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83" r:id="rId2"/>
    <p:sldId id="273" r:id="rId3"/>
    <p:sldId id="274" r:id="rId4"/>
    <p:sldId id="303" r:id="rId5"/>
    <p:sldId id="304" r:id="rId6"/>
    <p:sldId id="295" r:id="rId7"/>
    <p:sldId id="309" r:id="rId8"/>
    <p:sldId id="311" r:id="rId9"/>
    <p:sldId id="310" r:id="rId10"/>
    <p:sldId id="312" r:id="rId11"/>
    <p:sldId id="314" r:id="rId12"/>
    <p:sldId id="300" r:id="rId13"/>
    <p:sldId id="296" r:id="rId14"/>
    <p:sldId id="297" r:id="rId15"/>
    <p:sldId id="313" r:id="rId16"/>
    <p:sldId id="315" r:id="rId17"/>
    <p:sldId id="281" r:id="rId18"/>
    <p:sldId id="307" r:id="rId19"/>
    <p:sldId id="291" r:id="rId20"/>
    <p:sldId id="292" r:id="rId21"/>
    <p:sldId id="288" r:id="rId22"/>
  </p:sldIdLst>
  <p:sldSz cx="9144000" cy="5143500" type="screen16x9"/>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302">
          <p15:clr>
            <a:srgbClr val="A4A3A4"/>
          </p15:clr>
        </p15:guide>
        <p15:guide id="2" pos="29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246" y="96"/>
      </p:cViewPr>
      <p:guideLst>
        <p:guide orient="horz" pos="1302"/>
        <p:guide pos="2924"/>
      </p:guideLst>
    </p:cSldViewPr>
  </p:slideViewPr>
  <p:notesTextViewPr>
    <p:cViewPr>
      <p:scale>
        <a:sx n="1" d="1"/>
        <a:sy n="1" d="1"/>
      </p:scale>
      <p:origin x="0" y="0"/>
    </p:cViewPr>
  </p:notesTextViewPr>
  <p:notesViewPr>
    <p:cSldViewPr>
      <p:cViewPr varScale="1">
        <p:scale>
          <a:sx n="55" d="100"/>
          <a:sy n="55" d="100"/>
        </p:scale>
        <p:origin x="2202" y="84"/>
      </p:cViewPr>
      <p:guideLst/>
    </p:cSldViewPr>
  </p:notes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4B6A267-CE6D-4659-A18F-248F09849A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DEB537F7-3845-4670-AB35-B6072DCF9F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4DDF2C-A899-4018-A2D5-5A6098D0FC76}" type="datetimeFigureOut">
              <a:rPr lang="zh-CN" altLang="en-US" smtClean="0"/>
              <a:t>2018/10/6 Saturday</a:t>
            </a:fld>
            <a:endParaRPr lang="zh-CN" altLang="en-US"/>
          </a:p>
        </p:txBody>
      </p:sp>
      <p:sp>
        <p:nvSpPr>
          <p:cNvPr id="4" name="页脚占位符 3">
            <a:extLst>
              <a:ext uri="{FF2B5EF4-FFF2-40B4-BE49-F238E27FC236}">
                <a16:creationId xmlns:a16="http://schemas.microsoft.com/office/drawing/2014/main" id="{DE08C250-2DF8-408B-90FE-A5C2B2D210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134C75EA-086B-4E79-B366-DED7ABE622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31A9C-E0BD-4361-B021-8FCCD181323A}" type="slidenum">
              <a:rPr lang="zh-CN" altLang="en-US" smtClean="0"/>
              <a:t>‹#›</a:t>
            </a:fld>
            <a:endParaRPr lang="zh-CN" altLang="en-US"/>
          </a:p>
        </p:txBody>
      </p:sp>
    </p:spTree>
    <p:extLst>
      <p:ext uri="{BB962C8B-B14F-4D97-AF65-F5344CB8AC3E}">
        <p14:creationId xmlns:p14="http://schemas.microsoft.com/office/powerpoint/2010/main" val="3484737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a:extLst>
              <a:ext uri="{FF2B5EF4-FFF2-40B4-BE49-F238E27FC236}">
                <a16:creationId xmlns:a16="http://schemas.microsoft.com/office/drawing/2014/main" id="{92846E16-7991-4574-AC39-A332682A699E}"/>
              </a:ext>
            </a:extLst>
          </p:cNvPr>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Font typeface="Arial" pitchFamily="34" charset="0"/>
              <a:buNone/>
              <a:defRPr sz="1200">
                <a:latin typeface="Arial" pitchFamily="34" charset="0"/>
                <a:ea typeface="宋体" pitchFamily="2" charset="-122"/>
                <a:cs typeface="+mn-cs"/>
              </a:defRPr>
            </a:lvl1pPr>
          </a:lstStyle>
          <a:p>
            <a:pPr>
              <a:defRPr/>
            </a:pPr>
            <a:endParaRPr lang="zh-CN" altLang="zh-CN"/>
          </a:p>
        </p:txBody>
      </p:sp>
      <p:sp>
        <p:nvSpPr>
          <p:cNvPr id="2051" name="日期占位符 2">
            <a:extLst>
              <a:ext uri="{FF2B5EF4-FFF2-40B4-BE49-F238E27FC236}">
                <a16:creationId xmlns:a16="http://schemas.microsoft.com/office/drawing/2014/main" id="{89EEE418-C0D8-479D-A5B6-5C4718D03D72}"/>
              </a:ext>
            </a:extLst>
          </p:cNvPr>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vl1pPr>
          </a:lstStyle>
          <a:p>
            <a:fld id="{1204FA29-6E4A-4E9B-962B-F1307489E8DF}" type="datetime1">
              <a:rPr lang="zh-CN" altLang="en-US"/>
              <a:pPr/>
              <a:t>2018/10/6 Saturday</a:t>
            </a:fld>
            <a:endParaRPr lang="zh-CN" altLang="en-US" sz="1200"/>
          </a:p>
        </p:txBody>
      </p:sp>
      <p:sp>
        <p:nvSpPr>
          <p:cNvPr id="14340" name="幻灯片图像占位符 3">
            <a:extLst>
              <a:ext uri="{FF2B5EF4-FFF2-40B4-BE49-F238E27FC236}">
                <a16:creationId xmlns:a16="http://schemas.microsoft.com/office/drawing/2014/main" id="{67FE99EA-1110-4F56-BE48-6E0037BEC6BE}"/>
              </a:ext>
            </a:extLst>
          </p:cNvPr>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14341" name="备注占位符 4">
            <a:extLst>
              <a:ext uri="{FF2B5EF4-FFF2-40B4-BE49-F238E27FC236}">
                <a16:creationId xmlns:a16="http://schemas.microsoft.com/office/drawing/2014/main" id="{9504FA89-0F7F-432B-8161-4D1B53EF1B4F}"/>
              </a:ext>
            </a:extLst>
          </p:cNvPr>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anchor="ctr"/>
          <a:lstStyle>
            <a:lvl1pPr defTabSz="0">
              <a:defRPr kumimoji="1" sz="2400">
                <a:solidFill>
                  <a:schemeClr val="tx1"/>
                </a:solidFill>
                <a:latin typeface="Arial" panose="020B0604020202020204" pitchFamily="34" charset="0"/>
                <a:ea typeface="宋体" panose="02010600030101010101" pitchFamily="2" charset="-122"/>
              </a:defRPr>
            </a:lvl1pPr>
            <a:lvl2pPr marL="742950" indent="-285750" defTabSz="0">
              <a:defRPr kumimoji="1" sz="2400">
                <a:solidFill>
                  <a:schemeClr val="tx1"/>
                </a:solidFill>
                <a:latin typeface="Arial" panose="020B0604020202020204" pitchFamily="34" charset="0"/>
                <a:ea typeface="宋体" panose="02010600030101010101" pitchFamily="2" charset="-122"/>
              </a:defRPr>
            </a:lvl2pPr>
            <a:lvl3pPr marL="1143000" indent="-228600" defTabSz="0">
              <a:defRPr kumimoji="1" sz="2400">
                <a:solidFill>
                  <a:schemeClr val="tx1"/>
                </a:solidFill>
                <a:latin typeface="Arial" panose="020B0604020202020204" pitchFamily="34" charset="0"/>
                <a:ea typeface="宋体" panose="02010600030101010101" pitchFamily="2" charset="-122"/>
              </a:defRPr>
            </a:lvl3pPr>
            <a:lvl4pPr marL="1600200" indent="-228600" defTabSz="0">
              <a:defRPr kumimoji="1" sz="2400">
                <a:solidFill>
                  <a:schemeClr val="tx1"/>
                </a:solidFill>
                <a:latin typeface="Arial" panose="020B0604020202020204" pitchFamily="34" charset="0"/>
                <a:ea typeface="宋体" panose="02010600030101010101" pitchFamily="2" charset="-122"/>
              </a:defRPr>
            </a:lvl4pPr>
            <a:lvl5pPr marL="2057400" indent="-228600" defTabSz="0">
              <a:defRPr kumimoji="1" sz="2400">
                <a:solidFill>
                  <a:schemeClr val="tx1"/>
                </a:solidFill>
                <a:latin typeface="Arial" panose="020B0604020202020204" pitchFamily="34" charset="0"/>
                <a:ea typeface="宋体" panose="02010600030101010101" pitchFamily="2" charset="-122"/>
              </a:defRPr>
            </a:lvl5pPr>
            <a:lvl6pPr marL="2514600" indent="-228600" defTabSz="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defTabSz="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defTabSz="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defTabSz="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eaLnBrk="0" hangingPunct="0">
              <a:spcBef>
                <a:spcPct val="30000"/>
              </a:spcBef>
              <a:buFontTx/>
              <a:buNone/>
            </a:pPr>
            <a:r>
              <a:rPr kumimoji="0" lang="zh-CN" altLang="en-US" sz="1200"/>
              <a:t>单击此处编辑母版文本样式</a:t>
            </a:r>
            <a:endParaRPr kumimoji="0" lang="en-US" altLang="zh-CN" sz="1200"/>
          </a:p>
          <a:p>
            <a:pPr eaLnBrk="0" hangingPunct="0">
              <a:spcBef>
                <a:spcPct val="30000"/>
              </a:spcBef>
              <a:buFontTx/>
              <a:buNone/>
            </a:pPr>
            <a:r>
              <a:rPr kumimoji="0" lang="zh-CN" altLang="en-US" sz="1200"/>
              <a:t>第二级</a:t>
            </a:r>
            <a:endParaRPr kumimoji="0" lang="en-US" altLang="zh-CN" sz="1200"/>
          </a:p>
          <a:p>
            <a:pPr eaLnBrk="0" hangingPunct="0">
              <a:spcBef>
                <a:spcPct val="30000"/>
              </a:spcBef>
              <a:buFontTx/>
              <a:buNone/>
            </a:pPr>
            <a:r>
              <a:rPr kumimoji="0" lang="zh-CN" altLang="en-US" sz="1200"/>
              <a:t>第三级</a:t>
            </a:r>
            <a:endParaRPr kumimoji="0" lang="en-US" altLang="zh-CN" sz="1200"/>
          </a:p>
          <a:p>
            <a:pPr eaLnBrk="0" hangingPunct="0">
              <a:spcBef>
                <a:spcPct val="30000"/>
              </a:spcBef>
              <a:buFontTx/>
              <a:buNone/>
            </a:pPr>
            <a:r>
              <a:rPr kumimoji="0" lang="zh-CN" altLang="en-US" sz="1200"/>
              <a:t>第四级</a:t>
            </a:r>
            <a:endParaRPr kumimoji="0" lang="en-US" altLang="zh-CN" sz="1200"/>
          </a:p>
          <a:p>
            <a:pPr eaLnBrk="0" hangingPunct="0">
              <a:spcBef>
                <a:spcPct val="30000"/>
              </a:spcBef>
              <a:buFontTx/>
              <a:buNone/>
            </a:pPr>
            <a:r>
              <a:rPr kumimoji="0" lang="zh-CN" altLang="en-US" sz="1200"/>
              <a:t>第五级</a:t>
            </a:r>
          </a:p>
        </p:txBody>
      </p:sp>
      <p:sp>
        <p:nvSpPr>
          <p:cNvPr id="2054" name="页脚占位符 5">
            <a:extLst>
              <a:ext uri="{FF2B5EF4-FFF2-40B4-BE49-F238E27FC236}">
                <a16:creationId xmlns:a16="http://schemas.microsoft.com/office/drawing/2014/main" id="{5C934A53-8D46-4BED-A290-C5688C8DB007}"/>
              </a:ext>
            </a:extLst>
          </p:cNvPr>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buFont typeface="Arial" pitchFamily="34" charset="0"/>
              <a:buNone/>
              <a:defRPr sz="1200">
                <a:latin typeface="Arial" pitchFamily="34" charset="0"/>
                <a:ea typeface="宋体" pitchFamily="2" charset="-122"/>
                <a:cs typeface="+mn-cs"/>
              </a:defRPr>
            </a:lvl1pPr>
          </a:lstStyle>
          <a:p>
            <a:pPr>
              <a:defRPr/>
            </a:pPr>
            <a:endParaRPr lang="zh-CN" altLang="zh-CN"/>
          </a:p>
        </p:txBody>
      </p:sp>
      <p:sp>
        <p:nvSpPr>
          <p:cNvPr id="2055" name="灯片编号占位符 6">
            <a:extLst>
              <a:ext uri="{FF2B5EF4-FFF2-40B4-BE49-F238E27FC236}">
                <a16:creationId xmlns:a16="http://schemas.microsoft.com/office/drawing/2014/main" id="{677628B1-6C74-434B-85FC-9701BC847AC4}"/>
              </a:ext>
            </a:extLst>
          </p:cNvPr>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vl1pPr>
          </a:lstStyle>
          <a:p>
            <a:fld id="{09E7E1DE-C061-4C50-9419-445DE8932517}" type="slidenum">
              <a:rPr lang="zh-CN" altLang="en-US"/>
              <a:pPr/>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kumimoji="1" sz="1200" kern="1200">
        <a:solidFill>
          <a:schemeClr val="tx1"/>
        </a:solidFill>
        <a:latin typeface="Arial" pitchFamily="34" charset="0"/>
        <a:ea typeface="+mn-ea"/>
        <a:cs typeface="宋体" charset="0"/>
      </a:defRPr>
    </a:lvl1pPr>
    <a:lvl2pPr marL="457200" algn="l" defTabSz="0"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21</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678CEF1-F513-424E-A469-E17A6E0AA233}"/>
              </a:ext>
            </a:extLst>
          </p:cNvPr>
          <p:cNvSpPr>
            <a:spLocks noGrp="1" noChangeArrowheads="1"/>
          </p:cNvSpPr>
          <p:nvPr>
            <p:ph type="dt" sz="half" idx="10"/>
          </p:nvPr>
        </p:nvSpPr>
        <p:spPr>
          <a:ln/>
        </p:spPr>
        <p:txBody>
          <a:bodyPr/>
          <a:lstStyle>
            <a:lvl1pPr>
              <a:defRPr/>
            </a:lvl1pPr>
          </a:lstStyle>
          <a:p>
            <a:fld id="{3D4F2E91-8C27-472C-B302-0019760796E5}" type="datetime1">
              <a:rPr lang="zh-CN" altLang="en-US"/>
              <a:pPr/>
              <a:t>2018/10/6 Saturday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F51B3142-0A05-4E4B-9D3E-5595D656EAAF}"/>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767C891E-5121-453B-8A21-522F460B51E6}"/>
              </a:ext>
            </a:extLst>
          </p:cNvPr>
          <p:cNvSpPr>
            <a:spLocks noGrp="1" noChangeArrowheads="1"/>
          </p:cNvSpPr>
          <p:nvPr>
            <p:ph type="sldNum" sz="quarter" idx="12"/>
          </p:nvPr>
        </p:nvSpPr>
        <p:spPr>
          <a:ln/>
        </p:spPr>
        <p:txBody>
          <a:bodyPr/>
          <a:lstStyle>
            <a:lvl1pPr>
              <a:defRPr/>
            </a:lvl1pPr>
          </a:lstStyle>
          <a:p>
            <a:fld id="{FE3A0226-A2AF-4E3B-91F4-6262BC1DBF90}"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05979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1E58483-1812-4EAA-99BA-2821B4F7C225}"/>
              </a:ext>
            </a:extLst>
          </p:cNvPr>
          <p:cNvSpPr>
            <a:spLocks noGrp="1" noChangeArrowheads="1"/>
          </p:cNvSpPr>
          <p:nvPr>
            <p:ph type="dt" sz="half" idx="10"/>
          </p:nvPr>
        </p:nvSpPr>
        <p:spPr>
          <a:ln/>
        </p:spPr>
        <p:txBody>
          <a:bodyPr/>
          <a:lstStyle>
            <a:lvl1pPr>
              <a:defRPr/>
            </a:lvl1pPr>
          </a:lstStyle>
          <a:p>
            <a:fld id="{4E010AB3-1A53-4627-9A26-F776154ABCCC}" type="datetime1">
              <a:rPr lang="zh-CN" altLang="en-US"/>
              <a:pPr/>
              <a:t>2018/10/6 Saturday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8544AAB0-CAD3-410A-BFDB-CBC87BE16B69}"/>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78829BD9-8C6D-4A99-BF76-D24E51B8AF7F}"/>
              </a:ext>
            </a:extLst>
          </p:cNvPr>
          <p:cNvSpPr>
            <a:spLocks noGrp="1" noChangeArrowheads="1"/>
          </p:cNvSpPr>
          <p:nvPr>
            <p:ph type="sldNum" sz="quarter" idx="12"/>
          </p:nvPr>
        </p:nvSpPr>
        <p:spPr>
          <a:ln/>
        </p:spPr>
        <p:txBody>
          <a:bodyPr/>
          <a:lstStyle>
            <a:lvl1pPr>
              <a:defRPr/>
            </a:lvl1pPr>
          </a:lstStyle>
          <a:p>
            <a:fld id="{26CC978C-083E-45A4-BDE7-1D051B1F700B}"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65867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06C7A8D-43EB-42F3-BC11-5D54C01A1052}"/>
              </a:ext>
            </a:extLst>
          </p:cNvPr>
          <p:cNvSpPr>
            <a:spLocks noGrp="1" noChangeArrowheads="1"/>
          </p:cNvSpPr>
          <p:nvPr>
            <p:ph type="dt" sz="half" idx="10"/>
          </p:nvPr>
        </p:nvSpPr>
        <p:spPr>
          <a:ln/>
        </p:spPr>
        <p:txBody>
          <a:bodyPr/>
          <a:lstStyle>
            <a:lvl1pPr>
              <a:defRPr/>
            </a:lvl1pPr>
          </a:lstStyle>
          <a:p>
            <a:fld id="{4A485549-D765-42ED-9B43-EE988E1DF4B6}" type="datetime1">
              <a:rPr lang="zh-CN" altLang="en-US"/>
              <a:pPr/>
              <a:t>2018/10/6 Saturday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95C75763-1CE3-4467-849B-58B5A1532654}"/>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6CF84E5C-7AFC-41F2-AE87-7E1306A2F9E1}"/>
              </a:ext>
            </a:extLst>
          </p:cNvPr>
          <p:cNvSpPr>
            <a:spLocks noGrp="1" noChangeArrowheads="1"/>
          </p:cNvSpPr>
          <p:nvPr>
            <p:ph type="sldNum" sz="quarter" idx="12"/>
          </p:nvPr>
        </p:nvSpPr>
        <p:spPr>
          <a:ln/>
        </p:spPr>
        <p:txBody>
          <a:bodyPr/>
          <a:lstStyle>
            <a:lvl1pPr>
              <a:defRPr/>
            </a:lvl1pPr>
          </a:lstStyle>
          <a:p>
            <a:fld id="{80DF80DD-00FB-4AED-BDCA-07570DCCE85C}"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05083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951256CC-B705-41F0-A64D-EA7E9B3E6A01}"/>
              </a:ext>
            </a:extLst>
          </p:cNvPr>
          <p:cNvSpPr>
            <a:spLocks noGrp="1" noChangeArrowheads="1"/>
          </p:cNvSpPr>
          <p:nvPr>
            <p:ph type="dt" sz="half" idx="10"/>
          </p:nvPr>
        </p:nvSpPr>
        <p:spPr>
          <a:ln/>
        </p:spPr>
        <p:txBody>
          <a:bodyPr/>
          <a:lstStyle>
            <a:lvl1pPr>
              <a:defRPr/>
            </a:lvl1pPr>
          </a:lstStyle>
          <a:p>
            <a:fld id="{F836A8DC-6C14-453E-9998-F1EC8A172C2F}" type="datetime1">
              <a:rPr lang="zh-CN" altLang="en-US"/>
              <a:pPr/>
              <a:t>2018/10/6 Saturday</a:t>
            </a:fld>
            <a:endParaRPr lang="zh-CN" altLang="en-US" sz="1800">
              <a:solidFill>
                <a:schemeClr val="tx1"/>
              </a:solidFill>
            </a:endParaRPr>
          </a:p>
        </p:txBody>
      </p:sp>
      <p:sp>
        <p:nvSpPr>
          <p:cNvPr id="4" name="页脚占位符 4">
            <a:extLst>
              <a:ext uri="{FF2B5EF4-FFF2-40B4-BE49-F238E27FC236}">
                <a16:creationId xmlns:a16="http://schemas.microsoft.com/office/drawing/2014/main" id="{D04AD8D4-DCEF-4F75-8293-C8E5DC5D10BD}"/>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a:extLst>
              <a:ext uri="{FF2B5EF4-FFF2-40B4-BE49-F238E27FC236}">
                <a16:creationId xmlns:a16="http://schemas.microsoft.com/office/drawing/2014/main" id="{1DDF916C-D95D-4D59-B7B7-96BF06531933}"/>
              </a:ext>
            </a:extLst>
          </p:cNvPr>
          <p:cNvSpPr>
            <a:spLocks noGrp="1" noChangeArrowheads="1"/>
          </p:cNvSpPr>
          <p:nvPr>
            <p:ph type="sldNum" sz="quarter" idx="12"/>
          </p:nvPr>
        </p:nvSpPr>
        <p:spPr>
          <a:ln/>
        </p:spPr>
        <p:txBody>
          <a:bodyPr/>
          <a:lstStyle>
            <a:lvl1pPr>
              <a:defRPr/>
            </a:lvl1pPr>
          </a:lstStyle>
          <a:p>
            <a:fld id="{079B79C5-E9E8-43F6-AFF7-4B0C775DA693}"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196108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261557" y="182281"/>
            <a:ext cx="3697941" cy="411956"/>
          </a:xfrm>
          <a:prstGeom prst="rect">
            <a:avLst/>
          </a:prstGeom>
        </p:spPr>
        <p:txBody>
          <a:bodyPr>
            <a:normAutofit/>
          </a:bodyPr>
          <a:lstStyle>
            <a:lvl1pPr>
              <a:defRPr sz="2400" b="1"/>
            </a:lvl1pPr>
          </a:lstStyle>
          <a:p>
            <a:r>
              <a:rPr lang="zh-CN" altLang="en-US" dirty="0"/>
              <a:t>单击此处添加标题</a:t>
            </a:r>
          </a:p>
        </p:txBody>
      </p:sp>
    </p:spTree>
    <p:extLst>
      <p:ext uri="{BB962C8B-B14F-4D97-AF65-F5344CB8AC3E}">
        <p14:creationId xmlns:p14="http://schemas.microsoft.com/office/powerpoint/2010/main" val="378031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D5B7FE7-8E6B-4788-AF60-2DD857964F7D}"/>
              </a:ext>
            </a:extLst>
          </p:cNvPr>
          <p:cNvSpPr>
            <a:spLocks noGrp="1" noChangeArrowheads="1"/>
          </p:cNvSpPr>
          <p:nvPr>
            <p:ph type="dt" sz="half" idx="10"/>
          </p:nvPr>
        </p:nvSpPr>
        <p:spPr>
          <a:ln/>
        </p:spPr>
        <p:txBody>
          <a:bodyPr/>
          <a:lstStyle>
            <a:lvl1pPr>
              <a:defRPr/>
            </a:lvl1pPr>
          </a:lstStyle>
          <a:p>
            <a:fld id="{FF2DD461-A842-4297-858D-91F113EC26B8}" type="datetime1">
              <a:rPr lang="zh-CN" altLang="en-US"/>
              <a:pPr/>
              <a:t>2018/10/6 Saturday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B4472207-D97E-4ED8-85BB-41369AE96E88}"/>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3AA3059B-81E3-4D8F-84F4-0AE05C7AD04F}"/>
              </a:ext>
            </a:extLst>
          </p:cNvPr>
          <p:cNvSpPr>
            <a:spLocks noGrp="1" noChangeArrowheads="1"/>
          </p:cNvSpPr>
          <p:nvPr>
            <p:ph type="sldNum" sz="quarter" idx="12"/>
          </p:nvPr>
        </p:nvSpPr>
        <p:spPr>
          <a:ln/>
        </p:spPr>
        <p:txBody>
          <a:bodyPr/>
          <a:lstStyle>
            <a:lvl1pPr>
              <a:defRPr/>
            </a:lvl1pPr>
          </a:lstStyle>
          <a:p>
            <a:fld id="{0CA79872-5AA4-4078-AE98-54A6658B7A9C}"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228118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95B983D-D41C-4D64-958C-5983BD5764F4}"/>
              </a:ext>
            </a:extLst>
          </p:cNvPr>
          <p:cNvSpPr>
            <a:spLocks noGrp="1" noChangeArrowheads="1"/>
          </p:cNvSpPr>
          <p:nvPr>
            <p:ph type="dt" sz="half" idx="10"/>
          </p:nvPr>
        </p:nvSpPr>
        <p:spPr>
          <a:ln/>
        </p:spPr>
        <p:txBody>
          <a:bodyPr/>
          <a:lstStyle>
            <a:lvl1pPr>
              <a:defRPr/>
            </a:lvl1pPr>
          </a:lstStyle>
          <a:p>
            <a:fld id="{5A29A95C-87BD-4F6D-B475-3A83CC0DC9B0}" type="datetime1">
              <a:rPr lang="zh-CN" altLang="en-US"/>
              <a:pPr/>
              <a:t>2018/10/6 Saturday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49AADEFA-C5F7-4FB4-9DD3-CCD33E6D51A9}"/>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709F35A8-2A09-4213-9815-60CB293B41AE}"/>
              </a:ext>
            </a:extLst>
          </p:cNvPr>
          <p:cNvSpPr>
            <a:spLocks noGrp="1" noChangeArrowheads="1"/>
          </p:cNvSpPr>
          <p:nvPr>
            <p:ph type="sldNum" sz="quarter" idx="12"/>
          </p:nvPr>
        </p:nvSpPr>
        <p:spPr>
          <a:ln/>
        </p:spPr>
        <p:txBody>
          <a:bodyPr/>
          <a:lstStyle>
            <a:lvl1pPr>
              <a:defRPr/>
            </a:lvl1pPr>
          </a:lstStyle>
          <a:p>
            <a:fld id="{5322782C-038D-486D-861B-62A8BC9C4447}"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74855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C7987991-0A72-441B-BE23-40C1936EA8F8}"/>
              </a:ext>
            </a:extLst>
          </p:cNvPr>
          <p:cNvSpPr>
            <a:spLocks noGrp="1" noChangeArrowheads="1"/>
          </p:cNvSpPr>
          <p:nvPr>
            <p:ph type="dt" sz="half" idx="10"/>
          </p:nvPr>
        </p:nvSpPr>
        <p:spPr>
          <a:ln/>
        </p:spPr>
        <p:txBody>
          <a:bodyPr/>
          <a:lstStyle>
            <a:lvl1pPr>
              <a:defRPr/>
            </a:lvl1pPr>
          </a:lstStyle>
          <a:p>
            <a:fld id="{CF8B68CE-D98E-4A3C-B44E-6D3FE4928B86}" type="datetime1">
              <a:rPr lang="zh-CN" altLang="en-US"/>
              <a:pPr/>
              <a:t>2018/10/6 Saturday</a:t>
            </a:fld>
            <a:endParaRPr lang="zh-CN" altLang="en-US" sz="1800">
              <a:solidFill>
                <a:schemeClr val="tx1"/>
              </a:solidFill>
            </a:endParaRPr>
          </a:p>
        </p:txBody>
      </p:sp>
      <p:sp>
        <p:nvSpPr>
          <p:cNvPr id="6" name="页脚占位符 4">
            <a:extLst>
              <a:ext uri="{FF2B5EF4-FFF2-40B4-BE49-F238E27FC236}">
                <a16:creationId xmlns:a16="http://schemas.microsoft.com/office/drawing/2014/main" id="{CAD77E32-0563-4C9C-B06F-DCAB3B6967C8}"/>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945E73BA-7C5D-4918-A2CF-5592E4D784CA}"/>
              </a:ext>
            </a:extLst>
          </p:cNvPr>
          <p:cNvSpPr>
            <a:spLocks noGrp="1" noChangeArrowheads="1"/>
          </p:cNvSpPr>
          <p:nvPr>
            <p:ph type="sldNum" sz="quarter" idx="12"/>
          </p:nvPr>
        </p:nvSpPr>
        <p:spPr>
          <a:ln/>
        </p:spPr>
        <p:txBody>
          <a:bodyPr/>
          <a:lstStyle>
            <a:lvl1pPr>
              <a:defRPr/>
            </a:lvl1pPr>
          </a:lstStyle>
          <a:p>
            <a:fld id="{3E008EAE-5604-4AF8-A29F-DD152FCBD647}"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044210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D51D976F-82A3-422F-B7C9-3E3A7ABD8E34}"/>
              </a:ext>
            </a:extLst>
          </p:cNvPr>
          <p:cNvSpPr>
            <a:spLocks noGrp="1" noChangeArrowheads="1"/>
          </p:cNvSpPr>
          <p:nvPr>
            <p:ph type="dt" sz="half" idx="10"/>
          </p:nvPr>
        </p:nvSpPr>
        <p:spPr>
          <a:ln/>
        </p:spPr>
        <p:txBody>
          <a:bodyPr/>
          <a:lstStyle>
            <a:lvl1pPr>
              <a:defRPr/>
            </a:lvl1pPr>
          </a:lstStyle>
          <a:p>
            <a:fld id="{87DC3408-79A5-449F-ACBE-C4D3292CFA45}" type="datetime1">
              <a:rPr lang="zh-CN" altLang="en-US"/>
              <a:pPr/>
              <a:t>2018/10/6 Saturday</a:t>
            </a:fld>
            <a:endParaRPr lang="zh-CN" altLang="en-US" sz="1800">
              <a:solidFill>
                <a:schemeClr val="tx1"/>
              </a:solidFill>
            </a:endParaRPr>
          </a:p>
        </p:txBody>
      </p:sp>
      <p:sp>
        <p:nvSpPr>
          <p:cNvPr id="8" name="页脚占位符 4">
            <a:extLst>
              <a:ext uri="{FF2B5EF4-FFF2-40B4-BE49-F238E27FC236}">
                <a16:creationId xmlns:a16="http://schemas.microsoft.com/office/drawing/2014/main" id="{A0D3BB18-0B41-4B43-AA99-6F4A3282ED8A}"/>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a:extLst>
              <a:ext uri="{FF2B5EF4-FFF2-40B4-BE49-F238E27FC236}">
                <a16:creationId xmlns:a16="http://schemas.microsoft.com/office/drawing/2014/main" id="{30AB0F0B-20EF-4E8F-BF94-5B073DA695DB}"/>
              </a:ext>
            </a:extLst>
          </p:cNvPr>
          <p:cNvSpPr>
            <a:spLocks noGrp="1" noChangeArrowheads="1"/>
          </p:cNvSpPr>
          <p:nvPr>
            <p:ph type="sldNum" sz="quarter" idx="12"/>
          </p:nvPr>
        </p:nvSpPr>
        <p:spPr>
          <a:ln/>
        </p:spPr>
        <p:txBody>
          <a:bodyPr/>
          <a:lstStyle>
            <a:lvl1pPr>
              <a:defRPr/>
            </a:lvl1pPr>
          </a:lstStyle>
          <a:p>
            <a:fld id="{0E52AB3C-DB0B-4FEC-BAC2-2E4C8E124870}"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159341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4264AA73-1BC6-4E55-9B80-75840C52E7AA}"/>
              </a:ext>
            </a:extLst>
          </p:cNvPr>
          <p:cNvSpPr>
            <a:spLocks noGrp="1" noChangeArrowheads="1"/>
          </p:cNvSpPr>
          <p:nvPr>
            <p:ph type="dt" sz="half" idx="10"/>
          </p:nvPr>
        </p:nvSpPr>
        <p:spPr>
          <a:ln/>
        </p:spPr>
        <p:txBody>
          <a:bodyPr/>
          <a:lstStyle>
            <a:lvl1pPr>
              <a:defRPr/>
            </a:lvl1pPr>
          </a:lstStyle>
          <a:p>
            <a:fld id="{8F1AE410-F1B8-4E79-A977-96298F378B0D}" type="datetime1">
              <a:rPr lang="zh-CN" altLang="en-US"/>
              <a:pPr/>
              <a:t>2018/10/6 Saturday</a:t>
            </a:fld>
            <a:endParaRPr lang="zh-CN" altLang="en-US" sz="1800">
              <a:solidFill>
                <a:schemeClr val="tx1"/>
              </a:solidFill>
            </a:endParaRPr>
          </a:p>
        </p:txBody>
      </p:sp>
      <p:sp>
        <p:nvSpPr>
          <p:cNvPr id="4" name="页脚占位符 4">
            <a:extLst>
              <a:ext uri="{FF2B5EF4-FFF2-40B4-BE49-F238E27FC236}">
                <a16:creationId xmlns:a16="http://schemas.microsoft.com/office/drawing/2014/main" id="{903B41A2-2FDB-44B9-A5A7-DFCD3FF9E81C}"/>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a:extLst>
              <a:ext uri="{FF2B5EF4-FFF2-40B4-BE49-F238E27FC236}">
                <a16:creationId xmlns:a16="http://schemas.microsoft.com/office/drawing/2014/main" id="{A4A70A9B-C5A8-48EF-880E-26956D483135}"/>
              </a:ext>
            </a:extLst>
          </p:cNvPr>
          <p:cNvSpPr>
            <a:spLocks noGrp="1" noChangeArrowheads="1"/>
          </p:cNvSpPr>
          <p:nvPr>
            <p:ph type="sldNum" sz="quarter" idx="12"/>
          </p:nvPr>
        </p:nvSpPr>
        <p:spPr>
          <a:ln/>
        </p:spPr>
        <p:txBody>
          <a:bodyPr/>
          <a:lstStyle>
            <a:lvl1pPr>
              <a:defRPr/>
            </a:lvl1pPr>
          </a:lstStyle>
          <a:p>
            <a:fld id="{ACAC6A71-9FB1-4AAB-96EA-05353B22DC63}"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14254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344C1F-7BA3-4DA1-A44D-7FEA902FB011}"/>
              </a:ext>
            </a:extLst>
          </p:cNvPr>
          <p:cNvSpPr>
            <a:spLocks noGrp="1" noChangeArrowheads="1"/>
          </p:cNvSpPr>
          <p:nvPr>
            <p:ph type="dt" sz="half" idx="10"/>
          </p:nvPr>
        </p:nvSpPr>
        <p:spPr>
          <a:ln/>
        </p:spPr>
        <p:txBody>
          <a:bodyPr/>
          <a:lstStyle>
            <a:lvl1pPr>
              <a:defRPr/>
            </a:lvl1pPr>
          </a:lstStyle>
          <a:p>
            <a:fld id="{B1D71E1B-BA54-41EA-B71D-D73CDAE9BEB3}" type="datetime1">
              <a:rPr lang="zh-CN" altLang="en-US"/>
              <a:pPr/>
              <a:t>2018/10/6 Saturday</a:t>
            </a:fld>
            <a:endParaRPr lang="zh-CN" altLang="en-US" sz="1800">
              <a:solidFill>
                <a:schemeClr val="tx1"/>
              </a:solidFill>
            </a:endParaRPr>
          </a:p>
        </p:txBody>
      </p:sp>
      <p:sp>
        <p:nvSpPr>
          <p:cNvPr id="3" name="页脚占位符 4">
            <a:extLst>
              <a:ext uri="{FF2B5EF4-FFF2-40B4-BE49-F238E27FC236}">
                <a16:creationId xmlns:a16="http://schemas.microsoft.com/office/drawing/2014/main" id="{5F7C2B9B-112D-4AD9-BEA8-1105154378A3}"/>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a:extLst>
              <a:ext uri="{FF2B5EF4-FFF2-40B4-BE49-F238E27FC236}">
                <a16:creationId xmlns:a16="http://schemas.microsoft.com/office/drawing/2014/main" id="{B8A4E636-EC9C-443F-83ED-72987D020937}"/>
              </a:ext>
            </a:extLst>
          </p:cNvPr>
          <p:cNvSpPr>
            <a:spLocks noGrp="1" noChangeArrowheads="1"/>
          </p:cNvSpPr>
          <p:nvPr>
            <p:ph type="sldNum" sz="quarter" idx="12"/>
          </p:nvPr>
        </p:nvSpPr>
        <p:spPr>
          <a:ln/>
        </p:spPr>
        <p:txBody>
          <a:bodyPr/>
          <a:lstStyle>
            <a:lvl1pPr>
              <a:defRPr/>
            </a:lvl1pPr>
          </a:lstStyle>
          <a:p>
            <a:fld id="{7CDEBE24-F1D6-473E-89D1-AB9E5EFC3884}"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75722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D089B0C8-DCB2-49DA-91F3-53528C29AEE2}"/>
              </a:ext>
            </a:extLst>
          </p:cNvPr>
          <p:cNvSpPr>
            <a:spLocks noGrp="1" noChangeArrowheads="1"/>
          </p:cNvSpPr>
          <p:nvPr>
            <p:ph type="dt" sz="half" idx="10"/>
          </p:nvPr>
        </p:nvSpPr>
        <p:spPr>
          <a:ln/>
        </p:spPr>
        <p:txBody>
          <a:bodyPr/>
          <a:lstStyle>
            <a:lvl1pPr>
              <a:defRPr/>
            </a:lvl1pPr>
          </a:lstStyle>
          <a:p>
            <a:fld id="{6C06B542-7F27-40D1-82E6-EA818DB28FF2}" type="datetime1">
              <a:rPr lang="zh-CN" altLang="en-US"/>
              <a:pPr/>
              <a:t>2018/10/6 Saturday</a:t>
            </a:fld>
            <a:endParaRPr lang="zh-CN" altLang="en-US" sz="1800">
              <a:solidFill>
                <a:schemeClr val="tx1"/>
              </a:solidFill>
            </a:endParaRPr>
          </a:p>
        </p:txBody>
      </p:sp>
      <p:sp>
        <p:nvSpPr>
          <p:cNvPr id="6" name="页脚占位符 4">
            <a:extLst>
              <a:ext uri="{FF2B5EF4-FFF2-40B4-BE49-F238E27FC236}">
                <a16:creationId xmlns:a16="http://schemas.microsoft.com/office/drawing/2014/main" id="{6AA72CF3-5AA9-4D01-8002-D67AC94B0B78}"/>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1DAAC33A-CB6B-4FC0-A0D6-C9AC81512416}"/>
              </a:ext>
            </a:extLst>
          </p:cNvPr>
          <p:cNvSpPr>
            <a:spLocks noGrp="1" noChangeArrowheads="1"/>
          </p:cNvSpPr>
          <p:nvPr>
            <p:ph type="sldNum" sz="quarter" idx="12"/>
          </p:nvPr>
        </p:nvSpPr>
        <p:spPr>
          <a:ln/>
        </p:spPr>
        <p:txBody>
          <a:bodyPr/>
          <a:lstStyle>
            <a:lvl1pPr>
              <a:defRPr/>
            </a:lvl1pPr>
          </a:lstStyle>
          <a:p>
            <a:fld id="{9458D348-9DEE-4350-9A37-6E9B1ED66340}"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66488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82059A5-E811-4E39-B89F-6F01A35D1193}"/>
              </a:ext>
            </a:extLst>
          </p:cNvPr>
          <p:cNvSpPr>
            <a:spLocks noGrp="1" noChangeArrowheads="1"/>
          </p:cNvSpPr>
          <p:nvPr>
            <p:ph type="dt" sz="half" idx="10"/>
          </p:nvPr>
        </p:nvSpPr>
        <p:spPr>
          <a:ln/>
        </p:spPr>
        <p:txBody>
          <a:bodyPr/>
          <a:lstStyle>
            <a:lvl1pPr>
              <a:defRPr/>
            </a:lvl1pPr>
          </a:lstStyle>
          <a:p>
            <a:fld id="{941CDBBC-BA7D-44DA-82C7-6821AF250B07}" type="datetime1">
              <a:rPr lang="zh-CN" altLang="en-US"/>
              <a:pPr/>
              <a:t>2018/10/6 Saturday</a:t>
            </a:fld>
            <a:endParaRPr lang="zh-CN" altLang="en-US" sz="1800">
              <a:solidFill>
                <a:schemeClr val="tx1"/>
              </a:solidFill>
            </a:endParaRPr>
          </a:p>
        </p:txBody>
      </p:sp>
      <p:sp>
        <p:nvSpPr>
          <p:cNvPr id="6" name="页脚占位符 4">
            <a:extLst>
              <a:ext uri="{FF2B5EF4-FFF2-40B4-BE49-F238E27FC236}">
                <a16:creationId xmlns:a16="http://schemas.microsoft.com/office/drawing/2014/main" id="{91B9370C-EADF-4BFF-B8BA-E014D709597B}"/>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5694F081-11E0-4F44-8127-9BC8DCD8A934}"/>
              </a:ext>
            </a:extLst>
          </p:cNvPr>
          <p:cNvSpPr>
            <a:spLocks noGrp="1" noChangeArrowheads="1"/>
          </p:cNvSpPr>
          <p:nvPr>
            <p:ph type="sldNum" sz="quarter" idx="12"/>
          </p:nvPr>
        </p:nvSpPr>
        <p:spPr>
          <a:ln/>
        </p:spPr>
        <p:txBody>
          <a:bodyPr/>
          <a:lstStyle>
            <a:lvl1pPr>
              <a:defRPr/>
            </a:lvl1pPr>
          </a:lstStyle>
          <a:p>
            <a:fld id="{069D67FA-A8F4-4C05-88AB-FC3C5E4E232F}"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28031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3DA147"/>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44D5C98D-24B7-420A-BAC2-C8299C54CB07}"/>
              </a:ext>
            </a:extLst>
          </p:cNvPr>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sym typeface="Calibri" panose="020F0502020204030204" pitchFamily="34" charset="0"/>
              </a:rPr>
              <a:t>单击此处编辑母版标题样式</a:t>
            </a:r>
          </a:p>
        </p:txBody>
      </p:sp>
      <p:sp>
        <p:nvSpPr>
          <p:cNvPr id="1027" name="文本占位符 2">
            <a:extLst>
              <a:ext uri="{FF2B5EF4-FFF2-40B4-BE49-F238E27FC236}">
                <a16:creationId xmlns:a16="http://schemas.microsoft.com/office/drawing/2014/main" id="{C753044D-C8A6-46C6-A3CB-DC100AF0A736}"/>
              </a:ext>
            </a:extLst>
          </p:cNvPr>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sym typeface="Calibri" panose="020F0502020204030204" pitchFamily="34" charset="0"/>
              </a:rPr>
              <a:t>单击此处编辑母版文本样式</a:t>
            </a:r>
            <a:endParaRPr lang="en-US" altLang="zh-CN">
              <a:sym typeface="Calibri" panose="020F0502020204030204" pitchFamily="34" charset="0"/>
            </a:endParaRPr>
          </a:p>
          <a:p>
            <a:pPr lvl="1"/>
            <a:r>
              <a:rPr lang="zh-CN" altLang="en-US">
                <a:sym typeface="Calibri" panose="020F0502020204030204" pitchFamily="34" charset="0"/>
              </a:rPr>
              <a:t>第二级</a:t>
            </a:r>
            <a:endParaRPr lang="en-US" altLang="zh-CN">
              <a:sym typeface="Calibri" panose="020F0502020204030204" pitchFamily="34" charset="0"/>
            </a:endParaRPr>
          </a:p>
          <a:p>
            <a:pPr lvl="2"/>
            <a:r>
              <a:rPr lang="zh-CN" altLang="en-US">
                <a:sym typeface="Calibri" panose="020F0502020204030204" pitchFamily="34" charset="0"/>
              </a:rPr>
              <a:t>第三级</a:t>
            </a:r>
            <a:endParaRPr lang="en-US" altLang="zh-CN">
              <a:sym typeface="Calibri" panose="020F0502020204030204" pitchFamily="34" charset="0"/>
            </a:endParaRPr>
          </a:p>
          <a:p>
            <a:pPr lvl="3"/>
            <a:r>
              <a:rPr lang="zh-CN" altLang="en-US">
                <a:sym typeface="Calibri" panose="020F0502020204030204" pitchFamily="34" charset="0"/>
              </a:rPr>
              <a:t>第四级</a:t>
            </a:r>
            <a:endParaRPr lang="en-US" altLang="zh-CN">
              <a:sym typeface="Calibri" panose="020F0502020204030204" pitchFamily="34" charset="0"/>
            </a:endParaRPr>
          </a:p>
          <a:p>
            <a:pPr lvl="4"/>
            <a:r>
              <a:rPr lang="zh-CN" altLang="en-US">
                <a:sym typeface="Calibri" panose="020F0502020204030204" pitchFamily="34" charset="0"/>
              </a:rPr>
              <a:t>第五级</a:t>
            </a:r>
          </a:p>
        </p:txBody>
      </p:sp>
      <p:sp>
        <p:nvSpPr>
          <p:cNvPr id="1028" name="日期占位符 3">
            <a:extLst>
              <a:ext uri="{FF2B5EF4-FFF2-40B4-BE49-F238E27FC236}">
                <a16:creationId xmlns:a16="http://schemas.microsoft.com/office/drawing/2014/main" id="{55008B93-6B04-41C4-995D-758E44DA1BCD}"/>
              </a:ext>
            </a:extLst>
          </p:cNvPr>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249B5CA4-BA84-41A5-A8CA-A12BC9C74958}" type="datetime1">
              <a:rPr lang="zh-CN" altLang="en-US"/>
              <a:pPr/>
              <a:t>2018/10/6 Saturday</a:t>
            </a:fld>
            <a:endParaRPr lang="zh-CN" altLang="en-US" sz="1800">
              <a:solidFill>
                <a:schemeClr val="tx1"/>
              </a:solidFill>
            </a:endParaRPr>
          </a:p>
        </p:txBody>
      </p:sp>
      <p:sp>
        <p:nvSpPr>
          <p:cNvPr id="1029" name="页脚占位符 4">
            <a:extLst>
              <a:ext uri="{FF2B5EF4-FFF2-40B4-BE49-F238E27FC236}">
                <a16:creationId xmlns:a16="http://schemas.microsoft.com/office/drawing/2014/main" id="{068C771B-58E0-489E-9ADF-6C95B7930ADF}"/>
              </a:ext>
            </a:extLst>
          </p:cNvPr>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898989"/>
                </a:solidFill>
                <a:latin typeface="Arial" pitchFamily="34" charset="0"/>
                <a:ea typeface="宋体" pitchFamily="2" charset="-122"/>
                <a:cs typeface="+mn-cs"/>
              </a:defRPr>
            </a:lvl1pPr>
          </a:lstStyle>
          <a:p>
            <a:pPr>
              <a:defRPr/>
            </a:pPr>
            <a:endParaRPr lang="zh-CN" altLang="zh-CN"/>
          </a:p>
        </p:txBody>
      </p:sp>
      <p:sp>
        <p:nvSpPr>
          <p:cNvPr id="1030" name="灯片编号占位符 5">
            <a:extLst>
              <a:ext uri="{FF2B5EF4-FFF2-40B4-BE49-F238E27FC236}">
                <a16:creationId xmlns:a16="http://schemas.microsoft.com/office/drawing/2014/main" id="{CD4E5C0A-043A-484C-9393-AE72287CE231}"/>
              </a:ext>
            </a:extLst>
          </p:cNvPr>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884DB46-C879-4D5F-8EE9-B2688D42CD60}" type="slidenum">
              <a:rPr lang="zh-CN" altLang="en-US"/>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p:txStyles>
    <p:titleStyle>
      <a:lvl1pPr marL="914400" indent="-914400" algn="ctr" rtl="0" eaLnBrk="0" fontAlgn="base" hangingPunct="0">
        <a:spcBef>
          <a:spcPct val="0"/>
        </a:spcBef>
        <a:spcAft>
          <a:spcPct val="0"/>
        </a:spcAft>
        <a:defRPr kumimoji="1" sz="4400">
          <a:solidFill>
            <a:schemeClr val="tx1"/>
          </a:solidFill>
          <a:latin typeface="+mj-lt"/>
          <a:ea typeface="+mj-ea"/>
          <a:cs typeface="宋体" charset="0"/>
          <a:sym typeface="Calibri" panose="020F0502020204030204" pitchFamily="34" charset="0"/>
        </a:defRPr>
      </a:lvl1pPr>
      <a:lvl2pPr marL="914400" indent="-914400"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sym typeface="Calibri" panose="020F0502020204030204" pitchFamily="34" charset="0"/>
        </a:defRPr>
      </a:lvl2pPr>
      <a:lvl3pPr marL="914400" indent="-914400"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sym typeface="Calibri" panose="020F0502020204030204" pitchFamily="34" charset="0"/>
        </a:defRPr>
      </a:lvl3pPr>
      <a:lvl4pPr marL="914400" indent="-914400"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sym typeface="Calibri" panose="020F0502020204030204" pitchFamily="34" charset="0"/>
        </a:defRPr>
      </a:lvl4pPr>
      <a:lvl5pPr marL="914400" indent="-914400"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a:solidFill>
            <a:schemeClr val="tx1"/>
          </a:solidFill>
          <a:latin typeface="+mn-lt"/>
          <a:ea typeface="+mn-ea"/>
          <a:cs typeface="宋体" charset="0"/>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2.xml"/><Relationship Id="rId5" Type="http://schemas.openxmlformats.org/officeDocument/2006/relationships/image" Target="../media/image2.emf"/><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2D52A4"/>
        </a:solidFill>
        <a:effectLst/>
      </p:bgPr>
    </p:bg>
    <p:spTree>
      <p:nvGrpSpPr>
        <p:cNvPr id="1" name=""/>
        <p:cNvGrpSpPr/>
        <p:nvPr/>
      </p:nvGrpSpPr>
      <p:grpSpPr>
        <a:xfrm>
          <a:off x="0" y="0"/>
          <a:ext cx="0" cy="0"/>
          <a:chOff x="0" y="0"/>
          <a:chExt cx="0" cy="0"/>
        </a:xfrm>
      </p:grpSpPr>
      <p:pic>
        <p:nvPicPr>
          <p:cNvPr id="15362" name="Picture 2" descr="F:\0作品发布中心\0中转站\巴西\巴西7\Nipic_2531170_20140527103318386001 [转换].png">
            <a:extLst>
              <a:ext uri="{FF2B5EF4-FFF2-40B4-BE49-F238E27FC236}">
                <a16:creationId xmlns:a16="http://schemas.microsoft.com/office/drawing/2014/main" id="{2E5993EC-40D6-498B-BAE6-AF45511A1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92" t="6235" r="13065" b="24944"/>
          <a:stretch>
            <a:fillRect/>
          </a:stretch>
        </p:blipFill>
        <p:spPr bwMode="auto">
          <a:xfrm>
            <a:off x="-396414" y="-524870"/>
            <a:ext cx="10288588"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12">
            <a:extLst>
              <a:ext uri="{FF2B5EF4-FFF2-40B4-BE49-F238E27FC236}">
                <a16:creationId xmlns:a16="http://schemas.microsoft.com/office/drawing/2014/main" id="{98ED3F0E-52CD-45B6-A7EB-C6BFE8766048}"/>
              </a:ext>
            </a:extLst>
          </p:cNvPr>
          <p:cNvSpPr>
            <a:spLocks noChangeArrowheads="1"/>
          </p:cNvSpPr>
          <p:nvPr/>
        </p:nvSpPr>
        <p:spPr bwMode="auto">
          <a:xfrm>
            <a:off x="4276725" y="2901950"/>
            <a:ext cx="471600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6000" dirty="0">
                <a:solidFill>
                  <a:srgbClr val="FFFFFF"/>
                </a:solidFill>
                <a:latin typeface="时尚中黑简体" pitchFamily="2" charset="-122"/>
                <a:ea typeface="时尚中黑简体" pitchFamily="2" charset="-122"/>
                <a:sym typeface="时尚中黑简体" pitchFamily="2" charset="-122"/>
              </a:rPr>
              <a:t>Workplace</a:t>
            </a:r>
            <a:endParaRPr kumimoji="0" lang="en-US" altLang="en-US" sz="6000" dirty="0">
              <a:solidFill>
                <a:srgbClr val="FFFFFF"/>
              </a:solidFill>
              <a:latin typeface="时尚中黑简体" pitchFamily="2" charset="-122"/>
              <a:ea typeface="时尚中黑简体" pitchFamily="2" charset="-122"/>
              <a:sym typeface="时尚中黑简体" pitchFamily="2" charset="-122"/>
            </a:endParaRPr>
          </a:p>
        </p:txBody>
      </p:sp>
      <p:sp>
        <p:nvSpPr>
          <p:cNvPr id="15364" name="TextBox 14">
            <a:extLst>
              <a:ext uri="{FF2B5EF4-FFF2-40B4-BE49-F238E27FC236}">
                <a16:creationId xmlns:a16="http://schemas.microsoft.com/office/drawing/2014/main" id="{0D19C17A-D6F8-4418-A6CD-3534FDE1120F}"/>
              </a:ext>
            </a:extLst>
          </p:cNvPr>
          <p:cNvSpPr>
            <a:spLocks noChangeArrowheads="1"/>
          </p:cNvSpPr>
          <p:nvPr/>
        </p:nvSpPr>
        <p:spPr bwMode="auto">
          <a:xfrm>
            <a:off x="3340100" y="3838575"/>
            <a:ext cx="3141663" cy="276999"/>
          </a:xfrm>
          <a:prstGeom prst="rect">
            <a:avLst/>
          </a:prstGeom>
          <a:solidFill>
            <a:srgbClr val="2D52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1200" dirty="0">
                <a:solidFill>
                  <a:schemeClr val="bg1"/>
                </a:solidFill>
                <a:latin typeface="时尚中黑简体" pitchFamily="2" charset="-122"/>
                <a:ea typeface="时尚中黑简体" pitchFamily="2" charset="-122"/>
                <a:sym typeface="时尚中黑简体" pitchFamily="2" charset="-122"/>
              </a:rPr>
              <a:t>Business Show</a:t>
            </a:r>
            <a:r>
              <a:rPr kumimoji="0" lang="en-US" altLang="zh-CN" sz="1200" dirty="0">
                <a:solidFill>
                  <a:schemeClr val="bg1"/>
                </a:solidFill>
                <a:latin typeface="时尚中黑简体" pitchFamily="2" charset="-122"/>
                <a:ea typeface="时尚中黑简体" pitchFamily="2" charset="-122"/>
                <a:sym typeface="时尚中黑简体" pitchFamily="2" charset="-122"/>
              </a:rPr>
              <a:t>·</a:t>
            </a:r>
            <a:r>
              <a:rPr kumimoji="0" lang="zh-CN" altLang="en-US" sz="1200" dirty="0">
                <a:solidFill>
                  <a:schemeClr val="bg1"/>
                </a:solidFill>
                <a:latin typeface="时尚中黑简体" pitchFamily="2" charset="-122"/>
                <a:ea typeface="时尚中黑简体" pitchFamily="2" charset="-122"/>
                <a:sym typeface="时尚中黑简体" pitchFamily="2" charset="-122"/>
              </a:rPr>
              <a:t>Reporting in mid-year</a:t>
            </a:r>
            <a:endParaRPr kumimoji="0" lang="en-US" altLang="zh-CN" sz="1200" dirty="0">
              <a:solidFill>
                <a:schemeClr val="bg1"/>
              </a:solidFill>
              <a:latin typeface="时尚中黑简体" pitchFamily="2" charset="-122"/>
              <a:ea typeface="时尚中黑简体" pitchFamily="2" charset="-122"/>
              <a:sym typeface="时尚中黑简体" pitchFamily="2" charset="-122"/>
            </a:endParaRPr>
          </a:p>
        </p:txBody>
      </p:sp>
      <p:sp>
        <p:nvSpPr>
          <p:cNvPr id="15365" name="矩形 2">
            <a:extLst>
              <a:ext uri="{FF2B5EF4-FFF2-40B4-BE49-F238E27FC236}">
                <a16:creationId xmlns:a16="http://schemas.microsoft.com/office/drawing/2014/main" id="{E43D6757-B69D-4F4F-AAAD-72DE93A047E6}"/>
              </a:ext>
            </a:extLst>
          </p:cNvPr>
          <p:cNvSpPr>
            <a:spLocks noChangeArrowheads="1"/>
          </p:cNvSpPr>
          <p:nvPr/>
        </p:nvSpPr>
        <p:spPr bwMode="auto">
          <a:xfrm>
            <a:off x="2787086" y="2169534"/>
            <a:ext cx="29792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6000" dirty="0">
                <a:solidFill>
                  <a:schemeClr val="bg1"/>
                </a:solidFill>
                <a:latin typeface="时尚中黑简体" pitchFamily="2" charset="-122"/>
                <a:ea typeface="时尚中黑简体" pitchFamily="2" charset="-122"/>
                <a:sym typeface="时尚中黑简体" pitchFamily="2" charset="-122"/>
              </a:rPr>
              <a:t>Star Yiu</a:t>
            </a:r>
          </a:p>
        </p:txBody>
      </p:sp>
      <p:pic>
        <p:nvPicPr>
          <p:cNvPr id="15366" name="Picture 3">
            <a:extLst>
              <a:ext uri="{FF2B5EF4-FFF2-40B4-BE49-F238E27FC236}">
                <a16:creationId xmlns:a16="http://schemas.microsoft.com/office/drawing/2014/main" id="{92345A3B-4660-4EAA-BFD3-CE17C6CAB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3468688"/>
            <a:ext cx="1098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5367" name="Picture 4">
            <a:extLst>
              <a:ext uri="{FF2B5EF4-FFF2-40B4-BE49-F238E27FC236}">
                <a16:creationId xmlns:a16="http://schemas.microsoft.com/office/drawing/2014/main" id="{F941A309-1CD8-4F84-B763-652E01B66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763" y="3149907"/>
            <a:ext cx="5032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3081" name="C56C2BC5.WAV">
            <a:hlinkClick r:id="" action="ppaction://media"/>
            <a:extLst>
              <a:ext uri="{FF2B5EF4-FFF2-40B4-BE49-F238E27FC236}">
                <a16:creationId xmlns:a16="http://schemas.microsoft.com/office/drawing/2014/main" id="{C4C2037A-B239-45BF-8453-0A8C9E3C5F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1763" y="16779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灯片编号占位符 4">
            <a:extLst>
              <a:ext uri="{FF2B5EF4-FFF2-40B4-BE49-F238E27FC236}">
                <a16:creationId xmlns:a16="http://schemas.microsoft.com/office/drawing/2014/main" id="{B04E0306-6F32-48B0-8970-F48F97F0A35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9F083D1C-F44B-4DDF-9AB2-27A95636E572}" type="slidenum">
              <a:rPr kumimoji="0" lang="zh-CN" altLang="en-US" sz="1200">
                <a:solidFill>
                  <a:srgbClr val="898989"/>
                </a:solidFill>
              </a:rPr>
              <a:pPr/>
              <a:t>10</a:t>
            </a:fld>
            <a:endParaRPr kumimoji="0" lang="zh-CN" altLang="en-US" sz="1800"/>
          </a:p>
        </p:txBody>
      </p:sp>
      <p:pic>
        <p:nvPicPr>
          <p:cNvPr id="24578" name="Picture 2" descr="F:\0作品发布中心\0中转站\巴西\巴西7\1.png">
            <a:extLst>
              <a:ext uri="{FF2B5EF4-FFF2-40B4-BE49-F238E27FC236}">
                <a16:creationId xmlns:a16="http://schemas.microsoft.com/office/drawing/2014/main" id="{D18B22DC-8FA9-43E1-95CC-0F329EEE9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0025"/>
            <a:ext cx="5106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50">
            <a:extLst>
              <a:ext uri="{FF2B5EF4-FFF2-40B4-BE49-F238E27FC236}">
                <a16:creationId xmlns:a16="http://schemas.microsoft.com/office/drawing/2014/main" id="{512D1EE9-114D-42E1-83C4-603919236F0E}"/>
              </a:ext>
            </a:extLst>
          </p:cNvPr>
          <p:cNvSpPr>
            <a:spLocks noChangeArrowheads="1"/>
          </p:cNvSpPr>
          <p:nvPr/>
        </p:nvSpPr>
        <p:spPr bwMode="auto">
          <a:xfrm>
            <a:off x="8134350" y="123825"/>
            <a:ext cx="81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000">
                <a:solidFill>
                  <a:schemeClr val="bg1"/>
                </a:solidFill>
                <a:latin typeface="时尚中黑简体" pitchFamily="2" charset="-122"/>
                <a:ea typeface="时尚中黑简体" pitchFamily="2" charset="-122"/>
                <a:sym typeface="时尚中黑简体" pitchFamily="2" charset="-122"/>
              </a:rPr>
              <a:t>Logo </a:t>
            </a:r>
            <a:endParaRPr kumimoji="0" lang="zh-CN" altLang="en-US" sz="2000">
              <a:solidFill>
                <a:schemeClr val="bg1"/>
              </a:solidFill>
              <a:latin typeface="时尚中黑简体" pitchFamily="2" charset="-122"/>
              <a:ea typeface="时尚中黑简体" pitchFamily="2" charset="-122"/>
              <a:sym typeface="时尚中黑简体" pitchFamily="2" charset="-122"/>
            </a:endParaRPr>
          </a:p>
        </p:txBody>
      </p:sp>
      <p:pic>
        <p:nvPicPr>
          <p:cNvPr id="24580" name="Picture 3">
            <a:extLst>
              <a:ext uri="{FF2B5EF4-FFF2-40B4-BE49-F238E27FC236}">
                <a16:creationId xmlns:a16="http://schemas.microsoft.com/office/drawing/2014/main" id="{A4F7E2B0-87A9-4A81-AFF9-395095B3A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813" y="123825"/>
            <a:ext cx="363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grpSp>
        <p:nvGrpSpPr>
          <p:cNvPr id="13317" name="Group 5">
            <a:extLst>
              <a:ext uri="{FF2B5EF4-FFF2-40B4-BE49-F238E27FC236}">
                <a16:creationId xmlns:a16="http://schemas.microsoft.com/office/drawing/2014/main" id="{D2F70C8F-B9C2-4CEC-9B72-A2EE28FED865}"/>
              </a:ext>
            </a:extLst>
          </p:cNvPr>
          <p:cNvGrpSpPr>
            <a:grpSpLocks/>
          </p:cNvGrpSpPr>
          <p:nvPr/>
        </p:nvGrpSpPr>
        <p:grpSpPr bwMode="auto">
          <a:xfrm>
            <a:off x="1001713" y="1338263"/>
            <a:ext cx="4267200" cy="1366837"/>
            <a:chOff x="0" y="0"/>
            <a:chExt cx="6413459" cy="2052898"/>
          </a:xfrm>
        </p:grpSpPr>
        <p:grpSp>
          <p:nvGrpSpPr>
            <p:cNvPr id="24591" name="Group 6">
              <a:extLst>
                <a:ext uri="{FF2B5EF4-FFF2-40B4-BE49-F238E27FC236}">
                  <a16:creationId xmlns:a16="http://schemas.microsoft.com/office/drawing/2014/main" id="{AD4E7BE4-EE85-45F3-84B1-80D71B156213}"/>
                </a:ext>
              </a:extLst>
            </p:cNvPr>
            <p:cNvGrpSpPr>
              <a:grpSpLocks/>
            </p:cNvGrpSpPr>
            <p:nvPr/>
          </p:nvGrpSpPr>
          <p:grpSpPr bwMode="auto">
            <a:xfrm>
              <a:off x="0" y="0"/>
              <a:ext cx="3988149" cy="971471"/>
              <a:chOff x="0" y="0"/>
              <a:chExt cx="3988149" cy="971471"/>
            </a:xfrm>
          </p:grpSpPr>
          <p:sp>
            <p:nvSpPr>
              <p:cNvPr id="24594" name="TextBox 8">
                <a:extLst>
                  <a:ext uri="{FF2B5EF4-FFF2-40B4-BE49-F238E27FC236}">
                    <a16:creationId xmlns:a16="http://schemas.microsoft.com/office/drawing/2014/main" id="{DA96052D-EA71-4BBC-A1F4-8EF03703A415}"/>
                  </a:ext>
                </a:extLst>
              </p:cNvPr>
              <p:cNvSpPr>
                <a:spLocks noChangeArrowheads="1"/>
              </p:cNvSpPr>
              <p:nvPr/>
            </p:nvSpPr>
            <p:spPr bwMode="auto">
              <a:xfrm>
                <a:off x="0" y="0"/>
                <a:ext cx="617290" cy="97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3600" b="1">
                    <a:solidFill>
                      <a:srgbClr val="000000"/>
                    </a:solidFill>
                    <a:latin typeface="时尚中黑简体" pitchFamily="2" charset="-122"/>
                    <a:ea typeface="时尚中黑简体" pitchFamily="2" charset="-122"/>
                    <a:sym typeface="Arial" panose="020B0604020202020204" pitchFamily="34" charset="0"/>
                  </a:rPr>
                  <a:t>1</a:t>
                </a:r>
                <a:endParaRPr kumimoji="0" lang="zh-CN" altLang="en-US" sz="3600" b="1">
                  <a:solidFill>
                    <a:srgbClr val="000000"/>
                  </a:solidFill>
                  <a:latin typeface="时尚中黑简体" pitchFamily="2" charset="-122"/>
                  <a:ea typeface="时尚中黑简体" pitchFamily="2" charset="-122"/>
                  <a:sym typeface="Arial" panose="020B0604020202020204" pitchFamily="34" charset="0"/>
                </a:endParaRPr>
              </a:p>
            </p:txBody>
          </p:sp>
          <p:grpSp>
            <p:nvGrpSpPr>
              <p:cNvPr id="24595" name="Group 8">
                <a:extLst>
                  <a:ext uri="{FF2B5EF4-FFF2-40B4-BE49-F238E27FC236}">
                    <a16:creationId xmlns:a16="http://schemas.microsoft.com/office/drawing/2014/main" id="{575CF4F3-8B63-4727-B7FF-3DED655FE963}"/>
                  </a:ext>
                </a:extLst>
              </p:cNvPr>
              <p:cNvGrpSpPr>
                <a:grpSpLocks/>
              </p:cNvGrpSpPr>
              <p:nvPr/>
            </p:nvGrpSpPr>
            <p:grpSpPr bwMode="auto">
              <a:xfrm>
                <a:off x="526564" y="324256"/>
                <a:ext cx="3461585" cy="421305"/>
                <a:chOff x="0" y="0"/>
                <a:chExt cx="3461585" cy="504056"/>
              </a:xfrm>
            </p:grpSpPr>
            <p:sp>
              <p:nvSpPr>
                <p:cNvPr id="24596" name="矩形 10">
                  <a:extLst>
                    <a:ext uri="{FF2B5EF4-FFF2-40B4-BE49-F238E27FC236}">
                      <a16:creationId xmlns:a16="http://schemas.microsoft.com/office/drawing/2014/main" id="{B122A46F-FDA2-49B8-9912-A926DE8C2DB1}"/>
                    </a:ext>
                  </a:extLst>
                </p:cNvPr>
                <p:cNvSpPr>
                  <a:spLocks noChangeArrowheads="1"/>
                </p:cNvSpPr>
                <p:nvPr/>
              </p:nvSpPr>
              <p:spPr bwMode="auto">
                <a:xfrm>
                  <a:off x="0" y="0"/>
                  <a:ext cx="3461585" cy="504056"/>
                </a:xfrm>
                <a:prstGeom prst="rect">
                  <a:avLst/>
                </a:prstGeom>
                <a:solidFill>
                  <a:srgbClr val="2D52A4"/>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1100" b="1">
                      <a:solidFill>
                        <a:schemeClr val="bg1"/>
                      </a:solidFill>
                      <a:latin typeface="时尚中黑简体" pitchFamily="2" charset="-122"/>
                      <a:ea typeface="时尚中黑简体" pitchFamily="2" charset="-122"/>
                      <a:sym typeface="时尚中黑简体" pitchFamily="2" charset="-122"/>
                    </a:rPr>
                    <a:t>Your title is written here</a:t>
                  </a:r>
                </a:p>
              </p:txBody>
            </p:sp>
            <p:sp>
              <p:nvSpPr>
                <p:cNvPr id="24597" name="直接连接符 11">
                  <a:extLst>
                    <a:ext uri="{FF2B5EF4-FFF2-40B4-BE49-F238E27FC236}">
                      <a16:creationId xmlns:a16="http://schemas.microsoft.com/office/drawing/2014/main" id="{602D9EDD-1FAE-42B4-A5C6-1034CCD0968C}"/>
                    </a:ext>
                  </a:extLst>
                </p:cNvPr>
                <p:cNvSpPr>
                  <a:spLocks noChangeShapeType="1"/>
                </p:cNvSpPr>
                <p:nvPr/>
              </p:nvSpPr>
              <p:spPr bwMode="auto">
                <a:xfrm flipH="1">
                  <a:off x="2957529" y="252028"/>
                  <a:ext cx="504056" cy="252028"/>
                </a:xfrm>
                <a:prstGeom prst="line">
                  <a:avLst/>
                </a:prstGeom>
                <a:noFill/>
                <a:ln w="38100">
                  <a:solidFill>
                    <a:srgbClr val="3DA147"/>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24592" name="TextBox 6">
              <a:extLst>
                <a:ext uri="{FF2B5EF4-FFF2-40B4-BE49-F238E27FC236}">
                  <a16:creationId xmlns:a16="http://schemas.microsoft.com/office/drawing/2014/main" id="{8BF3DBC6-5DFC-45D2-B6B1-87B78477060A}"/>
                </a:ext>
              </a:extLst>
            </p:cNvPr>
            <p:cNvSpPr>
              <a:spLocks noChangeArrowheads="1"/>
            </p:cNvSpPr>
            <p:nvPr/>
          </p:nvSpPr>
          <p:spPr bwMode="auto">
            <a:xfrm>
              <a:off x="426210" y="1047585"/>
              <a:ext cx="5866195" cy="10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30000"/>
                </a:lnSpc>
              </a:pPr>
              <a:r>
                <a:rPr kumimoji="0" lang="zh-CN" altLang="en-US" sz="1000">
                  <a:solidFill>
                    <a:srgbClr val="000000"/>
                  </a:solidFill>
                  <a:latin typeface="时尚中黑简体" pitchFamily="2" charset="-122"/>
                  <a:ea typeface="时尚中黑简体" pitchFamily="2" charset="-122"/>
                  <a:sym typeface="时尚中黑简体" pitchFamily="2" charset="-122"/>
                </a:rPr>
                <a:t>Your content is hit here, or by copying your text, Select paste in this box and select Keep Text only. Your content is hit here, or by copying your text, Select paste in this box and select Keep Text only.</a:t>
              </a:r>
              <a:endParaRPr kumimoji="0" lang="zh-CN" altLang="en-US" sz="1800"/>
            </a:p>
          </p:txBody>
        </p:sp>
        <p:sp>
          <p:nvSpPr>
            <p:cNvPr id="24593" name="直接连接符 7">
              <a:extLst>
                <a:ext uri="{FF2B5EF4-FFF2-40B4-BE49-F238E27FC236}">
                  <a16:creationId xmlns:a16="http://schemas.microsoft.com/office/drawing/2014/main" id="{04934EFA-AE52-4318-88B3-0E04EA587DF2}"/>
                </a:ext>
              </a:extLst>
            </p:cNvPr>
            <p:cNvSpPr>
              <a:spLocks noChangeShapeType="1"/>
            </p:cNvSpPr>
            <p:nvPr/>
          </p:nvSpPr>
          <p:spPr bwMode="auto">
            <a:xfrm>
              <a:off x="219556" y="900319"/>
              <a:ext cx="6193903" cy="1"/>
            </a:xfrm>
            <a:prstGeom prst="line">
              <a:avLst/>
            </a:prstGeom>
            <a:noFill/>
            <a:ln w="1905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325" name="Group 13">
            <a:extLst>
              <a:ext uri="{FF2B5EF4-FFF2-40B4-BE49-F238E27FC236}">
                <a16:creationId xmlns:a16="http://schemas.microsoft.com/office/drawing/2014/main" id="{BE4C2B41-CC51-4D49-B2EA-CD3C26FC25EA}"/>
              </a:ext>
            </a:extLst>
          </p:cNvPr>
          <p:cNvGrpSpPr>
            <a:grpSpLocks/>
          </p:cNvGrpSpPr>
          <p:nvPr/>
        </p:nvGrpSpPr>
        <p:grpSpPr bwMode="auto">
          <a:xfrm>
            <a:off x="966788" y="3090863"/>
            <a:ext cx="4292600" cy="1368425"/>
            <a:chOff x="0" y="0"/>
            <a:chExt cx="6452009" cy="2057367"/>
          </a:xfrm>
        </p:grpSpPr>
        <p:grpSp>
          <p:nvGrpSpPr>
            <p:cNvPr id="24584" name="Group 14">
              <a:extLst>
                <a:ext uri="{FF2B5EF4-FFF2-40B4-BE49-F238E27FC236}">
                  <a16:creationId xmlns:a16="http://schemas.microsoft.com/office/drawing/2014/main" id="{235FD779-7FC6-4598-BE57-0B1407F4CF42}"/>
                </a:ext>
              </a:extLst>
            </p:cNvPr>
            <p:cNvGrpSpPr>
              <a:grpSpLocks/>
            </p:cNvGrpSpPr>
            <p:nvPr/>
          </p:nvGrpSpPr>
          <p:grpSpPr bwMode="auto">
            <a:xfrm>
              <a:off x="0" y="0"/>
              <a:ext cx="4041333" cy="971471"/>
              <a:chOff x="0" y="0"/>
              <a:chExt cx="4041333" cy="971471"/>
            </a:xfrm>
          </p:grpSpPr>
          <p:sp>
            <p:nvSpPr>
              <p:cNvPr id="24587" name="TextBox 16">
                <a:extLst>
                  <a:ext uri="{FF2B5EF4-FFF2-40B4-BE49-F238E27FC236}">
                    <a16:creationId xmlns:a16="http://schemas.microsoft.com/office/drawing/2014/main" id="{BD22E455-A35A-4875-ABDC-8A5819EAF85F}"/>
                  </a:ext>
                </a:extLst>
              </p:cNvPr>
              <p:cNvSpPr>
                <a:spLocks noChangeArrowheads="1"/>
              </p:cNvSpPr>
              <p:nvPr/>
            </p:nvSpPr>
            <p:spPr bwMode="auto">
              <a:xfrm>
                <a:off x="0" y="0"/>
                <a:ext cx="617290" cy="97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3600" b="1">
                    <a:solidFill>
                      <a:schemeClr val="bg1"/>
                    </a:solidFill>
                    <a:latin typeface="时尚中黑简体" pitchFamily="2" charset="-122"/>
                    <a:ea typeface="时尚中黑简体" pitchFamily="2" charset="-122"/>
                    <a:sym typeface="Arial" panose="020B0604020202020204" pitchFamily="34" charset="0"/>
                  </a:rPr>
                  <a:t>2</a:t>
                </a:r>
                <a:endParaRPr kumimoji="0" lang="zh-CN" altLang="en-US" sz="3600" b="1">
                  <a:solidFill>
                    <a:schemeClr val="bg1"/>
                  </a:solidFill>
                  <a:latin typeface="时尚中黑简体" pitchFamily="2" charset="-122"/>
                  <a:ea typeface="时尚中黑简体" pitchFamily="2" charset="-122"/>
                  <a:sym typeface="Arial" panose="020B0604020202020204" pitchFamily="34" charset="0"/>
                </a:endParaRPr>
              </a:p>
            </p:txBody>
          </p:sp>
          <p:grpSp>
            <p:nvGrpSpPr>
              <p:cNvPr id="24588" name="Group 16">
                <a:extLst>
                  <a:ext uri="{FF2B5EF4-FFF2-40B4-BE49-F238E27FC236}">
                    <a16:creationId xmlns:a16="http://schemas.microsoft.com/office/drawing/2014/main" id="{DA352A9D-48E9-43DC-AE24-02A094AF24D1}"/>
                  </a:ext>
                </a:extLst>
              </p:cNvPr>
              <p:cNvGrpSpPr>
                <a:grpSpLocks/>
              </p:cNvGrpSpPr>
              <p:nvPr/>
            </p:nvGrpSpPr>
            <p:grpSpPr bwMode="auto">
              <a:xfrm>
                <a:off x="579748" y="328725"/>
                <a:ext cx="3461585" cy="421305"/>
                <a:chOff x="0" y="0"/>
                <a:chExt cx="3461585" cy="504056"/>
              </a:xfrm>
            </p:grpSpPr>
            <p:sp>
              <p:nvSpPr>
                <p:cNvPr id="24589" name="矩形 18">
                  <a:extLst>
                    <a:ext uri="{FF2B5EF4-FFF2-40B4-BE49-F238E27FC236}">
                      <a16:creationId xmlns:a16="http://schemas.microsoft.com/office/drawing/2014/main" id="{A754EF3A-B4AE-4904-82AF-BF0580DE35C1}"/>
                    </a:ext>
                  </a:extLst>
                </p:cNvPr>
                <p:cNvSpPr>
                  <a:spLocks noChangeArrowheads="1"/>
                </p:cNvSpPr>
                <p:nvPr/>
              </p:nvSpPr>
              <p:spPr bwMode="auto">
                <a:xfrm>
                  <a:off x="0" y="0"/>
                  <a:ext cx="3461585" cy="504056"/>
                </a:xfrm>
                <a:prstGeom prst="rect">
                  <a:avLst/>
                </a:prstGeom>
                <a:solidFill>
                  <a:srgbClr val="FEF1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1100" b="1">
                      <a:latin typeface="时尚中黑简体" pitchFamily="2" charset="-122"/>
                      <a:ea typeface="时尚中黑简体" pitchFamily="2" charset="-122"/>
                      <a:sym typeface="时尚中黑简体" pitchFamily="2" charset="-122"/>
                    </a:rPr>
                    <a:t>Your title is written here</a:t>
                  </a:r>
                </a:p>
              </p:txBody>
            </p:sp>
            <p:sp>
              <p:nvSpPr>
                <p:cNvPr id="24590" name="直接连接符 19">
                  <a:extLst>
                    <a:ext uri="{FF2B5EF4-FFF2-40B4-BE49-F238E27FC236}">
                      <a16:creationId xmlns:a16="http://schemas.microsoft.com/office/drawing/2014/main" id="{58BDD049-513C-413C-873A-35D2BE878C0F}"/>
                    </a:ext>
                  </a:extLst>
                </p:cNvPr>
                <p:cNvSpPr>
                  <a:spLocks noChangeShapeType="1"/>
                </p:cNvSpPr>
                <p:nvPr/>
              </p:nvSpPr>
              <p:spPr bwMode="auto">
                <a:xfrm flipH="1">
                  <a:off x="2957529" y="252028"/>
                  <a:ext cx="504056" cy="252028"/>
                </a:xfrm>
                <a:prstGeom prst="line">
                  <a:avLst/>
                </a:prstGeom>
                <a:noFill/>
                <a:ln w="38100">
                  <a:solidFill>
                    <a:srgbClr val="3DA147"/>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24585" name="TextBox 14">
              <a:extLst>
                <a:ext uri="{FF2B5EF4-FFF2-40B4-BE49-F238E27FC236}">
                  <a16:creationId xmlns:a16="http://schemas.microsoft.com/office/drawing/2014/main" id="{43611B8C-6CDD-46D5-8B94-A988CCEB90B4}"/>
                </a:ext>
              </a:extLst>
            </p:cNvPr>
            <p:cNvSpPr>
              <a:spLocks noChangeArrowheads="1"/>
            </p:cNvSpPr>
            <p:nvPr/>
          </p:nvSpPr>
          <p:spPr bwMode="auto">
            <a:xfrm>
              <a:off x="479394" y="1052054"/>
              <a:ext cx="5866195" cy="10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30000"/>
                </a:lnSpc>
              </a:pPr>
              <a:r>
                <a:rPr kumimoji="0" lang="zh-CN" altLang="en-US" sz="1000">
                  <a:solidFill>
                    <a:srgbClr val="000000"/>
                  </a:solidFill>
                  <a:latin typeface="时尚中黑简体" pitchFamily="2" charset="-122"/>
                  <a:ea typeface="时尚中黑简体" pitchFamily="2" charset="-122"/>
                  <a:sym typeface="时尚中黑简体" pitchFamily="2" charset="-122"/>
                </a:rPr>
                <a:t>Your content is hit here, or by copying your text, Select paste in this box and select Keep Text only. Your content is hit here, or by copying your text, Select paste in this box and select Keep Text only.</a:t>
              </a:r>
              <a:endParaRPr kumimoji="0" lang="zh-CN" altLang="en-US" sz="1800"/>
            </a:p>
          </p:txBody>
        </p:sp>
        <p:sp>
          <p:nvSpPr>
            <p:cNvPr id="24586" name="直接连接符 15">
              <a:extLst>
                <a:ext uri="{FF2B5EF4-FFF2-40B4-BE49-F238E27FC236}">
                  <a16:creationId xmlns:a16="http://schemas.microsoft.com/office/drawing/2014/main" id="{2320A72D-8682-4EB3-808B-6055F6CBF997}"/>
                </a:ext>
              </a:extLst>
            </p:cNvPr>
            <p:cNvSpPr>
              <a:spLocks noChangeShapeType="1"/>
            </p:cNvSpPr>
            <p:nvPr/>
          </p:nvSpPr>
          <p:spPr bwMode="auto">
            <a:xfrm flipV="1">
              <a:off x="272740" y="897888"/>
              <a:ext cx="6179269" cy="6901"/>
            </a:xfrm>
            <a:prstGeom prst="line">
              <a:avLst/>
            </a:prstGeom>
            <a:noFill/>
            <a:ln w="1905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pic>
        <p:nvPicPr>
          <p:cNvPr id="13333" name="Picture 2">
            <a:extLst>
              <a:ext uri="{FF2B5EF4-FFF2-40B4-BE49-F238E27FC236}">
                <a16:creationId xmlns:a16="http://schemas.microsoft.com/office/drawing/2014/main" id="{1BE3C4EF-37AA-48DC-B73B-812D399E1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2838" y="1246188"/>
            <a:ext cx="5576887"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333"/>
                                        </p:tgtEl>
                                        <p:attrNameLst>
                                          <p:attrName>style.visibility</p:attrName>
                                        </p:attrNameLst>
                                      </p:cBhvr>
                                      <p:to>
                                        <p:strVal val="visible"/>
                                      </p:to>
                                    </p:set>
                                    <p:anim calcmode="lin" valueType="num">
                                      <p:cBhvr>
                                        <p:cTn id="7" dur="500" fill="hold"/>
                                        <p:tgtEl>
                                          <p:spTgt spid="13333"/>
                                        </p:tgtEl>
                                        <p:attrNameLst>
                                          <p:attrName>ppt_x</p:attrName>
                                        </p:attrNameLst>
                                      </p:cBhvr>
                                      <p:tavLst>
                                        <p:tav tm="0">
                                          <p:val>
                                            <p:strVal val="#ppt_x"/>
                                          </p:val>
                                        </p:tav>
                                        <p:tav tm="100000">
                                          <p:val>
                                            <p:strVal val="#ppt_x"/>
                                          </p:val>
                                        </p:tav>
                                      </p:tavLst>
                                    </p:anim>
                                    <p:anim calcmode="lin" valueType="num">
                                      <p:cBhvr>
                                        <p:cTn id="8" dur="500" fill="hold"/>
                                        <p:tgtEl>
                                          <p:spTgt spid="1333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p:cTn id="12" dur="500" fill="hold"/>
                                        <p:tgtEl>
                                          <p:spTgt spid="13317"/>
                                        </p:tgtEl>
                                        <p:attrNameLst>
                                          <p:attrName>ppt_x</p:attrName>
                                        </p:attrNameLst>
                                      </p:cBhvr>
                                      <p:tavLst>
                                        <p:tav tm="0">
                                          <p:val>
                                            <p:strVal val="0-#ppt_w/2"/>
                                          </p:val>
                                        </p:tav>
                                        <p:tav tm="100000">
                                          <p:val>
                                            <p:strVal val="#ppt_x"/>
                                          </p:val>
                                        </p:tav>
                                      </p:tavLst>
                                    </p:anim>
                                    <p:anim calcmode="lin" valueType="num">
                                      <p:cBhvr>
                                        <p:cTn id="13" dur="500" fill="hold"/>
                                        <p:tgtEl>
                                          <p:spTgt spid="1331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3325"/>
                                        </p:tgtEl>
                                        <p:attrNameLst>
                                          <p:attrName>style.visibility</p:attrName>
                                        </p:attrNameLst>
                                      </p:cBhvr>
                                      <p:to>
                                        <p:strVal val="visible"/>
                                      </p:to>
                                    </p:set>
                                    <p:anim calcmode="lin" valueType="num">
                                      <p:cBhvr>
                                        <p:cTn id="17" dur="500" fill="hold"/>
                                        <p:tgtEl>
                                          <p:spTgt spid="13325"/>
                                        </p:tgtEl>
                                        <p:attrNameLst>
                                          <p:attrName>ppt_x</p:attrName>
                                        </p:attrNameLst>
                                      </p:cBhvr>
                                      <p:tavLst>
                                        <p:tav tm="0">
                                          <p:val>
                                            <p:strVal val="0-#ppt_w/2"/>
                                          </p:val>
                                        </p:tav>
                                        <p:tav tm="100000">
                                          <p:val>
                                            <p:strVal val="#ppt_x"/>
                                          </p:val>
                                        </p:tav>
                                      </p:tavLst>
                                    </p:anim>
                                    <p:anim calcmode="lin" valueType="num">
                                      <p:cBhvr>
                                        <p:cTn id="18" dur="500" fill="hold"/>
                                        <p:tgtEl>
                                          <p:spTgt spid="133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灯片编号占位符 4">
            <a:extLst>
              <a:ext uri="{FF2B5EF4-FFF2-40B4-BE49-F238E27FC236}">
                <a16:creationId xmlns:a16="http://schemas.microsoft.com/office/drawing/2014/main" id="{0D5F998F-F902-4ED1-B033-0D54E500D71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58768477-30D0-4978-A8F1-45A966AE04C7}" type="slidenum">
              <a:rPr kumimoji="0" lang="zh-CN" altLang="en-US" sz="1200">
                <a:solidFill>
                  <a:srgbClr val="898989"/>
                </a:solidFill>
              </a:rPr>
              <a:pPr/>
              <a:t>11</a:t>
            </a:fld>
            <a:endParaRPr kumimoji="0" lang="zh-CN" altLang="en-US" sz="1800"/>
          </a:p>
        </p:txBody>
      </p:sp>
      <p:pic>
        <p:nvPicPr>
          <p:cNvPr id="25602" name="Picture 2" descr="F:\0作品发布中心\0中转站\巴西\巴西7\1.png">
            <a:extLst>
              <a:ext uri="{FF2B5EF4-FFF2-40B4-BE49-F238E27FC236}">
                <a16:creationId xmlns:a16="http://schemas.microsoft.com/office/drawing/2014/main" id="{10A6B942-C8CF-4A9C-94A8-21AB2F53C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0025"/>
            <a:ext cx="5106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50">
            <a:extLst>
              <a:ext uri="{FF2B5EF4-FFF2-40B4-BE49-F238E27FC236}">
                <a16:creationId xmlns:a16="http://schemas.microsoft.com/office/drawing/2014/main" id="{2D0B47EA-B6A6-4664-9711-F0CC97C164B6}"/>
              </a:ext>
            </a:extLst>
          </p:cNvPr>
          <p:cNvSpPr>
            <a:spLocks noChangeArrowheads="1"/>
          </p:cNvSpPr>
          <p:nvPr/>
        </p:nvSpPr>
        <p:spPr bwMode="auto">
          <a:xfrm>
            <a:off x="8134350" y="123825"/>
            <a:ext cx="81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000">
                <a:solidFill>
                  <a:schemeClr val="bg1"/>
                </a:solidFill>
                <a:latin typeface="时尚中黑简体" pitchFamily="2" charset="-122"/>
                <a:ea typeface="时尚中黑简体" pitchFamily="2" charset="-122"/>
                <a:sym typeface="时尚中黑简体" pitchFamily="2" charset="-122"/>
              </a:rPr>
              <a:t>Logo </a:t>
            </a:r>
            <a:endParaRPr kumimoji="0" lang="zh-CN" altLang="en-US" sz="2000">
              <a:solidFill>
                <a:schemeClr val="bg1"/>
              </a:solidFill>
              <a:latin typeface="时尚中黑简体" pitchFamily="2" charset="-122"/>
              <a:ea typeface="时尚中黑简体" pitchFamily="2" charset="-122"/>
              <a:sym typeface="时尚中黑简体" pitchFamily="2" charset="-122"/>
            </a:endParaRPr>
          </a:p>
        </p:txBody>
      </p:sp>
      <p:pic>
        <p:nvPicPr>
          <p:cNvPr id="25604" name="Picture 3">
            <a:extLst>
              <a:ext uri="{FF2B5EF4-FFF2-40B4-BE49-F238E27FC236}">
                <a16:creationId xmlns:a16="http://schemas.microsoft.com/office/drawing/2014/main" id="{A382D2CC-FA01-48E7-B2FA-1238B2C5D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813" y="123825"/>
            <a:ext cx="363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grpSp>
        <p:nvGrpSpPr>
          <p:cNvPr id="14341" name="Group 5">
            <a:extLst>
              <a:ext uri="{FF2B5EF4-FFF2-40B4-BE49-F238E27FC236}">
                <a16:creationId xmlns:a16="http://schemas.microsoft.com/office/drawing/2014/main" id="{75BF9676-564E-48AD-BCB1-8829C487882D}"/>
              </a:ext>
            </a:extLst>
          </p:cNvPr>
          <p:cNvGrpSpPr>
            <a:grpSpLocks/>
          </p:cNvGrpSpPr>
          <p:nvPr/>
        </p:nvGrpSpPr>
        <p:grpSpPr bwMode="auto">
          <a:xfrm>
            <a:off x="1014413" y="1270000"/>
            <a:ext cx="1973262" cy="1974850"/>
            <a:chOff x="0" y="0"/>
            <a:chExt cx="1973263" cy="1973263"/>
          </a:xfrm>
        </p:grpSpPr>
        <p:sp>
          <p:nvSpPr>
            <p:cNvPr id="25626" name="AutoShape 23">
              <a:extLst>
                <a:ext uri="{FF2B5EF4-FFF2-40B4-BE49-F238E27FC236}">
                  <a16:creationId xmlns:a16="http://schemas.microsoft.com/office/drawing/2014/main" id="{D46DE487-AA6C-42EA-BFA4-475B998B1DD1}"/>
                </a:ext>
              </a:extLst>
            </p:cNvPr>
            <p:cNvSpPr>
              <a:spLocks noChangeAspect="1" noChangeArrowheads="1" noTextEdit="1"/>
            </p:cNvSpPr>
            <p:nvPr/>
          </p:nvSpPr>
          <p:spPr bwMode="auto">
            <a:xfrm>
              <a:off x="0" y="4762"/>
              <a:ext cx="1968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25627" name="Freeform 25">
              <a:extLst>
                <a:ext uri="{FF2B5EF4-FFF2-40B4-BE49-F238E27FC236}">
                  <a16:creationId xmlns:a16="http://schemas.microsoft.com/office/drawing/2014/main" id="{2EE80EEA-6041-4CFE-A344-438D95C2002E}"/>
                </a:ext>
              </a:extLst>
            </p:cNvPr>
            <p:cNvSpPr>
              <a:spLocks noChangeArrowheads="1"/>
            </p:cNvSpPr>
            <p:nvPr/>
          </p:nvSpPr>
          <p:spPr bwMode="auto">
            <a:xfrm>
              <a:off x="0" y="0"/>
              <a:ext cx="1973263" cy="1973263"/>
            </a:xfrm>
            <a:custGeom>
              <a:avLst/>
              <a:gdLst>
                <a:gd name="T0" fmla="*/ 2147483647 w 388"/>
                <a:gd name="T1" fmla="*/ 2147483647 h 388"/>
                <a:gd name="T2" fmla="*/ 2147483647 w 388"/>
                <a:gd name="T3" fmla="*/ 2147483647 h 388"/>
                <a:gd name="T4" fmla="*/ 2147483647 w 388"/>
                <a:gd name="T5" fmla="*/ 2147483647 h 388"/>
                <a:gd name="T6" fmla="*/ 2147483647 w 388"/>
                <a:gd name="T7" fmla="*/ 2147483647 h 388"/>
                <a:gd name="T8" fmla="*/ 2147483647 w 388"/>
                <a:gd name="T9" fmla="*/ 2147483647 h 388"/>
                <a:gd name="T10" fmla="*/ 1939849758 w 388"/>
                <a:gd name="T11" fmla="*/ 2147483647 h 388"/>
                <a:gd name="T12" fmla="*/ 1939849758 w 388"/>
                <a:gd name="T13" fmla="*/ 2147483647 h 388"/>
                <a:gd name="T14" fmla="*/ 2147483647 w 388"/>
                <a:gd name="T15" fmla="*/ 2147483647 h 388"/>
                <a:gd name="T16" fmla="*/ 2147483647 w 388"/>
                <a:gd name="T17" fmla="*/ 1913983738 h 388"/>
                <a:gd name="T18" fmla="*/ 2147483647 w 388"/>
                <a:gd name="T19" fmla="*/ 1913983738 h 388"/>
                <a:gd name="T20" fmla="*/ 2147483647 w 388"/>
                <a:gd name="T21" fmla="*/ 0 h 388"/>
                <a:gd name="T22" fmla="*/ 2147483647 w 388"/>
                <a:gd name="T23" fmla="*/ 0 h 388"/>
                <a:gd name="T24" fmla="*/ 1448420814 w 388"/>
                <a:gd name="T25" fmla="*/ 1448420814 h 388"/>
                <a:gd name="T26" fmla="*/ 0 w 388"/>
                <a:gd name="T27" fmla="*/ 2147483647 h 388"/>
                <a:gd name="T28" fmla="*/ 0 w 388"/>
                <a:gd name="T29" fmla="*/ 2147483647 h 388"/>
                <a:gd name="T30" fmla="*/ 1448420814 w 388"/>
                <a:gd name="T31" fmla="*/ 2147483647 h 388"/>
                <a:gd name="T32" fmla="*/ 2147483647 w 388"/>
                <a:gd name="T33" fmla="*/ 2147483647 h 388"/>
                <a:gd name="T34" fmla="*/ 2147483647 w 388"/>
                <a:gd name="T35" fmla="*/ 2147483647 h 388"/>
                <a:gd name="T36" fmla="*/ 2147483647 w 388"/>
                <a:gd name="T37" fmla="*/ 2147483647 h 388"/>
                <a:gd name="T38" fmla="*/ 2147483647 w 388"/>
                <a:gd name="T39" fmla="*/ 2147483647 h 388"/>
                <a:gd name="T40" fmla="*/ 2147483647 w 388"/>
                <a:gd name="T41" fmla="*/ 2147483647 h 3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388"/>
                <a:gd name="T65" fmla="*/ 388 w 388"/>
                <a:gd name="T66" fmla="*/ 388 h 3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388">
                  <a:moveTo>
                    <a:pt x="308" y="194"/>
                  </a:moveTo>
                  <a:cubicBezTo>
                    <a:pt x="307" y="227"/>
                    <a:pt x="296" y="255"/>
                    <a:pt x="276" y="275"/>
                  </a:cubicBezTo>
                  <a:cubicBezTo>
                    <a:pt x="256" y="295"/>
                    <a:pt x="228" y="307"/>
                    <a:pt x="194" y="308"/>
                  </a:cubicBezTo>
                  <a:cubicBezTo>
                    <a:pt x="193" y="308"/>
                    <a:pt x="192" y="308"/>
                    <a:pt x="191" y="308"/>
                  </a:cubicBezTo>
                  <a:cubicBezTo>
                    <a:pt x="160" y="308"/>
                    <a:pt x="132" y="297"/>
                    <a:pt x="111" y="277"/>
                  </a:cubicBezTo>
                  <a:cubicBezTo>
                    <a:pt x="89" y="257"/>
                    <a:pt x="75" y="228"/>
                    <a:pt x="75" y="194"/>
                  </a:cubicBezTo>
                  <a:cubicBezTo>
                    <a:pt x="75" y="193"/>
                    <a:pt x="75" y="192"/>
                    <a:pt x="75" y="191"/>
                  </a:cubicBezTo>
                  <a:cubicBezTo>
                    <a:pt x="75" y="159"/>
                    <a:pt x="88" y="130"/>
                    <a:pt x="109" y="109"/>
                  </a:cubicBezTo>
                  <a:cubicBezTo>
                    <a:pt x="130" y="88"/>
                    <a:pt x="160" y="74"/>
                    <a:pt x="191" y="74"/>
                  </a:cubicBezTo>
                  <a:cubicBezTo>
                    <a:pt x="192" y="74"/>
                    <a:pt x="193" y="74"/>
                    <a:pt x="194" y="74"/>
                  </a:cubicBezTo>
                  <a:cubicBezTo>
                    <a:pt x="194" y="0"/>
                    <a:pt x="194" y="0"/>
                    <a:pt x="194" y="0"/>
                  </a:cubicBezTo>
                  <a:cubicBezTo>
                    <a:pt x="193" y="0"/>
                    <a:pt x="192" y="0"/>
                    <a:pt x="191" y="0"/>
                  </a:cubicBezTo>
                  <a:cubicBezTo>
                    <a:pt x="138" y="0"/>
                    <a:pt x="91" y="21"/>
                    <a:pt x="56" y="56"/>
                  </a:cubicBezTo>
                  <a:cubicBezTo>
                    <a:pt x="21" y="90"/>
                    <a:pt x="0" y="138"/>
                    <a:pt x="0" y="191"/>
                  </a:cubicBezTo>
                  <a:cubicBezTo>
                    <a:pt x="0" y="192"/>
                    <a:pt x="0" y="193"/>
                    <a:pt x="0" y="194"/>
                  </a:cubicBezTo>
                  <a:cubicBezTo>
                    <a:pt x="1" y="249"/>
                    <a:pt x="22" y="297"/>
                    <a:pt x="56" y="332"/>
                  </a:cubicBezTo>
                  <a:cubicBezTo>
                    <a:pt x="91" y="367"/>
                    <a:pt x="139" y="388"/>
                    <a:pt x="191" y="388"/>
                  </a:cubicBezTo>
                  <a:cubicBezTo>
                    <a:pt x="192" y="388"/>
                    <a:pt x="193" y="388"/>
                    <a:pt x="194" y="388"/>
                  </a:cubicBezTo>
                  <a:cubicBezTo>
                    <a:pt x="249" y="387"/>
                    <a:pt x="297" y="366"/>
                    <a:pt x="332" y="331"/>
                  </a:cubicBezTo>
                  <a:cubicBezTo>
                    <a:pt x="366" y="296"/>
                    <a:pt x="387" y="248"/>
                    <a:pt x="388" y="194"/>
                  </a:cubicBezTo>
                  <a:lnTo>
                    <a:pt x="308" y="194"/>
                  </a:lnTo>
                  <a:close/>
                </a:path>
              </a:pathLst>
            </a:custGeom>
            <a:solidFill>
              <a:srgbClr val="7D6B6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628" name="Freeform 26">
              <a:extLst>
                <a:ext uri="{FF2B5EF4-FFF2-40B4-BE49-F238E27FC236}">
                  <a16:creationId xmlns:a16="http://schemas.microsoft.com/office/drawing/2014/main" id="{07C5A166-1F88-4C4D-9988-BDC78CD52E2D}"/>
                </a:ext>
              </a:extLst>
            </p:cNvPr>
            <p:cNvSpPr>
              <a:spLocks noChangeArrowheads="1"/>
            </p:cNvSpPr>
            <p:nvPr/>
          </p:nvSpPr>
          <p:spPr bwMode="auto">
            <a:xfrm>
              <a:off x="0" y="0"/>
              <a:ext cx="1973263" cy="1973263"/>
            </a:xfrm>
            <a:custGeom>
              <a:avLst/>
              <a:gdLst>
                <a:gd name="T0" fmla="*/ 2147483647 w 388"/>
                <a:gd name="T1" fmla="*/ 2147483647 h 388"/>
                <a:gd name="T2" fmla="*/ 2147483647 w 388"/>
                <a:gd name="T3" fmla="*/ 2147483647 h 388"/>
                <a:gd name="T4" fmla="*/ 2147483647 w 388"/>
                <a:gd name="T5" fmla="*/ 2147483647 h 388"/>
                <a:gd name="T6" fmla="*/ 2147483647 w 388"/>
                <a:gd name="T7" fmla="*/ 2147483647 h 388"/>
                <a:gd name="T8" fmla="*/ 2147483647 w 388"/>
                <a:gd name="T9" fmla="*/ 2147483647 h 388"/>
                <a:gd name="T10" fmla="*/ 1939849758 w 388"/>
                <a:gd name="T11" fmla="*/ 2147483647 h 388"/>
                <a:gd name="T12" fmla="*/ 1939849758 w 388"/>
                <a:gd name="T13" fmla="*/ 2147483647 h 388"/>
                <a:gd name="T14" fmla="*/ 2147483647 w 388"/>
                <a:gd name="T15" fmla="*/ 2147483647 h 388"/>
                <a:gd name="T16" fmla="*/ 2147483647 w 388"/>
                <a:gd name="T17" fmla="*/ 1913983738 h 388"/>
                <a:gd name="T18" fmla="*/ 2147483647 w 388"/>
                <a:gd name="T19" fmla="*/ 1913983738 h 388"/>
                <a:gd name="T20" fmla="*/ 2147483647 w 388"/>
                <a:gd name="T21" fmla="*/ 0 h 388"/>
                <a:gd name="T22" fmla="*/ 2147483647 w 388"/>
                <a:gd name="T23" fmla="*/ 0 h 388"/>
                <a:gd name="T24" fmla="*/ 1448420814 w 388"/>
                <a:gd name="T25" fmla="*/ 1448420814 h 388"/>
                <a:gd name="T26" fmla="*/ 0 w 388"/>
                <a:gd name="T27" fmla="*/ 2147483647 h 388"/>
                <a:gd name="T28" fmla="*/ 0 w 388"/>
                <a:gd name="T29" fmla="*/ 2147483647 h 388"/>
                <a:gd name="T30" fmla="*/ 1448420814 w 388"/>
                <a:gd name="T31" fmla="*/ 2147483647 h 388"/>
                <a:gd name="T32" fmla="*/ 2147483647 w 388"/>
                <a:gd name="T33" fmla="*/ 2147483647 h 388"/>
                <a:gd name="T34" fmla="*/ 2147483647 w 388"/>
                <a:gd name="T35" fmla="*/ 2147483647 h 388"/>
                <a:gd name="T36" fmla="*/ 2147483647 w 388"/>
                <a:gd name="T37" fmla="*/ 2147483647 h 388"/>
                <a:gd name="T38" fmla="*/ 2147483647 w 388"/>
                <a:gd name="T39" fmla="*/ 2147483647 h 388"/>
                <a:gd name="T40" fmla="*/ 2147483647 w 388"/>
                <a:gd name="T41" fmla="*/ 2147483647 h 3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388"/>
                <a:gd name="T65" fmla="*/ 388 w 388"/>
                <a:gd name="T66" fmla="*/ 388 h 3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388">
                  <a:moveTo>
                    <a:pt x="308" y="194"/>
                  </a:moveTo>
                  <a:cubicBezTo>
                    <a:pt x="307" y="227"/>
                    <a:pt x="296" y="255"/>
                    <a:pt x="276" y="275"/>
                  </a:cubicBezTo>
                  <a:cubicBezTo>
                    <a:pt x="256" y="295"/>
                    <a:pt x="228" y="307"/>
                    <a:pt x="194" y="308"/>
                  </a:cubicBezTo>
                  <a:cubicBezTo>
                    <a:pt x="193" y="308"/>
                    <a:pt x="192" y="308"/>
                    <a:pt x="191" y="308"/>
                  </a:cubicBezTo>
                  <a:cubicBezTo>
                    <a:pt x="160" y="308"/>
                    <a:pt x="132" y="297"/>
                    <a:pt x="111" y="277"/>
                  </a:cubicBezTo>
                  <a:cubicBezTo>
                    <a:pt x="89" y="257"/>
                    <a:pt x="75" y="228"/>
                    <a:pt x="75" y="194"/>
                  </a:cubicBezTo>
                  <a:cubicBezTo>
                    <a:pt x="75" y="193"/>
                    <a:pt x="75" y="192"/>
                    <a:pt x="75" y="191"/>
                  </a:cubicBezTo>
                  <a:cubicBezTo>
                    <a:pt x="75" y="159"/>
                    <a:pt x="88" y="130"/>
                    <a:pt x="109" y="109"/>
                  </a:cubicBezTo>
                  <a:cubicBezTo>
                    <a:pt x="130" y="88"/>
                    <a:pt x="160" y="74"/>
                    <a:pt x="191" y="74"/>
                  </a:cubicBezTo>
                  <a:cubicBezTo>
                    <a:pt x="192" y="74"/>
                    <a:pt x="193" y="74"/>
                    <a:pt x="194" y="74"/>
                  </a:cubicBezTo>
                  <a:cubicBezTo>
                    <a:pt x="194" y="0"/>
                    <a:pt x="194" y="0"/>
                    <a:pt x="194" y="0"/>
                  </a:cubicBezTo>
                  <a:cubicBezTo>
                    <a:pt x="193" y="0"/>
                    <a:pt x="192" y="0"/>
                    <a:pt x="191" y="0"/>
                  </a:cubicBezTo>
                  <a:cubicBezTo>
                    <a:pt x="138" y="0"/>
                    <a:pt x="91" y="21"/>
                    <a:pt x="56" y="56"/>
                  </a:cubicBezTo>
                  <a:cubicBezTo>
                    <a:pt x="21" y="90"/>
                    <a:pt x="0" y="138"/>
                    <a:pt x="0" y="191"/>
                  </a:cubicBezTo>
                  <a:cubicBezTo>
                    <a:pt x="0" y="192"/>
                    <a:pt x="0" y="193"/>
                    <a:pt x="0" y="194"/>
                  </a:cubicBezTo>
                  <a:cubicBezTo>
                    <a:pt x="1" y="249"/>
                    <a:pt x="22" y="297"/>
                    <a:pt x="56" y="332"/>
                  </a:cubicBezTo>
                  <a:cubicBezTo>
                    <a:pt x="91" y="367"/>
                    <a:pt x="139" y="388"/>
                    <a:pt x="191" y="388"/>
                  </a:cubicBezTo>
                  <a:cubicBezTo>
                    <a:pt x="192" y="388"/>
                    <a:pt x="193" y="388"/>
                    <a:pt x="194" y="388"/>
                  </a:cubicBezTo>
                  <a:cubicBezTo>
                    <a:pt x="249" y="387"/>
                    <a:pt x="297" y="366"/>
                    <a:pt x="332" y="331"/>
                  </a:cubicBezTo>
                  <a:cubicBezTo>
                    <a:pt x="366" y="296"/>
                    <a:pt x="387" y="248"/>
                    <a:pt x="388" y="194"/>
                  </a:cubicBezTo>
                  <a:lnTo>
                    <a:pt x="308" y="194"/>
                  </a:lnTo>
                  <a:close/>
                </a:path>
              </a:pathLst>
            </a:custGeom>
            <a:solidFill>
              <a:srgbClr val="2D5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629" name="Oval 27">
              <a:extLst>
                <a:ext uri="{FF2B5EF4-FFF2-40B4-BE49-F238E27FC236}">
                  <a16:creationId xmlns:a16="http://schemas.microsoft.com/office/drawing/2014/main" id="{889F6A93-E272-476E-908F-4F8A30EDE99B}"/>
                </a:ext>
              </a:extLst>
            </p:cNvPr>
            <p:cNvSpPr>
              <a:spLocks noChangeArrowheads="1"/>
            </p:cNvSpPr>
            <p:nvPr/>
          </p:nvSpPr>
          <p:spPr bwMode="auto">
            <a:xfrm>
              <a:off x="157163" y="157162"/>
              <a:ext cx="1638300" cy="1638300"/>
            </a:xfrm>
            <a:prstGeom prst="ellipse">
              <a:avLst/>
            </a:prstGeom>
            <a:solidFill>
              <a:srgbClr val="FEF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000000"/>
                </a:solidFill>
                <a:latin typeface="Calibri" panose="020F0502020204030204" pitchFamily="34" charset="0"/>
                <a:sym typeface="宋体" panose="02010600030101010101" pitchFamily="2" charset="-122"/>
              </a:endParaRPr>
            </a:p>
          </p:txBody>
        </p:sp>
        <p:sp>
          <p:nvSpPr>
            <p:cNvPr id="25630" name="矩形 14">
              <a:extLst>
                <a:ext uri="{FF2B5EF4-FFF2-40B4-BE49-F238E27FC236}">
                  <a16:creationId xmlns:a16="http://schemas.microsoft.com/office/drawing/2014/main" id="{52E8F4C3-C6F6-4E20-9E95-C8ACBCD78CF5}"/>
                </a:ext>
              </a:extLst>
            </p:cNvPr>
            <p:cNvSpPr>
              <a:spLocks noChangeArrowheads="1"/>
            </p:cNvSpPr>
            <p:nvPr/>
          </p:nvSpPr>
          <p:spPr bwMode="auto">
            <a:xfrm>
              <a:off x="367141" y="622126"/>
              <a:ext cx="12666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4800" b="1">
                  <a:solidFill>
                    <a:srgbClr val="000000"/>
                  </a:solidFill>
                  <a:latin typeface="时尚中黑简体" pitchFamily="2" charset="-122"/>
                  <a:ea typeface="时尚中黑简体" pitchFamily="2" charset="-122"/>
                  <a:sym typeface="时尚中黑简体" pitchFamily="2" charset="-122"/>
                </a:rPr>
                <a:t>75%</a:t>
              </a:r>
              <a:endParaRPr kumimoji="0" lang="zh-CN" altLang="en-US" sz="4800" b="1">
                <a:solidFill>
                  <a:srgbClr val="000000"/>
                </a:solidFill>
                <a:latin typeface="时尚中黑简体" pitchFamily="2" charset="-122"/>
                <a:ea typeface="时尚中黑简体" pitchFamily="2" charset="-122"/>
                <a:sym typeface="时尚中黑简体" pitchFamily="2" charset="-122"/>
              </a:endParaRPr>
            </a:p>
          </p:txBody>
        </p:sp>
      </p:grpSp>
      <p:grpSp>
        <p:nvGrpSpPr>
          <p:cNvPr id="14347" name="Group 11">
            <a:extLst>
              <a:ext uri="{FF2B5EF4-FFF2-40B4-BE49-F238E27FC236}">
                <a16:creationId xmlns:a16="http://schemas.microsoft.com/office/drawing/2014/main" id="{03A37A56-E4E9-4677-8274-B30FC999B25B}"/>
              </a:ext>
            </a:extLst>
          </p:cNvPr>
          <p:cNvGrpSpPr>
            <a:grpSpLocks/>
          </p:cNvGrpSpPr>
          <p:nvPr/>
        </p:nvGrpSpPr>
        <p:grpSpPr bwMode="auto">
          <a:xfrm>
            <a:off x="3314700" y="1274763"/>
            <a:ext cx="2305050" cy="1968500"/>
            <a:chOff x="0" y="0"/>
            <a:chExt cx="2305192" cy="1968500"/>
          </a:xfrm>
        </p:grpSpPr>
        <p:sp>
          <p:nvSpPr>
            <p:cNvPr id="25622" name="AutoShape 14">
              <a:extLst>
                <a:ext uri="{FF2B5EF4-FFF2-40B4-BE49-F238E27FC236}">
                  <a16:creationId xmlns:a16="http://schemas.microsoft.com/office/drawing/2014/main" id="{DC933FFA-C849-48EE-9BD4-CCA2951CD0E9}"/>
                </a:ext>
              </a:extLst>
            </p:cNvPr>
            <p:cNvSpPr>
              <a:spLocks noChangeAspect="1" noChangeArrowheads="1" noTextEdit="1"/>
            </p:cNvSpPr>
            <p:nvPr/>
          </p:nvSpPr>
          <p:spPr bwMode="auto">
            <a:xfrm>
              <a:off x="336692" y="0"/>
              <a:ext cx="1968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25623" name="Freeform 17">
              <a:extLst>
                <a:ext uri="{FF2B5EF4-FFF2-40B4-BE49-F238E27FC236}">
                  <a16:creationId xmlns:a16="http://schemas.microsoft.com/office/drawing/2014/main" id="{6895AD83-2F76-4AA3-A53E-6860D61FB80E}"/>
                </a:ext>
              </a:extLst>
            </p:cNvPr>
            <p:cNvSpPr>
              <a:spLocks noChangeArrowheads="1"/>
            </p:cNvSpPr>
            <p:nvPr/>
          </p:nvSpPr>
          <p:spPr bwMode="auto">
            <a:xfrm rot="-2869658">
              <a:off x="514538" y="326553"/>
              <a:ext cx="986609" cy="2015688"/>
            </a:xfrm>
            <a:custGeom>
              <a:avLst/>
              <a:gdLst>
                <a:gd name="T0" fmla="*/ 138483044 w 7029"/>
                <a:gd name="T1" fmla="*/ 397767606 h 10000"/>
                <a:gd name="T2" fmla="*/ 138483044 w 7029"/>
                <a:gd name="T3" fmla="*/ 315735554 h 10000"/>
                <a:gd name="T4" fmla="*/ 136355287 w 7029"/>
                <a:gd name="T5" fmla="*/ 315735554 h 10000"/>
                <a:gd name="T6" fmla="*/ 79240185 w 7029"/>
                <a:gd name="T7" fmla="*/ 283962869 h 10000"/>
                <a:gd name="T8" fmla="*/ 53529398 w 7029"/>
                <a:gd name="T9" fmla="*/ 198883702 h 10000"/>
                <a:gd name="T10" fmla="*/ 53529398 w 7029"/>
                <a:gd name="T11" fmla="*/ 195795870 h 10000"/>
                <a:gd name="T12" fmla="*/ 77801889 w 7029"/>
                <a:gd name="T13" fmla="*/ 111732408 h 10000"/>
                <a:gd name="T14" fmla="*/ 136355287 w 7029"/>
                <a:gd name="T15" fmla="*/ 75856185 h 10000"/>
                <a:gd name="T16" fmla="*/ 138483044 w 7029"/>
                <a:gd name="T17" fmla="*/ 75856185 h 10000"/>
                <a:gd name="T18" fmla="*/ 138483044 w 7029"/>
                <a:gd name="T19" fmla="*/ 0 h 10000"/>
                <a:gd name="T20" fmla="*/ 136355287 w 7029"/>
                <a:gd name="T21" fmla="*/ 0 h 10000"/>
                <a:gd name="T22" fmla="*/ 39974719 w 7029"/>
                <a:gd name="T23" fmla="*/ 57410221 h 10000"/>
                <a:gd name="T24" fmla="*/ 0 w 7029"/>
                <a:gd name="T25" fmla="*/ 195795870 h 10000"/>
                <a:gd name="T26" fmla="*/ 0 w 7029"/>
                <a:gd name="T27" fmla="*/ 198883702 h 10000"/>
                <a:gd name="T28" fmla="*/ 39974719 w 7029"/>
                <a:gd name="T29" fmla="*/ 340357385 h 10000"/>
                <a:gd name="T30" fmla="*/ 136355287 w 7029"/>
                <a:gd name="T31" fmla="*/ 397767606 h 10000"/>
                <a:gd name="T32" fmla="*/ 138483044 w 7029"/>
                <a:gd name="T33" fmla="*/ 397767606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29"/>
                <a:gd name="T52" fmla="*/ 0 h 10000"/>
                <a:gd name="T53" fmla="*/ 7029 w 7029"/>
                <a:gd name="T54" fmla="*/ 10000 h 1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29" h="10000">
                  <a:moveTo>
                    <a:pt x="7029" y="9790"/>
                  </a:moveTo>
                  <a:cubicBezTo>
                    <a:pt x="7047" y="9454"/>
                    <a:pt x="7047" y="8107"/>
                    <a:pt x="7029" y="7771"/>
                  </a:cubicBezTo>
                  <a:lnTo>
                    <a:pt x="6921" y="7771"/>
                  </a:lnTo>
                  <a:cubicBezTo>
                    <a:pt x="5797" y="7771"/>
                    <a:pt x="4783" y="7494"/>
                    <a:pt x="4022" y="6989"/>
                  </a:cubicBezTo>
                  <a:cubicBezTo>
                    <a:pt x="3225" y="6485"/>
                    <a:pt x="2717" y="5752"/>
                    <a:pt x="2717" y="4895"/>
                  </a:cubicBezTo>
                  <a:lnTo>
                    <a:pt x="2717" y="4819"/>
                  </a:lnTo>
                  <a:cubicBezTo>
                    <a:pt x="2717" y="4012"/>
                    <a:pt x="3188" y="3280"/>
                    <a:pt x="3949" y="2750"/>
                  </a:cubicBezTo>
                  <a:cubicBezTo>
                    <a:pt x="4710" y="2220"/>
                    <a:pt x="5797" y="1867"/>
                    <a:pt x="6921" y="1867"/>
                  </a:cubicBezTo>
                  <a:lnTo>
                    <a:pt x="7029" y="1867"/>
                  </a:lnTo>
                  <a:lnTo>
                    <a:pt x="7029" y="0"/>
                  </a:lnTo>
                  <a:lnTo>
                    <a:pt x="6921" y="0"/>
                  </a:lnTo>
                  <a:cubicBezTo>
                    <a:pt x="5000" y="0"/>
                    <a:pt x="3296" y="530"/>
                    <a:pt x="2029" y="1413"/>
                  </a:cubicBezTo>
                  <a:cubicBezTo>
                    <a:pt x="761" y="2271"/>
                    <a:pt x="0" y="3482"/>
                    <a:pt x="0" y="4819"/>
                  </a:cubicBezTo>
                  <a:lnTo>
                    <a:pt x="0" y="4895"/>
                  </a:lnTo>
                  <a:cubicBezTo>
                    <a:pt x="36" y="6283"/>
                    <a:pt x="797" y="7494"/>
                    <a:pt x="2029" y="8377"/>
                  </a:cubicBezTo>
                  <a:cubicBezTo>
                    <a:pt x="3296" y="9260"/>
                    <a:pt x="5035" y="9790"/>
                    <a:pt x="6921" y="9790"/>
                  </a:cubicBezTo>
                  <a:cubicBezTo>
                    <a:pt x="6957" y="9790"/>
                    <a:pt x="6516" y="10264"/>
                    <a:pt x="7029" y="9790"/>
                  </a:cubicBezTo>
                  <a:close/>
                </a:path>
              </a:pathLst>
            </a:custGeom>
            <a:solidFill>
              <a:srgbClr val="2D5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624" name="Oval 18">
              <a:extLst>
                <a:ext uri="{FF2B5EF4-FFF2-40B4-BE49-F238E27FC236}">
                  <a16:creationId xmlns:a16="http://schemas.microsoft.com/office/drawing/2014/main" id="{E8209E5A-48B1-4C1A-978F-D83D0856C209}"/>
                </a:ext>
              </a:extLst>
            </p:cNvPr>
            <p:cNvSpPr>
              <a:spLocks noChangeArrowheads="1"/>
            </p:cNvSpPr>
            <p:nvPr/>
          </p:nvSpPr>
          <p:spPr bwMode="auto">
            <a:xfrm>
              <a:off x="493855" y="152400"/>
              <a:ext cx="1638300" cy="1638300"/>
            </a:xfrm>
            <a:prstGeom prst="ellipse">
              <a:avLst/>
            </a:prstGeom>
            <a:solidFill>
              <a:srgbClr val="FEF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000000"/>
                </a:solidFill>
                <a:latin typeface="Calibri" panose="020F0502020204030204" pitchFamily="34" charset="0"/>
                <a:sym typeface="宋体" panose="02010600030101010101" pitchFamily="2" charset="-122"/>
              </a:endParaRPr>
            </a:p>
          </p:txBody>
        </p:sp>
        <p:sp>
          <p:nvSpPr>
            <p:cNvPr id="25625" name="矩形 15">
              <a:extLst>
                <a:ext uri="{FF2B5EF4-FFF2-40B4-BE49-F238E27FC236}">
                  <a16:creationId xmlns:a16="http://schemas.microsoft.com/office/drawing/2014/main" id="{F130A079-CC8B-41F8-AE73-45C6226F2DD9}"/>
                </a:ext>
              </a:extLst>
            </p:cNvPr>
            <p:cNvSpPr>
              <a:spLocks noChangeArrowheads="1"/>
            </p:cNvSpPr>
            <p:nvPr/>
          </p:nvSpPr>
          <p:spPr bwMode="auto">
            <a:xfrm>
              <a:off x="759859" y="617364"/>
              <a:ext cx="12666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4800" b="1">
                  <a:solidFill>
                    <a:srgbClr val="000000"/>
                  </a:solidFill>
                  <a:latin typeface="时尚中黑简体" pitchFamily="2" charset="-122"/>
                  <a:ea typeface="时尚中黑简体" pitchFamily="2" charset="-122"/>
                  <a:sym typeface="时尚中黑简体" pitchFamily="2" charset="-122"/>
                </a:rPr>
                <a:t>50%</a:t>
              </a:r>
              <a:endParaRPr kumimoji="0" lang="zh-CN" altLang="en-US" sz="4800" b="1">
                <a:solidFill>
                  <a:srgbClr val="000000"/>
                </a:solidFill>
                <a:latin typeface="时尚中黑简体" pitchFamily="2" charset="-122"/>
                <a:ea typeface="时尚中黑简体" pitchFamily="2" charset="-122"/>
                <a:sym typeface="时尚中黑简体" pitchFamily="2" charset="-122"/>
              </a:endParaRPr>
            </a:p>
          </p:txBody>
        </p:sp>
      </p:grpSp>
      <p:grpSp>
        <p:nvGrpSpPr>
          <p:cNvPr id="14352" name="Group 16">
            <a:extLst>
              <a:ext uri="{FF2B5EF4-FFF2-40B4-BE49-F238E27FC236}">
                <a16:creationId xmlns:a16="http://schemas.microsoft.com/office/drawing/2014/main" id="{BA802D5F-C1C5-4D40-9CDA-9B704CC4C7D2}"/>
              </a:ext>
            </a:extLst>
          </p:cNvPr>
          <p:cNvGrpSpPr>
            <a:grpSpLocks/>
          </p:cNvGrpSpPr>
          <p:nvPr/>
        </p:nvGrpSpPr>
        <p:grpSpPr bwMode="auto">
          <a:xfrm>
            <a:off x="6288088" y="1274763"/>
            <a:ext cx="2041525" cy="1968500"/>
            <a:chOff x="0" y="0"/>
            <a:chExt cx="2040585" cy="1968500"/>
          </a:xfrm>
        </p:grpSpPr>
        <p:sp>
          <p:nvSpPr>
            <p:cNvPr id="25617" name="Freeform 7">
              <a:extLst>
                <a:ext uri="{FF2B5EF4-FFF2-40B4-BE49-F238E27FC236}">
                  <a16:creationId xmlns:a16="http://schemas.microsoft.com/office/drawing/2014/main" id="{2B0FAF81-1B44-4D70-ABCA-C83C96E6A4E1}"/>
                </a:ext>
              </a:extLst>
            </p:cNvPr>
            <p:cNvSpPr>
              <a:spLocks noChangeArrowheads="1"/>
            </p:cNvSpPr>
            <p:nvPr/>
          </p:nvSpPr>
          <p:spPr bwMode="auto">
            <a:xfrm rot="-2300773">
              <a:off x="67322" y="251219"/>
              <a:ext cx="1973263" cy="1688517"/>
            </a:xfrm>
            <a:custGeom>
              <a:avLst/>
              <a:gdLst>
                <a:gd name="T0" fmla="*/ 309087180 w 10000"/>
                <a:gd name="T1" fmla="*/ 119434924 h 9922"/>
                <a:gd name="T2" fmla="*/ 276963643 w 10000"/>
                <a:gd name="T3" fmla="*/ 189549222 h 9922"/>
                <a:gd name="T4" fmla="*/ 194688442 w 10000"/>
                <a:gd name="T5" fmla="*/ 218104764 h 9922"/>
                <a:gd name="T6" fmla="*/ 191690069 w 10000"/>
                <a:gd name="T7" fmla="*/ 218104764 h 9922"/>
                <a:gd name="T8" fmla="*/ 111400760 w 10000"/>
                <a:gd name="T9" fmla="*/ 191257990 h 9922"/>
                <a:gd name="T10" fmla="*/ 75266565 w 10000"/>
                <a:gd name="T11" fmla="*/ 119434924 h 9922"/>
                <a:gd name="T12" fmla="*/ 75266565 w 10000"/>
                <a:gd name="T13" fmla="*/ 116857391 h 9922"/>
                <a:gd name="T14" fmla="*/ 109375995 w 10000"/>
                <a:gd name="T15" fmla="*/ 45874158 h 9922"/>
                <a:gd name="T16" fmla="*/ 56187085 w 10000"/>
                <a:gd name="T17" fmla="*/ 0 h 9922"/>
                <a:gd name="T18" fmla="*/ 0 w 10000"/>
                <a:gd name="T19" fmla="*/ 116857391 h 9922"/>
                <a:gd name="T20" fmla="*/ 0 w 10000"/>
                <a:gd name="T21" fmla="*/ 119434924 h 9922"/>
                <a:gd name="T22" fmla="*/ 56187085 w 10000"/>
                <a:gd name="T23" fmla="*/ 238898608 h 9922"/>
                <a:gd name="T24" fmla="*/ 191690069 w 10000"/>
                <a:gd name="T25" fmla="*/ 287350298 h 9922"/>
                <a:gd name="T26" fmla="*/ 194688442 w 10000"/>
                <a:gd name="T27" fmla="*/ 287350298 h 9922"/>
                <a:gd name="T28" fmla="*/ 333189601 w 10000"/>
                <a:gd name="T29" fmla="*/ 238029843 h 9922"/>
                <a:gd name="T30" fmla="*/ 389376687 w 10000"/>
                <a:gd name="T31" fmla="*/ 119434924 h 9922"/>
                <a:gd name="T32" fmla="*/ 309087180 w 10000"/>
                <a:gd name="T33" fmla="*/ 119434924 h 99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00"/>
                <a:gd name="T52" fmla="*/ 0 h 9922"/>
                <a:gd name="T53" fmla="*/ 10000 w 10000"/>
                <a:gd name="T54" fmla="*/ 9922 h 99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00" h="9922">
                  <a:moveTo>
                    <a:pt x="7938" y="4124"/>
                  </a:moveTo>
                  <a:cubicBezTo>
                    <a:pt x="7912" y="5111"/>
                    <a:pt x="7629" y="5947"/>
                    <a:pt x="7113" y="6545"/>
                  </a:cubicBezTo>
                  <a:cubicBezTo>
                    <a:pt x="6598" y="7143"/>
                    <a:pt x="5876" y="7501"/>
                    <a:pt x="5000" y="7531"/>
                  </a:cubicBezTo>
                  <a:lnTo>
                    <a:pt x="4923" y="7531"/>
                  </a:lnTo>
                  <a:cubicBezTo>
                    <a:pt x="4124" y="7531"/>
                    <a:pt x="3402" y="7203"/>
                    <a:pt x="2861" y="6604"/>
                  </a:cubicBezTo>
                  <a:cubicBezTo>
                    <a:pt x="2294" y="6007"/>
                    <a:pt x="1933" y="5141"/>
                    <a:pt x="1933" y="4124"/>
                  </a:cubicBezTo>
                  <a:lnTo>
                    <a:pt x="1933" y="4035"/>
                  </a:lnTo>
                  <a:cubicBezTo>
                    <a:pt x="1933" y="3079"/>
                    <a:pt x="2891" y="2256"/>
                    <a:pt x="2809" y="1584"/>
                  </a:cubicBezTo>
                  <a:lnTo>
                    <a:pt x="1443" y="0"/>
                  </a:lnTo>
                  <a:cubicBezTo>
                    <a:pt x="541" y="1017"/>
                    <a:pt x="0" y="2451"/>
                    <a:pt x="0" y="4035"/>
                  </a:cubicBezTo>
                  <a:lnTo>
                    <a:pt x="0" y="4124"/>
                  </a:lnTo>
                  <a:cubicBezTo>
                    <a:pt x="26" y="5768"/>
                    <a:pt x="567" y="7203"/>
                    <a:pt x="1443" y="8249"/>
                  </a:cubicBezTo>
                  <a:cubicBezTo>
                    <a:pt x="2345" y="9294"/>
                    <a:pt x="3582" y="9922"/>
                    <a:pt x="4923" y="9922"/>
                  </a:cubicBezTo>
                  <a:lnTo>
                    <a:pt x="5000" y="9922"/>
                  </a:lnTo>
                  <a:cubicBezTo>
                    <a:pt x="6418" y="9892"/>
                    <a:pt x="7655" y="9264"/>
                    <a:pt x="8557" y="8219"/>
                  </a:cubicBezTo>
                  <a:cubicBezTo>
                    <a:pt x="9433" y="7173"/>
                    <a:pt x="9974" y="5739"/>
                    <a:pt x="10000" y="4124"/>
                  </a:cubicBezTo>
                  <a:lnTo>
                    <a:pt x="7938" y="4124"/>
                  </a:lnTo>
                  <a:close/>
                </a:path>
              </a:pathLst>
            </a:custGeom>
            <a:solidFill>
              <a:srgbClr val="2D5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nvGrpSpPr>
            <p:cNvPr id="25618" name="Group 18">
              <a:extLst>
                <a:ext uri="{FF2B5EF4-FFF2-40B4-BE49-F238E27FC236}">
                  <a16:creationId xmlns:a16="http://schemas.microsoft.com/office/drawing/2014/main" id="{026AE88B-D3D1-4FD2-850D-BE295CE79861}"/>
                </a:ext>
              </a:extLst>
            </p:cNvPr>
            <p:cNvGrpSpPr>
              <a:grpSpLocks/>
            </p:cNvGrpSpPr>
            <p:nvPr/>
          </p:nvGrpSpPr>
          <p:grpSpPr bwMode="auto">
            <a:xfrm>
              <a:off x="0" y="0"/>
              <a:ext cx="1968500" cy="1968500"/>
              <a:chOff x="0" y="0"/>
              <a:chExt cx="1968500" cy="1968500"/>
            </a:xfrm>
          </p:grpSpPr>
          <p:sp>
            <p:nvSpPr>
              <p:cNvPr id="25619" name="AutoShape 5">
                <a:extLst>
                  <a:ext uri="{FF2B5EF4-FFF2-40B4-BE49-F238E27FC236}">
                    <a16:creationId xmlns:a16="http://schemas.microsoft.com/office/drawing/2014/main" id="{4AAA6FAE-551C-4541-A5EA-98668E253A7F}"/>
                  </a:ext>
                </a:extLst>
              </p:cNvPr>
              <p:cNvSpPr>
                <a:spLocks noChangeAspect="1" noChangeArrowheads="1" noTextEdit="1"/>
              </p:cNvSpPr>
              <p:nvPr/>
            </p:nvSpPr>
            <p:spPr bwMode="auto">
              <a:xfrm>
                <a:off x="0" y="0"/>
                <a:ext cx="1968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25620" name="Oval 9">
                <a:extLst>
                  <a:ext uri="{FF2B5EF4-FFF2-40B4-BE49-F238E27FC236}">
                    <a16:creationId xmlns:a16="http://schemas.microsoft.com/office/drawing/2014/main" id="{D5559447-32A7-4371-B283-B51A6A370E2F}"/>
                  </a:ext>
                </a:extLst>
              </p:cNvPr>
              <p:cNvSpPr>
                <a:spLocks noChangeArrowheads="1"/>
              </p:cNvSpPr>
              <p:nvPr/>
            </p:nvSpPr>
            <p:spPr bwMode="auto">
              <a:xfrm>
                <a:off x="157163" y="152400"/>
                <a:ext cx="1638300" cy="1638300"/>
              </a:xfrm>
              <a:prstGeom prst="ellipse">
                <a:avLst/>
              </a:prstGeom>
              <a:solidFill>
                <a:srgbClr val="FEF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000000"/>
                  </a:solidFill>
                  <a:latin typeface="Calibri" panose="020F0502020204030204" pitchFamily="34" charset="0"/>
                  <a:sym typeface="宋体" panose="02010600030101010101" pitchFamily="2" charset="-122"/>
                </a:endParaRPr>
              </a:p>
            </p:txBody>
          </p:sp>
          <p:sp>
            <p:nvSpPr>
              <p:cNvPr id="25621" name="矩形 16">
                <a:extLst>
                  <a:ext uri="{FF2B5EF4-FFF2-40B4-BE49-F238E27FC236}">
                    <a16:creationId xmlns:a16="http://schemas.microsoft.com/office/drawing/2014/main" id="{9A121F47-3DD6-4712-A071-8E7F1B4E92A2}"/>
                  </a:ext>
                </a:extLst>
              </p:cNvPr>
              <p:cNvSpPr>
                <a:spLocks noChangeArrowheads="1"/>
              </p:cNvSpPr>
              <p:nvPr/>
            </p:nvSpPr>
            <p:spPr bwMode="auto">
              <a:xfrm>
                <a:off x="364760" y="617364"/>
                <a:ext cx="12666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4800" b="1">
                    <a:solidFill>
                      <a:srgbClr val="000000"/>
                    </a:solidFill>
                    <a:latin typeface="时尚中黑简体" pitchFamily="2" charset="-122"/>
                    <a:ea typeface="时尚中黑简体" pitchFamily="2" charset="-122"/>
                    <a:sym typeface="时尚中黑简体" pitchFamily="2" charset="-122"/>
                  </a:rPr>
                  <a:t>60%</a:t>
                </a:r>
                <a:endParaRPr kumimoji="0" lang="zh-CN" altLang="en-US" sz="4800" b="1">
                  <a:solidFill>
                    <a:srgbClr val="000000"/>
                  </a:solidFill>
                  <a:latin typeface="时尚中黑简体" pitchFamily="2" charset="-122"/>
                  <a:ea typeface="时尚中黑简体" pitchFamily="2" charset="-122"/>
                  <a:sym typeface="时尚中黑简体" pitchFamily="2" charset="-122"/>
                </a:endParaRPr>
              </a:p>
            </p:txBody>
          </p:sp>
        </p:grpSp>
      </p:grpSp>
      <p:grpSp>
        <p:nvGrpSpPr>
          <p:cNvPr id="14358" name="Group 22">
            <a:extLst>
              <a:ext uri="{FF2B5EF4-FFF2-40B4-BE49-F238E27FC236}">
                <a16:creationId xmlns:a16="http://schemas.microsoft.com/office/drawing/2014/main" id="{DC4EEF3A-BBE4-4335-ABDA-30694F2BB525}"/>
              </a:ext>
            </a:extLst>
          </p:cNvPr>
          <p:cNvGrpSpPr>
            <a:grpSpLocks/>
          </p:cNvGrpSpPr>
          <p:nvPr/>
        </p:nvGrpSpPr>
        <p:grpSpPr bwMode="auto">
          <a:xfrm>
            <a:off x="1185863" y="3363913"/>
            <a:ext cx="1989038" cy="1227137"/>
            <a:chOff x="0" y="0"/>
            <a:chExt cx="1989612" cy="1226753"/>
          </a:xfrm>
        </p:grpSpPr>
        <p:sp>
          <p:nvSpPr>
            <p:cNvPr id="25615" name="TextBox 17">
              <a:extLst>
                <a:ext uri="{FF2B5EF4-FFF2-40B4-BE49-F238E27FC236}">
                  <a16:creationId xmlns:a16="http://schemas.microsoft.com/office/drawing/2014/main" id="{399A386B-D750-4235-9606-63A2BA088ACC}"/>
                </a:ext>
              </a:extLst>
            </p:cNvPr>
            <p:cNvSpPr>
              <a:spLocks noChangeArrowheads="1"/>
            </p:cNvSpPr>
            <p:nvPr/>
          </p:nvSpPr>
          <p:spPr bwMode="auto">
            <a:xfrm>
              <a:off x="20545" y="518867"/>
              <a:ext cx="19690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000" dirty="0">
                  <a:solidFill>
                    <a:schemeClr val="bg1"/>
                  </a:solidFill>
                  <a:latin typeface="时尚中黑简体" pitchFamily="2" charset="-122"/>
                  <a:ea typeface="时尚中黑简体" pitchFamily="2" charset="-122"/>
                  <a:sym typeface="时尚中黑简体" pitchFamily="2" charset="-122"/>
                </a:rPr>
                <a:t>Click to enter text content</a:t>
              </a:r>
              <a:endParaRPr kumimoji="0" lang="en-US" altLang="zh-CN" sz="1000" dirty="0">
                <a:solidFill>
                  <a:schemeClr val="bg1"/>
                </a:solidFill>
                <a:latin typeface="时尚中黑简体" pitchFamily="2" charset="-122"/>
                <a:ea typeface="时尚中黑简体" pitchFamily="2" charset="-122"/>
                <a:sym typeface="时尚中黑简体" pitchFamily="2" charset="-122"/>
              </a:endParaRPr>
            </a:p>
            <a:p>
              <a:r>
                <a:rPr kumimoji="0" lang="zh-CN" altLang="en-US" sz="1000" dirty="0">
                  <a:solidFill>
                    <a:schemeClr val="bg1"/>
                  </a:solidFill>
                  <a:latin typeface="时尚中黑简体" pitchFamily="2" charset="-122"/>
                  <a:ea typeface="时尚中黑简体" pitchFamily="2" charset="-122"/>
                  <a:sym typeface="时尚中黑简体" pitchFamily="2" charset="-122"/>
                </a:rPr>
                <a:t>    Click to enter text content</a:t>
              </a:r>
              <a:endParaRPr kumimoji="0" lang="en-US" altLang="zh-CN" sz="1000" dirty="0">
                <a:solidFill>
                  <a:schemeClr val="bg1"/>
                </a:solidFill>
                <a:latin typeface="时尚中黑简体" pitchFamily="2" charset="-122"/>
                <a:ea typeface="时尚中黑简体" pitchFamily="2" charset="-122"/>
                <a:sym typeface="时尚中黑简体" pitchFamily="2" charset="-122"/>
              </a:endParaRPr>
            </a:p>
            <a:p>
              <a:r>
                <a:rPr kumimoji="0" lang="zh-CN" altLang="en-US" sz="1000" dirty="0">
                  <a:solidFill>
                    <a:schemeClr val="bg1"/>
                  </a:solidFill>
                  <a:latin typeface="时尚中黑简体" pitchFamily="2" charset="-122"/>
                  <a:ea typeface="时尚中黑简体" pitchFamily="2" charset="-122"/>
                  <a:sym typeface="时尚中黑简体" pitchFamily="2" charset="-122"/>
                </a:rPr>
                <a:t>Click to enter text content</a:t>
              </a:r>
              <a:endParaRPr kumimoji="0" lang="en-US" altLang="zh-CN" sz="1000" dirty="0">
                <a:solidFill>
                  <a:schemeClr val="bg1"/>
                </a:solidFill>
                <a:latin typeface="时尚中黑简体" pitchFamily="2" charset="-122"/>
                <a:ea typeface="时尚中黑简体" pitchFamily="2" charset="-122"/>
                <a:sym typeface="时尚中黑简体" pitchFamily="2" charset="-122"/>
              </a:endParaRPr>
            </a:p>
            <a:p>
              <a:r>
                <a:rPr kumimoji="0" lang="zh-CN" altLang="en-US" sz="1000" dirty="0">
                  <a:solidFill>
                    <a:schemeClr val="bg1"/>
                  </a:solidFill>
                  <a:latin typeface="时尚中黑简体" pitchFamily="2" charset="-122"/>
                  <a:ea typeface="时尚中黑简体" pitchFamily="2" charset="-122"/>
                  <a:sym typeface="时尚中黑简体" pitchFamily="2" charset="-122"/>
                </a:rPr>
                <a:t>   Click to enter text content</a:t>
              </a:r>
              <a:endParaRPr kumimoji="0" lang="en-US" altLang="en-US" sz="1000" dirty="0">
                <a:solidFill>
                  <a:schemeClr val="bg1"/>
                </a:solidFill>
                <a:latin typeface="时尚中黑简体" pitchFamily="2" charset="-122"/>
                <a:ea typeface="时尚中黑简体" pitchFamily="2" charset="-122"/>
                <a:sym typeface="时尚中黑简体" pitchFamily="2" charset="-122"/>
              </a:endParaRPr>
            </a:p>
          </p:txBody>
        </p:sp>
        <p:sp>
          <p:nvSpPr>
            <p:cNvPr id="25616" name="矩形 18">
              <a:extLst>
                <a:ext uri="{FF2B5EF4-FFF2-40B4-BE49-F238E27FC236}">
                  <a16:creationId xmlns:a16="http://schemas.microsoft.com/office/drawing/2014/main" id="{444B0F31-A252-438B-9E70-3BE93AC867F4}"/>
                </a:ext>
              </a:extLst>
            </p:cNvPr>
            <p:cNvSpPr>
              <a:spLocks noChangeArrowheads="1"/>
            </p:cNvSpPr>
            <p:nvPr/>
          </p:nvSpPr>
          <p:spPr bwMode="auto">
            <a:xfrm>
              <a:off x="0" y="0"/>
              <a:ext cx="1390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b="1">
                  <a:solidFill>
                    <a:srgbClr val="FFFFFF"/>
                  </a:solidFill>
                  <a:latin typeface="时尚中黑简体" pitchFamily="2" charset="-122"/>
                  <a:ea typeface="时尚中黑简体" pitchFamily="2" charset="-122"/>
                  <a:sym typeface="时尚中黑简体" pitchFamily="2" charset="-122"/>
                </a:rPr>
                <a:t>Click Input</a:t>
              </a:r>
              <a:endParaRPr kumimoji="0" lang="zh-CN" altLang="en-US" sz="1800"/>
            </a:p>
          </p:txBody>
        </p:sp>
      </p:grpSp>
      <p:grpSp>
        <p:nvGrpSpPr>
          <p:cNvPr id="14361" name="Group 25">
            <a:extLst>
              <a:ext uri="{FF2B5EF4-FFF2-40B4-BE49-F238E27FC236}">
                <a16:creationId xmlns:a16="http://schemas.microsoft.com/office/drawing/2014/main" id="{21C375C0-496F-4D96-BF9D-4632FA4C217D}"/>
              </a:ext>
            </a:extLst>
          </p:cNvPr>
          <p:cNvGrpSpPr>
            <a:grpSpLocks/>
          </p:cNvGrpSpPr>
          <p:nvPr/>
        </p:nvGrpSpPr>
        <p:grpSpPr bwMode="auto">
          <a:xfrm>
            <a:off x="3925888" y="3363913"/>
            <a:ext cx="2043213" cy="1227137"/>
            <a:chOff x="0" y="0"/>
            <a:chExt cx="2041966" cy="1226753"/>
          </a:xfrm>
        </p:grpSpPr>
        <p:sp>
          <p:nvSpPr>
            <p:cNvPr id="25613" name="TextBox 19">
              <a:extLst>
                <a:ext uri="{FF2B5EF4-FFF2-40B4-BE49-F238E27FC236}">
                  <a16:creationId xmlns:a16="http://schemas.microsoft.com/office/drawing/2014/main" id="{C2D1D518-FC80-4E64-A01F-7C334F6C2F5E}"/>
                </a:ext>
              </a:extLst>
            </p:cNvPr>
            <p:cNvSpPr>
              <a:spLocks noChangeArrowheads="1"/>
            </p:cNvSpPr>
            <p:nvPr/>
          </p:nvSpPr>
          <p:spPr bwMode="auto">
            <a:xfrm>
              <a:off x="20545" y="518867"/>
              <a:ext cx="20214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000" dirty="0">
                  <a:solidFill>
                    <a:schemeClr val="bg1"/>
                  </a:solidFill>
                  <a:latin typeface="时尚中黑简体" pitchFamily="2" charset="-122"/>
                  <a:ea typeface="时尚中黑简体" pitchFamily="2" charset="-122"/>
                  <a:sym typeface="时尚中黑简体" pitchFamily="2" charset="-122"/>
                </a:rPr>
                <a:t>Click to enter text content</a:t>
              </a:r>
              <a:endParaRPr kumimoji="0" lang="en-US" altLang="zh-CN" sz="1000" dirty="0">
                <a:solidFill>
                  <a:schemeClr val="bg1"/>
                </a:solidFill>
                <a:latin typeface="时尚中黑简体" pitchFamily="2" charset="-122"/>
                <a:ea typeface="时尚中黑简体" pitchFamily="2" charset="-122"/>
                <a:sym typeface="时尚中黑简体" pitchFamily="2" charset="-122"/>
              </a:endParaRPr>
            </a:p>
            <a:p>
              <a:r>
                <a:rPr kumimoji="0" lang="zh-CN" altLang="en-US" sz="1000" dirty="0">
                  <a:solidFill>
                    <a:schemeClr val="bg1"/>
                  </a:solidFill>
                  <a:latin typeface="时尚中黑简体" pitchFamily="2" charset="-122"/>
                  <a:ea typeface="时尚中黑简体" pitchFamily="2" charset="-122"/>
                  <a:sym typeface="时尚中黑简体" pitchFamily="2" charset="-122"/>
                </a:rPr>
                <a:t>    Click to enter text content</a:t>
              </a:r>
              <a:endParaRPr kumimoji="0" lang="en-US" altLang="zh-CN" sz="1000" dirty="0">
                <a:solidFill>
                  <a:schemeClr val="bg1"/>
                </a:solidFill>
                <a:latin typeface="时尚中黑简体" pitchFamily="2" charset="-122"/>
                <a:ea typeface="时尚中黑简体" pitchFamily="2" charset="-122"/>
                <a:sym typeface="时尚中黑简体" pitchFamily="2" charset="-122"/>
              </a:endParaRPr>
            </a:p>
            <a:p>
              <a:r>
                <a:rPr kumimoji="0" lang="zh-CN" altLang="en-US" sz="1000" dirty="0">
                  <a:solidFill>
                    <a:schemeClr val="bg1"/>
                  </a:solidFill>
                  <a:latin typeface="时尚中黑简体" pitchFamily="2" charset="-122"/>
                  <a:ea typeface="时尚中黑简体" pitchFamily="2" charset="-122"/>
                  <a:sym typeface="时尚中黑简体" pitchFamily="2" charset="-122"/>
                </a:rPr>
                <a:t>Click to enter text content</a:t>
              </a:r>
              <a:endParaRPr kumimoji="0" lang="en-US" altLang="zh-CN" sz="1000" dirty="0">
                <a:solidFill>
                  <a:schemeClr val="bg1"/>
                </a:solidFill>
                <a:latin typeface="时尚中黑简体" pitchFamily="2" charset="-122"/>
                <a:ea typeface="时尚中黑简体" pitchFamily="2" charset="-122"/>
                <a:sym typeface="时尚中黑简体" pitchFamily="2" charset="-122"/>
              </a:endParaRPr>
            </a:p>
            <a:p>
              <a:r>
                <a:rPr kumimoji="0" lang="zh-CN" altLang="en-US" sz="1000" dirty="0">
                  <a:solidFill>
                    <a:schemeClr val="bg1"/>
                  </a:solidFill>
                  <a:latin typeface="时尚中黑简体" pitchFamily="2" charset="-122"/>
                  <a:ea typeface="时尚中黑简体" pitchFamily="2" charset="-122"/>
                  <a:sym typeface="时尚中黑简体" pitchFamily="2" charset="-122"/>
                </a:rPr>
                <a:t>   Click to enter text content</a:t>
              </a:r>
              <a:endParaRPr kumimoji="0" lang="en-US" altLang="en-US" sz="1000" dirty="0">
                <a:solidFill>
                  <a:schemeClr val="bg1"/>
                </a:solidFill>
                <a:latin typeface="时尚中黑简体" pitchFamily="2" charset="-122"/>
                <a:ea typeface="时尚中黑简体" pitchFamily="2" charset="-122"/>
                <a:sym typeface="时尚中黑简体" pitchFamily="2" charset="-122"/>
              </a:endParaRPr>
            </a:p>
          </p:txBody>
        </p:sp>
        <p:sp>
          <p:nvSpPr>
            <p:cNvPr id="25614" name="矩形 20">
              <a:extLst>
                <a:ext uri="{FF2B5EF4-FFF2-40B4-BE49-F238E27FC236}">
                  <a16:creationId xmlns:a16="http://schemas.microsoft.com/office/drawing/2014/main" id="{4BCBAEC0-1D74-4738-B2C7-526A2F3C6151}"/>
                </a:ext>
              </a:extLst>
            </p:cNvPr>
            <p:cNvSpPr>
              <a:spLocks noChangeArrowheads="1"/>
            </p:cNvSpPr>
            <p:nvPr/>
          </p:nvSpPr>
          <p:spPr bwMode="auto">
            <a:xfrm>
              <a:off x="0" y="0"/>
              <a:ext cx="1390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b="1">
                  <a:solidFill>
                    <a:srgbClr val="FFFFFF"/>
                  </a:solidFill>
                  <a:latin typeface="时尚中黑简体" pitchFamily="2" charset="-122"/>
                  <a:ea typeface="时尚中黑简体" pitchFamily="2" charset="-122"/>
                  <a:sym typeface="时尚中黑简体" pitchFamily="2" charset="-122"/>
                </a:rPr>
                <a:t>Click Input</a:t>
              </a:r>
              <a:endParaRPr kumimoji="0" lang="zh-CN" altLang="en-US" sz="1800"/>
            </a:p>
          </p:txBody>
        </p:sp>
      </p:grpSp>
      <p:grpSp>
        <p:nvGrpSpPr>
          <p:cNvPr id="14364" name="Group 28">
            <a:extLst>
              <a:ext uri="{FF2B5EF4-FFF2-40B4-BE49-F238E27FC236}">
                <a16:creationId xmlns:a16="http://schemas.microsoft.com/office/drawing/2014/main" id="{79AF605B-896D-44D1-9F26-2C322153B28C}"/>
              </a:ext>
            </a:extLst>
          </p:cNvPr>
          <p:cNvGrpSpPr>
            <a:grpSpLocks/>
          </p:cNvGrpSpPr>
          <p:nvPr/>
        </p:nvGrpSpPr>
        <p:grpSpPr bwMode="auto">
          <a:xfrm>
            <a:off x="6657975" y="3365500"/>
            <a:ext cx="1982489" cy="1225550"/>
            <a:chOff x="0" y="0"/>
            <a:chExt cx="1983061" cy="1226753"/>
          </a:xfrm>
        </p:grpSpPr>
        <p:sp>
          <p:nvSpPr>
            <p:cNvPr id="25611" name="TextBox 21">
              <a:extLst>
                <a:ext uri="{FF2B5EF4-FFF2-40B4-BE49-F238E27FC236}">
                  <a16:creationId xmlns:a16="http://schemas.microsoft.com/office/drawing/2014/main" id="{A1F1F568-86A2-4A46-879C-EE7AF0C5962C}"/>
                </a:ext>
              </a:extLst>
            </p:cNvPr>
            <p:cNvSpPr>
              <a:spLocks noChangeArrowheads="1"/>
            </p:cNvSpPr>
            <p:nvPr/>
          </p:nvSpPr>
          <p:spPr bwMode="auto">
            <a:xfrm>
              <a:off x="20545" y="518867"/>
              <a:ext cx="19625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000" dirty="0">
                  <a:solidFill>
                    <a:schemeClr val="bg1"/>
                  </a:solidFill>
                  <a:latin typeface="时尚中黑简体" pitchFamily="2" charset="-122"/>
                  <a:ea typeface="时尚中黑简体" pitchFamily="2" charset="-122"/>
                  <a:sym typeface="时尚中黑简体" pitchFamily="2" charset="-122"/>
                </a:rPr>
                <a:t>Click to enter text content</a:t>
              </a:r>
              <a:endParaRPr kumimoji="0" lang="en-US" altLang="zh-CN" sz="1000" dirty="0">
                <a:solidFill>
                  <a:schemeClr val="bg1"/>
                </a:solidFill>
                <a:latin typeface="时尚中黑简体" pitchFamily="2" charset="-122"/>
                <a:ea typeface="时尚中黑简体" pitchFamily="2" charset="-122"/>
                <a:sym typeface="时尚中黑简体" pitchFamily="2" charset="-122"/>
              </a:endParaRPr>
            </a:p>
            <a:p>
              <a:r>
                <a:rPr kumimoji="0" lang="zh-CN" altLang="en-US" sz="1000" dirty="0">
                  <a:solidFill>
                    <a:schemeClr val="bg1"/>
                  </a:solidFill>
                  <a:latin typeface="时尚中黑简体" pitchFamily="2" charset="-122"/>
                  <a:ea typeface="时尚中黑简体" pitchFamily="2" charset="-122"/>
                  <a:sym typeface="时尚中黑简体" pitchFamily="2" charset="-122"/>
                </a:rPr>
                <a:t>    Click to enter text content</a:t>
              </a:r>
              <a:endParaRPr kumimoji="0" lang="en-US" altLang="zh-CN" sz="1000" dirty="0">
                <a:solidFill>
                  <a:schemeClr val="bg1"/>
                </a:solidFill>
                <a:latin typeface="时尚中黑简体" pitchFamily="2" charset="-122"/>
                <a:ea typeface="时尚中黑简体" pitchFamily="2" charset="-122"/>
                <a:sym typeface="时尚中黑简体" pitchFamily="2" charset="-122"/>
              </a:endParaRPr>
            </a:p>
            <a:p>
              <a:r>
                <a:rPr kumimoji="0" lang="zh-CN" altLang="en-US" sz="1000" dirty="0">
                  <a:solidFill>
                    <a:schemeClr val="bg1"/>
                  </a:solidFill>
                  <a:latin typeface="时尚中黑简体" pitchFamily="2" charset="-122"/>
                  <a:ea typeface="时尚中黑简体" pitchFamily="2" charset="-122"/>
                  <a:sym typeface="时尚中黑简体" pitchFamily="2" charset="-122"/>
                </a:rPr>
                <a:t>Click to enter text content</a:t>
              </a:r>
              <a:endParaRPr kumimoji="0" lang="en-US" altLang="zh-CN" sz="1000" dirty="0">
                <a:solidFill>
                  <a:schemeClr val="bg1"/>
                </a:solidFill>
                <a:latin typeface="时尚中黑简体" pitchFamily="2" charset="-122"/>
                <a:ea typeface="时尚中黑简体" pitchFamily="2" charset="-122"/>
                <a:sym typeface="时尚中黑简体" pitchFamily="2" charset="-122"/>
              </a:endParaRPr>
            </a:p>
            <a:p>
              <a:r>
                <a:rPr kumimoji="0" lang="zh-CN" altLang="en-US" sz="1000" dirty="0">
                  <a:solidFill>
                    <a:schemeClr val="bg1"/>
                  </a:solidFill>
                  <a:latin typeface="时尚中黑简体" pitchFamily="2" charset="-122"/>
                  <a:ea typeface="时尚中黑简体" pitchFamily="2" charset="-122"/>
                  <a:sym typeface="时尚中黑简体" pitchFamily="2" charset="-122"/>
                </a:rPr>
                <a:t>   Click to enter text content</a:t>
              </a:r>
              <a:endParaRPr kumimoji="0" lang="en-US" altLang="en-US" sz="1000" dirty="0">
                <a:solidFill>
                  <a:schemeClr val="bg1"/>
                </a:solidFill>
                <a:latin typeface="时尚中黑简体" pitchFamily="2" charset="-122"/>
                <a:ea typeface="时尚中黑简体" pitchFamily="2" charset="-122"/>
                <a:sym typeface="时尚中黑简体" pitchFamily="2" charset="-122"/>
              </a:endParaRPr>
            </a:p>
          </p:txBody>
        </p:sp>
        <p:sp>
          <p:nvSpPr>
            <p:cNvPr id="25612" name="矩形 22">
              <a:extLst>
                <a:ext uri="{FF2B5EF4-FFF2-40B4-BE49-F238E27FC236}">
                  <a16:creationId xmlns:a16="http://schemas.microsoft.com/office/drawing/2014/main" id="{130DD9A5-F45B-4AE6-9BE8-6C1EC9E92A70}"/>
                </a:ext>
              </a:extLst>
            </p:cNvPr>
            <p:cNvSpPr>
              <a:spLocks noChangeArrowheads="1"/>
            </p:cNvSpPr>
            <p:nvPr/>
          </p:nvSpPr>
          <p:spPr bwMode="auto">
            <a:xfrm>
              <a:off x="0" y="0"/>
              <a:ext cx="1390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b="1">
                  <a:solidFill>
                    <a:srgbClr val="FFFFFF"/>
                  </a:solidFill>
                  <a:latin typeface="时尚中黑简体" pitchFamily="2" charset="-122"/>
                  <a:ea typeface="时尚中黑简体" pitchFamily="2" charset="-122"/>
                  <a:sym typeface="时尚中黑简体" pitchFamily="2" charset="-122"/>
                </a:rPr>
                <a:t>Click Input</a:t>
              </a:r>
              <a:endParaRPr kumimoji="0" lang="zh-CN" altLang="en-US" sz="1800"/>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500" fill="hold"/>
                                        <p:tgtEl>
                                          <p:spTgt spid="14341"/>
                                        </p:tgtEl>
                                        <p:attrNameLst>
                                          <p:attrName>ppt_w</p:attrName>
                                        </p:attrNameLst>
                                      </p:cBhvr>
                                      <p:tavLst>
                                        <p:tav tm="0">
                                          <p:val>
                                            <p:fltVal val="0"/>
                                          </p:val>
                                        </p:tav>
                                        <p:tav tm="100000">
                                          <p:val>
                                            <p:strVal val="#ppt_w"/>
                                          </p:val>
                                        </p:tav>
                                      </p:tavLst>
                                    </p:anim>
                                    <p:anim calcmode="lin" valueType="num">
                                      <p:cBhvr>
                                        <p:cTn id="8" dur="500" fill="hold"/>
                                        <p:tgtEl>
                                          <p:spTgt spid="14341"/>
                                        </p:tgtEl>
                                        <p:attrNameLst>
                                          <p:attrName>ppt_h</p:attrName>
                                        </p:attrNameLst>
                                      </p:cBhvr>
                                      <p:tavLst>
                                        <p:tav tm="0">
                                          <p:val>
                                            <p:fltVal val="0"/>
                                          </p:val>
                                        </p:tav>
                                        <p:tav tm="100000">
                                          <p:val>
                                            <p:strVal val="#ppt_h"/>
                                          </p:val>
                                        </p:tav>
                                      </p:tavLst>
                                    </p:anim>
                                    <p:anim calcmode="lin" valueType="num">
                                      <p:cBhvr>
                                        <p:cTn id="9" dur="500" fill="hold"/>
                                        <p:tgtEl>
                                          <p:spTgt spid="14341"/>
                                        </p:tgtEl>
                                        <p:attrNameLst>
                                          <p:attrName>style.rotation</p:attrName>
                                        </p:attrNameLst>
                                      </p:cBhvr>
                                      <p:tavLst>
                                        <p:tav tm="0">
                                          <p:val>
                                            <p:fltVal val="360"/>
                                          </p:val>
                                        </p:tav>
                                        <p:tav tm="100000">
                                          <p:val>
                                            <p:fltVal val="0"/>
                                          </p:val>
                                        </p:tav>
                                      </p:tavLst>
                                    </p:anim>
                                    <p:animEffect>
                                      <p:cBhvr>
                                        <p:cTn id="10" dur="500"/>
                                        <p:tgtEl>
                                          <p:spTgt spid="14341"/>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4347"/>
                                        </p:tgtEl>
                                        <p:attrNameLst>
                                          <p:attrName>style.visibility</p:attrName>
                                        </p:attrNameLst>
                                      </p:cBhvr>
                                      <p:to>
                                        <p:strVal val="visible"/>
                                      </p:to>
                                    </p:set>
                                    <p:anim calcmode="lin" valueType="num">
                                      <p:cBhvr>
                                        <p:cTn id="13" dur="500" fill="hold"/>
                                        <p:tgtEl>
                                          <p:spTgt spid="14347"/>
                                        </p:tgtEl>
                                        <p:attrNameLst>
                                          <p:attrName>ppt_w</p:attrName>
                                        </p:attrNameLst>
                                      </p:cBhvr>
                                      <p:tavLst>
                                        <p:tav tm="0">
                                          <p:val>
                                            <p:fltVal val="0"/>
                                          </p:val>
                                        </p:tav>
                                        <p:tav tm="100000">
                                          <p:val>
                                            <p:strVal val="#ppt_w"/>
                                          </p:val>
                                        </p:tav>
                                      </p:tavLst>
                                    </p:anim>
                                    <p:anim calcmode="lin" valueType="num">
                                      <p:cBhvr>
                                        <p:cTn id="14" dur="500" fill="hold"/>
                                        <p:tgtEl>
                                          <p:spTgt spid="14347"/>
                                        </p:tgtEl>
                                        <p:attrNameLst>
                                          <p:attrName>ppt_h</p:attrName>
                                        </p:attrNameLst>
                                      </p:cBhvr>
                                      <p:tavLst>
                                        <p:tav tm="0">
                                          <p:val>
                                            <p:fltVal val="0"/>
                                          </p:val>
                                        </p:tav>
                                        <p:tav tm="100000">
                                          <p:val>
                                            <p:strVal val="#ppt_h"/>
                                          </p:val>
                                        </p:tav>
                                      </p:tavLst>
                                    </p:anim>
                                    <p:anim calcmode="lin" valueType="num">
                                      <p:cBhvr>
                                        <p:cTn id="15" dur="500" fill="hold"/>
                                        <p:tgtEl>
                                          <p:spTgt spid="14347"/>
                                        </p:tgtEl>
                                        <p:attrNameLst>
                                          <p:attrName>style.rotation</p:attrName>
                                        </p:attrNameLst>
                                      </p:cBhvr>
                                      <p:tavLst>
                                        <p:tav tm="0">
                                          <p:val>
                                            <p:fltVal val="360"/>
                                          </p:val>
                                        </p:tav>
                                        <p:tav tm="100000">
                                          <p:val>
                                            <p:fltVal val="0"/>
                                          </p:val>
                                        </p:tav>
                                      </p:tavLst>
                                    </p:anim>
                                    <p:animEffect>
                                      <p:cBhvr>
                                        <p:cTn id="16" dur="500"/>
                                        <p:tgtEl>
                                          <p:spTgt spid="14347"/>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4352"/>
                                        </p:tgtEl>
                                        <p:attrNameLst>
                                          <p:attrName>style.visibility</p:attrName>
                                        </p:attrNameLst>
                                      </p:cBhvr>
                                      <p:to>
                                        <p:strVal val="visible"/>
                                      </p:to>
                                    </p:set>
                                    <p:anim calcmode="lin" valueType="num">
                                      <p:cBhvr>
                                        <p:cTn id="19" dur="500" fill="hold"/>
                                        <p:tgtEl>
                                          <p:spTgt spid="14352"/>
                                        </p:tgtEl>
                                        <p:attrNameLst>
                                          <p:attrName>ppt_w</p:attrName>
                                        </p:attrNameLst>
                                      </p:cBhvr>
                                      <p:tavLst>
                                        <p:tav tm="0">
                                          <p:val>
                                            <p:fltVal val="0"/>
                                          </p:val>
                                        </p:tav>
                                        <p:tav tm="100000">
                                          <p:val>
                                            <p:strVal val="#ppt_w"/>
                                          </p:val>
                                        </p:tav>
                                      </p:tavLst>
                                    </p:anim>
                                    <p:anim calcmode="lin" valueType="num">
                                      <p:cBhvr>
                                        <p:cTn id="20" dur="500" fill="hold"/>
                                        <p:tgtEl>
                                          <p:spTgt spid="14352"/>
                                        </p:tgtEl>
                                        <p:attrNameLst>
                                          <p:attrName>ppt_h</p:attrName>
                                        </p:attrNameLst>
                                      </p:cBhvr>
                                      <p:tavLst>
                                        <p:tav tm="0">
                                          <p:val>
                                            <p:fltVal val="0"/>
                                          </p:val>
                                        </p:tav>
                                        <p:tav tm="100000">
                                          <p:val>
                                            <p:strVal val="#ppt_h"/>
                                          </p:val>
                                        </p:tav>
                                      </p:tavLst>
                                    </p:anim>
                                    <p:anim calcmode="lin" valueType="num">
                                      <p:cBhvr>
                                        <p:cTn id="21" dur="500" fill="hold"/>
                                        <p:tgtEl>
                                          <p:spTgt spid="14352"/>
                                        </p:tgtEl>
                                        <p:attrNameLst>
                                          <p:attrName>style.rotation</p:attrName>
                                        </p:attrNameLst>
                                      </p:cBhvr>
                                      <p:tavLst>
                                        <p:tav tm="0">
                                          <p:val>
                                            <p:fltVal val="360"/>
                                          </p:val>
                                        </p:tav>
                                        <p:tav tm="100000">
                                          <p:val>
                                            <p:fltVal val="0"/>
                                          </p:val>
                                        </p:tav>
                                      </p:tavLst>
                                    </p:anim>
                                    <p:animEffect>
                                      <p:cBhvr>
                                        <p:cTn id="22" dur="500"/>
                                        <p:tgtEl>
                                          <p:spTgt spid="14352"/>
                                        </p:tgtEl>
                                      </p:cBhvr>
                                    </p:animEffect>
                                  </p:childTnLst>
                                </p:cTn>
                              </p:par>
                            </p:childTnLst>
                          </p:cTn>
                        </p:par>
                        <p:par>
                          <p:cTn id="23" fill="hold" nodeType="afterGroup">
                            <p:stCondLst>
                              <p:cond delay="500"/>
                            </p:stCondLst>
                            <p:childTnLst>
                              <p:par>
                                <p:cTn id="24" presetID="12" presetClass="entr" presetSubtype="1" fill="hold" nodeType="afterEffect">
                                  <p:stCondLst>
                                    <p:cond delay="0"/>
                                  </p:stCondLst>
                                  <p:childTnLst>
                                    <p:set>
                                      <p:cBhvr>
                                        <p:cTn id="25" dur="1" fill="hold">
                                          <p:stCondLst>
                                            <p:cond delay="0"/>
                                          </p:stCondLst>
                                        </p:cTn>
                                        <p:tgtEl>
                                          <p:spTgt spid="14358"/>
                                        </p:tgtEl>
                                        <p:attrNameLst>
                                          <p:attrName>style.visibility</p:attrName>
                                        </p:attrNameLst>
                                      </p:cBhvr>
                                      <p:to>
                                        <p:strVal val="visible"/>
                                      </p:to>
                                    </p:set>
                                    <p:anim calcmode="lin" valueType="num">
                                      <p:cBhvr>
                                        <p:cTn id="26" dur="500"/>
                                        <p:tgtEl>
                                          <p:spTgt spid="14358"/>
                                        </p:tgtEl>
                                        <p:attrNameLst>
                                          <p:attrName>ppt_y</p:attrName>
                                        </p:attrNameLst>
                                      </p:cBhvr>
                                      <p:tavLst>
                                        <p:tav tm="0">
                                          <p:val>
                                            <p:strVal val="#ppt_y-#ppt_h*1.125000"/>
                                          </p:val>
                                        </p:tav>
                                        <p:tav tm="100000">
                                          <p:val>
                                            <p:strVal val="#ppt_y"/>
                                          </p:val>
                                        </p:tav>
                                      </p:tavLst>
                                    </p:anim>
                                    <p:animEffect>
                                      <p:cBhvr>
                                        <p:cTn id="27" dur="500"/>
                                        <p:tgtEl>
                                          <p:spTgt spid="14358"/>
                                        </p:tgtEl>
                                      </p:cBhvr>
                                    </p:animEffect>
                                  </p:childTnLst>
                                </p:cTn>
                              </p:par>
                            </p:childTnLst>
                          </p:cTn>
                        </p:par>
                        <p:par>
                          <p:cTn id="28" fill="hold" nodeType="afterGroup">
                            <p:stCondLst>
                              <p:cond delay="1000"/>
                            </p:stCondLst>
                            <p:childTnLst>
                              <p:par>
                                <p:cTn id="29" presetID="12" presetClass="entr" presetSubtype="1" fill="hold" nodeType="afterEffect">
                                  <p:stCondLst>
                                    <p:cond delay="0"/>
                                  </p:stCondLst>
                                  <p:childTnLst>
                                    <p:set>
                                      <p:cBhvr>
                                        <p:cTn id="30" dur="1" fill="hold">
                                          <p:stCondLst>
                                            <p:cond delay="0"/>
                                          </p:stCondLst>
                                        </p:cTn>
                                        <p:tgtEl>
                                          <p:spTgt spid="14361"/>
                                        </p:tgtEl>
                                        <p:attrNameLst>
                                          <p:attrName>style.visibility</p:attrName>
                                        </p:attrNameLst>
                                      </p:cBhvr>
                                      <p:to>
                                        <p:strVal val="visible"/>
                                      </p:to>
                                    </p:set>
                                    <p:anim calcmode="lin" valueType="num">
                                      <p:cBhvr>
                                        <p:cTn id="31" dur="500"/>
                                        <p:tgtEl>
                                          <p:spTgt spid="14361"/>
                                        </p:tgtEl>
                                        <p:attrNameLst>
                                          <p:attrName>ppt_y</p:attrName>
                                        </p:attrNameLst>
                                      </p:cBhvr>
                                      <p:tavLst>
                                        <p:tav tm="0">
                                          <p:val>
                                            <p:strVal val="#ppt_y-#ppt_h*1.125000"/>
                                          </p:val>
                                        </p:tav>
                                        <p:tav tm="100000">
                                          <p:val>
                                            <p:strVal val="#ppt_y"/>
                                          </p:val>
                                        </p:tav>
                                      </p:tavLst>
                                    </p:anim>
                                    <p:animEffect>
                                      <p:cBhvr>
                                        <p:cTn id="32" dur="500"/>
                                        <p:tgtEl>
                                          <p:spTgt spid="14361"/>
                                        </p:tgtEl>
                                      </p:cBhvr>
                                    </p:animEffect>
                                  </p:childTnLst>
                                </p:cTn>
                              </p:par>
                            </p:childTnLst>
                          </p:cTn>
                        </p:par>
                        <p:par>
                          <p:cTn id="33" fill="hold" nodeType="afterGroup">
                            <p:stCondLst>
                              <p:cond delay="1500"/>
                            </p:stCondLst>
                            <p:childTnLst>
                              <p:par>
                                <p:cTn id="34" presetID="12" presetClass="entr" presetSubtype="1" fill="hold" nodeType="afterEffect">
                                  <p:stCondLst>
                                    <p:cond delay="0"/>
                                  </p:stCondLst>
                                  <p:childTnLst>
                                    <p:set>
                                      <p:cBhvr>
                                        <p:cTn id="35" dur="1" fill="hold">
                                          <p:stCondLst>
                                            <p:cond delay="0"/>
                                          </p:stCondLst>
                                        </p:cTn>
                                        <p:tgtEl>
                                          <p:spTgt spid="14364"/>
                                        </p:tgtEl>
                                        <p:attrNameLst>
                                          <p:attrName>style.visibility</p:attrName>
                                        </p:attrNameLst>
                                      </p:cBhvr>
                                      <p:to>
                                        <p:strVal val="visible"/>
                                      </p:to>
                                    </p:set>
                                    <p:anim calcmode="lin" valueType="num">
                                      <p:cBhvr>
                                        <p:cTn id="36" dur="500"/>
                                        <p:tgtEl>
                                          <p:spTgt spid="14364"/>
                                        </p:tgtEl>
                                        <p:attrNameLst>
                                          <p:attrName>ppt_y</p:attrName>
                                        </p:attrNameLst>
                                      </p:cBhvr>
                                      <p:tavLst>
                                        <p:tav tm="0">
                                          <p:val>
                                            <p:strVal val="#ppt_y-#ppt_h*1.125000"/>
                                          </p:val>
                                        </p:tav>
                                        <p:tav tm="100000">
                                          <p:val>
                                            <p:strVal val="#ppt_y"/>
                                          </p:val>
                                        </p:tav>
                                      </p:tavLst>
                                    </p:anim>
                                    <p:animEffect>
                                      <p:cBhvr>
                                        <p:cTn id="37" dur="500"/>
                                        <p:tgtEl>
                                          <p:spTgt spid="14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灯片编号占位符 4">
            <a:extLst>
              <a:ext uri="{FF2B5EF4-FFF2-40B4-BE49-F238E27FC236}">
                <a16:creationId xmlns:a16="http://schemas.microsoft.com/office/drawing/2014/main" id="{BC15CDCF-2ADD-44A6-A767-E7764DFBCF0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BA403AD3-3220-40CF-87F3-12CAB7228BC1}" type="slidenum">
              <a:rPr kumimoji="0" lang="zh-CN" altLang="en-US" sz="1200">
                <a:solidFill>
                  <a:srgbClr val="898989"/>
                </a:solidFill>
              </a:rPr>
              <a:pPr/>
              <a:t>12</a:t>
            </a:fld>
            <a:endParaRPr kumimoji="0" lang="zh-CN" altLang="en-US" sz="1800"/>
          </a:p>
        </p:txBody>
      </p:sp>
      <p:pic>
        <p:nvPicPr>
          <p:cNvPr id="26626" name="Picture 2" descr="F:\0作品发布中心\0中转站\巴西\巴西7\1.png">
            <a:extLst>
              <a:ext uri="{FF2B5EF4-FFF2-40B4-BE49-F238E27FC236}">
                <a16:creationId xmlns:a16="http://schemas.microsoft.com/office/drawing/2014/main" id="{CCDE0114-4A69-46E8-AFC4-2C4B57452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0025"/>
            <a:ext cx="5106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7">
            <a:extLst>
              <a:ext uri="{FF2B5EF4-FFF2-40B4-BE49-F238E27FC236}">
                <a16:creationId xmlns:a16="http://schemas.microsoft.com/office/drawing/2014/main" id="{9E0627CB-201A-4B7A-9487-5C65A2FF4CBB}"/>
              </a:ext>
            </a:extLst>
          </p:cNvPr>
          <p:cNvSpPr>
            <a:spLocks noChangeArrowheads="1"/>
          </p:cNvSpPr>
          <p:nvPr/>
        </p:nvSpPr>
        <p:spPr bwMode="auto">
          <a:xfrm>
            <a:off x="8134350" y="123825"/>
            <a:ext cx="81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000">
                <a:solidFill>
                  <a:schemeClr val="bg1"/>
                </a:solidFill>
                <a:latin typeface="时尚中黑简体" pitchFamily="2" charset="-122"/>
                <a:ea typeface="时尚中黑简体" pitchFamily="2" charset="-122"/>
                <a:sym typeface="时尚中黑简体" pitchFamily="2" charset="-122"/>
              </a:rPr>
              <a:t>Logo </a:t>
            </a:r>
            <a:endParaRPr kumimoji="0" lang="zh-CN" altLang="en-US" sz="2000">
              <a:solidFill>
                <a:schemeClr val="bg1"/>
              </a:solidFill>
              <a:latin typeface="时尚中黑简体" pitchFamily="2" charset="-122"/>
              <a:ea typeface="时尚中黑简体" pitchFamily="2" charset="-122"/>
              <a:sym typeface="时尚中黑简体" pitchFamily="2" charset="-122"/>
            </a:endParaRPr>
          </a:p>
        </p:txBody>
      </p:sp>
      <p:pic>
        <p:nvPicPr>
          <p:cNvPr id="26628" name="Picture 3">
            <a:extLst>
              <a:ext uri="{FF2B5EF4-FFF2-40B4-BE49-F238E27FC236}">
                <a16:creationId xmlns:a16="http://schemas.microsoft.com/office/drawing/2014/main" id="{C8E4031F-75AE-41BE-B093-7C7621531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813" y="123825"/>
            <a:ext cx="363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15365" name="TextBox 17">
            <a:extLst>
              <a:ext uri="{FF2B5EF4-FFF2-40B4-BE49-F238E27FC236}">
                <a16:creationId xmlns:a16="http://schemas.microsoft.com/office/drawing/2014/main" id="{DDC42080-268F-4E54-9D4F-1F58F2953319}"/>
              </a:ext>
            </a:extLst>
          </p:cNvPr>
          <p:cNvSpPr>
            <a:spLocks noChangeArrowheads="1"/>
          </p:cNvSpPr>
          <p:nvPr/>
        </p:nvSpPr>
        <p:spPr bwMode="auto">
          <a:xfrm>
            <a:off x="6483350" y="1479550"/>
            <a:ext cx="1927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kumimoji="0" lang="zh-CN" altLang="en-US" sz="1400" b="1">
                <a:solidFill>
                  <a:schemeClr val="bg1"/>
                </a:solidFill>
                <a:latin typeface="时尚中黑简体" pitchFamily="2" charset="-122"/>
                <a:ea typeface="时尚中黑简体" pitchFamily="2" charset="-122"/>
                <a:sym typeface="时尚中黑简体" pitchFamily="2" charset="-122"/>
              </a:rPr>
              <a:t>Add title here</a:t>
            </a:r>
            <a:endParaRPr kumimoji="0" lang="en-US" altLang="zh-CN" sz="1400" b="1">
              <a:solidFill>
                <a:schemeClr val="bg1"/>
              </a:solidFill>
              <a:latin typeface="时尚中黑简体" pitchFamily="2" charset="-122"/>
              <a:ea typeface="时尚中黑简体" pitchFamily="2" charset="-122"/>
              <a:sym typeface="时尚中黑简体" pitchFamily="2" charset="-122"/>
            </a:endParaRPr>
          </a:p>
          <a:p>
            <a:pPr>
              <a:lnSpc>
                <a:spcPct val="150000"/>
              </a:lnSpc>
            </a:pPr>
            <a:r>
              <a:rPr kumimoji="0" lang="zh-CN" altLang="en-US" sz="1000" b="1">
                <a:solidFill>
                  <a:srgbClr val="000000"/>
                </a:solidFill>
                <a:latin typeface="时尚中黑简体" pitchFamily="2" charset="-122"/>
                <a:ea typeface="时尚中黑简体" pitchFamily="2" charset="-122"/>
                <a:sym typeface="时尚中黑简体" pitchFamily="2" charset="-122"/>
              </a:rPr>
              <a:t>Click here to add paragraph text</a:t>
            </a:r>
          </a:p>
          <a:p>
            <a:pPr>
              <a:lnSpc>
                <a:spcPct val="150000"/>
              </a:lnSpc>
            </a:pPr>
            <a:r>
              <a:rPr kumimoji="0" lang="zh-CN" altLang="en-US" sz="1000" b="1">
                <a:solidFill>
                  <a:srgbClr val="000000"/>
                </a:solidFill>
                <a:latin typeface="时尚中黑简体" pitchFamily="2" charset="-122"/>
                <a:ea typeface="时尚中黑简体" pitchFamily="2" charset="-122"/>
                <a:sym typeface="时尚中黑简体" pitchFamily="2" charset="-122"/>
              </a:rPr>
              <a:t>Click here to add paragraph text</a:t>
            </a:r>
          </a:p>
        </p:txBody>
      </p:sp>
      <p:sp>
        <p:nvSpPr>
          <p:cNvPr id="15366" name="TextBox 18">
            <a:extLst>
              <a:ext uri="{FF2B5EF4-FFF2-40B4-BE49-F238E27FC236}">
                <a16:creationId xmlns:a16="http://schemas.microsoft.com/office/drawing/2014/main" id="{D43ED52C-7ED0-4FA7-A1D6-8F575DB41DB7}"/>
              </a:ext>
            </a:extLst>
          </p:cNvPr>
          <p:cNvSpPr>
            <a:spLocks noChangeArrowheads="1"/>
          </p:cNvSpPr>
          <p:nvPr/>
        </p:nvSpPr>
        <p:spPr bwMode="auto">
          <a:xfrm>
            <a:off x="6573838" y="3222625"/>
            <a:ext cx="19256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kumimoji="0" lang="zh-CN" altLang="en-US" sz="1400" b="1">
                <a:solidFill>
                  <a:schemeClr val="bg1"/>
                </a:solidFill>
                <a:latin typeface="时尚中黑简体" pitchFamily="2" charset="-122"/>
                <a:ea typeface="时尚中黑简体" pitchFamily="2" charset="-122"/>
                <a:sym typeface="时尚中黑简体" pitchFamily="2" charset="-122"/>
              </a:rPr>
              <a:t>Add title here</a:t>
            </a:r>
            <a:endParaRPr kumimoji="0" lang="en-US" altLang="zh-CN" sz="1400" b="1">
              <a:solidFill>
                <a:schemeClr val="bg1"/>
              </a:solidFill>
              <a:latin typeface="时尚中黑简体" pitchFamily="2" charset="-122"/>
              <a:ea typeface="时尚中黑简体" pitchFamily="2" charset="-122"/>
              <a:sym typeface="时尚中黑简体" pitchFamily="2" charset="-122"/>
            </a:endParaRPr>
          </a:p>
          <a:p>
            <a:pPr>
              <a:lnSpc>
                <a:spcPct val="150000"/>
              </a:lnSpc>
            </a:pPr>
            <a:r>
              <a:rPr kumimoji="0" lang="zh-CN" altLang="en-US" sz="1000" b="1">
                <a:solidFill>
                  <a:srgbClr val="000000"/>
                </a:solidFill>
                <a:latin typeface="时尚中黑简体" pitchFamily="2" charset="-122"/>
                <a:ea typeface="时尚中黑简体" pitchFamily="2" charset="-122"/>
                <a:sym typeface="时尚中黑简体" pitchFamily="2" charset="-122"/>
              </a:rPr>
              <a:t>Click here to add paragraph text</a:t>
            </a:r>
          </a:p>
          <a:p>
            <a:pPr>
              <a:lnSpc>
                <a:spcPct val="150000"/>
              </a:lnSpc>
            </a:pPr>
            <a:r>
              <a:rPr kumimoji="0" lang="zh-CN" altLang="en-US" sz="1000" b="1">
                <a:solidFill>
                  <a:srgbClr val="000000"/>
                </a:solidFill>
                <a:latin typeface="时尚中黑简体" pitchFamily="2" charset="-122"/>
                <a:ea typeface="时尚中黑简体" pitchFamily="2" charset="-122"/>
                <a:sym typeface="时尚中黑简体" pitchFamily="2" charset="-122"/>
              </a:rPr>
              <a:t>Click here to add paragraph text</a:t>
            </a:r>
          </a:p>
        </p:txBody>
      </p:sp>
      <p:sp>
        <p:nvSpPr>
          <p:cNvPr id="15367" name="TextBox 19">
            <a:extLst>
              <a:ext uri="{FF2B5EF4-FFF2-40B4-BE49-F238E27FC236}">
                <a16:creationId xmlns:a16="http://schemas.microsoft.com/office/drawing/2014/main" id="{B2FA28D4-4076-4B8D-B251-FC060D7EFD69}"/>
              </a:ext>
            </a:extLst>
          </p:cNvPr>
          <p:cNvSpPr>
            <a:spLocks noChangeArrowheads="1"/>
          </p:cNvSpPr>
          <p:nvPr/>
        </p:nvSpPr>
        <p:spPr bwMode="auto">
          <a:xfrm>
            <a:off x="1116013" y="1479550"/>
            <a:ext cx="19256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kumimoji="0" lang="zh-CN" altLang="en-US" sz="1400" b="1">
                <a:solidFill>
                  <a:schemeClr val="bg1"/>
                </a:solidFill>
                <a:latin typeface="时尚中黑简体" pitchFamily="2" charset="-122"/>
                <a:ea typeface="时尚中黑简体" pitchFamily="2" charset="-122"/>
                <a:sym typeface="时尚中黑简体" pitchFamily="2" charset="-122"/>
              </a:rPr>
              <a:t>Add title here</a:t>
            </a:r>
            <a:endParaRPr kumimoji="0" lang="en-US" altLang="zh-CN" sz="1400" b="1">
              <a:solidFill>
                <a:schemeClr val="bg1"/>
              </a:solidFill>
              <a:latin typeface="时尚中黑简体" pitchFamily="2" charset="-122"/>
              <a:ea typeface="时尚中黑简体" pitchFamily="2" charset="-122"/>
              <a:sym typeface="时尚中黑简体" pitchFamily="2" charset="-122"/>
            </a:endParaRPr>
          </a:p>
          <a:p>
            <a:pPr>
              <a:lnSpc>
                <a:spcPct val="150000"/>
              </a:lnSpc>
            </a:pPr>
            <a:r>
              <a:rPr kumimoji="0" lang="zh-CN" altLang="en-US" sz="1000" b="1">
                <a:solidFill>
                  <a:srgbClr val="000000"/>
                </a:solidFill>
                <a:latin typeface="时尚中黑简体" pitchFamily="2" charset="-122"/>
                <a:ea typeface="时尚中黑简体" pitchFamily="2" charset="-122"/>
                <a:sym typeface="时尚中黑简体" pitchFamily="2" charset="-122"/>
              </a:rPr>
              <a:t>Click here to add paragraph text</a:t>
            </a:r>
          </a:p>
          <a:p>
            <a:pPr>
              <a:lnSpc>
                <a:spcPct val="150000"/>
              </a:lnSpc>
            </a:pPr>
            <a:r>
              <a:rPr kumimoji="0" lang="zh-CN" altLang="en-US" sz="1000" b="1">
                <a:solidFill>
                  <a:srgbClr val="000000"/>
                </a:solidFill>
                <a:latin typeface="时尚中黑简体" pitchFamily="2" charset="-122"/>
                <a:ea typeface="时尚中黑简体" pitchFamily="2" charset="-122"/>
                <a:sym typeface="时尚中黑简体" pitchFamily="2" charset="-122"/>
              </a:rPr>
              <a:t>Click here to add paragraph text</a:t>
            </a:r>
          </a:p>
        </p:txBody>
      </p:sp>
      <p:sp>
        <p:nvSpPr>
          <p:cNvPr id="15368" name="TextBox 20">
            <a:extLst>
              <a:ext uri="{FF2B5EF4-FFF2-40B4-BE49-F238E27FC236}">
                <a16:creationId xmlns:a16="http://schemas.microsoft.com/office/drawing/2014/main" id="{F7F78F70-B21F-4323-A686-2A40DDD4A393}"/>
              </a:ext>
            </a:extLst>
          </p:cNvPr>
          <p:cNvSpPr>
            <a:spLocks noChangeArrowheads="1"/>
          </p:cNvSpPr>
          <p:nvPr/>
        </p:nvSpPr>
        <p:spPr bwMode="auto">
          <a:xfrm>
            <a:off x="1206500" y="3222625"/>
            <a:ext cx="1925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kumimoji="0" lang="zh-CN" altLang="en-US" sz="1400" b="1">
                <a:solidFill>
                  <a:schemeClr val="bg1"/>
                </a:solidFill>
                <a:latin typeface="时尚中黑简体" pitchFamily="2" charset="-122"/>
                <a:ea typeface="时尚中黑简体" pitchFamily="2" charset="-122"/>
                <a:sym typeface="时尚中黑简体" pitchFamily="2" charset="-122"/>
              </a:rPr>
              <a:t>Add title here</a:t>
            </a:r>
            <a:endParaRPr kumimoji="0" lang="en-US" altLang="zh-CN" sz="1400" b="1">
              <a:solidFill>
                <a:schemeClr val="bg1"/>
              </a:solidFill>
              <a:latin typeface="时尚中黑简体" pitchFamily="2" charset="-122"/>
              <a:ea typeface="时尚中黑简体" pitchFamily="2" charset="-122"/>
              <a:sym typeface="时尚中黑简体" pitchFamily="2" charset="-122"/>
            </a:endParaRPr>
          </a:p>
          <a:p>
            <a:pPr>
              <a:lnSpc>
                <a:spcPct val="150000"/>
              </a:lnSpc>
            </a:pPr>
            <a:r>
              <a:rPr kumimoji="0" lang="zh-CN" altLang="en-US" sz="1000" b="1">
                <a:solidFill>
                  <a:srgbClr val="000000"/>
                </a:solidFill>
                <a:latin typeface="时尚中黑简体" pitchFamily="2" charset="-122"/>
                <a:ea typeface="时尚中黑简体" pitchFamily="2" charset="-122"/>
                <a:sym typeface="时尚中黑简体" pitchFamily="2" charset="-122"/>
              </a:rPr>
              <a:t>Click here to add paragraph text</a:t>
            </a:r>
          </a:p>
          <a:p>
            <a:pPr>
              <a:lnSpc>
                <a:spcPct val="150000"/>
              </a:lnSpc>
            </a:pPr>
            <a:r>
              <a:rPr kumimoji="0" lang="zh-CN" altLang="en-US" sz="1000" b="1">
                <a:solidFill>
                  <a:srgbClr val="000000"/>
                </a:solidFill>
                <a:latin typeface="时尚中黑简体" pitchFamily="2" charset="-122"/>
                <a:ea typeface="时尚中黑简体" pitchFamily="2" charset="-122"/>
                <a:sym typeface="时尚中黑简体" pitchFamily="2" charset="-122"/>
              </a:rPr>
              <a:t>Click here to add paragraph text</a:t>
            </a:r>
          </a:p>
        </p:txBody>
      </p:sp>
      <p:grpSp>
        <p:nvGrpSpPr>
          <p:cNvPr id="15369" name="Group 9">
            <a:extLst>
              <a:ext uri="{FF2B5EF4-FFF2-40B4-BE49-F238E27FC236}">
                <a16:creationId xmlns:a16="http://schemas.microsoft.com/office/drawing/2014/main" id="{63B7CAE3-1B95-4291-99A1-A44D0AEACFF7}"/>
              </a:ext>
            </a:extLst>
          </p:cNvPr>
          <p:cNvGrpSpPr>
            <a:grpSpLocks/>
          </p:cNvGrpSpPr>
          <p:nvPr/>
        </p:nvGrpSpPr>
        <p:grpSpPr bwMode="auto">
          <a:xfrm>
            <a:off x="2843213" y="2886075"/>
            <a:ext cx="1763712" cy="1763713"/>
            <a:chOff x="0" y="0"/>
            <a:chExt cx="1763350" cy="1763350"/>
          </a:xfrm>
        </p:grpSpPr>
        <p:sp>
          <p:nvSpPr>
            <p:cNvPr id="26643" name="椭圆 14">
              <a:extLst>
                <a:ext uri="{FF2B5EF4-FFF2-40B4-BE49-F238E27FC236}">
                  <a16:creationId xmlns:a16="http://schemas.microsoft.com/office/drawing/2014/main" id="{F2442861-79DA-4552-891E-A6EECDDF86E1}"/>
                </a:ext>
              </a:extLst>
            </p:cNvPr>
            <p:cNvSpPr>
              <a:spLocks noChangeArrowheads="1"/>
            </p:cNvSpPr>
            <p:nvPr/>
          </p:nvSpPr>
          <p:spPr bwMode="auto">
            <a:xfrm>
              <a:off x="197510" y="192252"/>
              <a:ext cx="1368330" cy="1378845"/>
            </a:xfrm>
            <a:prstGeom prst="ellipse">
              <a:avLst/>
            </a:prstGeom>
            <a:solidFill>
              <a:srgbClr val="3DA147"/>
            </a:solidFill>
            <a:ln>
              <a:noFill/>
            </a:ln>
            <a:extLst>
              <a:ext uri="{91240B29-F687-4F45-9708-019B960494DF}">
                <a14:hiddenLine xmlns:a14="http://schemas.microsoft.com/office/drawing/2010/main" w="76200">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latin typeface="Calibri" panose="020F0502020204030204" pitchFamily="34" charset="0"/>
                <a:sym typeface="宋体" panose="02010600030101010101" pitchFamily="2" charset="-122"/>
              </a:endParaRPr>
            </a:p>
          </p:txBody>
        </p:sp>
        <p:sp>
          <p:nvSpPr>
            <p:cNvPr id="26644" name="Freeform 12">
              <a:extLst>
                <a:ext uri="{FF2B5EF4-FFF2-40B4-BE49-F238E27FC236}">
                  <a16:creationId xmlns:a16="http://schemas.microsoft.com/office/drawing/2014/main" id="{29F31812-4BB9-43D2-95F8-000FD391CAA2}"/>
                </a:ext>
              </a:extLst>
            </p:cNvPr>
            <p:cNvSpPr>
              <a:spLocks noEditPoints="1" noChangeArrowheads="1"/>
            </p:cNvSpPr>
            <p:nvPr/>
          </p:nvSpPr>
          <p:spPr bwMode="auto">
            <a:xfrm>
              <a:off x="567168" y="502221"/>
              <a:ext cx="721412" cy="758907"/>
            </a:xfrm>
            <a:custGeom>
              <a:avLst/>
              <a:gdLst>
                <a:gd name="T0" fmla="*/ 281468119 w 86"/>
                <a:gd name="T1" fmla="*/ 0 h 102"/>
                <a:gd name="T2" fmla="*/ 562936238 w 86"/>
                <a:gd name="T3" fmla="*/ 553578015 h 102"/>
                <a:gd name="T4" fmla="*/ 2147483647 w 86"/>
                <a:gd name="T5" fmla="*/ 166074149 h 102"/>
                <a:gd name="T6" fmla="*/ 2147483647 w 86"/>
                <a:gd name="T7" fmla="*/ 332148297 h 102"/>
                <a:gd name="T8" fmla="*/ 2147483647 w 86"/>
                <a:gd name="T9" fmla="*/ 719644723 h 102"/>
                <a:gd name="T10" fmla="*/ 2147483647 w 86"/>
                <a:gd name="T11" fmla="*/ 166074149 h 102"/>
                <a:gd name="T12" fmla="*/ 2147483647 w 86"/>
                <a:gd name="T13" fmla="*/ 332148297 h 102"/>
                <a:gd name="T14" fmla="*/ 2147483647 w 86"/>
                <a:gd name="T15" fmla="*/ 2147483647 h 102"/>
                <a:gd name="T16" fmla="*/ 2147483647 w 86"/>
                <a:gd name="T17" fmla="*/ 2147483647 h 102"/>
                <a:gd name="T18" fmla="*/ 2147483647 w 86"/>
                <a:gd name="T19" fmla="*/ 2147483647 h 102"/>
                <a:gd name="T20" fmla="*/ 2147483647 w 86"/>
                <a:gd name="T21" fmla="*/ 2147483647 h 102"/>
                <a:gd name="T22" fmla="*/ 1970276834 w 86"/>
                <a:gd name="T23" fmla="*/ 2147483647 h 102"/>
                <a:gd name="T24" fmla="*/ 562936238 w 86"/>
                <a:gd name="T25" fmla="*/ 2147483647 h 102"/>
                <a:gd name="T26" fmla="*/ 281468119 w 86"/>
                <a:gd name="T27" fmla="*/ 2147483647 h 102"/>
                <a:gd name="T28" fmla="*/ 0 w 86"/>
                <a:gd name="T29" fmla="*/ 221429718 h 102"/>
                <a:gd name="T30" fmla="*/ 2147483647 w 86"/>
                <a:gd name="T31" fmla="*/ 2147483647 h 102"/>
                <a:gd name="T32" fmla="*/ 2147483647 w 86"/>
                <a:gd name="T33" fmla="*/ 2147483647 h 102"/>
                <a:gd name="T34" fmla="*/ 2147483647 w 86"/>
                <a:gd name="T35" fmla="*/ 2147483647 h 102"/>
                <a:gd name="T36" fmla="*/ 2147483647 w 86"/>
                <a:gd name="T37" fmla="*/ 2147483647 h 102"/>
                <a:gd name="T38" fmla="*/ 2147483647 w 86"/>
                <a:gd name="T39" fmla="*/ 1550008025 h 102"/>
                <a:gd name="T40" fmla="*/ 2147483647 w 86"/>
                <a:gd name="T41" fmla="*/ 2147483647 h 102"/>
                <a:gd name="T42" fmla="*/ 2147483647 w 86"/>
                <a:gd name="T43" fmla="*/ 2147483647 h 102"/>
                <a:gd name="T44" fmla="*/ 2147483647 w 86"/>
                <a:gd name="T45" fmla="*/ 2048230471 h 102"/>
                <a:gd name="T46" fmla="*/ 2147483647 w 86"/>
                <a:gd name="T47" fmla="*/ 2147483647 h 102"/>
                <a:gd name="T48" fmla="*/ 2147483647 w 86"/>
                <a:gd name="T49" fmla="*/ 2147483647 h 102"/>
                <a:gd name="T50" fmla="*/ 2147483647 w 86"/>
                <a:gd name="T51" fmla="*/ 2147483647 h 102"/>
                <a:gd name="T52" fmla="*/ 2147483647 w 86"/>
                <a:gd name="T53" fmla="*/ 1383941317 h 102"/>
                <a:gd name="T54" fmla="*/ 2147483647 w 86"/>
                <a:gd name="T55" fmla="*/ 1882156322 h 102"/>
                <a:gd name="T56" fmla="*/ 2147483647 w 86"/>
                <a:gd name="T57" fmla="*/ 1383941317 h 102"/>
                <a:gd name="T58" fmla="*/ 2147483647 w 86"/>
                <a:gd name="T59" fmla="*/ 885718872 h 102"/>
                <a:gd name="T60" fmla="*/ 2147483647 w 86"/>
                <a:gd name="T61" fmla="*/ 1550008025 h 102"/>
                <a:gd name="T62" fmla="*/ 2147483647 w 86"/>
                <a:gd name="T63" fmla="*/ 1660726604 h 102"/>
                <a:gd name="T64" fmla="*/ 2147483647 w 86"/>
                <a:gd name="T65" fmla="*/ 996437451 h 102"/>
                <a:gd name="T66" fmla="*/ 2147483647 w 86"/>
                <a:gd name="T67" fmla="*/ 1660726604 h 102"/>
                <a:gd name="T68" fmla="*/ 2147483647 w 86"/>
                <a:gd name="T69" fmla="*/ 2147483647 h 102"/>
                <a:gd name="T70" fmla="*/ 2147483647 w 86"/>
                <a:gd name="T71" fmla="*/ 2147483647 h 102"/>
                <a:gd name="T72" fmla="*/ 2147483647 w 86"/>
                <a:gd name="T73" fmla="*/ 2147483647 h 102"/>
                <a:gd name="T74" fmla="*/ 2147483647 w 86"/>
                <a:gd name="T75" fmla="*/ 2147483647 h 102"/>
                <a:gd name="T76" fmla="*/ 2147483647 w 86"/>
                <a:gd name="T77" fmla="*/ 2147483647 h 102"/>
                <a:gd name="T78" fmla="*/ 2147483647 w 86"/>
                <a:gd name="T79" fmla="*/ 1660726604 h 102"/>
                <a:gd name="T80" fmla="*/ 1970276834 w 86"/>
                <a:gd name="T81" fmla="*/ 2147483647 h 102"/>
                <a:gd name="T82" fmla="*/ 2147483647 w 86"/>
                <a:gd name="T83" fmla="*/ 996437451 h 102"/>
                <a:gd name="T84" fmla="*/ 1970276834 w 86"/>
                <a:gd name="T85" fmla="*/ 553578015 h 102"/>
                <a:gd name="T86" fmla="*/ 2147483647 w 86"/>
                <a:gd name="T87" fmla="*/ 996437451 h 102"/>
                <a:gd name="T88" fmla="*/ 1970276834 w 86"/>
                <a:gd name="T89" fmla="*/ 2147483647 h 102"/>
                <a:gd name="T90" fmla="*/ 1266606536 w 86"/>
                <a:gd name="T91" fmla="*/ 2147483647 h 102"/>
                <a:gd name="T92" fmla="*/ 1970276834 w 86"/>
                <a:gd name="T93" fmla="*/ 2147483647 h 102"/>
                <a:gd name="T94" fmla="*/ 1266606536 w 86"/>
                <a:gd name="T95" fmla="*/ 2147483647 h 102"/>
                <a:gd name="T96" fmla="*/ 633307462 w 86"/>
                <a:gd name="T97" fmla="*/ 2048230471 h 102"/>
                <a:gd name="T98" fmla="*/ 633307462 w 86"/>
                <a:gd name="T99" fmla="*/ 2147483647 h 102"/>
                <a:gd name="T100" fmla="*/ 1970276834 w 86"/>
                <a:gd name="T101" fmla="*/ 1716082174 h 102"/>
                <a:gd name="T102" fmla="*/ 1266606536 w 86"/>
                <a:gd name="T103" fmla="*/ 1273222738 h 102"/>
                <a:gd name="T104" fmla="*/ 1266606536 w 86"/>
                <a:gd name="T105" fmla="*/ 1273222738 h 102"/>
                <a:gd name="T106" fmla="*/ 633307462 w 86"/>
                <a:gd name="T107" fmla="*/ 941081881 h 102"/>
                <a:gd name="T108" fmla="*/ 1266606536 w 86"/>
                <a:gd name="T109" fmla="*/ 1273222738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
                <a:gd name="T166" fmla="*/ 0 h 102"/>
                <a:gd name="T167" fmla="*/ 86 w 86"/>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 h="102">
                  <a:moveTo>
                    <a:pt x="4" y="0"/>
                  </a:moveTo>
                  <a:cubicBezTo>
                    <a:pt x="4" y="0"/>
                    <a:pt x="4" y="0"/>
                    <a:pt x="4" y="0"/>
                  </a:cubicBezTo>
                  <a:cubicBezTo>
                    <a:pt x="6" y="0"/>
                    <a:pt x="8" y="2"/>
                    <a:pt x="8" y="4"/>
                  </a:cubicBezTo>
                  <a:cubicBezTo>
                    <a:pt x="8" y="10"/>
                    <a:pt x="8" y="10"/>
                    <a:pt x="8" y="10"/>
                  </a:cubicBezTo>
                  <a:cubicBezTo>
                    <a:pt x="13" y="7"/>
                    <a:pt x="20" y="6"/>
                    <a:pt x="26" y="4"/>
                  </a:cubicBezTo>
                  <a:cubicBezTo>
                    <a:pt x="34" y="3"/>
                    <a:pt x="42" y="3"/>
                    <a:pt x="49" y="3"/>
                  </a:cubicBezTo>
                  <a:cubicBezTo>
                    <a:pt x="51" y="3"/>
                    <a:pt x="52" y="4"/>
                    <a:pt x="52" y="6"/>
                  </a:cubicBezTo>
                  <a:cubicBezTo>
                    <a:pt x="52" y="6"/>
                    <a:pt x="52" y="6"/>
                    <a:pt x="52" y="6"/>
                  </a:cubicBezTo>
                  <a:cubicBezTo>
                    <a:pt x="52" y="6"/>
                    <a:pt x="52" y="6"/>
                    <a:pt x="52" y="6"/>
                  </a:cubicBezTo>
                  <a:cubicBezTo>
                    <a:pt x="52" y="13"/>
                    <a:pt x="52" y="13"/>
                    <a:pt x="52" y="13"/>
                  </a:cubicBezTo>
                  <a:cubicBezTo>
                    <a:pt x="57" y="13"/>
                    <a:pt x="61" y="12"/>
                    <a:pt x="65" y="10"/>
                  </a:cubicBezTo>
                  <a:cubicBezTo>
                    <a:pt x="70" y="9"/>
                    <a:pt x="76" y="6"/>
                    <a:pt x="81" y="3"/>
                  </a:cubicBezTo>
                  <a:cubicBezTo>
                    <a:pt x="83" y="2"/>
                    <a:pt x="85" y="3"/>
                    <a:pt x="86" y="5"/>
                  </a:cubicBezTo>
                  <a:cubicBezTo>
                    <a:pt x="86" y="5"/>
                    <a:pt x="86" y="6"/>
                    <a:pt x="86" y="6"/>
                  </a:cubicBezTo>
                  <a:cubicBezTo>
                    <a:pt x="86" y="57"/>
                    <a:pt x="86" y="57"/>
                    <a:pt x="86" y="57"/>
                  </a:cubicBezTo>
                  <a:cubicBezTo>
                    <a:pt x="86" y="58"/>
                    <a:pt x="85" y="59"/>
                    <a:pt x="84" y="60"/>
                  </a:cubicBezTo>
                  <a:cubicBezTo>
                    <a:pt x="84" y="60"/>
                    <a:pt x="84" y="60"/>
                    <a:pt x="84" y="60"/>
                  </a:cubicBezTo>
                  <a:cubicBezTo>
                    <a:pt x="78" y="64"/>
                    <a:pt x="70" y="66"/>
                    <a:pt x="62" y="67"/>
                  </a:cubicBezTo>
                  <a:cubicBezTo>
                    <a:pt x="55" y="69"/>
                    <a:pt x="47" y="69"/>
                    <a:pt x="39" y="69"/>
                  </a:cubicBezTo>
                  <a:cubicBezTo>
                    <a:pt x="38" y="69"/>
                    <a:pt x="36" y="68"/>
                    <a:pt x="36" y="66"/>
                  </a:cubicBezTo>
                  <a:cubicBezTo>
                    <a:pt x="36" y="66"/>
                    <a:pt x="36" y="66"/>
                    <a:pt x="36" y="66"/>
                  </a:cubicBezTo>
                  <a:cubicBezTo>
                    <a:pt x="36" y="66"/>
                    <a:pt x="36" y="66"/>
                    <a:pt x="36" y="66"/>
                  </a:cubicBezTo>
                  <a:cubicBezTo>
                    <a:pt x="36" y="59"/>
                    <a:pt x="36" y="59"/>
                    <a:pt x="36" y="59"/>
                  </a:cubicBezTo>
                  <a:cubicBezTo>
                    <a:pt x="34" y="59"/>
                    <a:pt x="31" y="59"/>
                    <a:pt x="28" y="60"/>
                  </a:cubicBezTo>
                  <a:cubicBezTo>
                    <a:pt x="22" y="62"/>
                    <a:pt x="15" y="65"/>
                    <a:pt x="8" y="68"/>
                  </a:cubicBezTo>
                  <a:cubicBezTo>
                    <a:pt x="8" y="98"/>
                    <a:pt x="8" y="98"/>
                    <a:pt x="8" y="98"/>
                  </a:cubicBezTo>
                  <a:cubicBezTo>
                    <a:pt x="8" y="100"/>
                    <a:pt x="6" y="102"/>
                    <a:pt x="4" y="102"/>
                  </a:cubicBezTo>
                  <a:cubicBezTo>
                    <a:pt x="4" y="102"/>
                    <a:pt x="4" y="102"/>
                    <a:pt x="4" y="102"/>
                  </a:cubicBezTo>
                  <a:cubicBezTo>
                    <a:pt x="1" y="102"/>
                    <a:pt x="0" y="100"/>
                    <a:pt x="0" y="98"/>
                  </a:cubicBezTo>
                  <a:cubicBezTo>
                    <a:pt x="0" y="4"/>
                    <a:pt x="0" y="4"/>
                    <a:pt x="0" y="4"/>
                  </a:cubicBezTo>
                  <a:cubicBezTo>
                    <a:pt x="0" y="2"/>
                    <a:pt x="1" y="0"/>
                    <a:pt x="4" y="0"/>
                  </a:cubicBezTo>
                  <a:close/>
                  <a:moveTo>
                    <a:pt x="52" y="56"/>
                  </a:moveTo>
                  <a:cubicBezTo>
                    <a:pt x="52" y="62"/>
                    <a:pt x="52" y="62"/>
                    <a:pt x="52" y="62"/>
                  </a:cubicBezTo>
                  <a:cubicBezTo>
                    <a:pt x="55" y="62"/>
                    <a:pt x="58" y="62"/>
                    <a:pt x="61" y="61"/>
                  </a:cubicBezTo>
                  <a:cubicBezTo>
                    <a:pt x="61" y="52"/>
                    <a:pt x="61" y="52"/>
                    <a:pt x="61" y="52"/>
                  </a:cubicBezTo>
                  <a:cubicBezTo>
                    <a:pt x="52" y="53"/>
                    <a:pt x="52" y="53"/>
                    <a:pt x="52" y="53"/>
                  </a:cubicBezTo>
                  <a:cubicBezTo>
                    <a:pt x="52" y="56"/>
                    <a:pt x="52" y="56"/>
                    <a:pt x="52" y="56"/>
                  </a:cubicBezTo>
                  <a:close/>
                  <a:moveTo>
                    <a:pt x="52" y="42"/>
                  </a:moveTo>
                  <a:cubicBezTo>
                    <a:pt x="61" y="40"/>
                    <a:pt x="61" y="40"/>
                    <a:pt x="61" y="40"/>
                  </a:cubicBezTo>
                  <a:cubicBezTo>
                    <a:pt x="61" y="28"/>
                    <a:pt x="61" y="28"/>
                    <a:pt x="61" y="28"/>
                  </a:cubicBezTo>
                  <a:cubicBezTo>
                    <a:pt x="52" y="30"/>
                    <a:pt x="52" y="30"/>
                    <a:pt x="52" y="30"/>
                  </a:cubicBezTo>
                  <a:cubicBezTo>
                    <a:pt x="52" y="42"/>
                    <a:pt x="52" y="42"/>
                    <a:pt x="52" y="42"/>
                  </a:cubicBezTo>
                  <a:close/>
                  <a:moveTo>
                    <a:pt x="61" y="40"/>
                  </a:moveTo>
                  <a:cubicBezTo>
                    <a:pt x="61" y="52"/>
                    <a:pt x="61" y="52"/>
                    <a:pt x="61" y="52"/>
                  </a:cubicBezTo>
                  <a:cubicBezTo>
                    <a:pt x="71" y="49"/>
                    <a:pt x="71" y="49"/>
                    <a:pt x="71" y="49"/>
                  </a:cubicBezTo>
                  <a:cubicBezTo>
                    <a:pt x="71" y="37"/>
                    <a:pt x="71" y="37"/>
                    <a:pt x="71" y="37"/>
                  </a:cubicBezTo>
                  <a:cubicBezTo>
                    <a:pt x="61" y="40"/>
                    <a:pt x="61" y="40"/>
                    <a:pt x="61" y="40"/>
                  </a:cubicBezTo>
                  <a:close/>
                  <a:moveTo>
                    <a:pt x="71" y="49"/>
                  </a:moveTo>
                  <a:cubicBezTo>
                    <a:pt x="71" y="59"/>
                    <a:pt x="71" y="59"/>
                    <a:pt x="71" y="59"/>
                  </a:cubicBezTo>
                  <a:cubicBezTo>
                    <a:pt x="74" y="58"/>
                    <a:pt x="77" y="57"/>
                    <a:pt x="79" y="55"/>
                  </a:cubicBezTo>
                  <a:cubicBezTo>
                    <a:pt x="80" y="46"/>
                    <a:pt x="80" y="46"/>
                    <a:pt x="80" y="46"/>
                  </a:cubicBezTo>
                  <a:cubicBezTo>
                    <a:pt x="71" y="49"/>
                    <a:pt x="71" y="49"/>
                    <a:pt x="71" y="49"/>
                  </a:cubicBezTo>
                  <a:close/>
                  <a:moveTo>
                    <a:pt x="80" y="23"/>
                  </a:moveTo>
                  <a:cubicBezTo>
                    <a:pt x="71" y="25"/>
                    <a:pt x="71" y="25"/>
                    <a:pt x="71" y="25"/>
                  </a:cubicBezTo>
                  <a:cubicBezTo>
                    <a:pt x="71" y="37"/>
                    <a:pt x="71" y="37"/>
                    <a:pt x="71" y="37"/>
                  </a:cubicBezTo>
                  <a:cubicBezTo>
                    <a:pt x="80" y="34"/>
                    <a:pt x="80" y="34"/>
                    <a:pt x="80" y="34"/>
                  </a:cubicBezTo>
                  <a:cubicBezTo>
                    <a:pt x="80" y="23"/>
                    <a:pt x="80" y="23"/>
                    <a:pt x="80" y="23"/>
                  </a:cubicBezTo>
                  <a:close/>
                  <a:moveTo>
                    <a:pt x="71" y="25"/>
                  </a:moveTo>
                  <a:cubicBezTo>
                    <a:pt x="71" y="15"/>
                    <a:pt x="71" y="15"/>
                    <a:pt x="71" y="15"/>
                  </a:cubicBezTo>
                  <a:cubicBezTo>
                    <a:pt x="70" y="15"/>
                    <a:pt x="68" y="16"/>
                    <a:pt x="67" y="16"/>
                  </a:cubicBezTo>
                  <a:cubicBezTo>
                    <a:pt x="65" y="17"/>
                    <a:pt x="63" y="17"/>
                    <a:pt x="61" y="18"/>
                  </a:cubicBezTo>
                  <a:cubicBezTo>
                    <a:pt x="61" y="28"/>
                    <a:pt x="61" y="28"/>
                    <a:pt x="61" y="28"/>
                  </a:cubicBezTo>
                  <a:cubicBezTo>
                    <a:pt x="71" y="25"/>
                    <a:pt x="71" y="25"/>
                    <a:pt x="71" y="25"/>
                  </a:cubicBezTo>
                  <a:close/>
                  <a:moveTo>
                    <a:pt x="38" y="30"/>
                  </a:moveTo>
                  <a:cubicBezTo>
                    <a:pt x="46" y="30"/>
                    <a:pt x="46" y="30"/>
                    <a:pt x="46" y="30"/>
                  </a:cubicBezTo>
                  <a:cubicBezTo>
                    <a:pt x="46" y="18"/>
                    <a:pt x="46" y="18"/>
                    <a:pt x="46" y="18"/>
                  </a:cubicBezTo>
                  <a:cubicBezTo>
                    <a:pt x="38" y="18"/>
                    <a:pt x="38" y="18"/>
                    <a:pt x="38" y="18"/>
                  </a:cubicBezTo>
                  <a:cubicBezTo>
                    <a:pt x="38" y="30"/>
                    <a:pt x="38" y="30"/>
                    <a:pt x="38" y="30"/>
                  </a:cubicBezTo>
                  <a:close/>
                  <a:moveTo>
                    <a:pt x="46" y="42"/>
                  </a:moveTo>
                  <a:cubicBezTo>
                    <a:pt x="38" y="42"/>
                    <a:pt x="38" y="42"/>
                    <a:pt x="38" y="42"/>
                  </a:cubicBezTo>
                  <a:cubicBezTo>
                    <a:pt x="38" y="52"/>
                    <a:pt x="38" y="52"/>
                    <a:pt x="38" y="52"/>
                  </a:cubicBezTo>
                  <a:cubicBezTo>
                    <a:pt x="38" y="52"/>
                    <a:pt x="38" y="52"/>
                    <a:pt x="39" y="52"/>
                  </a:cubicBezTo>
                  <a:cubicBezTo>
                    <a:pt x="39" y="52"/>
                    <a:pt x="39" y="52"/>
                    <a:pt x="39" y="52"/>
                  </a:cubicBezTo>
                  <a:cubicBezTo>
                    <a:pt x="41" y="52"/>
                    <a:pt x="42" y="52"/>
                    <a:pt x="44" y="51"/>
                  </a:cubicBezTo>
                  <a:cubicBezTo>
                    <a:pt x="45" y="51"/>
                    <a:pt x="46" y="51"/>
                    <a:pt x="46" y="51"/>
                  </a:cubicBezTo>
                  <a:cubicBezTo>
                    <a:pt x="46" y="48"/>
                    <a:pt x="46" y="48"/>
                    <a:pt x="46" y="48"/>
                  </a:cubicBezTo>
                  <a:cubicBezTo>
                    <a:pt x="46" y="45"/>
                    <a:pt x="46" y="45"/>
                    <a:pt x="46" y="45"/>
                  </a:cubicBezTo>
                  <a:cubicBezTo>
                    <a:pt x="46" y="42"/>
                    <a:pt x="46" y="42"/>
                    <a:pt x="46" y="42"/>
                  </a:cubicBezTo>
                  <a:close/>
                  <a:moveTo>
                    <a:pt x="38" y="42"/>
                  </a:moveTo>
                  <a:cubicBezTo>
                    <a:pt x="38" y="30"/>
                    <a:pt x="38" y="30"/>
                    <a:pt x="38" y="30"/>
                  </a:cubicBezTo>
                  <a:cubicBezTo>
                    <a:pt x="28" y="31"/>
                    <a:pt x="28" y="31"/>
                    <a:pt x="28" y="31"/>
                  </a:cubicBezTo>
                  <a:cubicBezTo>
                    <a:pt x="28" y="43"/>
                    <a:pt x="28" y="43"/>
                    <a:pt x="28" y="43"/>
                  </a:cubicBezTo>
                  <a:cubicBezTo>
                    <a:pt x="38" y="42"/>
                    <a:pt x="38" y="42"/>
                    <a:pt x="38" y="42"/>
                  </a:cubicBezTo>
                  <a:close/>
                  <a:moveTo>
                    <a:pt x="38" y="18"/>
                  </a:moveTo>
                  <a:cubicBezTo>
                    <a:pt x="38" y="9"/>
                    <a:pt x="38" y="9"/>
                    <a:pt x="38" y="9"/>
                  </a:cubicBezTo>
                  <a:cubicBezTo>
                    <a:pt x="34" y="10"/>
                    <a:pt x="31" y="10"/>
                    <a:pt x="28" y="10"/>
                  </a:cubicBezTo>
                  <a:cubicBezTo>
                    <a:pt x="28" y="20"/>
                    <a:pt x="28" y="20"/>
                    <a:pt x="28" y="20"/>
                  </a:cubicBezTo>
                  <a:cubicBezTo>
                    <a:pt x="38" y="18"/>
                    <a:pt x="38" y="18"/>
                    <a:pt x="38" y="18"/>
                  </a:cubicBezTo>
                  <a:close/>
                  <a:moveTo>
                    <a:pt x="28" y="54"/>
                  </a:moveTo>
                  <a:cubicBezTo>
                    <a:pt x="28" y="43"/>
                    <a:pt x="28" y="43"/>
                    <a:pt x="28" y="43"/>
                  </a:cubicBezTo>
                  <a:cubicBezTo>
                    <a:pt x="18" y="46"/>
                    <a:pt x="18" y="46"/>
                    <a:pt x="18" y="46"/>
                  </a:cubicBezTo>
                  <a:cubicBezTo>
                    <a:pt x="18" y="57"/>
                    <a:pt x="18" y="57"/>
                    <a:pt x="18" y="57"/>
                  </a:cubicBezTo>
                  <a:cubicBezTo>
                    <a:pt x="21" y="56"/>
                    <a:pt x="24" y="55"/>
                    <a:pt x="27" y="54"/>
                  </a:cubicBezTo>
                  <a:cubicBezTo>
                    <a:pt x="27" y="54"/>
                    <a:pt x="27" y="54"/>
                    <a:pt x="28" y="54"/>
                  </a:cubicBezTo>
                  <a:close/>
                  <a:moveTo>
                    <a:pt x="9" y="49"/>
                  </a:moveTo>
                  <a:cubicBezTo>
                    <a:pt x="18" y="46"/>
                    <a:pt x="18" y="46"/>
                    <a:pt x="18" y="46"/>
                  </a:cubicBezTo>
                  <a:cubicBezTo>
                    <a:pt x="18" y="35"/>
                    <a:pt x="18" y="35"/>
                    <a:pt x="18" y="35"/>
                  </a:cubicBezTo>
                  <a:cubicBezTo>
                    <a:pt x="9" y="37"/>
                    <a:pt x="9" y="37"/>
                    <a:pt x="9" y="37"/>
                  </a:cubicBezTo>
                  <a:cubicBezTo>
                    <a:pt x="9" y="40"/>
                    <a:pt x="9" y="40"/>
                    <a:pt x="9" y="40"/>
                  </a:cubicBezTo>
                  <a:cubicBezTo>
                    <a:pt x="9" y="43"/>
                    <a:pt x="9" y="46"/>
                    <a:pt x="9" y="49"/>
                  </a:cubicBezTo>
                  <a:close/>
                  <a:moveTo>
                    <a:pt x="18" y="35"/>
                  </a:moveTo>
                  <a:cubicBezTo>
                    <a:pt x="28" y="31"/>
                    <a:pt x="28" y="31"/>
                    <a:pt x="28" y="31"/>
                  </a:cubicBezTo>
                  <a:cubicBezTo>
                    <a:pt x="28" y="20"/>
                    <a:pt x="28" y="20"/>
                    <a:pt x="28" y="20"/>
                  </a:cubicBezTo>
                  <a:cubicBezTo>
                    <a:pt x="18" y="23"/>
                    <a:pt x="18" y="23"/>
                    <a:pt x="18" y="23"/>
                  </a:cubicBezTo>
                  <a:cubicBezTo>
                    <a:pt x="18" y="35"/>
                    <a:pt x="18" y="35"/>
                    <a:pt x="18" y="35"/>
                  </a:cubicBezTo>
                  <a:close/>
                  <a:moveTo>
                    <a:pt x="18" y="23"/>
                  </a:moveTo>
                  <a:cubicBezTo>
                    <a:pt x="18" y="13"/>
                    <a:pt x="18" y="13"/>
                    <a:pt x="18" y="13"/>
                  </a:cubicBezTo>
                  <a:cubicBezTo>
                    <a:pt x="15" y="14"/>
                    <a:pt x="12" y="15"/>
                    <a:pt x="9" y="17"/>
                  </a:cubicBezTo>
                  <a:cubicBezTo>
                    <a:pt x="9" y="20"/>
                    <a:pt x="9" y="22"/>
                    <a:pt x="9" y="25"/>
                  </a:cubicBezTo>
                  <a:lnTo>
                    <a:pt x="18" y="2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15373" name="Group 13">
            <a:extLst>
              <a:ext uri="{FF2B5EF4-FFF2-40B4-BE49-F238E27FC236}">
                <a16:creationId xmlns:a16="http://schemas.microsoft.com/office/drawing/2014/main" id="{4D75973A-ABBA-4C0D-AB63-D0BF20F0EA31}"/>
              </a:ext>
            </a:extLst>
          </p:cNvPr>
          <p:cNvGrpSpPr>
            <a:grpSpLocks/>
          </p:cNvGrpSpPr>
          <p:nvPr/>
        </p:nvGrpSpPr>
        <p:grpSpPr bwMode="auto">
          <a:xfrm>
            <a:off x="2843213" y="1060450"/>
            <a:ext cx="1763712" cy="1762125"/>
            <a:chOff x="0" y="0"/>
            <a:chExt cx="1763350" cy="1763350"/>
          </a:xfrm>
        </p:grpSpPr>
        <p:sp>
          <p:nvSpPr>
            <p:cNvPr id="26641" name="椭圆 13">
              <a:extLst>
                <a:ext uri="{FF2B5EF4-FFF2-40B4-BE49-F238E27FC236}">
                  <a16:creationId xmlns:a16="http://schemas.microsoft.com/office/drawing/2014/main" id="{171ACEB9-A8AC-4DBE-BB81-4E116DA6DDBE}"/>
                </a:ext>
              </a:extLst>
            </p:cNvPr>
            <p:cNvSpPr>
              <a:spLocks noChangeArrowheads="1"/>
            </p:cNvSpPr>
            <p:nvPr/>
          </p:nvSpPr>
          <p:spPr bwMode="auto">
            <a:xfrm>
              <a:off x="197510" y="192252"/>
              <a:ext cx="1368330" cy="1378845"/>
            </a:xfrm>
            <a:prstGeom prst="ellipse">
              <a:avLst/>
            </a:prstGeom>
            <a:solidFill>
              <a:srgbClr val="3DA147"/>
            </a:solidFill>
            <a:ln>
              <a:noFill/>
            </a:ln>
            <a:extLst>
              <a:ext uri="{91240B29-F687-4F45-9708-019B960494DF}">
                <a14:hiddenLine xmlns:a14="http://schemas.microsoft.com/office/drawing/2010/main" w="76200">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latin typeface="Calibri" panose="020F0502020204030204" pitchFamily="34" charset="0"/>
                <a:sym typeface="宋体" panose="02010600030101010101" pitchFamily="2" charset="-122"/>
              </a:endParaRPr>
            </a:p>
          </p:txBody>
        </p:sp>
        <p:sp>
          <p:nvSpPr>
            <p:cNvPr id="26642" name="Freeform 40">
              <a:extLst>
                <a:ext uri="{FF2B5EF4-FFF2-40B4-BE49-F238E27FC236}">
                  <a16:creationId xmlns:a16="http://schemas.microsoft.com/office/drawing/2014/main" id="{02B583EA-4F4A-4480-8A12-4B4294E115E3}"/>
                </a:ext>
              </a:extLst>
            </p:cNvPr>
            <p:cNvSpPr>
              <a:spLocks noEditPoints="1" noChangeArrowheads="1"/>
            </p:cNvSpPr>
            <p:nvPr/>
          </p:nvSpPr>
          <p:spPr bwMode="auto">
            <a:xfrm>
              <a:off x="474770" y="521115"/>
              <a:ext cx="813810" cy="721120"/>
            </a:xfrm>
            <a:custGeom>
              <a:avLst/>
              <a:gdLst>
                <a:gd name="T0" fmla="*/ 2147483647 w 97"/>
                <a:gd name="T1" fmla="*/ 773746892 h 97"/>
                <a:gd name="T2" fmla="*/ 2147483647 w 97"/>
                <a:gd name="T3" fmla="*/ 773746892 h 97"/>
                <a:gd name="T4" fmla="*/ 2147483647 w 97"/>
                <a:gd name="T5" fmla="*/ 0 h 97"/>
                <a:gd name="T6" fmla="*/ 2147483647 w 97"/>
                <a:gd name="T7" fmla="*/ 773746892 h 97"/>
                <a:gd name="T8" fmla="*/ 2147483647 w 97"/>
                <a:gd name="T9" fmla="*/ 994818494 h 97"/>
                <a:gd name="T10" fmla="*/ 2147483647 w 97"/>
                <a:gd name="T11" fmla="*/ 2147483647 h 97"/>
                <a:gd name="T12" fmla="*/ 2147483647 w 97"/>
                <a:gd name="T13" fmla="*/ 2147483647 h 97"/>
                <a:gd name="T14" fmla="*/ 1266993103 w 97"/>
                <a:gd name="T15" fmla="*/ 2147483647 h 97"/>
                <a:gd name="T16" fmla="*/ 2147483647 w 97"/>
                <a:gd name="T17" fmla="*/ 994818494 h 97"/>
                <a:gd name="T18" fmla="*/ 2147483647 w 97"/>
                <a:gd name="T19" fmla="*/ 829012934 h 97"/>
                <a:gd name="T20" fmla="*/ 2147483647 w 97"/>
                <a:gd name="T21" fmla="*/ 1215890096 h 97"/>
                <a:gd name="T22" fmla="*/ 2147483647 w 97"/>
                <a:gd name="T23" fmla="*/ 331603687 h 97"/>
                <a:gd name="T24" fmla="*/ 2147483647 w 97"/>
                <a:gd name="T25" fmla="*/ 829012934 h 97"/>
                <a:gd name="T26" fmla="*/ 2147483647 w 97"/>
                <a:gd name="T27" fmla="*/ 1381695657 h 97"/>
                <a:gd name="T28" fmla="*/ 2147483647 w 97"/>
                <a:gd name="T29" fmla="*/ 1989636988 h 97"/>
                <a:gd name="T30" fmla="*/ 2147483647 w 97"/>
                <a:gd name="T31" fmla="*/ 1326422181 h 97"/>
                <a:gd name="T32" fmla="*/ 2147483647 w 97"/>
                <a:gd name="T33" fmla="*/ 1381695657 h 97"/>
                <a:gd name="T34" fmla="*/ 2147483647 w 97"/>
                <a:gd name="T35" fmla="*/ 2147483647 h 97"/>
                <a:gd name="T36" fmla="*/ 2147483647 w 97"/>
                <a:gd name="T37" fmla="*/ 2147483647 h 97"/>
                <a:gd name="T38" fmla="*/ 2147483647 w 97"/>
                <a:gd name="T39" fmla="*/ 2147483647 h 97"/>
                <a:gd name="T40" fmla="*/ 2147483647 w 97"/>
                <a:gd name="T41" fmla="*/ 2147483647 h 97"/>
                <a:gd name="T42" fmla="*/ 2147483647 w 97"/>
                <a:gd name="T43" fmla="*/ 2147483647 h 97"/>
                <a:gd name="T44" fmla="*/ 2147483647 w 97"/>
                <a:gd name="T45" fmla="*/ 2147483647 h 97"/>
                <a:gd name="T46" fmla="*/ 2147483647 w 97"/>
                <a:gd name="T47" fmla="*/ 2147483647 h 97"/>
                <a:gd name="T48" fmla="*/ 2147483647 w 97"/>
                <a:gd name="T49" fmla="*/ 2147483647 h 97"/>
                <a:gd name="T50" fmla="*/ 2147483647 w 97"/>
                <a:gd name="T51" fmla="*/ 2147483647 h 97"/>
                <a:gd name="T52" fmla="*/ 2147483647 w 97"/>
                <a:gd name="T53" fmla="*/ 2147483647 h 97"/>
                <a:gd name="T54" fmla="*/ 2147483647 w 97"/>
                <a:gd name="T55" fmla="*/ 2147483647 h 97"/>
                <a:gd name="T56" fmla="*/ 2147483647 w 97"/>
                <a:gd name="T57" fmla="*/ 2147483647 h 97"/>
                <a:gd name="T58" fmla="*/ 2147483647 w 97"/>
                <a:gd name="T59" fmla="*/ 2147483647 h 97"/>
                <a:gd name="T60" fmla="*/ 2147483647 w 97"/>
                <a:gd name="T61" fmla="*/ 2147483647 h 97"/>
                <a:gd name="T62" fmla="*/ 2147483647 w 97"/>
                <a:gd name="T63" fmla="*/ 2147483647 h 97"/>
                <a:gd name="T64" fmla="*/ 2147483647 w 97"/>
                <a:gd name="T65" fmla="*/ 2147483647 h 97"/>
                <a:gd name="T66" fmla="*/ 2147483647 w 97"/>
                <a:gd name="T67" fmla="*/ 2147483647 h 97"/>
                <a:gd name="T68" fmla="*/ 1830107674 w 97"/>
                <a:gd name="T69" fmla="*/ 2147483647 h 97"/>
                <a:gd name="T70" fmla="*/ 1759717304 w 97"/>
                <a:gd name="T71" fmla="*/ 2147483647 h 97"/>
                <a:gd name="T72" fmla="*/ 2147483647 w 97"/>
                <a:gd name="T73" fmla="*/ 2147483647 h 97"/>
                <a:gd name="T74" fmla="*/ 1548546193 w 97"/>
                <a:gd name="T75" fmla="*/ 2147483647 h 97"/>
                <a:gd name="T76" fmla="*/ 1126220752 w 97"/>
                <a:gd name="T77" fmla="*/ 2147483647 h 97"/>
                <a:gd name="T78" fmla="*/ 492724201 w 97"/>
                <a:gd name="T79" fmla="*/ 2147483647 h 97"/>
                <a:gd name="T80" fmla="*/ 1548546193 w 97"/>
                <a:gd name="T81" fmla="*/ 2147483647 h 97"/>
                <a:gd name="T82" fmla="*/ 985440012 w 97"/>
                <a:gd name="T83" fmla="*/ 2147483647 h 97"/>
                <a:gd name="T84" fmla="*/ 985440012 w 97"/>
                <a:gd name="T85" fmla="*/ 2147483647 h 97"/>
                <a:gd name="T86" fmla="*/ 0 w 97"/>
                <a:gd name="T87" fmla="*/ 2147483647 h 97"/>
                <a:gd name="T88" fmla="*/ 985440012 w 97"/>
                <a:gd name="T89" fmla="*/ 2147483647 h 97"/>
                <a:gd name="T90" fmla="*/ 1055830382 w 97"/>
                <a:gd name="T91" fmla="*/ 2044903030 h 97"/>
                <a:gd name="T92" fmla="*/ 1548546193 w 97"/>
                <a:gd name="T93" fmla="*/ 1436961699 h 97"/>
                <a:gd name="T94" fmla="*/ 422333831 w 97"/>
                <a:gd name="T95" fmla="*/ 1326422181 h 97"/>
                <a:gd name="T96" fmla="*/ 1055830382 w 97"/>
                <a:gd name="T97" fmla="*/ 2044903030 h 97"/>
                <a:gd name="T98" fmla="*/ 1830107674 w 97"/>
                <a:gd name="T99" fmla="*/ 1215890096 h 97"/>
                <a:gd name="T100" fmla="*/ 2147483647 w 97"/>
                <a:gd name="T101" fmla="*/ 884286410 h 97"/>
                <a:gd name="T102" fmla="*/ 1689326934 w 97"/>
                <a:gd name="T103" fmla="*/ 331603687 h 97"/>
                <a:gd name="T104" fmla="*/ 1830107674 w 97"/>
                <a:gd name="T105" fmla="*/ 1215890096 h 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7"/>
                <a:gd name="T160" fmla="*/ 0 h 97"/>
                <a:gd name="T161" fmla="*/ 97 w 97"/>
                <a:gd name="T162" fmla="*/ 97 h 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15377" name="Group 17">
            <a:extLst>
              <a:ext uri="{FF2B5EF4-FFF2-40B4-BE49-F238E27FC236}">
                <a16:creationId xmlns:a16="http://schemas.microsoft.com/office/drawing/2014/main" id="{F08778AB-88CE-46C3-9964-0938DAC5992B}"/>
              </a:ext>
            </a:extLst>
          </p:cNvPr>
          <p:cNvGrpSpPr>
            <a:grpSpLocks/>
          </p:cNvGrpSpPr>
          <p:nvPr/>
        </p:nvGrpSpPr>
        <p:grpSpPr bwMode="auto">
          <a:xfrm>
            <a:off x="4679950" y="1060450"/>
            <a:ext cx="1763713" cy="1762125"/>
            <a:chOff x="0" y="0"/>
            <a:chExt cx="1763350" cy="1763350"/>
          </a:xfrm>
        </p:grpSpPr>
        <p:sp>
          <p:nvSpPr>
            <p:cNvPr id="26639" name="椭圆 15">
              <a:extLst>
                <a:ext uri="{FF2B5EF4-FFF2-40B4-BE49-F238E27FC236}">
                  <a16:creationId xmlns:a16="http://schemas.microsoft.com/office/drawing/2014/main" id="{C18F13E9-A744-411F-8058-FC6A3C15DA79}"/>
                </a:ext>
              </a:extLst>
            </p:cNvPr>
            <p:cNvSpPr>
              <a:spLocks noChangeArrowheads="1"/>
            </p:cNvSpPr>
            <p:nvPr/>
          </p:nvSpPr>
          <p:spPr bwMode="auto">
            <a:xfrm>
              <a:off x="197510" y="192251"/>
              <a:ext cx="1368330" cy="1378845"/>
            </a:xfrm>
            <a:prstGeom prst="ellipse">
              <a:avLst/>
            </a:prstGeom>
            <a:solidFill>
              <a:srgbClr val="3DA147"/>
            </a:solidFill>
            <a:ln>
              <a:noFill/>
            </a:ln>
            <a:extLst>
              <a:ext uri="{91240B29-F687-4F45-9708-019B960494DF}">
                <a14:hiddenLine xmlns:a14="http://schemas.microsoft.com/office/drawing/2010/main" w="76200">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latin typeface="Calibri" panose="020F0502020204030204" pitchFamily="34" charset="0"/>
                <a:sym typeface="宋体" panose="02010600030101010101" pitchFamily="2" charset="-122"/>
              </a:endParaRPr>
            </a:p>
          </p:txBody>
        </p:sp>
        <p:sp>
          <p:nvSpPr>
            <p:cNvPr id="26640" name="Freeform 42">
              <a:extLst>
                <a:ext uri="{FF2B5EF4-FFF2-40B4-BE49-F238E27FC236}">
                  <a16:creationId xmlns:a16="http://schemas.microsoft.com/office/drawing/2014/main" id="{BBD3B844-0BFD-449B-8484-A979791E8B03}"/>
                </a:ext>
              </a:extLst>
            </p:cNvPr>
            <p:cNvSpPr>
              <a:spLocks noEditPoints="1" noChangeArrowheads="1"/>
            </p:cNvSpPr>
            <p:nvPr/>
          </p:nvSpPr>
          <p:spPr bwMode="auto">
            <a:xfrm>
              <a:off x="480100" y="506943"/>
              <a:ext cx="803150" cy="749460"/>
            </a:xfrm>
            <a:custGeom>
              <a:avLst/>
              <a:gdLst>
                <a:gd name="T0" fmla="*/ 1399848619 w 96"/>
                <a:gd name="T1" fmla="*/ 2147483647 h 101"/>
                <a:gd name="T2" fmla="*/ 489946598 w 96"/>
                <a:gd name="T3" fmla="*/ 2147483647 h 101"/>
                <a:gd name="T4" fmla="*/ 1259866267 w 96"/>
                <a:gd name="T5" fmla="*/ 1596802444 h 101"/>
                <a:gd name="T6" fmla="*/ 2147483647 w 96"/>
                <a:gd name="T7" fmla="*/ 936060699 h 101"/>
                <a:gd name="T8" fmla="*/ 2147483647 w 96"/>
                <a:gd name="T9" fmla="*/ 495563729 h 101"/>
                <a:gd name="T10" fmla="*/ 2147483647 w 96"/>
                <a:gd name="T11" fmla="*/ 550623068 h 101"/>
                <a:gd name="T12" fmla="*/ 2147483647 w 96"/>
                <a:gd name="T13" fmla="*/ 275311534 h 101"/>
                <a:gd name="T14" fmla="*/ 2147483647 w 96"/>
                <a:gd name="T15" fmla="*/ 165185436 h 101"/>
                <a:gd name="T16" fmla="*/ 2147483647 w 96"/>
                <a:gd name="T17" fmla="*/ 440496970 h 101"/>
                <a:gd name="T18" fmla="*/ 2147483647 w 96"/>
                <a:gd name="T19" fmla="*/ 495563729 h 101"/>
                <a:gd name="T20" fmla="*/ 2147483647 w 96"/>
                <a:gd name="T21" fmla="*/ 880993940 h 101"/>
                <a:gd name="T22" fmla="*/ 2147483647 w 96"/>
                <a:gd name="T23" fmla="*/ 1486683767 h 101"/>
                <a:gd name="T24" fmla="*/ 2147483647 w 96"/>
                <a:gd name="T25" fmla="*/ 2147483647 h 101"/>
                <a:gd name="T26" fmla="*/ 2147483647 w 96"/>
                <a:gd name="T27" fmla="*/ 2147483647 h 101"/>
                <a:gd name="T28" fmla="*/ 2147483647 w 96"/>
                <a:gd name="T29" fmla="*/ 2147483647 h 101"/>
                <a:gd name="T30" fmla="*/ 2147483647 w 96"/>
                <a:gd name="T31" fmla="*/ 2147483647 h 101"/>
                <a:gd name="T32" fmla="*/ 2147483647 w 96"/>
                <a:gd name="T33" fmla="*/ 2147483647 h 101"/>
                <a:gd name="T34" fmla="*/ 2147483647 w 96"/>
                <a:gd name="T35" fmla="*/ 2147483647 h 101"/>
                <a:gd name="T36" fmla="*/ 2147483647 w 96"/>
                <a:gd name="T37" fmla="*/ 2147483647 h 101"/>
                <a:gd name="T38" fmla="*/ 2147483647 w 96"/>
                <a:gd name="T39" fmla="*/ 2147483647 h 101"/>
                <a:gd name="T40" fmla="*/ 1539830971 w 96"/>
                <a:gd name="T41" fmla="*/ 2147483647 h 101"/>
                <a:gd name="T42" fmla="*/ 1189866725 w 96"/>
                <a:gd name="T43" fmla="*/ 2147483647 h 101"/>
                <a:gd name="T44" fmla="*/ 1469839795 w 96"/>
                <a:gd name="T45" fmla="*/ 2147483647 h 101"/>
                <a:gd name="T46" fmla="*/ 1399848619 w 96"/>
                <a:gd name="T47" fmla="*/ 2147483647 h 101"/>
                <a:gd name="T48" fmla="*/ 2147483647 w 96"/>
                <a:gd name="T49" fmla="*/ 330370872 h 101"/>
                <a:gd name="T50" fmla="*/ 2147483647 w 96"/>
                <a:gd name="T51" fmla="*/ 605682406 h 101"/>
                <a:gd name="T52" fmla="*/ 2147483647 w 96"/>
                <a:gd name="T53" fmla="*/ 1706928542 h 101"/>
                <a:gd name="T54" fmla="*/ 2147483647 w 96"/>
                <a:gd name="T55" fmla="*/ 495563729 h 101"/>
                <a:gd name="T56" fmla="*/ 2147483647 w 96"/>
                <a:gd name="T57" fmla="*/ 165185436 h 101"/>
                <a:gd name="T58" fmla="*/ 2147483647 w 96"/>
                <a:gd name="T59" fmla="*/ 0 h 101"/>
                <a:gd name="T60" fmla="*/ 2147483647 w 96"/>
                <a:gd name="T61" fmla="*/ 330370872 h 101"/>
                <a:gd name="T62" fmla="*/ 979893197 w 96"/>
                <a:gd name="T63" fmla="*/ 330370872 h 101"/>
                <a:gd name="T64" fmla="*/ 699920127 w 96"/>
                <a:gd name="T65" fmla="*/ 0 h 101"/>
                <a:gd name="T66" fmla="*/ 279973070 w 96"/>
                <a:gd name="T67" fmla="*/ 165185436 h 101"/>
                <a:gd name="T68" fmla="*/ 559937774 w 96"/>
                <a:gd name="T69" fmla="*/ 495563729 h 101"/>
                <a:gd name="T70" fmla="*/ 279973070 w 96"/>
                <a:gd name="T71" fmla="*/ 1706928542 h 101"/>
                <a:gd name="T72" fmla="*/ 2147483647 w 96"/>
                <a:gd name="T73" fmla="*/ 605682406 h 101"/>
                <a:gd name="T74" fmla="*/ 979893197 w 96"/>
                <a:gd name="T75" fmla="*/ 330370872 h 101"/>
                <a:gd name="T76" fmla="*/ 2147483647 w 96"/>
                <a:gd name="T77" fmla="*/ 2147483647 h 101"/>
                <a:gd name="T78" fmla="*/ 2147483647 w 96"/>
                <a:gd name="T79" fmla="*/ 2147483647 h 101"/>
                <a:gd name="T80" fmla="*/ 1539830971 w 96"/>
                <a:gd name="T81" fmla="*/ 2147483647 h 101"/>
                <a:gd name="T82" fmla="*/ 1539830971 w 96"/>
                <a:gd name="T83" fmla="*/ 2147483647 h 101"/>
                <a:gd name="T84" fmla="*/ 2147483647 w 96"/>
                <a:gd name="T85" fmla="*/ 2147483647 h 101"/>
                <a:gd name="T86" fmla="*/ 2147483647 w 96"/>
                <a:gd name="T87" fmla="*/ 2147483647 h 101"/>
                <a:gd name="T88" fmla="*/ 2147483647 w 96"/>
                <a:gd name="T89" fmla="*/ 2147483647 h 101"/>
                <a:gd name="T90" fmla="*/ 2147483647 w 96"/>
                <a:gd name="T91" fmla="*/ 2147483647 h 101"/>
                <a:gd name="T92" fmla="*/ 2147483647 w 96"/>
                <a:gd name="T93" fmla="*/ 2147483647 h 101"/>
                <a:gd name="T94" fmla="*/ 2147483647 w 96"/>
                <a:gd name="T95" fmla="*/ 2037306835 h 101"/>
                <a:gd name="T96" fmla="*/ 2147483647 w 96"/>
                <a:gd name="T97" fmla="*/ 2147425512 h 101"/>
                <a:gd name="T98" fmla="*/ 2147483647 w 96"/>
                <a:gd name="T99" fmla="*/ 2147483647 h 101"/>
                <a:gd name="T100" fmla="*/ 2147483647 w 96"/>
                <a:gd name="T101" fmla="*/ 2147483647 h 101"/>
                <a:gd name="T102" fmla="*/ 1259866267 w 96"/>
                <a:gd name="T103" fmla="*/ 2147483647 h 101"/>
                <a:gd name="T104" fmla="*/ 1959786394 w 96"/>
                <a:gd name="T105" fmla="*/ 2147483647 h 101"/>
                <a:gd name="T106" fmla="*/ 2147483647 w 96"/>
                <a:gd name="T107" fmla="*/ 2147483647 h 101"/>
                <a:gd name="T108" fmla="*/ 2147483647 w 96"/>
                <a:gd name="T109" fmla="*/ 2147483647 h 101"/>
                <a:gd name="T110" fmla="*/ 2147483647 w 96"/>
                <a:gd name="T111" fmla="*/ 2147483647 h 101"/>
                <a:gd name="T112" fmla="*/ 2147483647 w 96"/>
                <a:gd name="T113" fmla="*/ 1927180737 h 101"/>
                <a:gd name="T114" fmla="*/ 2147483647 w 96"/>
                <a:gd name="T115" fmla="*/ 1486683767 h 101"/>
                <a:gd name="T116" fmla="*/ 1819804042 w 96"/>
                <a:gd name="T117" fmla="*/ 2037306835 h 101"/>
                <a:gd name="T118" fmla="*/ 1259866267 w 96"/>
                <a:gd name="T119" fmla="*/ 2147483647 h 1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01"/>
                <a:gd name="T182" fmla="*/ 96 w 96"/>
                <a:gd name="T183" fmla="*/ 101 h 1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15381" name="Group 21">
            <a:extLst>
              <a:ext uri="{FF2B5EF4-FFF2-40B4-BE49-F238E27FC236}">
                <a16:creationId xmlns:a16="http://schemas.microsoft.com/office/drawing/2014/main" id="{D940A608-47B1-4D3B-A20A-6D5A374317BB}"/>
              </a:ext>
            </a:extLst>
          </p:cNvPr>
          <p:cNvGrpSpPr>
            <a:grpSpLocks/>
          </p:cNvGrpSpPr>
          <p:nvPr/>
        </p:nvGrpSpPr>
        <p:grpSpPr bwMode="auto">
          <a:xfrm>
            <a:off x="4679950" y="2886075"/>
            <a:ext cx="1763713" cy="1763713"/>
            <a:chOff x="0" y="0"/>
            <a:chExt cx="1763350" cy="1763350"/>
          </a:xfrm>
        </p:grpSpPr>
        <p:sp>
          <p:nvSpPr>
            <p:cNvPr id="26637" name="椭圆 16">
              <a:extLst>
                <a:ext uri="{FF2B5EF4-FFF2-40B4-BE49-F238E27FC236}">
                  <a16:creationId xmlns:a16="http://schemas.microsoft.com/office/drawing/2014/main" id="{C7BF2C8E-391D-48E2-9ABA-0F528FC8A1D9}"/>
                </a:ext>
              </a:extLst>
            </p:cNvPr>
            <p:cNvSpPr>
              <a:spLocks noChangeArrowheads="1"/>
            </p:cNvSpPr>
            <p:nvPr/>
          </p:nvSpPr>
          <p:spPr bwMode="auto">
            <a:xfrm>
              <a:off x="197510" y="192251"/>
              <a:ext cx="1368330" cy="1378845"/>
            </a:xfrm>
            <a:prstGeom prst="ellipse">
              <a:avLst/>
            </a:prstGeom>
            <a:solidFill>
              <a:srgbClr val="3DA147"/>
            </a:solidFill>
            <a:ln>
              <a:noFill/>
            </a:ln>
            <a:extLst>
              <a:ext uri="{91240B29-F687-4F45-9708-019B960494DF}">
                <a14:hiddenLine xmlns:a14="http://schemas.microsoft.com/office/drawing/2010/main" w="76200">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latin typeface="Calibri" panose="020F0502020204030204" pitchFamily="34" charset="0"/>
                <a:sym typeface="宋体" panose="02010600030101010101" pitchFamily="2" charset="-122"/>
              </a:endParaRPr>
            </a:p>
          </p:txBody>
        </p:sp>
        <p:sp>
          <p:nvSpPr>
            <p:cNvPr id="26638" name="Freeform 69">
              <a:extLst>
                <a:ext uri="{FF2B5EF4-FFF2-40B4-BE49-F238E27FC236}">
                  <a16:creationId xmlns:a16="http://schemas.microsoft.com/office/drawing/2014/main" id="{185AC812-6EE5-4102-8D50-6ACE1F133E64}"/>
                </a:ext>
              </a:extLst>
            </p:cNvPr>
            <p:cNvSpPr>
              <a:spLocks noEditPoints="1" noChangeArrowheads="1"/>
            </p:cNvSpPr>
            <p:nvPr/>
          </p:nvSpPr>
          <p:spPr bwMode="auto">
            <a:xfrm>
              <a:off x="480101" y="429198"/>
              <a:ext cx="803149" cy="736862"/>
            </a:xfrm>
            <a:custGeom>
              <a:avLst/>
              <a:gdLst>
                <a:gd name="T0" fmla="*/ 349963811 w 96"/>
                <a:gd name="T1" fmla="*/ 2147483647 h 99"/>
                <a:gd name="T2" fmla="*/ 2147483647 w 96"/>
                <a:gd name="T3" fmla="*/ 2147483647 h 99"/>
                <a:gd name="T4" fmla="*/ 2147483647 w 96"/>
                <a:gd name="T5" fmla="*/ 2147483647 h 99"/>
                <a:gd name="T6" fmla="*/ 2147483647 w 96"/>
                <a:gd name="T7" fmla="*/ 2147483647 h 99"/>
                <a:gd name="T8" fmla="*/ 2147483647 w 96"/>
                <a:gd name="T9" fmla="*/ 2147483647 h 99"/>
                <a:gd name="T10" fmla="*/ 2147483647 w 96"/>
                <a:gd name="T11" fmla="*/ 2147483647 h 99"/>
                <a:gd name="T12" fmla="*/ 2147483647 w 96"/>
                <a:gd name="T13" fmla="*/ 2147483647 h 99"/>
                <a:gd name="T14" fmla="*/ 2147483647 w 96"/>
                <a:gd name="T15" fmla="*/ 2147483647 h 99"/>
                <a:gd name="T16" fmla="*/ 2147483647 w 96"/>
                <a:gd name="T17" fmla="*/ 2147483647 h 99"/>
                <a:gd name="T18" fmla="*/ 2147483647 w 96"/>
                <a:gd name="T19" fmla="*/ 2147483647 h 99"/>
                <a:gd name="T20" fmla="*/ 2147483647 w 96"/>
                <a:gd name="T21" fmla="*/ 2147483647 h 99"/>
                <a:gd name="T22" fmla="*/ 2147483647 w 96"/>
                <a:gd name="T23" fmla="*/ 2147483647 h 99"/>
                <a:gd name="T24" fmla="*/ 1189865244 w 96"/>
                <a:gd name="T25" fmla="*/ 2147483647 h 99"/>
                <a:gd name="T26" fmla="*/ 839909799 w 96"/>
                <a:gd name="T27" fmla="*/ 2147483647 h 99"/>
                <a:gd name="T28" fmla="*/ 0 w 96"/>
                <a:gd name="T29" fmla="*/ 2147483647 h 99"/>
                <a:gd name="T30" fmla="*/ 1189865244 w 96"/>
                <a:gd name="T31" fmla="*/ 2147483647 h 99"/>
                <a:gd name="T32" fmla="*/ 1469837965 w 96"/>
                <a:gd name="T33" fmla="*/ 2147483647 h 99"/>
                <a:gd name="T34" fmla="*/ 349963811 w 96"/>
                <a:gd name="T35" fmla="*/ 2147483647 h 99"/>
                <a:gd name="T36" fmla="*/ 2147483647 w 96"/>
                <a:gd name="T37" fmla="*/ 1994365383 h 99"/>
                <a:gd name="T38" fmla="*/ 2147483647 w 96"/>
                <a:gd name="T39" fmla="*/ 332391749 h 99"/>
                <a:gd name="T40" fmla="*/ 2147483647 w 96"/>
                <a:gd name="T41" fmla="*/ 1994365383 h 99"/>
                <a:gd name="T42" fmla="*/ 2147483647 w 96"/>
                <a:gd name="T43" fmla="*/ 1661973633 h 99"/>
                <a:gd name="T44" fmla="*/ 2147483647 w 96"/>
                <a:gd name="T45" fmla="*/ 0 h 99"/>
                <a:gd name="T46" fmla="*/ 2147483647 w 96"/>
                <a:gd name="T47" fmla="*/ 1661973633 h 99"/>
                <a:gd name="T48" fmla="*/ 2099766131 w 96"/>
                <a:gd name="T49" fmla="*/ 1883568133 h 99"/>
                <a:gd name="T50" fmla="*/ 2029775043 w 96"/>
                <a:gd name="T51" fmla="*/ 221594500 h 99"/>
                <a:gd name="T52" fmla="*/ 2099766131 w 96"/>
                <a:gd name="T53" fmla="*/ 1883568133 h 99"/>
                <a:gd name="T54" fmla="*/ 1049883066 w 96"/>
                <a:gd name="T55" fmla="*/ 2147483647 h 99"/>
                <a:gd name="T56" fmla="*/ 1819801776 w 96"/>
                <a:gd name="T57" fmla="*/ 2147483647 h 99"/>
                <a:gd name="T58" fmla="*/ 2147483647 w 96"/>
                <a:gd name="T59" fmla="*/ 2147483647 h 99"/>
                <a:gd name="T60" fmla="*/ 1679811232 w 96"/>
                <a:gd name="T61" fmla="*/ 2147483647 h 99"/>
                <a:gd name="T62" fmla="*/ 1049883066 w 96"/>
                <a:gd name="T63" fmla="*/ 2147483647 h 99"/>
                <a:gd name="T64" fmla="*/ 2147483647 w 96"/>
                <a:gd name="T65" fmla="*/ 2147483647 h 99"/>
                <a:gd name="T66" fmla="*/ 2147483647 w 96"/>
                <a:gd name="T67" fmla="*/ 2147483647 h 99"/>
                <a:gd name="T68" fmla="*/ 2147483647 w 96"/>
                <a:gd name="T69" fmla="*/ 2147483647 h 99"/>
                <a:gd name="T70" fmla="*/ 2147483647 w 96"/>
                <a:gd name="T71" fmla="*/ 2147483647 h 99"/>
                <a:gd name="T72" fmla="*/ 2147483647 w 96"/>
                <a:gd name="T73" fmla="*/ 2147483647 h 99"/>
                <a:gd name="T74" fmla="*/ 2147483647 w 96"/>
                <a:gd name="T75" fmla="*/ 2147483647 h 99"/>
                <a:gd name="T76" fmla="*/ 2147483647 w 96"/>
                <a:gd name="T77" fmla="*/ 2147483647 h 99"/>
                <a:gd name="T78" fmla="*/ 2147483647 w 96"/>
                <a:gd name="T79" fmla="*/ 2147483647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
                <a:gd name="T121" fmla="*/ 0 h 99"/>
                <a:gd name="T122" fmla="*/ 96 w 96"/>
                <a:gd name="T123" fmla="*/ 99 h 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0"/>
                                  </p:stCondLst>
                                  <p:childTnLst>
                                    <p:set>
                                      <p:cBhvr>
                                        <p:cTn id="6" dur="1" fill="hold">
                                          <p:stCondLst>
                                            <p:cond delay="0"/>
                                          </p:stCondLst>
                                        </p:cTn>
                                        <p:tgtEl>
                                          <p:spTgt spid="15373"/>
                                        </p:tgtEl>
                                        <p:attrNameLst>
                                          <p:attrName>style.visibility</p:attrName>
                                        </p:attrNameLst>
                                      </p:cBhvr>
                                      <p:to>
                                        <p:strVal val="visible"/>
                                      </p:to>
                                    </p:set>
                                    <p:anim calcmode="lin" valueType="num">
                                      <p:cBhvr>
                                        <p:cTn id="7" dur="500" fill="hold"/>
                                        <p:tgtEl>
                                          <p:spTgt spid="15373"/>
                                        </p:tgtEl>
                                        <p:attrNameLst>
                                          <p:attrName>ppt_x</p:attrName>
                                        </p:attrNameLst>
                                      </p:cBhvr>
                                      <p:tavLst>
                                        <p:tav tm="0">
                                          <p:val>
                                            <p:strVal val="0-#ppt_w/2"/>
                                          </p:val>
                                        </p:tav>
                                        <p:tav tm="100000">
                                          <p:val>
                                            <p:strVal val="#ppt_x"/>
                                          </p:val>
                                        </p:tav>
                                      </p:tavLst>
                                    </p:anim>
                                    <p:anim calcmode="lin" valueType="num">
                                      <p:cBhvr>
                                        <p:cTn id="8" dur="500" fill="hold"/>
                                        <p:tgtEl>
                                          <p:spTgt spid="1537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5367"/>
                                        </p:tgtEl>
                                        <p:attrNameLst>
                                          <p:attrName>style.visibility</p:attrName>
                                        </p:attrNameLst>
                                      </p:cBhvr>
                                      <p:to>
                                        <p:strVal val="visible"/>
                                      </p:to>
                                    </p:set>
                                    <p:anim calcmode="lin" valueType="num">
                                      <p:cBhvr>
                                        <p:cTn id="12" dur="500"/>
                                        <p:tgtEl>
                                          <p:spTgt spid="15367"/>
                                        </p:tgtEl>
                                        <p:attrNameLst>
                                          <p:attrName>ppt_y</p:attrName>
                                        </p:attrNameLst>
                                      </p:cBhvr>
                                      <p:tavLst>
                                        <p:tav tm="0">
                                          <p:val>
                                            <p:strVal val="#ppt_y+#ppt_h*1.125000"/>
                                          </p:val>
                                        </p:tav>
                                        <p:tav tm="100000">
                                          <p:val>
                                            <p:strVal val="#ppt_y"/>
                                          </p:val>
                                        </p:tav>
                                      </p:tavLst>
                                    </p:anim>
                                    <p:animEffect>
                                      <p:cBhvr>
                                        <p:cTn id="13" dur="500"/>
                                        <p:tgtEl>
                                          <p:spTgt spid="15367"/>
                                        </p:tgtEl>
                                      </p:cBhvr>
                                    </p:animEffect>
                                  </p:childTnLst>
                                </p:cTn>
                              </p:par>
                            </p:childTnLst>
                          </p:cTn>
                        </p:par>
                        <p:par>
                          <p:cTn id="14" fill="hold" nodeType="afterGroup">
                            <p:stCondLst>
                              <p:cond delay="1000"/>
                            </p:stCondLst>
                            <p:childTnLst>
                              <p:par>
                                <p:cTn id="15" presetID="2" presetClass="entr" presetSubtype="12" fill="hold" nodeType="afterEffect">
                                  <p:stCondLst>
                                    <p:cond delay="0"/>
                                  </p:stCondLst>
                                  <p:childTnLst>
                                    <p:set>
                                      <p:cBhvr>
                                        <p:cTn id="16" dur="1" fill="hold">
                                          <p:stCondLst>
                                            <p:cond delay="0"/>
                                          </p:stCondLst>
                                        </p:cTn>
                                        <p:tgtEl>
                                          <p:spTgt spid="15369"/>
                                        </p:tgtEl>
                                        <p:attrNameLst>
                                          <p:attrName>style.visibility</p:attrName>
                                        </p:attrNameLst>
                                      </p:cBhvr>
                                      <p:to>
                                        <p:strVal val="visible"/>
                                      </p:to>
                                    </p:set>
                                    <p:anim calcmode="lin" valueType="num">
                                      <p:cBhvr>
                                        <p:cTn id="17" dur="500" fill="hold"/>
                                        <p:tgtEl>
                                          <p:spTgt spid="15369"/>
                                        </p:tgtEl>
                                        <p:attrNameLst>
                                          <p:attrName>ppt_x</p:attrName>
                                        </p:attrNameLst>
                                      </p:cBhvr>
                                      <p:tavLst>
                                        <p:tav tm="0">
                                          <p:val>
                                            <p:strVal val="0-#ppt_w/2"/>
                                          </p:val>
                                        </p:tav>
                                        <p:tav tm="100000">
                                          <p:val>
                                            <p:strVal val="#ppt_x"/>
                                          </p:val>
                                        </p:tav>
                                      </p:tavLst>
                                    </p:anim>
                                    <p:anim calcmode="lin" valueType="num">
                                      <p:cBhvr>
                                        <p:cTn id="18" dur="500" fill="hold"/>
                                        <p:tgtEl>
                                          <p:spTgt spid="1536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5368"/>
                                        </p:tgtEl>
                                        <p:attrNameLst>
                                          <p:attrName>style.visibility</p:attrName>
                                        </p:attrNameLst>
                                      </p:cBhvr>
                                      <p:to>
                                        <p:strVal val="visible"/>
                                      </p:to>
                                    </p:set>
                                    <p:anim calcmode="lin" valueType="num">
                                      <p:cBhvr>
                                        <p:cTn id="22" dur="500"/>
                                        <p:tgtEl>
                                          <p:spTgt spid="15368"/>
                                        </p:tgtEl>
                                        <p:attrNameLst>
                                          <p:attrName>ppt_y</p:attrName>
                                        </p:attrNameLst>
                                      </p:cBhvr>
                                      <p:tavLst>
                                        <p:tav tm="0">
                                          <p:val>
                                            <p:strVal val="#ppt_y+#ppt_h*1.125000"/>
                                          </p:val>
                                        </p:tav>
                                        <p:tav tm="100000">
                                          <p:val>
                                            <p:strVal val="#ppt_y"/>
                                          </p:val>
                                        </p:tav>
                                      </p:tavLst>
                                    </p:anim>
                                    <p:animEffect>
                                      <p:cBhvr>
                                        <p:cTn id="23" dur="500"/>
                                        <p:tgtEl>
                                          <p:spTgt spid="15368"/>
                                        </p:tgtEl>
                                      </p:cBhvr>
                                    </p:animEffect>
                                  </p:childTnLst>
                                </p:cTn>
                              </p:par>
                            </p:childTnLst>
                          </p:cTn>
                        </p:par>
                        <p:par>
                          <p:cTn id="24" fill="hold" nodeType="afterGroup">
                            <p:stCondLst>
                              <p:cond delay="2000"/>
                            </p:stCondLst>
                            <p:childTnLst>
                              <p:par>
                                <p:cTn id="25" presetID="2" presetClass="entr" presetSubtype="3" fill="hold" nodeType="afterEffect">
                                  <p:stCondLst>
                                    <p:cond delay="0"/>
                                  </p:stCondLst>
                                  <p:childTnLst>
                                    <p:set>
                                      <p:cBhvr>
                                        <p:cTn id="26" dur="1" fill="hold">
                                          <p:stCondLst>
                                            <p:cond delay="0"/>
                                          </p:stCondLst>
                                        </p:cTn>
                                        <p:tgtEl>
                                          <p:spTgt spid="15377"/>
                                        </p:tgtEl>
                                        <p:attrNameLst>
                                          <p:attrName>style.visibility</p:attrName>
                                        </p:attrNameLst>
                                      </p:cBhvr>
                                      <p:to>
                                        <p:strVal val="visible"/>
                                      </p:to>
                                    </p:set>
                                    <p:anim calcmode="lin" valueType="num">
                                      <p:cBhvr>
                                        <p:cTn id="27" dur="500" fill="hold"/>
                                        <p:tgtEl>
                                          <p:spTgt spid="15377"/>
                                        </p:tgtEl>
                                        <p:attrNameLst>
                                          <p:attrName>ppt_x</p:attrName>
                                        </p:attrNameLst>
                                      </p:cBhvr>
                                      <p:tavLst>
                                        <p:tav tm="0">
                                          <p:val>
                                            <p:strVal val="1+#ppt_w/2"/>
                                          </p:val>
                                        </p:tav>
                                        <p:tav tm="100000">
                                          <p:val>
                                            <p:strVal val="#ppt_x"/>
                                          </p:val>
                                        </p:tav>
                                      </p:tavLst>
                                    </p:anim>
                                    <p:anim calcmode="lin" valueType="num">
                                      <p:cBhvr>
                                        <p:cTn id="28" dur="500" fill="hold"/>
                                        <p:tgtEl>
                                          <p:spTgt spid="15377"/>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5365"/>
                                        </p:tgtEl>
                                        <p:attrNameLst>
                                          <p:attrName>style.visibility</p:attrName>
                                        </p:attrNameLst>
                                      </p:cBhvr>
                                      <p:to>
                                        <p:strVal val="visible"/>
                                      </p:to>
                                    </p:set>
                                    <p:anim calcmode="lin" valueType="num">
                                      <p:cBhvr>
                                        <p:cTn id="32" dur="500"/>
                                        <p:tgtEl>
                                          <p:spTgt spid="15365"/>
                                        </p:tgtEl>
                                        <p:attrNameLst>
                                          <p:attrName>ppt_y</p:attrName>
                                        </p:attrNameLst>
                                      </p:cBhvr>
                                      <p:tavLst>
                                        <p:tav tm="0">
                                          <p:val>
                                            <p:strVal val="#ppt_y+#ppt_h*1.125000"/>
                                          </p:val>
                                        </p:tav>
                                        <p:tav tm="100000">
                                          <p:val>
                                            <p:strVal val="#ppt_y"/>
                                          </p:val>
                                        </p:tav>
                                      </p:tavLst>
                                    </p:anim>
                                    <p:animEffect>
                                      <p:cBhvr>
                                        <p:cTn id="33" dur="500"/>
                                        <p:tgtEl>
                                          <p:spTgt spid="15365"/>
                                        </p:tgtEl>
                                      </p:cBhvr>
                                    </p:animEffect>
                                  </p:childTnLst>
                                </p:cTn>
                              </p:par>
                            </p:childTnLst>
                          </p:cTn>
                        </p:par>
                        <p:par>
                          <p:cTn id="34" fill="hold" nodeType="afterGroup">
                            <p:stCondLst>
                              <p:cond delay="3000"/>
                            </p:stCondLst>
                            <p:childTnLst>
                              <p:par>
                                <p:cTn id="35" presetID="2" presetClass="entr" presetSubtype="6" fill="hold" nodeType="afterEffect">
                                  <p:stCondLst>
                                    <p:cond delay="0"/>
                                  </p:stCondLst>
                                  <p:childTnLst>
                                    <p:set>
                                      <p:cBhvr>
                                        <p:cTn id="36" dur="1" fill="hold">
                                          <p:stCondLst>
                                            <p:cond delay="0"/>
                                          </p:stCondLst>
                                        </p:cTn>
                                        <p:tgtEl>
                                          <p:spTgt spid="15381"/>
                                        </p:tgtEl>
                                        <p:attrNameLst>
                                          <p:attrName>style.visibility</p:attrName>
                                        </p:attrNameLst>
                                      </p:cBhvr>
                                      <p:to>
                                        <p:strVal val="visible"/>
                                      </p:to>
                                    </p:set>
                                    <p:anim calcmode="lin" valueType="num">
                                      <p:cBhvr>
                                        <p:cTn id="37" dur="500" fill="hold"/>
                                        <p:tgtEl>
                                          <p:spTgt spid="15381"/>
                                        </p:tgtEl>
                                        <p:attrNameLst>
                                          <p:attrName>ppt_x</p:attrName>
                                        </p:attrNameLst>
                                      </p:cBhvr>
                                      <p:tavLst>
                                        <p:tav tm="0">
                                          <p:val>
                                            <p:strVal val="1+#ppt_w/2"/>
                                          </p:val>
                                        </p:tav>
                                        <p:tav tm="100000">
                                          <p:val>
                                            <p:strVal val="#ppt_x"/>
                                          </p:val>
                                        </p:tav>
                                      </p:tavLst>
                                    </p:anim>
                                    <p:anim calcmode="lin" valueType="num">
                                      <p:cBhvr>
                                        <p:cTn id="38" dur="500" fill="hold"/>
                                        <p:tgtEl>
                                          <p:spTgt spid="15381"/>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5366"/>
                                        </p:tgtEl>
                                        <p:attrNameLst>
                                          <p:attrName>style.visibility</p:attrName>
                                        </p:attrNameLst>
                                      </p:cBhvr>
                                      <p:to>
                                        <p:strVal val="visible"/>
                                      </p:to>
                                    </p:set>
                                    <p:anim calcmode="lin" valueType="num">
                                      <p:cBhvr>
                                        <p:cTn id="42" dur="500"/>
                                        <p:tgtEl>
                                          <p:spTgt spid="15366"/>
                                        </p:tgtEl>
                                        <p:attrNameLst>
                                          <p:attrName>ppt_y</p:attrName>
                                        </p:attrNameLst>
                                      </p:cBhvr>
                                      <p:tavLst>
                                        <p:tav tm="0">
                                          <p:val>
                                            <p:strVal val="#ppt_y+#ppt_h*1.125000"/>
                                          </p:val>
                                        </p:tav>
                                        <p:tav tm="100000">
                                          <p:val>
                                            <p:strVal val="#ppt_y"/>
                                          </p:val>
                                        </p:tav>
                                      </p:tavLst>
                                    </p:anim>
                                    <p:animEffect>
                                      <p:cBhvr>
                                        <p:cTn id="43"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ldLvl="0" autoUpdateAnimBg="0"/>
      <p:bldP spid="15366" grpId="0" bldLvl="0" autoUpdateAnimBg="0"/>
      <p:bldP spid="15367" grpId="0" bldLvl="0" autoUpdateAnimBg="0"/>
      <p:bldP spid="15368"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灯片编号占位符 4">
            <a:extLst>
              <a:ext uri="{FF2B5EF4-FFF2-40B4-BE49-F238E27FC236}">
                <a16:creationId xmlns:a16="http://schemas.microsoft.com/office/drawing/2014/main" id="{B673DF65-7EE4-48B0-9E2B-D5050D23F14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ECF82E44-956A-4CCD-A4D5-85BAB187CE8D}" type="slidenum">
              <a:rPr kumimoji="0" lang="zh-CN" altLang="en-US" sz="1200">
                <a:solidFill>
                  <a:srgbClr val="898989"/>
                </a:solidFill>
              </a:rPr>
              <a:pPr/>
              <a:t>13</a:t>
            </a:fld>
            <a:endParaRPr kumimoji="0" lang="zh-CN" altLang="en-US" sz="1800"/>
          </a:p>
        </p:txBody>
      </p:sp>
      <p:pic>
        <p:nvPicPr>
          <p:cNvPr id="27650" name="Picture 2" descr="F:\0作品发布中心\0中转站\巴西\巴西7\1.png">
            <a:extLst>
              <a:ext uri="{FF2B5EF4-FFF2-40B4-BE49-F238E27FC236}">
                <a16:creationId xmlns:a16="http://schemas.microsoft.com/office/drawing/2014/main" id="{35EC0A73-1D1B-4A0A-8697-15859F91E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0025"/>
            <a:ext cx="5106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36">
            <a:extLst>
              <a:ext uri="{FF2B5EF4-FFF2-40B4-BE49-F238E27FC236}">
                <a16:creationId xmlns:a16="http://schemas.microsoft.com/office/drawing/2014/main" id="{60B7E897-652C-441D-A7EA-66F3020F838F}"/>
              </a:ext>
            </a:extLst>
          </p:cNvPr>
          <p:cNvSpPr>
            <a:spLocks noChangeArrowheads="1"/>
          </p:cNvSpPr>
          <p:nvPr/>
        </p:nvSpPr>
        <p:spPr bwMode="auto">
          <a:xfrm>
            <a:off x="8134350" y="123825"/>
            <a:ext cx="81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000">
                <a:solidFill>
                  <a:schemeClr val="bg1"/>
                </a:solidFill>
                <a:latin typeface="时尚中黑简体" pitchFamily="2" charset="-122"/>
                <a:ea typeface="时尚中黑简体" pitchFamily="2" charset="-122"/>
                <a:sym typeface="时尚中黑简体" pitchFamily="2" charset="-122"/>
              </a:rPr>
              <a:t>Logo </a:t>
            </a:r>
            <a:endParaRPr kumimoji="0" lang="zh-CN" altLang="en-US" sz="2000">
              <a:solidFill>
                <a:schemeClr val="bg1"/>
              </a:solidFill>
              <a:latin typeface="时尚中黑简体" pitchFamily="2" charset="-122"/>
              <a:ea typeface="时尚中黑简体" pitchFamily="2" charset="-122"/>
              <a:sym typeface="时尚中黑简体" pitchFamily="2" charset="-122"/>
            </a:endParaRPr>
          </a:p>
        </p:txBody>
      </p:sp>
      <p:pic>
        <p:nvPicPr>
          <p:cNvPr id="27652" name="Picture 3">
            <a:extLst>
              <a:ext uri="{FF2B5EF4-FFF2-40B4-BE49-F238E27FC236}">
                <a16:creationId xmlns:a16="http://schemas.microsoft.com/office/drawing/2014/main" id="{A2F37C0F-A489-48BA-A3EA-8D459AE88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813" y="123825"/>
            <a:ext cx="363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grpSp>
        <p:nvGrpSpPr>
          <p:cNvPr id="16389" name="Group 5">
            <a:extLst>
              <a:ext uri="{FF2B5EF4-FFF2-40B4-BE49-F238E27FC236}">
                <a16:creationId xmlns:a16="http://schemas.microsoft.com/office/drawing/2014/main" id="{BAC75D9E-868C-45DF-8E0D-252BC14DEFAE}"/>
              </a:ext>
            </a:extLst>
          </p:cNvPr>
          <p:cNvGrpSpPr>
            <a:grpSpLocks/>
          </p:cNvGrpSpPr>
          <p:nvPr/>
        </p:nvGrpSpPr>
        <p:grpSpPr bwMode="auto">
          <a:xfrm>
            <a:off x="4546600" y="1828800"/>
            <a:ext cx="249238" cy="766763"/>
            <a:chOff x="0" y="0"/>
            <a:chExt cx="248322" cy="767377"/>
          </a:xfrm>
        </p:grpSpPr>
        <p:sp>
          <p:nvSpPr>
            <p:cNvPr id="27680" name="直接连接符 6">
              <a:extLst>
                <a:ext uri="{FF2B5EF4-FFF2-40B4-BE49-F238E27FC236}">
                  <a16:creationId xmlns:a16="http://schemas.microsoft.com/office/drawing/2014/main" id="{B2F1A317-08F3-48FA-8BAA-E3AB8E2E846D}"/>
                </a:ext>
              </a:extLst>
            </p:cNvPr>
            <p:cNvSpPr>
              <a:spLocks noChangeShapeType="1"/>
            </p:cNvSpPr>
            <p:nvPr/>
          </p:nvSpPr>
          <p:spPr bwMode="auto">
            <a:xfrm flipV="1">
              <a:off x="0" y="586981"/>
              <a:ext cx="236125" cy="180396"/>
            </a:xfrm>
            <a:prstGeom prst="line">
              <a:avLst/>
            </a:prstGeom>
            <a:noFill/>
            <a:ln w="9525">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81" name="直接连接符 7">
              <a:extLst>
                <a:ext uri="{FF2B5EF4-FFF2-40B4-BE49-F238E27FC236}">
                  <a16:creationId xmlns:a16="http://schemas.microsoft.com/office/drawing/2014/main" id="{337A1B6B-87D0-41FF-90A8-0B7713C7BF65}"/>
                </a:ext>
              </a:extLst>
            </p:cNvPr>
            <p:cNvSpPr>
              <a:spLocks noChangeShapeType="1"/>
            </p:cNvSpPr>
            <p:nvPr/>
          </p:nvSpPr>
          <p:spPr bwMode="auto">
            <a:xfrm>
              <a:off x="0" y="0"/>
              <a:ext cx="248322" cy="144289"/>
            </a:xfrm>
            <a:prstGeom prst="line">
              <a:avLst/>
            </a:prstGeom>
            <a:noFill/>
            <a:ln w="9525">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6392" name="Group 8">
            <a:extLst>
              <a:ext uri="{FF2B5EF4-FFF2-40B4-BE49-F238E27FC236}">
                <a16:creationId xmlns:a16="http://schemas.microsoft.com/office/drawing/2014/main" id="{A14CF0D6-6AA5-48E9-B7C2-E1673C31E11E}"/>
              </a:ext>
            </a:extLst>
          </p:cNvPr>
          <p:cNvGrpSpPr>
            <a:grpSpLocks/>
          </p:cNvGrpSpPr>
          <p:nvPr/>
        </p:nvGrpSpPr>
        <p:grpSpPr bwMode="auto">
          <a:xfrm>
            <a:off x="150813" y="1363663"/>
            <a:ext cx="3425825" cy="417512"/>
            <a:chOff x="0" y="0"/>
            <a:chExt cx="3425864" cy="418353"/>
          </a:xfrm>
        </p:grpSpPr>
        <p:sp>
          <p:nvSpPr>
            <p:cNvPr id="27678" name="TextBox 6">
              <a:extLst>
                <a:ext uri="{FF2B5EF4-FFF2-40B4-BE49-F238E27FC236}">
                  <a16:creationId xmlns:a16="http://schemas.microsoft.com/office/drawing/2014/main" id="{4C46942A-15AA-4DC9-8482-33EF2E4B9B36}"/>
                </a:ext>
              </a:extLst>
            </p:cNvPr>
            <p:cNvSpPr>
              <a:spLocks noChangeArrowheads="1"/>
            </p:cNvSpPr>
            <p:nvPr/>
          </p:nvSpPr>
          <p:spPr bwMode="auto">
            <a:xfrm>
              <a:off x="0" y="0"/>
              <a:ext cx="3341092" cy="41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r">
                <a:lnSpc>
                  <a:spcPct val="130000"/>
                </a:lnSpc>
              </a:pPr>
              <a:r>
                <a:rPr kumimoji="0" lang="zh-CN" altLang="en-US" sz="1800">
                  <a:solidFill>
                    <a:schemeClr val="bg1"/>
                  </a:solidFill>
                  <a:latin typeface="时尚中黑简体" pitchFamily="2" charset="-122"/>
                  <a:ea typeface="时尚中黑简体" pitchFamily="2" charset="-122"/>
                  <a:sym typeface="时尚中黑简体" pitchFamily="2" charset="-122"/>
                </a:rPr>
                <a:t>Click here to add a title</a:t>
              </a:r>
              <a:endParaRPr kumimoji="0" lang="zh-CN" altLang="en-US" sz="1800"/>
            </a:p>
          </p:txBody>
        </p:sp>
        <p:sp>
          <p:nvSpPr>
            <p:cNvPr id="27679" name="直接连接符 15">
              <a:extLst>
                <a:ext uri="{FF2B5EF4-FFF2-40B4-BE49-F238E27FC236}">
                  <a16:creationId xmlns:a16="http://schemas.microsoft.com/office/drawing/2014/main" id="{BE2B0D2E-EC6B-4C0F-8624-F4BB6089FF5A}"/>
                </a:ext>
              </a:extLst>
            </p:cNvPr>
            <p:cNvSpPr>
              <a:spLocks noChangeShapeType="1"/>
            </p:cNvSpPr>
            <p:nvPr/>
          </p:nvSpPr>
          <p:spPr bwMode="auto">
            <a:xfrm flipH="1">
              <a:off x="1612900" y="418353"/>
              <a:ext cx="1812964" cy="1"/>
            </a:xfrm>
            <a:prstGeom prst="line">
              <a:avLst/>
            </a:prstGeom>
            <a:noFill/>
            <a:ln w="9525">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6395" name="Group 11">
            <a:extLst>
              <a:ext uri="{FF2B5EF4-FFF2-40B4-BE49-F238E27FC236}">
                <a16:creationId xmlns:a16="http://schemas.microsoft.com/office/drawing/2014/main" id="{4897F4B9-79E7-4C8C-B25C-D9D57F6D21DB}"/>
              </a:ext>
            </a:extLst>
          </p:cNvPr>
          <p:cNvGrpSpPr>
            <a:grpSpLocks/>
          </p:cNvGrpSpPr>
          <p:nvPr/>
        </p:nvGrpSpPr>
        <p:grpSpPr bwMode="auto">
          <a:xfrm>
            <a:off x="4903788" y="1995488"/>
            <a:ext cx="3341687" cy="447675"/>
            <a:chOff x="0" y="0"/>
            <a:chExt cx="3341092" cy="447201"/>
          </a:xfrm>
        </p:grpSpPr>
        <p:sp>
          <p:nvSpPr>
            <p:cNvPr id="27676" name="直接连接符 17">
              <a:extLst>
                <a:ext uri="{FF2B5EF4-FFF2-40B4-BE49-F238E27FC236}">
                  <a16:creationId xmlns:a16="http://schemas.microsoft.com/office/drawing/2014/main" id="{643DD372-E10C-4AB4-AC8C-0F6844F21AE0}"/>
                </a:ext>
              </a:extLst>
            </p:cNvPr>
            <p:cNvSpPr>
              <a:spLocks noChangeShapeType="1"/>
            </p:cNvSpPr>
            <p:nvPr/>
          </p:nvSpPr>
          <p:spPr bwMode="auto">
            <a:xfrm flipH="1">
              <a:off x="1221901" y="447201"/>
              <a:ext cx="1945986" cy="1"/>
            </a:xfrm>
            <a:prstGeom prst="line">
              <a:avLst/>
            </a:prstGeom>
            <a:noFill/>
            <a:ln w="9525">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77" name="TextBox 6">
              <a:extLst>
                <a:ext uri="{FF2B5EF4-FFF2-40B4-BE49-F238E27FC236}">
                  <a16:creationId xmlns:a16="http://schemas.microsoft.com/office/drawing/2014/main" id="{A9227B60-2D9C-4EEA-B80B-C7571FB556A8}"/>
                </a:ext>
              </a:extLst>
            </p:cNvPr>
            <p:cNvSpPr>
              <a:spLocks noChangeArrowheads="1"/>
            </p:cNvSpPr>
            <p:nvPr/>
          </p:nvSpPr>
          <p:spPr bwMode="auto">
            <a:xfrm>
              <a:off x="0" y="0"/>
              <a:ext cx="3341092" cy="41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r">
                <a:lnSpc>
                  <a:spcPct val="130000"/>
                </a:lnSpc>
              </a:pPr>
              <a:r>
                <a:rPr kumimoji="0" lang="zh-CN" altLang="en-US" sz="1800">
                  <a:solidFill>
                    <a:schemeClr val="bg1"/>
                  </a:solidFill>
                  <a:latin typeface="时尚中黑简体" pitchFamily="2" charset="-122"/>
                  <a:ea typeface="时尚中黑简体" pitchFamily="2" charset="-122"/>
                  <a:sym typeface="时尚中黑简体" pitchFamily="2" charset="-122"/>
                </a:rPr>
                <a:t>Click here to add a title</a:t>
              </a:r>
              <a:endParaRPr kumimoji="0" lang="zh-CN" altLang="en-US" sz="1800"/>
            </a:p>
          </p:txBody>
        </p:sp>
      </p:grpSp>
      <p:grpSp>
        <p:nvGrpSpPr>
          <p:cNvPr id="16398" name="Group 14">
            <a:extLst>
              <a:ext uri="{FF2B5EF4-FFF2-40B4-BE49-F238E27FC236}">
                <a16:creationId xmlns:a16="http://schemas.microsoft.com/office/drawing/2014/main" id="{5CEA22B3-A1CE-43B2-B07E-56C225958E77}"/>
              </a:ext>
            </a:extLst>
          </p:cNvPr>
          <p:cNvGrpSpPr>
            <a:grpSpLocks/>
          </p:cNvGrpSpPr>
          <p:nvPr/>
        </p:nvGrpSpPr>
        <p:grpSpPr bwMode="auto">
          <a:xfrm>
            <a:off x="4746625" y="1489075"/>
            <a:ext cx="1439863" cy="1439863"/>
            <a:chOff x="0" y="0"/>
            <a:chExt cx="1440000" cy="1440000"/>
          </a:xfrm>
        </p:grpSpPr>
        <p:sp>
          <p:nvSpPr>
            <p:cNvPr id="27673" name="Freeform 188">
              <a:extLst>
                <a:ext uri="{FF2B5EF4-FFF2-40B4-BE49-F238E27FC236}">
                  <a16:creationId xmlns:a16="http://schemas.microsoft.com/office/drawing/2014/main" id="{A0A6D66E-5398-4CA4-9223-7EBF15D81BB3}"/>
                </a:ext>
              </a:extLst>
            </p:cNvPr>
            <p:cNvSpPr>
              <a:spLocks noEditPoints="1" noChangeArrowheads="1"/>
            </p:cNvSpPr>
            <p:nvPr/>
          </p:nvSpPr>
          <p:spPr bwMode="auto">
            <a:xfrm>
              <a:off x="0" y="0"/>
              <a:ext cx="1440000" cy="1440000"/>
            </a:xfrm>
            <a:custGeom>
              <a:avLst/>
              <a:gdLst>
                <a:gd name="T0" fmla="*/ 2147483647 w 172"/>
                <a:gd name="T1" fmla="*/ 2147483647 h 172"/>
                <a:gd name="T2" fmla="*/ 0 w 172"/>
                <a:gd name="T3" fmla="*/ 2147483647 h 172"/>
                <a:gd name="T4" fmla="*/ 2147483647 w 172"/>
                <a:gd name="T5" fmla="*/ 0 h 172"/>
                <a:gd name="T6" fmla="*/ 2147483647 w 172"/>
                <a:gd name="T7" fmla="*/ 2147483647 h 172"/>
                <a:gd name="T8" fmla="*/ 2147483647 w 172"/>
                <a:gd name="T9" fmla="*/ 2147483647 h 172"/>
                <a:gd name="T10" fmla="*/ 2147483647 w 172"/>
                <a:gd name="T11" fmla="*/ 140182326 h 172"/>
                <a:gd name="T12" fmla="*/ 140182326 w 172"/>
                <a:gd name="T13" fmla="*/ 2147483647 h 172"/>
                <a:gd name="T14" fmla="*/ 2147483647 w 172"/>
                <a:gd name="T15" fmla="*/ 2147483647 h 172"/>
                <a:gd name="T16" fmla="*/ 2147483647 w 172"/>
                <a:gd name="T17" fmla="*/ 2147483647 h 172"/>
                <a:gd name="T18" fmla="*/ 2147483647 w 172"/>
                <a:gd name="T19" fmla="*/ 14018232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72"/>
                <a:gd name="T32" fmla="*/ 172 w 172"/>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72">
                  <a:moveTo>
                    <a:pt x="86" y="172"/>
                  </a:moveTo>
                  <a:cubicBezTo>
                    <a:pt x="39" y="172"/>
                    <a:pt x="0" y="133"/>
                    <a:pt x="0" y="86"/>
                  </a:cubicBezTo>
                  <a:cubicBezTo>
                    <a:pt x="0" y="38"/>
                    <a:pt x="39" y="0"/>
                    <a:pt x="86" y="0"/>
                  </a:cubicBezTo>
                  <a:cubicBezTo>
                    <a:pt x="133" y="0"/>
                    <a:pt x="172" y="38"/>
                    <a:pt x="172" y="86"/>
                  </a:cubicBezTo>
                  <a:cubicBezTo>
                    <a:pt x="172" y="133"/>
                    <a:pt x="133" y="172"/>
                    <a:pt x="86" y="172"/>
                  </a:cubicBezTo>
                  <a:close/>
                  <a:moveTo>
                    <a:pt x="86" y="2"/>
                  </a:moveTo>
                  <a:cubicBezTo>
                    <a:pt x="40" y="2"/>
                    <a:pt x="2" y="40"/>
                    <a:pt x="2" y="86"/>
                  </a:cubicBezTo>
                  <a:cubicBezTo>
                    <a:pt x="2" y="132"/>
                    <a:pt x="40" y="169"/>
                    <a:pt x="86" y="169"/>
                  </a:cubicBezTo>
                  <a:cubicBezTo>
                    <a:pt x="132" y="169"/>
                    <a:pt x="169" y="132"/>
                    <a:pt x="169" y="86"/>
                  </a:cubicBezTo>
                  <a:cubicBezTo>
                    <a:pt x="169" y="40"/>
                    <a:pt x="132" y="2"/>
                    <a:pt x="86"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674" name="Oval 189">
              <a:extLst>
                <a:ext uri="{FF2B5EF4-FFF2-40B4-BE49-F238E27FC236}">
                  <a16:creationId xmlns:a16="http://schemas.microsoft.com/office/drawing/2014/main" id="{0ADA285A-8418-433B-8764-8B99E14D155A}"/>
                </a:ext>
              </a:extLst>
            </p:cNvPr>
            <p:cNvSpPr>
              <a:spLocks noChangeArrowheads="1"/>
            </p:cNvSpPr>
            <p:nvPr/>
          </p:nvSpPr>
          <p:spPr bwMode="auto">
            <a:xfrm>
              <a:off x="72000" y="72000"/>
              <a:ext cx="1296000" cy="1296000"/>
            </a:xfrm>
            <a:prstGeom prst="ellipse">
              <a:avLst/>
            </a:prstGeom>
            <a:solidFill>
              <a:srgbClr val="FEF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chemeClr val="bg1"/>
                </a:solidFill>
                <a:latin typeface="时尚中黑简体" pitchFamily="2" charset="-122"/>
                <a:ea typeface="时尚中黑简体" pitchFamily="2" charset="-122"/>
                <a:sym typeface="时尚中黑简体" pitchFamily="2" charset="-122"/>
              </a:endParaRPr>
            </a:p>
          </p:txBody>
        </p:sp>
        <p:sp>
          <p:nvSpPr>
            <p:cNvPr id="27675" name="Freeform 12">
              <a:extLst>
                <a:ext uri="{FF2B5EF4-FFF2-40B4-BE49-F238E27FC236}">
                  <a16:creationId xmlns:a16="http://schemas.microsoft.com/office/drawing/2014/main" id="{154F6BE9-DDDA-48BD-8B3B-C23A7E8FAC48}"/>
                </a:ext>
              </a:extLst>
            </p:cNvPr>
            <p:cNvSpPr>
              <a:spLocks noEditPoints="1" noChangeArrowheads="1"/>
            </p:cNvSpPr>
            <p:nvPr/>
          </p:nvSpPr>
          <p:spPr bwMode="auto">
            <a:xfrm>
              <a:off x="441534" y="412136"/>
              <a:ext cx="643821" cy="764341"/>
            </a:xfrm>
            <a:custGeom>
              <a:avLst/>
              <a:gdLst>
                <a:gd name="T0" fmla="*/ 224176975 w 86"/>
                <a:gd name="T1" fmla="*/ 0 h 102"/>
                <a:gd name="T2" fmla="*/ 448353950 w 86"/>
                <a:gd name="T3" fmla="*/ 561528361 h 102"/>
                <a:gd name="T4" fmla="*/ 2147483647 w 86"/>
                <a:gd name="T5" fmla="*/ 168462255 h 102"/>
                <a:gd name="T6" fmla="*/ 2147483647 w 86"/>
                <a:gd name="T7" fmla="*/ 336917017 h 102"/>
                <a:gd name="T8" fmla="*/ 2147483647 w 86"/>
                <a:gd name="T9" fmla="*/ 729990616 h 102"/>
                <a:gd name="T10" fmla="*/ 2147483647 w 86"/>
                <a:gd name="T11" fmla="*/ 168462255 h 102"/>
                <a:gd name="T12" fmla="*/ 2147483647 w 86"/>
                <a:gd name="T13" fmla="*/ 336917017 h 102"/>
                <a:gd name="T14" fmla="*/ 2147483647 w 86"/>
                <a:gd name="T15" fmla="*/ 2147483647 h 102"/>
                <a:gd name="T16" fmla="*/ 2147483647 w 86"/>
                <a:gd name="T17" fmla="*/ 2147483647 h 102"/>
                <a:gd name="T18" fmla="*/ 2017600261 w 86"/>
                <a:gd name="T19" fmla="*/ 2147483647 h 102"/>
                <a:gd name="T20" fmla="*/ 2017600261 w 86"/>
                <a:gd name="T21" fmla="*/ 2147483647 h 102"/>
                <a:gd name="T22" fmla="*/ 1569246311 w 86"/>
                <a:gd name="T23" fmla="*/ 2147483647 h 102"/>
                <a:gd name="T24" fmla="*/ 448353950 w 86"/>
                <a:gd name="T25" fmla="*/ 2147483647 h 102"/>
                <a:gd name="T26" fmla="*/ 224176975 w 86"/>
                <a:gd name="T27" fmla="*/ 2147483647 h 102"/>
                <a:gd name="T28" fmla="*/ 0 w 86"/>
                <a:gd name="T29" fmla="*/ 224611344 h 102"/>
                <a:gd name="T30" fmla="*/ 2147483647 w 86"/>
                <a:gd name="T31" fmla="*/ 2147483647 h 102"/>
                <a:gd name="T32" fmla="*/ 2147483647 w 86"/>
                <a:gd name="T33" fmla="*/ 2147483647 h 102"/>
                <a:gd name="T34" fmla="*/ 2147483647 w 86"/>
                <a:gd name="T35" fmla="*/ 2147483647 h 102"/>
                <a:gd name="T36" fmla="*/ 2147483647 w 86"/>
                <a:gd name="T37" fmla="*/ 2147483647 h 102"/>
                <a:gd name="T38" fmla="*/ 2147483647 w 86"/>
                <a:gd name="T39" fmla="*/ 1572286905 h 102"/>
                <a:gd name="T40" fmla="*/ 2147483647 w 86"/>
                <a:gd name="T41" fmla="*/ 2147483647 h 102"/>
                <a:gd name="T42" fmla="*/ 2147483647 w 86"/>
                <a:gd name="T43" fmla="*/ 2147483647 h 102"/>
                <a:gd name="T44" fmla="*/ 2147483647 w 86"/>
                <a:gd name="T45" fmla="*/ 2077666176 h 102"/>
                <a:gd name="T46" fmla="*/ 2147483647 w 86"/>
                <a:gd name="T47" fmla="*/ 2147483647 h 102"/>
                <a:gd name="T48" fmla="*/ 2147483647 w 86"/>
                <a:gd name="T49" fmla="*/ 2147483647 h 102"/>
                <a:gd name="T50" fmla="*/ 2147483647 w 86"/>
                <a:gd name="T51" fmla="*/ 2147483647 h 102"/>
                <a:gd name="T52" fmla="*/ 2147483647 w 86"/>
                <a:gd name="T53" fmla="*/ 1403824650 h 102"/>
                <a:gd name="T54" fmla="*/ 2147483647 w 86"/>
                <a:gd name="T55" fmla="*/ 1909203921 h 102"/>
                <a:gd name="T56" fmla="*/ 2147483647 w 86"/>
                <a:gd name="T57" fmla="*/ 1403824650 h 102"/>
                <a:gd name="T58" fmla="*/ 2147483647 w 86"/>
                <a:gd name="T59" fmla="*/ 898452871 h 102"/>
                <a:gd name="T60" fmla="*/ 2147483647 w 86"/>
                <a:gd name="T61" fmla="*/ 1572286905 h 102"/>
                <a:gd name="T62" fmla="*/ 2129692491 w 86"/>
                <a:gd name="T63" fmla="*/ 1684592577 h 102"/>
                <a:gd name="T64" fmla="*/ 2147483647 w 86"/>
                <a:gd name="T65" fmla="*/ 1010758544 h 102"/>
                <a:gd name="T66" fmla="*/ 2129692491 w 86"/>
                <a:gd name="T67" fmla="*/ 1684592577 h 102"/>
                <a:gd name="T68" fmla="*/ 2129692491 w 86"/>
                <a:gd name="T69" fmla="*/ 2147483647 h 102"/>
                <a:gd name="T70" fmla="*/ 2147483647 w 86"/>
                <a:gd name="T71" fmla="*/ 2147483647 h 102"/>
                <a:gd name="T72" fmla="*/ 2147483647 w 86"/>
                <a:gd name="T73" fmla="*/ 2147483647 h 102"/>
                <a:gd name="T74" fmla="*/ 2147483647 w 86"/>
                <a:gd name="T75" fmla="*/ 2147483647 h 102"/>
                <a:gd name="T76" fmla="*/ 2147483647 w 86"/>
                <a:gd name="T77" fmla="*/ 2147483647 h 102"/>
                <a:gd name="T78" fmla="*/ 2129692491 w 86"/>
                <a:gd name="T79" fmla="*/ 1684592577 h 102"/>
                <a:gd name="T80" fmla="*/ 1569246311 w 86"/>
                <a:gd name="T81" fmla="*/ 2147483647 h 102"/>
                <a:gd name="T82" fmla="*/ 2129692491 w 86"/>
                <a:gd name="T83" fmla="*/ 1010758544 h 102"/>
                <a:gd name="T84" fmla="*/ 1569246311 w 86"/>
                <a:gd name="T85" fmla="*/ 561528361 h 102"/>
                <a:gd name="T86" fmla="*/ 2129692491 w 86"/>
                <a:gd name="T87" fmla="*/ 1010758544 h 102"/>
                <a:gd name="T88" fmla="*/ 1569246311 w 86"/>
                <a:gd name="T89" fmla="*/ 2147483647 h 102"/>
                <a:gd name="T90" fmla="*/ 1008800130 w 86"/>
                <a:gd name="T91" fmla="*/ 2147483647 h 102"/>
                <a:gd name="T92" fmla="*/ 1569246311 w 86"/>
                <a:gd name="T93" fmla="*/ 2147483647 h 102"/>
                <a:gd name="T94" fmla="*/ 1008800130 w 86"/>
                <a:gd name="T95" fmla="*/ 2147483647 h 102"/>
                <a:gd name="T96" fmla="*/ 504403808 w 86"/>
                <a:gd name="T97" fmla="*/ 2077666176 h 102"/>
                <a:gd name="T98" fmla="*/ 504403808 w 86"/>
                <a:gd name="T99" fmla="*/ 2147483647 h 102"/>
                <a:gd name="T100" fmla="*/ 1569246311 w 86"/>
                <a:gd name="T101" fmla="*/ 1740749160 h 102"/>
                <a:gd name="T102" fmla="*/ 1008800130 w 86"/>
                <a:gd name="T103" fmla="*/ 1291518977 h 102"/>
                <a:gd name="T104" fmla="*/ 1008800130 w 86"/>
                <a:gd name="T105" fmla="*/ 1291518977 h 102"/>
                <a:gd name="T106" fmla="*/ 504403808 w 86"/>
                <a:gd name="T107" fmla="*/ 954601961 h 102"/>
                <a:gd name="T108" fmla="*/ 1008800130 w 86"/>
                <a:gd name="T109" fmla="*/ 1291518977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
                <a:gd name="T166" fmla="*/ 0 h 102"/>
                <a:gd name="T167" fmla="*/ 86 w 86"/>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 h="102">
                  <a:moveTo>
                    <a:pt x="4" y="0"/>
                  </a:moveTo>
                  <a:cubicBezTo>
                    <a:pt x="4" y="0"/>
                    <a:pt x="4" y="0"/>
                    <a:pt x="4" y="0"/>
                  </a:cubicBezTo>
                  <a:cubicBezTo>
                    <a:pt x="6" y="0"/>
                    <a:pt x="8" y="2"/>
                    <a:pt x="8" y="4"/>
                  </a:cubicBezTo>
                  <a:cubicBezTo>
                    <a:pt x="8" y="10"/>
                    <a:pt x="8" y="10"/>
                    <a:pt x="8" y="10"/>
                  </a:cubicBezTo>
                  <a:cubicBezTo>
                    <a:pt x="13" y="7"/>
                    <a:pt x="20" y="6"/>
                    <a:pt x="26" y="4"/>
                  </a:cubicBezTo>
                  <a:cubicBezTo>
                    <a:pt x="34" y="3"/>
                    <a:pt x="42" y="3"/>
                    <a:pt x="49" y="3"/>
                  </a:cubicBezTo>
                  <a:cubicBezTo>
                    <a:pt x="51" y="3"/>
                    <a:pt x="52" y="4"/>
                    <a:pt x="52" y="6"/>
                  </a:cubicBezTo>
                  <a:cubicBezTo>
                    <a:pt x="52" y="6"/>
                    <a:pt x="52" y="6"/>
                    <a:pt x="52" y="6"/>
                  </a:cubicBezTo>
                  <a:cubicBezTo>
                    <a:pt x="52" y="6"/>
                    <a:pt x="52" y="6"/>
                    <a:pt x="52" y="6"/>
                  </a:cubicBezTo>
                  <a:cubicBezTo>
                    <a:pt x="52" y="13"/>
                    <a:pt x="52" y="13"/>
                    <a:pt x="52" y="13"/>
                  </a:cubicBezTo>
                  <a:cubicBezTo>
                    <a:pt x="57" y="13"/>
                    <a:pt x="61" y="12"/>
                    <a:pt x="65" y="10"/>
                  </a:cubicBezTo>
                  <a:cubicBezTo>
                    <a:pt x="70" y="9"/>
                    <a:pt x="76" y="6"/>
                    <a:pt x="81" y="3"/>
                  </a:cubicBezTo>
                  <a:cubicBezTo>
                    <a:pt x="83" y="2"/>
                    <a:pt x="85" y="3"/>
                    <a:pt x="86" y="5"/>
                  </a:cubicBezTo>
                  <a:cubicBezTo>
                    <a:pt x="86" y="5"/>
                    <a:pt x="86" y="6"/>
                    <a:pt x="86" y="6"/>
                  </a:cubicBezTo>
                  <a:cubicBezTo>
                    <a:pt x="86" y="57"/>
                    <a:pt x="86" y="57"/>
                    <a:pt x="86" y="57"/>
                  </a:cubicBezTo>
                  <a:cubicBezTo>
                    <a:pt x="86" y="58"/>
                    <a:pt x="85" y="59"/>
                    <a:pt x="84" y="60"/>
                  </a:cubicBezTo>
                  <a:cubicBezTo>
                    <a:pt x="84" y="60"/>
                    <a:pt x="84" y="60"/>
                    <a:pt x="84" y="60"/>
                  </a:cubicBezTo>
                  <a:cubicBezTo>
                    <a:pt x="78" y="64"/>
                    <a:pt x="70" y="66"/>
                    <a:pt x="62" y="67"/>
                  </a:cubicBezTo>
                  <a:cubicBezTo>
                    <a:pt x="55" y="69"/>
                    <a:pt x="47" y="69"/>
                    <a:pt x="39" y="69"/>
                  </a:cubicBezTo>
                  <a:cubicBezTo>
                    <a:pt x="38" y="69"/>
                    <a:pt x="36" y="68"/>
                    <a:pt x="36" y="66"/>
                  </a:cubicBezTo>
                  <a:cubicBezTo>
                    <a:pt x="36" y="66"/>
                    <a:pt x="36" y="66"/>
                    <a:pt x="36" y="66"/>
                  </a:cubicBezTo>
                  <a:cubicBezTo>
                    <a:pt x="36" y="66"/>
                    <a:pt x="36" y="66"/>
                    <a:pt x="36" y="66"/>
                  </a:cubicBezTo>
                  <a:cubicBezTo>
                    <a:pt x="36" y="59"/>
                    <a:pt x="36" y="59"/>
                    <a:pt x="36" y="59"/>
                  </a:cubicBezTo>
                  <a:cubicBezTo>
                    <a:pt x="34" y="59"/>
                    <a:pt x="31" y="59"/>
                    <a:pt x="28" y="60"/>
                  </a:cubicBezTo>
                  <a:cubicBezTo>
                    <a:pt x="22" y="62"/>
                    <a:pt x="15" y="65"/>
                    <a:pt x="8" y="68"/>
                  </a:cubicBezTo>
                  <a:cubicBezTo>
                    <a:pt x="8" y="98"/>
                    <a:pt x="8" y="98"/>
                    <a:pt x="8" y="98"/>
                  </a:cubicBezTo>
                  <a:cubicBezTo>
                    <a:pt x="8" y="100"/>
                    <a:pt x="6" y="102"/>
                    <a:pt x="4" y="102"/>
                  </a:cubicBezTo>
                  <a:cubicBezTo>
                    <a:pt x="4" y="102"/>
                    <a:pt x="4" y="102"/>
                    <a:pt x="4" y="102"/>
                  </a:cubicBezTo>
                  <a:cubicBezTo>
                    <a:pt x="1" y="102"/>
                    <a:pt x="0" y="100"/>
                    <a:pt x="0" y="98"/>
                  </a:cubicBezTo>
                  <a:cubicBezTo>
                    <a:pt x="0" y="4"/>
                    <a:pt x="0" y="4"/>
                    <a:pt x="0" y="4"/>
                  </a:cubicBezTo>
                  <a:cubicBezTo>
                    <a:pt x="0" y="2"/>
                    <a:pt x="1" y="0"/>
                    <a:pt x="4" y="0"/>
                  </a:cubicBezTo>
                  <a:close/>
                  <a:moveTo>
                    <a:pt x="52" y="56"/>
                  </a:moveTo>
                  <a:cubicBezTo>
                    <a:pt x="52" y="62"/>
                    <a:pt x="52" y="62"/>
                    <a:pt x="52" y="62"/>
                  </a:cubicBezTo>
                  <a:cubicBezTo>
                    <a:pt x="55" y="62"/>
                    <a:pt x="58" y="62"/>
                    <a:pt x="61" y="61"/>
                  </a:cubicBezTo>
                  <a:cubicBezTo>
                    <a:pt x="61" y="52"/>
                    <a:pt x="61" y="52"/>
                    <a:pt x="61" y="52"/>
                  </a:cubicBezTo>
                  <a:cubicBezTo>
                    <a:pt x="52" y="53"/>
                    <a:pt x="52" y="53"/>
                    <a:pt x="52" y="53"/>
                  </a:cubicBezTo>
                  <a:cubicBezTo>
                    <a:pt x="52" y="56"/>
                    <a:pt x="52" y="56"/>
                    <a:pt x="52" y="56"/>
                  </a:cubicBezTo>
                  <a:close/>
                  <a:moveTo>
                    <a:pt x="52" y="42"/>
                  </a:moveTo>
                  <a:cubicBezTo>
                    <a:pt x="61" y="40"/>
                    <a:pt x="61" y="40"/>
                    <a:pt x="61" y="40"/>
                  </a:cubicBezTo>
                  <a:cubicBezTo>
                    <a:pt x="61" y="28"/>
                    <a:pt x="61" y="28"/>
                    <a:pt x="61" y="28"/>
                  </a:cubicBezTo>
                  <a:cubicBezTo>
                    <a:pt x="52" y="30"/>
                    <a:pt x="52" y="30"/>
                    <a:pt x="52" y="30"/>
                  </a:cubicBezTo>
                  <a:cubicBezTo>
                    <a:pt x="52" y="42"/>
                    <a:pt x="52" y="42"/>
                    <a:pt x="52" y="42"/>
                  </a:cubicBezTo>
                  <a:close/>
                  <a:moveTo>
                    <a:pt x="61" y="40"/>
                  </a:moveTo>
                  <a:cubicBezTo>
                    <a:pt x="61" y="52"/>
                    <a:pt x="61" y="52"/>
                    <a:pt x="61" y="52"/>
                  </a:cubicBezTo>
                  <a:cubicBezTo>
                    <a:pt x="71" y="49"/>
                    <a:pt x="71" y="49"/>
                    <a:pt x="71" y="49"/>
                  </a:cubicBezTo>
                  <a:cubicBezTo>
                    <a:pt x="71" y="37"/>
                    <a:pt x="71" y="37"/>
                    <a:pt x="71" y="37"/>
                  </a:cubicBezTo>
                  <a:cubicBezTo>
                    <a:pt x="61" y="40"/>
                    <a:pt x="61" y="40"/>
                    <a:pt x="61" y="40"/>
                  </a:cubicBezTo>
                  <a:close/>
                  <a:moveTo>
                    <a:pt x="71" y="49"/>
                  </a:moveTo>
                  <a:cubicBezTo>
                    <a:pt x="71" y="59"/>
                    <a:pt x="71" y="59"/>
                    <a:pt x="71" y="59"/>
                  </a:cubicBezTo>
                  <a:cubicBezTo>
                    <a:pt x="74" y="58"/>
                    <a:pt x="77" y="57"/>
                    <a:pt x="79" y="55"/>
                  </a:cubicBezTo>
                  <a:cubicBezTo>
                    <a:pt x="80" y="46"/>
                    <a:pt x="80" y="46"/>
                    <a:pt x="80" y="46"/>
                  </a:cubicBezTo>
                  <a:cubicBezTo>
                    <a:pt x="71" y="49"/>
                    <a:pt x="71" y="49"/>
                    <a:pt x="71" y="49"/>
                  </a:cubicBezTo>
                  <a:close/>
                  <a:moveTo>
                    <a:pt x="80" y="23"/>
                  </a:moveTo>
                  <a:cubicBezTo>
                    <a:pt x="71" y="25"/>
                    <a:pt x="71" y="25"/>
                    <a:pt x="71" y="25"/>
                  </a:cubicBezTo>
                  <a:cubicBezTo>
                    <a:pt x="71" y="37"/>
                    <a:pt x="71" y="37"/>
                    <a:pt x="71" y="37"/>
                  </a:cubicBezTo>
                  <a:cubicBezTo>
                    <a:pt x="80" y="34"/>
                    <a:pt x="80" y="34"/>
                    <a:pt x="80" y="34"/>
                  </a:cubicBezTo>
                  <a:cubicBezTo>
                    <a:pt x="80" y="23"/>
                    <a:pt x="80" y="23"/>
                    <a:pt x="80" y="23"/>
                  </a:cubicBezTo>
                  <a:close/>
                  <a:moveTo>
                    <a:pt x="71" y="25"/>
                  </a:moveTo>
                  <a:cubicBezTo>
                    <a:pt x="71" y="15"/>
                    <a:pt x="71" y="15"/>
                    <a:pt x="71" y="15"/>
                  </a:cubicBezTo>
                  <a:cubicBezTo>
                    <a:pt x="70" y="15"/>
                    <a:pt x="68" y="16"/>
                    <a:pt x="67" y="16"/>
                  </a:cubicBezTo>
                  <a:cubicBezTo>
                    <a:pt x="65" y="17"/>
                    <a:pt x="63" y="17"/>
                    <a:pt x="61" y="18"/>
                  </a:cubicBezTo>
                  <a:cubicBezTo>
                    <a:pt x="61" y="28"/>
                    <a:pt x="61" y="28"/>
                    <a:pt x="61" y="28"/>
                  </a:cubicBezTo>
                  <a:cubicBezTo>
                    <a:pt x="71" y="25"/>
                    <a:pt x="71" y="25"/>
                    <a:pt x="71" y="25"/>
                  </a:cubicBezTo>
                  <a:close/>
                  <a:moveTo>
                    <a:pt x="38" y="30"/>
                  </a:moveTo>
                  <a:cubicBezTo>
                    <a:pt x="46" y="30"/>
                    <a:pt x="46" y="30"/>
                    <a:pt x="46" y="30"/>
                  </a:cubicBezTo>
                  <a:cubicBezTo>
                    <a:pt x="46" y="18"/>
                    <a:pt x="46" y="18"/>
                    <a:pt x="46" y="18"/>
                  </a:cubicBezTo>
                  <a:cubicBezTo>
                    <a:pt x="38" y="18"/>
                    <a:pt x="38" y="18"/>
                    <a:pt x="38" y="18"/>
                  </a:cubicBezTo>
                  <a:cubicBezTo>
                    <a:pt x="38" y="30"/>
                    <a:pt x="38" y="30"/>
                    <a:pt x="38" y="30"/>
                  </a:cubicBezTo>
                  <a:close/>
                  <a:moveTo>
                    <a:pt x="46" y="42"/>
                  </a:moveTo>
                  <a:cubicBezTo>
                    <a:pt x="38" y="42"/>
                    <a:pt x="38" y="42"/>
                    <a:pt x="38" y="42"/>
                  </a:cubicBezTo>
                  <a:cubicBezTo>
                    <a:pt x="38" y="52"/>
                    <a:pt x="38" y="52"/>
                    <a:pt x="38" y="52"/>
                  </a:cubicBezTo>
                  <a:cubicBezTo>
                    <a:pt x="38" y="52"/>
                    <a:pt x="38" y="52"/>
                    <a:pt x="39" y="52"/>
                  </a:cubicBezTo>
                  <a:cubicBezTo>
                    <a:pt x="39" y="52"/>
                    <a:pt x="39" y="52"/>
                    <a:pt x="39" y="52"/>
                  </a:cubicBezTo>
                  <a:cubicBezTo>
                    <a:pt x="41" y="52"/>
                    <a:pt x="42" y="52"/>
                    <a:pt x="44" y="51"/>
                  </a:cubicBezTo>
                  <a:cubicBezTo>
                    <a:pt x="45" y="51"/>
                    <a:pt x="46" y="51"/>
                    <a:pt x="46" y="51"/>
                  </a:cubicBezTo>
                  <a:cubicBezTo>
                    <a:pt x="46" y="48"/>
                    <a:pt x="46" y="48"/>
                    <a:pt x="46" y="48"/>
                  </a:cubicBezTo>
                  <a:cubicBezTo>
                    <a:pt x="46" y="45"/>
                    <a:pt x="46" y="45"/>
                    <a:pt x="46" y="45"/>
                  </a:cubicBezTo>
                  <a:cubicBezTo>
                    <a:pt x="46" y="42"/>
                    <a:pt x="46" y="42"/>
                    <a:pt x="46" y="42"/>
                  </a:cubicBezTo>
                  <a:close/>
                  <a:moveTo>
                    <a:pt x="38" y="42"/>
                  </a:moveTo>
                  <a:cubicBezTo>
                    <a:pt x="38" y="30"/>
                    <a:pt x="38" y="30"/>
                    <a:pt x="38" y="30"/>
                  </a:cubicBezTo>
                  <a:cubicBezTo>
                    <a:pt x="28" y="31"/>
                    <a:pt x="28" y="31"/>
                    <a:pt x="28" y="31"/>
                  </a:cubicBezTo>
                  <a:cubicBezTo>
                    <a:pt x="28" y="43"/>
                    <a:pt x="28" y="43"/>
                    <a:pt x="28" y="43"/>
                  </a:cubicBezTo>
                  <a:cubicBezTo>
                    <a:pt x="38" y="42"/>
                    <a:pt x="38" y="42"/>
                    <a:pt x="38" y="42"/>
                  </a:cubicBezTo>
                  <a:close/>
                  <a:moveTo>
                    <a:pt x="38" y="18"/>
                  </a:moveTo>
                  <a:cubicBezTo>
                    <a:pt x="38" y="9"/>
                    <a:pt x="38" y="9"/>
                    <a:pt x="38" y="9"/>
                  </a:cubicBezTo>
                  <a:cubicBezTo>
                    <a:pt x="34" y="10"/>
                    <a:pt x="31" y="10"/>
                    <a:pt x="28" y="10"/>
                  </a:cubicBezTo>
                  <a:cubicBezTo>
                    <a:pt x="28" y="20"/>
                    <a:pt x="28" y="20"/>
                    <a:pt x="28" y="20"/>
                  </a:cubicBezTo>
                  <a:cubicBezTo>
                    <a:pt x="38" y="18"/>
                    <a:pt x="38" y="18"/>
                    <a:pt x="38" y="18"/>
                  </a:cubicBezTo>
                  <a:close/>
                  <a:moveTo>
                    <a:pt x="28" y="54"/>
                  </a:moveTo>
                  <a:cubicBezTo>
                    <a:pt x="28" y="43"/>
                    <a:pt x="28" y="43"/>
                    <a:pt x="28" y="43"/>
                  </a:cubicBezTo>
                  <a:cubicBezTo>
                    <a:pt x="18" y="46"/>
                    <a:pt x="18" y="46"/>
                    <a:pt x="18" y="46"/>
                  </a:cubicBezTo>
                  <a:cubicBezTo>
                    <a:pt x="18" y="57"/>
                    <a:pt x="18" y="57"/>
                    <a:pt x="18" y="57"/>
                  </a:cubicBezTo>
                  <a:cubicBezTo>
                    <a:pt x="21" y="56"/>
                    <a:pt x="24" y="55"/>
                    <a:pt x="27" y="54"/>
                  </a:cubicBezTo>
                  <a:cubicBezTo>
                    <a:pt x="27" y="54"/>
                    <a:pt x="27" y="54"/>
                    <a:pt x="28" y="54"/>
                  </a:cubicBezTo>
                  <a:close/>
                  <a:moveTo>
                    <a:pt x="9" y="49"/>
                  </a:moveTo>
                  <a:cubicBezTo>
                    <a:pt x="18" y="46"/>
                    <a:pt x="18" y="46"/>
                    <a:pt x="18" y="46"/>
                  </a:cubicBezTo>
                  <a:cubicBezTo>
                    <a:pt x="18" y="35"/>
                    <a:pt x="18" y="35"/>
                    <a:pt x="18" y="35"/>
                  </a:cubicBezTo>
                  <a:cubicBezTo>
                    <a:pt x="9" y="37"/>
                    <a:pt x="9" y="37"/>
                    <a:pt x="9" y="37"/>
                  </a:cubicBezTo>
                  <a:cubicBezTo>
                    <a:pt x="9" y="40"/>
                    <a:pt x="9" y="40"/>
                    <a:pt x="9" y="40"/>
                  </a:cubicBezTo>
                  <a:cubicBezTo>
                    <a:pt x="9" y="43"/>
                    <a:pt x="9" y="46"/>
                    <a:pt x="9" y="49"/>
                  </a:cubicBezTo>
                  <a:close/>
                  <a:moveTo>
                    <a:pt x="18" y="35"/>
                  </a:moveTo>
                  <a:cubicBezTo>
                    <a:pt x="28" y="31"/>
                    <a:pt x="28" y="31"/>
                    <a:pt x="28" y="31"/>
                  </a:cubicBezTo>
                  <a:cubicBezTo>
                    <a:pt x="28" y="20"/>
                    <a:pt x="28" y="20"/>
                    <a:pt x="28" y="20"/>
                  </a:cubicBezTo>
                  <a:cubicBezTo>
                    <a:pt x="18" y="23"/>
                    <a:pt x="18" y="23"/>
                    <a:pt x="18" y="23"/>
                  </a:cubicBezTo>
                  <a:cubicBezTo>
                    <a:pt x="18" y="35"/>
                    <a:pt x="18" y="35"/>
                    <a:pt x="18" y="35"/>
                  </a:cubicBezTo>
                  <a:close/>
                  <a:moveTo>
                    <a:pt x="18" y="23"/>
                  </a:moveTo>
                  <a:cubicBezTo>
                    <a:pt x="18" y="13"/>
                    <a:pt x="18" y="13"/>
                    <a:pt x="18" y="13"/>
                  </a:cubicBezTo>
                  <a:cubicBezTo>
                    <a:pt x="15" y="14"/>
                    <a:pt x="12" y="15"/>
                    <a:pt x="9" y="17"/>
                  </a:cubicBezTo>
                  <a:cubicBezTo>
                    <a:pt x="9" y="20"/>
                    <a:pt x="9" y="22"/>
                    <a:pt x="9" y="25"/>
                  </a:cubicBezTo>
                  <a:lnTo>
                    <a:pt x="18" y="23"/>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16402" name="Group 18">
            <a:extLst>
              <a:ext uri="{FF2B5EF4-FFF2-40B4-BE49-F238E27FC236}">
                <a16:creationId xmlns:a16="http://schemas.microsoft.com/office/drawing/2014/main" id="{C5258F2E-22EE-4FA5-9EB4-80097963BF3F}"/>
              </a:ext>
            </a:extLst>
          </p:cNvPr>
          <p:cNvGrpSpPr>
            <a:grpSpLocks/>
          </p:cNvGrpSpPr>
          <p:nvPr/>
        </p:nvGrpSpPr>
        <p:grpSpPr bwMode="auto">
          <a:xfrm>
            <a:off x="3502025" y="915988"/>
            <a:ext cx="1155700" cy="1160462"/>
            <a:chOff x="0" y="0"/>
            <a:chExt cx="1155233" cy="1160027"/>
          </a:xfrm>
        </p:grpSpPr>
        <p:sp>
          <p:nvSpPr>
            <p:cNvPr id="27670" name="Freeform 192">
              <a:extLst>
                <a:ext uri="{FF2B5EF4-FFF2-40B4-BE49-F238E27FC236}">
                  <a16:creationId xmlns:a16="http://schemas.microsoft.com/office/drawing/2014/main" id="{906456D5-C306-42AA-8B6C-7CA22D5D6084}"/>
                </a:ext>
              </a:extLst>
            </p:cNvPr>
            <p:cNvSpPr>
              <a:spLocks noEditPoints="1" noChangeArrowheads="1"/>
            </p:cNvSpPr>
            <p:nvPr/>
          </p:nvSpPr>
          <p:spPr bwMode="auto">
            <a:xfrm>
              <a:off x="0" y="0"/>
              <a:ext cx="1155233" cy="1160027"/>
            </a:xfrm>
            <a:custGeom>
              <a:avLst/>
              <a:gdLst>
                <a:gd name="T0" fmla="*/ 2147483647 w 204"/>
                <a:gd name="T1" fmla="*/ 2147483647 h 205"/>
                <a:gd name="T2" fmla="*/ 0 w 204"/>
                <a:gd name="T3" fmla="*/ 2147483647 h 205"/>
                <a:gd name="T4" fmla="*/ 2147483647 w 204"/>
                <a:gd name="T5" fmla="*/ 0 h 205"/>
                <a:gd name="T6" fmla="*/ 2147483647 w 204"/>
                <a:gd name="T7" fmla="*/ 2147483647 h 205"/>
                <a:gd name="T8" fmla="*/ 2147483647 w 204"/>
                <a:gd name="T9" fmla="*/ 2147483647 h 205"/>
                <a:gd name="T10" fmla="*/ 2147483647 w 204"/>
                <a:gd name="T11" fmla="*/ 96061553 h 205"/>
                <a:gd name="T12" fmla="*/ 96207125 w 204"/>
                <a:gd name="T13" fmla="*/ 2147483647 h 205"/>
                <a:gd name="T14" fmla="*/ 2147483647 w 204"/>
                <a:gd name="T15" fmla="*/ 2147483647 h 205"/>
                <a:gd name="T16" fmla="*/ 2147483647 w 204"/>
                <a:gd name="T17" fmla="*/ 2147483647 h 205"/>
                <a:gd name="T18" fmla="*/ 2147483647 w 204"/>
                <a:gd name="T19" fmla="*/ 96061553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205"/>
                <a:gd name="T32" fmla="*/ 204 w 204"/>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205">
                  <a:moveTo>
                    <a:pt x="102" y="205"/>
                  </a:moveTo>
                  <a:cubicBezTo>
                    <a:pt x="46" y="205"/>
                    <a:pt x="0" y="159"/>
                    <a:pt x="0" y="103"/>
                  </a:cubicBezTo>
                  <a:cubicBezTo>
                    <a:pt x="0" y="46"/>
                    <a:pt x="46" y="0"/>
                    <a:pt x="102" y="0"/>
                  </a:cubicBezTo>
                  <a:cubicBezTo>
                    <a:pt x="159" y="0"/>
                    <a:pt x="204" y="46"/>
                    <a:pt x="204" y="103"/>
                  </a:cubicBezTo>
                  <a:cubicBezTo>
                    <a:pt x="204" y="159"/>
                    <a:pt x="159" y="205"/>
                    <a:pt x="102" y="205"/>
                  </a:cubicBezTo>
                  <a:close/>
                  <a:moveTo>
                    <a:pt x="102" y="3"/>
                  </a:moveTo>
                  <a:cubicBezTo>
                    <a:pt x="47" y="3"/>
                    <a:pt x="3" y="48"/>
                    <a:pt x="3" y="103"/>
                  </a:cubicBezTo>
                  <a:cubicBezTo>
                    <a:pt x="3" y="158"/>
                    <a:pt x="47" y="202"/>
                    <a:pt x="102" y="202"/>
                  </a:cubicBezTo>
                  <a:cubicBezTo>
                    <a:pt x="157" y="202"/>
                    <a:pt x="202" y="158"/>
                    <a:pt x="202" y="103"/>
                  </a:cubicBezTo>
                  <a:cubicBezTo>
                    <a:pt x="202" y="48"/>
                    <a:pt x="157" y="3"/>
                    <a:pt x="102" y="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671" name="Oval 193">
              <a:extLst>
                <a:ext uri="{FF2B5EF4-FFF2-40B4-BE49-F238E27FC236}">
                  <a16:creationId xmlns:a16="http://schemas.microsoft.com/office/drawing/2014/main" id="{A43850E4-4D01-42BC-BDF5-F0438E355CB7}"/>
                </a:ext>
              </a:extLst>
            </p:cNvPr>
            <p:cNvSpPr>
              <a:spLocks noChangeArrowheads="1"/>
            </p:cNvSpPr>
            <p:nvPr/>
          </p:nvSpPr>
          <p:spPr bwMode="auto">
            <a:xfrm>
              <a:off x="74299" y="79093"/>
              <a:ext cx="1006635" cy="1009032"/>
            </a:xfrm>
            <a:prstGeom prst="ellipse">
              <a:avLst/>
            </a:prstGeom>
            <a:solidFill>
              <a:srgbClr val="2D52A4"/>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chemeClr val="bg1"/>
                </a:solidFill>
                <a:latin typeface="时尚中黑简体" pitchFamily="2" charset="-122"/>
                <a:ea typeface="时尚中黑简体" pitchFamily="2" charset="-122"/>
                <a:sym typeface="时尚中黑简体" pitchFamily="2" charset="-122"/>
              </a:endParaRPr>
            </a:p>
          </p:txBody>
        </p:sp>
        <p:sp>
          <p:nvSpPr>
            <p:cNvPr id="27672" name="Freeform 14">
              <a:extLst>
                <a:ext uri="{FF2B5EF4-FFF2-40B4-BE49-F238E27FC236}">
                  <a16:creationId xmlns:a16="http://schemas.microsoft.com/office/drawing/2014/main" id="{ADDBA71C-3184-4A08-8656-EEE352F83F8B}"/>
                </a:ext>
              </a:extLst>
            </p:cNvPr>
            <p:cNvSpPr>
              <a:spLocks noEditPoints="1" noChangeArrowheads="1"/>
            </p:cNvSpPr>
            <p:nvPr/>
          </p:nvSpPr>
          <p:spPr bwMode="auto">
            <a:xfrm>
              <a:off x="362447" y="401811"/>
              <a:ext cx="430338" cy="486469"/>
            </a:xfrm>
            <a:custGeom>
              <a:avLst/>
              <a:gdLst>
                <a:gd name="T0" fmla="*/ 608779307 w 78"/>
                <a:gd name="T1" fmla="*/ 213913687 h 88"/>
                <a:gd name="T2" fmla="*/ 608779307 w 78"/>
                <a:gd name="T3" fmla="*/ 336155607 h 88"/>
                <a:gd name="T4" fmla="*/ 152196206 w 78"/>
                <a:gd name="T5" fmla="*/ 183354589 h 88"/>
                <a:gd name="T6" fmla="*/ 30438138 w 78"/>
                <a:gd name="T7" fmla="*/ 244472785 h 88"/>
                <a:gd name="T8" fmla="*/ 0 w 78"/>
                <a:gd name="T9" fmla="*/ 611187490 h 88"/>
                <a:gd name="T10" fmla="*/ 91314413 w 78"/>
                <a:gd name="T11" fmla="*/ 1161256784 h 88"/>
                <a:gd name="T12" fmla="*/ 517464894 w 78"/>
                <a:gd name="T13" fmla="*/ 1497412391 h 88"/>
                <a:gd name="T14" fmla="*/ 608779307 w 78"/>
                <a:gd name="T15" fmla="*/ 1527971489 h 88"/>
                <a:gd name="T16" fmla="*/ 608779307 w 78"/>
                <a:gd name="T17" fmla="*/ 1497412391 h 88"/>
                <a:gd name="T18" fmla="*/ 943609857 w 78"/>
                <a:gd name="T19" fmla="*/ 1589089685 h 88"/>
                <a:gd name="T20" fmla="*/ 943609857 w 78"/>
                <a:gd name="T21" fmla="*/ 1955804390 h 88"/>
                <a:gd name="T22" fmla="*/ 821851788 w 78"/>
                <a:gd name="T23" fmla="*/ 1955804390 h 88"/>
                <a:gd name="T24" fmla="*/ 821851788 w 78"/>
                <a:gd name="T25" fmla="*/ 2078040782 h 88"/>
                <a:gd name="T26" fmla="*/ 456583101 w 78"/>
                <a:gd name="T27" fmla="*/ 2078040782 h 88"/>
                <a:gd name="T28" fmla="*/ 456583101 w 78"/>
                <a:gd name="T29" fmla="*/ 2147483647 h 88"/>
                <a:gd name="T30" fmla="*/ 1948095989 w 78"/>
                <a:gd name="T31" fmla="*/ 2147483647 h 88"/>
                <a:gd name="T32" fmla="*/ 1948095989 w 78"/>
                <a:gd name="T33" fmla="*/ 2078040782 h 88"/>
                <a:gd name="T34" fmla="*/ 1582827301 w 78"/>
                <a:gd name="T35" fmla="*/ 2078040782 h 88"/>
                <a:gd name="T36" fmla="*/ 1582827301 w 78"/>
                <a:gd name="T37" fmla="*/ 1955804390 h 88"/>
                <a:gd name="T38" fmla="*/ 1430631095 w 78"/>
                <a:gd name="T39" fmla="*/ 1955804390 h 88"/>
                <a:gd name="T40" fmla="*/ 1430631095 w 78"/>
                <a:gd name="T41" fmla="*/ 1589089685 h 88"/>
                <a:gd name="T42" fmla="*/ 1765461645 w 78"/>
                <a:gd name="T43" fmla="*/ 1497412391 h 88"/>
                <a:gd name="T44" fmla="*/ 1765461645 w 78"/>
                <a:gd name="T45" fmla="*/ 1527971489 h 88"/>
                <a:gd name="T46" fmla="*/ 1856776058 w 78"/>
                <a:gd name="T47" fmla="*/ 1497412391 h 88"/>
                <a:gd name="T48" fmla="*/ 2147483647 w 78"/>
                <a:gd name="T49" fmla="*/ 1161256784 h 88"/>
                <a:gd name="T50" fmla="*/ 2147483647 w 78"/>
                <a:gd name="T51" fmla="*/ 611187490 h 88"/>
                <a:gd name="T52" fmla="*/ 2147483647 w 78"/>
                <a:gd name="T53" fmla="*/ 244472785 h 88"/>
                <a:gd name="T54" fmla="*/ 2147483647 w 78"/>
                <a:gd name="T55" fmla="*/ 183354589 h 88"/>
                <a:gd name="T56" fmla="*/ 1765461645 w 78"/>
                <a:gd name="T57" fmla="*/ 336155607 h 88"/>
                <a:gd name="T58" fmla="*/ 1765461645 w 78"/>
                <a:gd name="T59" fmla="*/ 213913687 h 88"/>
                <a:gd name="T60" fmla="*/ 1826337921 w 78"/>
                <a:gd name="T61" fmla="*/ 213913687 h 88"/>
                <a:gd name="T62" fmla="*/ 1826337921 w 78"/>
                <a:gd name="T63" fmla="*/ 0 h 88"/>
                <a:gd name="T64" fmla="*/ 517464894 w 78"/>
                <a:gd name="T65" fmla="*/ 0 h 88"/>
                <a:gd name="T66" fmla="*/ 517464894 w 78"/>
                <a:gd name="T67" fmla="*/ 213913687 h 88"/>
                <a:gd name="T68" fmla="*/ 608779307 w 78"/>
                <a:gd name="T69" fmla="*/ 213913687 h 88"/>
                <a:gd name="T70" fmla="*/ 1917657851 w 78"/>
                <a:gd name="T71" fmla="*/ 1283493176 h 88"/>
                <a:gd name="T72" fmla="*/ 1795899783 w 78"/>
                <a:gd name="T73" fmla="*/ 611187490 h 88"/>
                <a:gd name="T74" fmla="*/ 1856776058 w 78"/>
                <a:gd name="T75" fmla="*/ 672305686 h 88"/>
                <a:gd name="T76" fmla="*/ 2008972264 w 78"/>
                <a:gd name="T77" fmla="*/ 550069294 h 88"/>
                <a:gd name="T78" fmla="*/ 1948095989 w 78"/>
                <a:gd name="T79" fmla="*/ 488951098 h 88"/>
                <a:gd name="T80" fmla="*/ 2147483647 w 78"/>
                <a:gd name="T81" fmla="*/ 397273803 h 88"/>
                <a:gd name="T82" fmla="*/ 2147483647 w 78"/>
                <a:gd name="T83" fmla="*/ 611187490 h 88"/>
                <a:gd name="T84" fmla="*/ 2100292195 w 78"/>
                <a:gd name="T85" fmla="*/ 1100138587 h 88"/>
                <a:gd name="T86" fmla="*/ 1917657851 w 78"/>
                <a:gd name="T87" fmla="*/ 1283493176 h 88"/>
                <a:gd name="T88" fmla="*/ 578341169 w 78"/>
                <a:gd name="T89" fmla="*/ 611187490 h 88"/>
                <a:gd name="T90" fmla="*/ 456583101 w 78"/>
                <a:gd name="T91" fmla="*/ 1283493176 h 88"/>
                <a:gd name="T92" fmla="*/ 273948757 w 78"/>
                <a:gd name="T93" fmla="*/ 1100138587 h 88"/>
                <a:gd name="T94" fmla="*/ 182634344 w 78"/>
                <a:gd name="T95" fmla="*/ 611187490 h 88"/>
                <a:gd name="T96" fmla="*/ 213072482 w 78"/>
                <a:gd name="T97" fmla="*/ 397273803 h 88"/>
                <a:gd name="T98" fmla="*/ 426144963 w 78"/>
                <a:gd name="T99" fmla="*/ 488951098 h 88"/>
                <a:gd name="T100" fmla="*/ 365268688 w 78"/>
                <a:gd name="T101" fmla="*/ 550069294 h 88"/>
                <a:gd name="T102" fmla="*/ 517464894 w 78"/>
                <a:gd name="T103" fmla="*/ 672305686 h 88"/>
                <a:gd name="T104" fmla="*/ 578341169 w 78"/>
                <a:gd name="T105" fmla="*/ 611187490 h 88"/>
                <a:gd name="T106" fmla="*/ 974047994 w 78"/>
                <a:gd name="T107" fmla="*/ 305596509 h 88"/>
                <a:gd name="T108" fmla="*/ 974047994 w 78"/>
                <a:gd name="T109" fmla="*/ 1375175998 h 88"/>
                <a:gd name="T110" fmla="*/ 760975513 w 78"/>
                <a:gd name="T111" fmla="*/ 1252934078 h 88"/>
                <a:gd name="T112" fmla="*/ 852289926 w 78"/>
                <a:gd name="T113" fmla="*/ 427832901 h 88"/>
                <a:gd name="T114" fmla="*/ 852289926 w 78"/>
                <a:gd name="T115" fmla="*/ 305596509 h 88"/>
                <a:gd name="T116" fmla="*/ 974047994 w 78"/>
                <a:gd name="T117" fmla="*/ 305596509 h 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8"/>
                <a:gd name="T179" fmla="*/ 78 w 78"/>
                <a:gd name="T180" fmla="*/ 88 h 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16406" name="Group 22">
            <a:extLst>
              <a:ext uri="{FF2B5EF4-FFF2-40B4-BE49-F238E27FC236}">
                <a16:creationId xmlns:a16="http://schemas.microsoft.com/office/drawing/2014/main" id="{6BF07061-9E3D-445C-B2D9-1D49D1F0D912}"/>
              </a:ext>
            </a:extLst>
          </p:cNvPr>
          <p:cNvGrpSpPr>
            <a:grpSpLocks/>
          </p:cNvGrpSpPr>
          <p:nvPr/>
        </p:nvGrpSpPr>
        <p:grpSpPr bwMode="auto">
          <a:xfrm>
            <a:off x="3502025" y="2341563"/>
            <a:ext cx="1155700" cy="1160462"/>
            <a:chOff x="0" y="0"/>
            <a:chExt cx="1155233" cy="1160027"/>
          </a:xfrm>
        </p:grpSpPr>
        <p:sp>
          <p:nvSpPr>
            <p:cNvPr id="27667" name="Freeform 190">
              <a:extLst>
                <a:ext uri="{FF2B5EF4-FFF2-40B4-BE49-F238E27FC236}">
                  <a16:creationId xmlns:a16="http://schemas.microsoft.com/office/drawing/2014/main" id="{78AD77C4-F62A-4DB2-BA17-78650F2147F6}"/>
                </a:ext>
              </a:extLst>
            </p:cNvPr>
            <p:cNvSpPr>
              <a:spLocks noEditPoints="1" noChangeArrowheads="1"/>
            </p:cNvSpPr>
            <p:nvPr/>
          </p:nvSpPr>
          <p:spPr bwMode="auto">
            <a:xfrm>
              <a:off x="0" y="0"/>
              <a:ext cx="1155233" cy="1160027"/>
            </a:xfrm>
            <a:custGeom>
              <a:avLst/>
              <a:gdLst>
                <a:gd name="T0" fmla="*/ 2147483647 w 204"/>
                <a:gd name="T1" fmla="*/ 2147483647 h 205"/>
                <a:gd name="T2" fmla="*/ 0 w 204"/>
                <a:gd name="T3" fmla="*/ 2147483647 h 205"/>
                <a:gd name="T4" fmla="*/ 2147483647 w 204"/>
                <a:gd name="T5" fmla="*/ 0 h 205"/>
                <a:gd name="T6" fmla="*/ 2147483647 w 204"/>
                <a:gd name="T7" fmla="*/ 2147483647 h 205"/>
                <a:gd name="T8" fmla="*/ 2147483647 w 204"/>
                <a:gd name="T9" fmla="*/ 2147483647 h 205"/>
                <a:gd name="T10" fmla="*/ 2147483647 w 204"/>
                <a:gd name="T11" fmla="*/ 96061553 h 205"/>
                <a:gd name="T12" fmla="*/ 96207125 w 204"/>
                <a:gd name="T13" fmla="*/ 2147483647 h 205"/>
                <a:gd name="T14" fmla="*/ 2147483647 w 204"/>
                <a:gd name="T15" fmla="*/ 2147483647 h 205"/>
                <a:gd name="T16" fmla="*/ 2147483647 w 204"/>
                <a:gd name="T17" fmla="*/ 2147483647 h 205"/>
                <a:gd name="T18" fmla="*/ 2147483647 w 204"/>
                <a:gd name="T19" fmla="*/ 96061553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205"/>
                <a:gd name="T32" fmla="*/ 204 w 204"/>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205">
                  <a:moveTo>
                    <a:pt x="102" y="205"/>
                  </a:moveTo>
                  <a:cubicBezTo>
                    <a:pt x="46" y="205"/>
                    <a:pt x="0" y="159"/>
                    <a:pt x="0" y="103"/>
                  </a:cubicBezTo>
                  <a:cubicBezTo>
                    <a:pt x="0" y="46"/>
                    <a:pt x="46" y="0"/>
                    <a:pt x="102" y="0"/>
                  </a:cubicBezTo>
                  <a:cubicBezTo>
                    <a:pt x="159" y="0"/>
                    <a:pt x="204" y="46"/>
                    <a:pt x="204" y="103"/>
                  </a:cubicBezTo>
                  <a:cubicBezTo>
                    <a:pt x="204" y="159"/>
                    <a:pt x="159" y="205"/>
                    <a:pt x="102" y="205"/>
                  </a:cubicBezTo>
                  <a:close/>
                  <a:moveTo>
                    <a:pt x="102" y="3"/>
                  </a:moveTo>
                  <a:cubicBezTo>
                    <a:pt x="47" y="3"/>
                    <a:pt x="3" y="48"/>
                    <a:pt x="3" y="103"/>
                  </a:cubicBezTo>
                  <a:cubicBezTo>
                    <a:pt x="3" y="158"/>
                    <a:pt x="47" y="202"/>
                    <a:pt x="102" y="202"/>
                  </a:cubicBezTo>
                  <a:cubicBezTo>
                    <a:pt x="157" y="202"/>
                    <a:pt x="202" y="158"/>
                    <a:pt x="202" y="103"/>
                  </a:cubicBezTo>
                  <a:cubicBezTo>
                    <a:pt x="202" y="48"/>
                    <a:pt x="157" y="3"/>
                    <a:pt x="102" y="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668" name="Oval 191">
              <a:extLst>
                <a:ext uri="{FF2B5EF4-FFF2-40B4-BE49-F238E27FC236}">
                  <a16:creationId xmlns:a16="http://schemas.microsoft.com/office/drawing/2014/main" id="{1CF792CA-1368-44BC-A351-D6C9B93E2FEE}"/>
                </a:ext>
              </a:extLst>
            </p:cNvPr>
            <p:cNvSpPr>
              <a:spLocks noChangeArrowheads="1"/>
            </p:cNvSpPr>
            <p:nvPr/>
          </p:nvSpPr>
          <p:spPr bwMode="auto">
            <a:xfrm>
              <a:off x="74299" y="75497"/>
              <a:ext cx="1006635" cy="1009032"/>
            </a:xfrm>
            <a:prstGeom prst="ellipse">
              <a:avLst/>
            </a:prstGeom>
            <a:solidFill>
              <a:srgbClr val="2D52A4"/>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chemeClr val="bg1"/>
                </a:solidFill>
                <a:latin typeface="时尚中黑简体" pitchFamily="2" charset="-122"/>
                <a:ea typeface="时尚中黑简体" pitchFamily="2" charset="-122"/>
                <a:sym typeface="时尚中黑简体" pitchFamily="2" charset="-122"/>
              </a:endParaRPr>
            </a:p>
          </p:txBody>
        </p:sp>
        <p:sp>
          <p:nvSpPr>
            <p:cNvPr id="27669" name="Freeform 50">
              <a:extLst>
                <a:ext uri="{FF2B5EF4-FFF2-40B4-BE49-F238E27FC236}">
                  <a16:creationId xmlns:a16="http://schemas.microsoft.com/office/drawing/2014/main" id="{8CAF1A89-EF8B-4AC9-80D0-C62D48FC1444}"/>
                </a:ext>
              </a:extLst>
            </p:cNvPr>
            <p:cNvSpPr>
              <a:spLocks noEditPoints="1" noChangeArrowheads="1"/>
            </p:cNvSpPr>
            <p:nvPr/>
          </p:nvSpPr>
          <p:spPr bwMode="auto">
            <a:xfrm>
              <a:off x="298131" y="374150"/>
              <a:ext cx="558970" cy="425660"/>
            </a:xfrm>
            <a:custGeom>
              <a:avLst/>
              <a:gdLst>
                <a:gd name="T0" fmla="*/ 888242070 w 101"/>
                <a:gd name="T1" fmla="*/ 91677214 h 77"/>
                <a:gd name="T2" fmla="*/ 643208439 w 101"/>
                <a:gd name="T3" fmla="*/ 213913498 h 77"/>
                <a:gd name="T4" fmla="*/ 245033631 w 101"/>
                <a:gd name="T5" fmla="*/ 91677214 h 77"/>
                <a:gd name="T6" fmla="*/ 91886920 w 101"/>
                <a:gd name="T7" fmla="*/ 947342262 h 77"/>
                <a:gd name="T8" fmla="*/ 0 w 101"/>
                <a:gd name="T9" fmla="*/ 2147483647 h 77"/>
                <a:gd name="T10" fmla="*/ 980128990 w 101"/>
                <a:gd name="T11" fmla="*/ 1497411071 h 77"/>
                <a:gd name="T12" fmla="*/ 1960263515 w 101"/>
                <a:gd name="T13" fmla="*/ 1375169259 h 77"/>
                <a:gd name="T14" fmla="*/ 2147483647 w 101"/>
                <a:gd name="T15" fmla="*/ 2147483647 h 77"/>
                <a:gd name="T16" fmla="*/ 2147483647 w 101"/>
                <a:gd name="T17" fmla="*/ 1161255761 h 77"/>
                <a:gd name="T18" fmla="*/ 2147483647 w 101"/>
                <a:gd name="T19" fmla="*/ 366714382 h 77"/>
                <a:gd name="T20" fmla="*/ 1163908365 w 101"/>
                <a:gd name="T21" fmla="*/ 580627880 h 77"/>
                <a:gd name="T22" fmla="*/ 1562083173 w 101"/>
                <a:gd name="T23" fmla="*/ 916783191 h 77"/>
                <a:gd name="T24" fmla="*/ 1807116804 w 101"/>
                <a:gd name="T25" fmla="*/ 1039019476 h 77"/>
                <a:gd name="T26" fmla="*/ 1562083173 w 101"/>
                <a:gd name="T27" fmla="*/ 916783191 h 77"/>
                <a:gd name="T28" fmla="*/ 1500823381 w 101"/>
                <a:gd name="T29" fmla="*/ 916783191 h 77"/>
                <a:gd name="T30" fmla="*/ 1286422413 w 101"/>
                <a:gd name="T31" fmla="*/ 1039019476 h 77"/>
                <a:gd name="T32" fmla="*/ 2147483647 w 101"/>
                <a:gd name="T33" fmla="*/ 1008460405 h 77"/>
                <a:gd name="T34" fmla="*/ 2147483647 w 101"/>
                <a:gd name="T35" fmla="*/ 1252932974 h 77"/>
                <a:gd name="T36" fmla="*/ 2147483647 w 101"/>
                <a:gd name="T37" fmla="*/ 1008460405 h 77"/>
                <a:gd name="T38" fmla="*/ 2147483647 w 101"/>
                <a:gd name="T39" fmla="*/ 916783191 h 77"/>
                <a:gd name="T40" fmla="*/ 2082777564 w 101"/>
                <a:gd name="T41" fmla="*/ 977901334 h 77"/>
                <a:gd name="T42" fmla="*/ 2147483647 w 101"/>
                <a:gd name="T43" fmla="*/ 550068809 h 77"/>
                <a:gd name="T44" fmla="*/ 2147483647 w 101"/>
                <a:gd name="T45" fmla="*/ 794541378 h 77"/>
                <a:gd name="T46" fmla="*/ 2147483647 w 101"/>
                <a:gd name="T47" fmla="*/ 550068809 h 77"/>
                <a:gd name="T48" fmla="*/ 2147483647 w 101"/>
                <a:gd name="T49" fmla="*/ 794541378 h 77"/>
                <a:gd name="T50" fmla="*/ 2147483647 w 101"/>
                <a:gd name="T51" fmla="*/ 855659521 h 77"/>
                <a:gd name="T52" fmla="*/ 980128990 w 101"/>
                <a:gd name="T53" fmla="*/ 763982307 h 77"/>
                <a:gd name="T54" fmla="*/ 765728022 w 101"/>
                <a:gd name="T55" fmla="*/ 916783191 h 77"/>
                <a:gd name="T56" fmla="*/ 796355151 w 101"/>
                <a:gd name="T57" fmla="*/ 1191814832 h 77"/>
                <a:gd name="T58" fmla="*/ 643208439 w 101"/>
                <a:gd name="T59" fmla="*/ 1008460405 h 77"/>
                <a:gd name="T60" fmla="*/ 336920551 w 101"/>
                <a:gd name="T61" fmla="*/ 1008460405 h 77"/>
                <a:gd name="T62" fmla="*/ 520694391 w 101"/>
                <a:gd name="T63" fmla="*/ 855659521 h 77"/>
                <a:gd name="T64" fmla="*/ 520694391 w 101"/>
                <a:gd name="T65" fmla="*/ 580627880 h 77"/>
                <a:gd name="T66" fmla="*/ 673841102 w 101"/>
                <a:gd name="T67" fmla="*/ 763982307 h 77"/>
                <a:gd name="T68" fmla="*/ 2147483647 w 101"/>
                <a:gd name="T69" fmla="*/ 91677214 h 77"/>
                <a:gd name="T70" fmla="*/ 2147483647 w 101"/>
                <a:gd name="T71" fmla="*/ 213913498 h 77"/>
                <a:gd name="T72" fmla="*/ 2147483647 w 101"/>
                <a:gd name="T73" fmla="*/ 91677214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77"/>
                <a:gd name="T113" fmla="*/ 101 w 101"/>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77">
                  <a:moveTo>
                    <a:pt x="8" y="3"/>
                  </a:moveTo>
                  <a:cubicBezTo>
                    <a:pt x="15" y="0"/>
                    <a:pt x="22" y="0"/>
                    <a:pt x="29" y="3"/>
                  </a:cubicBezTo>
                  <a:cubicBezTo>
                    <a:pt x="29" y="9"/>
                    <a:pt x="29" y="9"/>
                    <a:pt x="29" y="9"/>
                  </a:cubicBezTo>
                  <a:cubicBezTo>
                    <a:pt x="26" y="8"/>
                    <a:pt x="24" y="7"/>
                    <a:pt x="21" y="7"/>
                  </a:cubicBezTo>
                  <a:cubicBezTo>
                    <a:pt x="16" y="7"/>
                    <a:pt x="11" y="9"/>
                    <a:pt x="8" y="13"/>
                  </a:cubicBezTo>
                  <a:cubicBezTo>
                    <a:pt x="8" y="3"/>
                    <a:pt x="8" y="3"/>
                    <a:pt x="8" y="3"/>
                  </a:cubicBezTo>
                  <a:close/>
                  <a:moveTo>
                    <a:pt x="23" y="11"/>
                  </a:moveTo>
                  <a:cubicBezTo>
                    <a:pt x="12" y="11"/>
                    <a:pt x="3" y="20"/>
                    <a:pt x="3" y="31"/>
                  </a:cubicBezTo>
                  <a:cubicBezTo>
                    <a:pt x="3" y="33"/>
                    <a:pt x="3" y="35"/>
                    <a:pt x="4" y="37"/>
                  </a:cubicBezTo>
                  <a:cubicBezTo>
                    <a:pt x="1" y="48"/>
                    <a:pt x="0" y="59"/>
                    <a:pt x="0" y="72"/>
                  </a:cubicBezTo>
                  <a:cubicBezTo>
                    <a:pt x="5" y="77"/>
                    <a:pt x="10" y="77"/>
                    <a:pt x="15" y="77"/>
                  </a:cubicBezTo>
                  <a:cubicBezTo>
                    <a:pt x="22" y="69"/>
                    <a:pt x="27" y="60"/>
                    <a:pt x="32" y="49"/>
                  </a:cubicBezTo>
                  <a:cubicBezTo>
                    <a:pt x="34" y="48"/>
                    <a:pt x="36" y="47"/>
                    <a:pt x="37" y="45"/>
                  </a:cubicBezTo>
                  <a:cubicBezTo>
                    <a:pt x="64" y="45"/>
                    <a:pt x="64" y="45"/>
                    <a:pt x="64" y="45"/>
                  </a:cubicBezTo>
                  <a:cubicBezTo>
                    <a:pt x="65" y="46"/>
                    <a:pt x="66" y="48"/>
                    <a:pt x="68" y="49"/>
                  </a:cubicBezTo>
                  <a:cubicBezTo>
                    <a:pt x="73" y="60"/>
                    <a:pt x="79" y="69"/>
                    <a:pt x="85" y="77"/>
                  </a:cubicBezTo>
                  <a:cubicBezTo>
                    <a:pt x="90" y="77"/>
                    <a:pt x="95" y="77"/>
                    <a:pt x="100" y="72"/>
                  </a:cubicBezTo>
                  <a:cubicBezTo>
                    <a:pt x="101" y="59"/>
                    <a:pt x="100" y="48"/>
                    <a:pt x="97" y="38"/>
                  </a:cubicBezTo>
                  <a:cubicBezTo>
                    <a:pt x="97" y="36"/>
                    <a:pt x="98" y="34"/>
                    <a:pt x="98" y="32"/>
                  </a:cubicBezTo>
                  <a:cubicBezTo>
                    <a:pt x="98" y="21"/>
                    <a:pt x="89" y="12"/>
                    <a:pt x="78" y="12"/>
                  </a:cubicBezTo>
                  <a:cubicBezTo>
                    <a:pt x="72" y="12"/>
                    <a:pt x="66" y="15"/>
                    <a:pt x="63" y="19"/>
                  </a:cubicBezTo>
                  <a:cubicBezTo>
                    <a:pt x="38" y="19"/>
                    <a:pt x="38" y="19"/>
                    <a:pt x="38" y="19"/>
                  </a:cubicBezTo>
                  <a:cubicBezTo>
                    <a:pt x="35" y="15"/>
                    <a:pt x="29" y="11"/>
                    <a:pt x="23" y="11"/>
                  </a:cubicBezTo>
                  <a:close/>
                  <a:moveTo>
                    <a:pt x="51" y="30"/>
                  </a:moveTo>
                  <a:cubicBezTo>
                    <a:pt x="59" y="30"/>
                    <a:pt x="59" y="30"/>
                    <a:pt x="59" y="30"/>
                  </a:cubicBezTo>
                  <a:cubicBezTo>
                    <a:pt x="59" y="34"/>
                    <a:pt x="59" y="34"/>
                    <a:pt x="59" y="34"/>
                  </a:cubicBezTo>
                  <a:cubicBezTo>
                    <a:pt x="51" y="34"/>
                    <a:pt x="51" y="34"/>
                    <a:pt x="51" y="34"/>
                  </a:cubicBezTo>
                  <a:cubicBezTo>
                    <a:pt x="51" y="30"/>
                    <a:pt x="51" y="30"/>
                    <a:pt x="51" y="30"/>
                  </a:cubicBezTo>
                  <a:close/>
                  <a:moveTo>
                    <a:pt x="42" y="30"/>
                  </a:moveTo>
                  <a:cubicBezTo>
                    <a:pt x="49" y="30"/>
                    <a:pt x="49" y="30"/>
                    <a:pt x="49" y="30"/>
                  </a:cubicBezTo>
                  <a:cubicBezTo>
                    <a:pt x="49" y="34"/>
                    <a:pt x="49" y="34"/>
                    <a:pt x="49" y="34"/>
                  </a:cubicBezTo>
                  <a:cubicBezTo>
                    <a:pt x="42" y="34"/>
                    <a:pt x="42" y="34"/>
                    <a:pt x="42" y="34"/>
                  </a:cubicBezTo>
                  <a:cubicBezTo>
                    <a:pt x="42" y="30"/>
                    <a:pt x="42" y="30"/>
                    <a:pt x="42" y="30"/>
                  </a:cubicBezTo>
                  <a:close/>
                  <a:moveTo>
                    <a:pt x="80" y="33"/>
                  </a:moveTo>
                  <a:cubicBezTo>
                    <a:pt x="82" y="33"/>
                    <a:pt x="84" y="34"/>
                    <a:pt x="85" y="36"/>
                  </a:cubicBezTo>
                  <a:cubicBezTo>
                    <a:pt x="85" y="38"/>
                    <a:pt x="84" y="40"/>
                    <a:pt x="82" y="41"/>
                  </a:cubicBezTo>
                  <a:cubicBezTo>
                    <a:pt x="80" y="41"/>
                    <a:pt x="78" y="40"/>
                    <a:pt x="77" y="38"/>
                  </a:cubicBezTo>
                  <a:cubicBezTo>
                    <a:pt x="77" y="36"/>
                    <a:pt x="78" y="34"/>
                    <a:pt x="80" y="33"/>
                  </a:cubicBezTo>
                  <a:close/>
                  <a:moveTo>
                    <a:pt x="71" y="27"/>
                  </a:moveTo>
                  <a:cubicBezTo>
                    <a:pt x="73" y="26"/>
                    <a:pt x="75" y="28"/>
                    <a:pt x="76" y="30"/>
                  </a:cubicBezTo>
                  <a:cubicBezTo>
                    <a:pt x="76" y="32"/>
                    <a:pt x="75" y="34"/>
                    <a:pt x="73" y="35"/>
                  </a:cubicBezTo>
                  <a:cubicBezTo>
                    <a:pt x="70" y="35"/>
                    <a:pt x="68" y="34"/>
                    <a:pt x="68" y="32"/>
                  </a:cubicBezTo>
                  <a:cubicBezTo>
                    <a:pt x="67" y="29"/>
                    <a:pt x="69" y="27"/>
                    <a:pt x="71" y="27"/>
                  </a:cubicBezTo>
                  <a:close/>
                  <a:moveTo>
                    <a:pt x="76" y="18"/>
                  </a:moveTo>
                  <a:cubicBezTo>
                    <a:pt x="79" y="17"/>
                    <a:pt x="81" y="19"/>
                    <a:pt x="81" y="21"/>
                  </a:cubicBezTo>
                  <a:cubicBezTo>
                    <a:pt x="82" y="23"/>
                    <a:pt x="80" y="25"/>
                    <a:pt x="78" y="26"/>
                  </a:cubicBezTo>
                  <a:cubicBezTo>
                    <a:pt x="76" y="26"/>
                    <a:pt x="74" y="25"/>
                    <a:pt x="73" y="23"/>
                  </a:cubicBezTo>
                  <a:cubicBezTo>
                    <a:pt x="73" y="21"/>
                    <a:pt x="74" y="18"/>
                    <a:pt x="76" y="18"/>
                  </a:cubicBezTo>
                  <a:close/>
                  <a:moveTo>
                    <a:pt x="86" y="23"/>
                  </a:moveTo>
                  <a:cubicBezTo>
                    <a:pt x="88" y="23"/>
                    <a:pt x="90" y="24"/>
                    <a:pt x="90" y="26"/>
                  </a:cubicBezTo>
                  <a:cubicBezTo>
                    <a:pt x="91" y="28"/>
                    <a:pt x="89" y="30"/>
                    <a:pt x="87" y="31"/>
                  </a:cubicBezTo>
                  <a:cubicBezTo>
                    <a:pt x="85" y="31"/>
                    <a:pt x="83" y="30"/>
                    <a:pt x="83" y="28"/>
                  </a:cubicBezTo>
                  <a:cubicBezTo>
                    <a:pt x="82" y="26"/>
                    <a:pt x="84" y="24"/>
                    <a:pt x="86" y="23"/>
                  </a:cubicBezTo>
                  <a:close/>
                  <a:moveTo>
                    <a:pt x="32" y="25"/>
                  </a:moveTo>
                  <a:cubicBezTo>
                    <a:pt x="31" y="36"/>
                    <a:pt x="31" y="36"/>
                    <a:pt x="31" y="36"/>
                  </a:cubicBezTo>
                  <a:cubicBezTo>
                    <a:pt x="25" y="30"/>
                    <a:pt x="25" y="30"/>
                    <a:pt x="25" y="30"/>
                  </a:cubicBezTo>
                  <a:cubicBezTo>
                    <a:pt x="32" y="25"/>
                    <a:pt x="32" y="25"/>
                    <a:pt x="32" y="25"/>
                  </a:cubicBezTo>
                  <a:close/>
                  <a:moveTo>
                    <a:pt x="26" y="39"/>
                  </a:moveTo>
                  <a:cubicBezTo>
                    <a:pt x="14" y="38"/>
                    <a:pt x="14" y="38"/>
                    <a:pt x="14" y="38"/>
                  </a:cubicBezTo>
                  <a:cubicBezTo>
                    <a:pt x="21" y="33"/>
                    <a:pt x="21" y="33"/>
                    <a:pt x="21" y="33"/>
                  </a:cubicBezTo>
                  <a:cubicBezTo>
                    <a:pt x="26" y="39"/>
                    <a:pt x="26" y="39"/>
                    <a:pt x="26" y="39"/>
                  </a:cubicBezTo>
                  <a:close/>
                  <a:moveTo>
                    <a:pt x="11" y="33"/>
                  </a:moveTo>
                  <a:cubicBezTo>
                    <a:pt x="13" y="22"/>
                    <a:pt x="13" y="22"/>
                    <a:pt x="13" y="22"/>
                  </a:cubicBezTo>
                  <a:cubicBezTo>
                    <a:pt x="17" y="28"/>
                    <a:pt x="17" y="28"/>
                    <a:pt x="17" y="28"/>
                  </a:cubicBezTo>
                  <a:cubicBezTo>
                    <a:pt x="11" y="33"/>
                    <a:pt x="11" y="33"/>
                    <a:pt x="11" y="33"/>
                  </a:cubicBezTo>
                  <a:close/>
                  <a:moveTo>
                    <a:pt x="17" y="19"/>
                  </a:moveTo>
                  <a:cubicBezTo>
                    <a:pt x="28" y="20"/>
                    <a:pt x="28" y="20"/>
                    <a:pt x="28" y="20"/>
                  </a:cubicBezTo>
                  <a:cubicBezTo>
                    <a:pt x="22" y="25"/>
                    <a:pt x="22" y="25"/>
                    <a:pt x="22" y="25"/>
                  </a:cubicBezTo>
                  <a:cubicBezTo>
                    <a:pt x="17" y="19"/>
                    <a:pt x="17" y="19"/>
                    <a:pt x="17" y="19"/>
                  </a:cubicBezTo>
                  <a:close/>
                  <a:moveTo>
                    <a:pt x="92" y="3"/>
                  </a:moveTo>
                  <a:cubicBezTo>
                    <a:pt x="92" y="13"/>
                    <a:pt x="92" y="13"/>
                    <a:pt x="92" y="13"/>
                  </a:cubicBezTo>
                  <a:cubicBezTo>
                    <a:pt x="88" y="9"/>
                    <a:pt x="83" y="7"/>
                    <a:pt x="78" y="7"/>
                  </a:cubicBezTo>
                  <a:cubicBezTo>
                    <a:pt x="76" y="7"/>
                    <a:pt x="73" y="8"/>
                    <a:pt x="71" y="9"/>
                  </a:cubicBezTo>
                  <a:cubicBezTo>
                    <a:pt x="71" y="3"/>
                    <a:pt x="71" y="3"/>
                    <a:pt x="71" y="3"/>
                  </a:cubicBezTo>
                  <a:cubicBezTo>
                    <a:pt x="78" y="0"/>
                    <a:pt x="85" y="0"/>
                    <a:pt x="92" y="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16410" name="TextBox 146">
            <a:extLst>
              <a:ext uri="{FF2B5EF4-FFF2-40B4-BE49-F238E27FC236}">
                <a16:creationId xmlns:a16="http://schemas.microsoft.com/office/drawing/2014/main" id="{48171F52-DE49-4B1B-8F56-F64ACF05D874}"/>
              </a:ext>
            </a:extLst>
          </p:cNvPr>
          <p:cNvSpPr>
            <a:spLocks noChangeArrowheads="1"/>
          </p:cNvSpPr>
          <p:nvPr/>
        </p:nvSpPr>
        <p:spPr bwMode="auto">
          <a:xfrm>
            <a:off x="1260475" y="4156075"/>
            <a:ext cx="70564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400">
                <a:solidFill>
                  <a:schemeClr val="bg1"/>
                </a:solidFill>
                <a:latin typeface="时尚中黑简体" pitchFamily="2" charset="-122"/>
                <a:ea typeface="时尚中黑简体" pitchFamily="2" charset="-122"/>
                <a:sym typeface="时尚中黑简体" pitchFamily="2" charset="-122"/>
              </a:rPr>
              <a:t>Click Add text text, Click Add text text, Click Add text text, Click Add text text, Click Add text text, Click Add text text, Click Add text text, Click Add text text, Click Add a text text, click Add text, type, and then click Adding a literal text to add text, click Add text text</a:t>
            </a:r>
          </a:p>
        </p:txBody>
      </p:sp>
      <p:grpSp>
        <p:nvGrpSpPr>
          <p:cNvPr id="16411" name="Group 27">
            <a:extLst>
              <a:ext uri="{FF2B5EF4-FFF2-40B4-BE49-F238E27FC236}">
                <a16:creationId xmlns:a16="http://schemas.microsoft.com/office/drawing/2014/main" id="{64738835-38E7-4E52-9E63-35B507D4CB38}"/>
              </a:ext>
            </a:extLst>
          </p:cNvPr>
          <p:cNvGrpSpPr>
            <a:grpSpLocks/>
          </p:cNvGrpSpPr>
          <p:nvPr/>
        </p:nvGrpSpPr>
        <p:grpSpPr bwMode="auto">
          <a:xfrm>
            <a:off x="107950" y="2720975"/>
            <a:ext cx="3468688" cy="446088"/>
            <a:chOff x="0" y="0"/>
            <a:chExt cx="3469148" cy="446867"/>
          </a:xfrm>
        </p:grpSpPr>
        <p:sp>
          <p:nvSpPr>
            <p:cNvPr id="27665" name="TextBox 6">
              <a:extLst>
                <a:ext uri="{FF2B5EF4-FFF2-40B4-BE49-F238E27FC236}">
                  <a16:creationId xmlns:a16="http://schemas.microsoft.com/office/drawing/2014/main" id="{96E9C408-09C5-4358-A5F7-267EF3B6ACDE}"/>
                </a:ext>
              </a:extLst>
            </p:cNvPr>
            <p:cNvSpPr>
              <a:spLocks noChangeArrowheads="1"/>
            </p:cNvSpPr>
            <p:nvPr/>
          </p:nvSpPr>
          <p:spPr bwMode="auto">
            <a:xfrm>
              <a:off x="0" y="0"/>
              <a:ext cx="3341092" cy="41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r">
                <a:lnSpc>
                  <a:spcPct val="130000"/>
                </a:lnSpc>
              </a:pPr>
              <a:r>
                <a:rPr kumimoji="0" lang="zh-CN" altLang="en-US" sz="1800">
                  <a:solidFill>
                    <a:schemeClr val="bg1"/>
                  </a:solidFill>
                  <a:latin typeface="时尚中黑简体" pitchFamily="2" charset="-122"/>
                  <a:ea typeface="时尚中黑简体" pitchFamily="2" charset="-122"/>
                  <a:sym typeface="时尚中黑简体" pitchFamily="2" charset="-122"/>
                </a:rPr>
                <a:t>Click here to add a title</a:t>
              </a:r>
              <a:endParaRPr kumimoji="0" lang="zh-CN" altLang="en-US" sz="1800"/>
            </a:p>
          </p:txBody>
        </p:sp>
        <p:sp>
          <p:nvSpPr>
            <p:cNvPr id="27666" name="直接连接符 16">
              <a:extLst>
                <a:ext uri="{FF2B5EF4-FFF2-40B4-BE49-F238E27FC236}">
                  <a16:creationId xmlns:a16="http://schemas.microsoft.com/office/drawing/2014/main" id="{07245C80-AB08-4984-9DD4-9A39B136E456}"/>
                </a:ext>
              </a:extLst>
            </p:cNvPr>
            <p:cNvSpPr>
              <a:spLocks noChangeShapeType="1"/>
            </p:cNvSpPr>
            <p:nvPr/>
          </p:nvSpPr>
          <p:spPr bwMode="auto">
            <a:xfrm flipH="1">
              <a:off x="1656184" y="446867"/>
              <a:ext cx="1812964" cy="1"/>
            </a:xfrm>
            <a:prstGeom prst="line">
              <a:avLst/>
            </a:prstGeom>
            <a:noFill/>
            <a:ln w="9525">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6414" name="Group 30">
            <a:extLst>
              <a:ext uri="{FF2B5EF4-FFF2-40B4-BE49-F238E27FC236}">
                <a16:creationId xmlns:a16="http://schemas.microsoft.com/office/drawing/2014/main" id="{E1BBE14D-3CD2-4E04-B42E-573E4DD0B312}"/>
              </a:ext>
            </a:extLst>
          </p:cNvPr>
          <p:cNvGrpSpPr>
            <a:grpSpLocks/>
          </p:cNvGrpSpPr>
          <p:nvPr/>
        </p:nvGrpSpPr>
        <p:grpSpPr bwMode="auto">
          <a:xfrm>
            <a:off x="1371600" y="3363913"/>
            <a:ext cx="1760538" cy="792351"/>
            <a:chOff x="0" y="0"/>
            <a:chExt cx="1761095" cy="792088"/>
          </a:xfrm>
        </p:grpSpPr>
        <p:sp>
          <p:nvSpPr>
            <p:cNvPr id="27662" name="圆角矩形 24">
              <a:extLst>
                <a:ext uri="{FF2B5EF4-FFF2-40B4-BE49-F238E27FC236}">
                  <a16:creationId xmlns:a16="http://schemas.microsoft.com/office/drawing/2014/main" id="{05DDD521-5145-48F2-974B-2774A69E084D}"/>
                </a:ext>
              </a:extLst>
            </p:cNvPr>
            <p:cNvSpPr>
              <a:spLocks noChangeArrowheads="1"/>
            </p:cNvSpPr>
            <p:nvPr/>
          </p:nvSpPr>
          <p:spPr bwMode="auto">
            <a:xfrm flipV="1">
              <a:off x="0" y="72008"/>
              <a:ext cx="1719807" cy="720080"/>
            </a:xfrm>
            <a:prstGeom prst="roundRect">
              <a:avLst>
                <a:gd name="adj" fmla="val 16667"/>
              </a:avLst>
            </a:prstGeom>
            <a:solidFill>
              <a:srgbClr val="2D52A4"/>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27663" name="Freeform 81">
              <a:extLst>
                <a:ext uri="{FF2B5EF4-FFF2-40B4-BE49-F238E27FC236}">
                  <a16:creationId xmlns:a16="http://schemas.microsoft.com/office/drawing/2014/main" id="{B7CEF2FA-E0D8-4B91-BE18-B5F65CF84EA6}"/>
                </a:ext>
              </a:extLst>
            </p:cNvPr>
            <p:cNvSpPr>
              <a:spLocks noEditPoints="1" noChangeArrowheads="1"/>
            </p:cNvSpPr>
            <p:nvPr/>
          </p:nvSpPr>
          <p:spPr bwMode="auto">
            <a:xfrm>
              <a:off x="228407" y="205581"/>
              <a:ext cx="319087" cy="393700"/>
            </a:xfrm>
            <a:custGeom>
              <a:avLst/>
              <a:gdLst>
                <a:gd name="T0" fmla="*/ 0 w 85"/>
                <a:gd name="T1" fmla="*/ 407708221 h 105"/>
                <a:gd name="T2" fmla="*/ 704611667 w 85"/>
                <a:gd name="T3" fmla="*/ 0 h 105"/>
                <a:gd name="T4" fmla="*/ 986459337 w 85"/>
                <a:gd name="T5" fmla="*/ 492061258 h 105"/>
                <a:gd name="T6" fmla="*/ 789165968 w 85"/>
                <a:gd name="T7" fmla="*/ 590475010 h 105"/>
                <a:gd name="T8" fmla="*/ 972366954 w 85"/>
                <a:gd name="T9" fmla="*/ 899773229 h 105"/>
                <a:gd name="T10" fmla="*/ 944182187 w 85"/>
                <a:gd name="T11" fmla="*/ 956008587 h 105"/>
                <a:gd name="T12" fmla="*/ 1014640351 w 85"/>
                <a:gd name="T13" fmla="*/ 970065551 h 105"/>
                <a:gd name="T14" fmla="*/ 986459337 w 85"/>
                <a:gd name="T15" fmla="*/ 1026300910 h 105"/>
                <a:gd name="T16" fmla="*/ 1014640351 w 85"/>
                <a:gd name="T17" fmla="*/ 1082536268 h 105"/>
                <a:gd name="T18" fmla="*/ 1085102268 w 85"/>
                <a:gd name="T19" fmla="*/ 1082536268 h 105"/>
                <a:gd name="T20" fmla="*/ 1141471802 w 85"/>
                <a:gd name="T21" fmla="*/ 1195010733 h 105"/>
                <a:gd name="T22" fmla="*/ 1127379419 w 85"/>
                <a:gd name="T23" fmla="*/ 1251246091 h 105"/>
                <a:gd name="T24" fmla="*/ 1197841336 w 85"/>
                <a:gd name="T25" fmla="*/ 1279363770 h 105"/>
                <a:gd name="T26" fmla="*/ 1113287035 w 85"/>
                <a:gd name="T27" fmla="*/ 1377773772 h 105"/>
                <a:gd name="T28" fmla="*/ 972366954 w 85"/>
                <a:gd name="T29" fmla="*/ 1138771626 h 105"/>
                <a:gd name="T30" fmla="*/ 915997420 w 85"/>
                <a:gd name="T31" fmla="*/ 1166889305 h 105"/>
                <a:gd name="T32" fmla="*/ 1071009885 w 85"/>
                <a:gd name="T33" fmla="*/ 1434009130 h 105"/>
                <a:gd name="T34" fmla="*/ 1028732734 w 85"/>
                <a:gd name="T35" fmla="*/ 1476187524 h 105"/>
                <a:gd name="T36" fmla="*/ 1000547967 w 85"/>
                <a:gd name="T37" fmla="*/ 1476187524 h 105"/>
                <a:gd name="T38" fmla="*/ 648242133 w 85"/>
                <a:gd name="T39" fmla="*/ 885712514 h 105"/>
                <a:gd name="T40" fmla="*/ 634149750 w 85"/>
                <a:gd name="T41" fmla="*/ 899773229 h 105"/>
                <a:gd name="T42" fmla="*/ 958274570 w 85"/>
                <a:gd name="T43" fmla="*/ 1476187524 h 105"/>
                <a:gd name="T44" fmla="*/ 887812653 w 85"/>
                <a:gd name="T45" fmla="*/ 1462126810 h 105"/>
                <a:gd name="T46" fmla="*/ 479137285 w 85"/>
                <a:gd name="T47" fmla="*/ 773241798 h 105"/>
                <a:gd name="T48" fmla="*/ 281843916 w 85"/>
                <a:gd name="T49" fmla="*/ 885712514 h 105"/>
                <a:gd name="T50" fmla="*/ 0 w 85"/>
                <a:gd name="T51" fmla="*/ 407708221 h 105"/>
                <a:gd name="T52" fmla="*/ 197293369 w 85"/>
                <a:gd name="T53" fmla="*/ 393651256 h 105"/>
                <a:gd name="T54" fmla="*/ 310028683 w 85"/>
                <a:gd name="T55" fmla="*/ 590475010 h 105"/>
                <a:gd name="T56" fmla="*/ 690519284 w 85"/>
                <a:gd name="T57" fmla="*/ 365533577 h 105"/>
                <a:gd name="T58" fmla="*/ 591876353 w 85"/>
                <a:gd name="T59" fmla="*/ 168706074 h 105"/>
                <a:gd name="T60" fmla="*/ 197293369 w 85"/>
                <a:gd name="T61" fmla="*/ 393651256 h 1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5"/>
                <a:gd name="T94" fmla="*/ 0 h 105"/>
                <a:gd name="T95" fmla="*/ 85 w 85"/>
                <a:gd name="T96" fmla="*/ 105 h 10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664" name="矩形 26">
              <a:extLst>
                <a:ext uri="{FF2B5EF4-FFF2-40B4-BE49-F238E27FC236}">
                  <a16:creationId xmlns:a16="http://schemas.microsoft.com/office/drawing/2014/main" id="{D0CC43D7-B756-43A8-B950-D94F007E4834}"/>
                </a:ext>
              </a:extLst>
            </p:cNvPr>
            <p:cNvSpPr>
              <a:spLocks noChangeArrowheads="1"/>
            </p:cNvSpPr>
            <p:nvPr/>
          </p:nvSpPr>
          <p:spPr bwMode="auto">
            <a:xfrm>
              <a:off x="536374" y="0"/>
              <a:ext cx="1224721" cy="7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r">
                <a:lnSpc>
                  <a:spcPct val="130000"/>
                </a:lnSpc>
              </a:pPr>
              <a:r>
                <a:rPr kumimoji="0" lang="zh-CN" altLang="en-US" sz="1800" dirty="0">
                  <a:solidFill>
                    <a:schemeClr val="bg1"/>
                  </a:solidFill>
                  <a:latin typeface="时尚中黑简体" pitchFamily="2" charset="-122"/>
                  <a:ea typeface="时尚中黑简体" pitchFamily="2" charset="-122"/>
                  <a:sym typeface="时尚中黑简体" pitchFamily="2" charset="-122"/>
                </a:rPr>
                <a:t>Add here</a:t>
              </a:r>
            </a:p>
            <a:p>
              <a:pPr algn="r">
                <a:lnSpc>
                  <a:spcPct val="130000"/>
                </a:lnSpc>
              </a:pPr>
              <a:r>
                <a:rPr kumimoji="0" lang="zh-CN" altLang="en-US" sz="1800" dirty="0">
                  <a:solidFill>
                    <a:schemeClr val="bg1"/>
                  </a:solidFill>
                  <a:latin typeface="时尚中黑简体" pitchFamily="2" charset="-122"/>
                  <a:ea typeface="时尚中黑简体" pitchFamily="2" charset="-122"/>
                  <a:sym typeface="时尚中黑简体" pitchFamily="2" charset="-122"/>
                </a:rPr>
                <a:t>Add title</a:t>
              </a:r>
              <a:endParaRPr kumimoji="0" lang="zh-CN" altLang="en-US" sz="1800" dirty="0"/>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6392"/>
                                        </p:tgtEl>
                                        <p:attrNameLst>
                                          <p:attrName>style.visibility</p:attrName>
                                        </p:attrNameLst>
                                      </p:cBhvr>
                                      <p:to>
                                        <p:strVal val="visible"/>
                                      </p:to>
                                    </p:set>
                                    <p:animEffect>
                                      <p:cBhvr>
                                        <p:cTn id="7" dur="500"/>
                                        <p:tgtEl>
                                          <p:spTgt spid="16392"/>
                                        </p:tgtEl>
                                      </p:cBhvr>
                                    </p:animEffect>
                                  </p:childTnLst>
                                </p:cTn>
                              </p:par>
                              <p:par>
                                <p:cTn id="8" presetID="22" presetClass="entr" presetSubtype="8" fill="hold" nodeType="withEffect">
                                  <p:stCondLst>
                                    <p:cond delay="0"/>
                                  </p:stCondLst>
                                  <p:childTnLst>
                                    <p:set>
                                      <p:cBhvr>
                                        <p:cTn id="9" dur="1" fill="hold">
                                          <p:stCondLst>
                                            <p:cond delay="0"/>
                                          </p:stCondLst>
                                        </p:cTn>
                                        <p:tgtEl>
                                          <p:spTgt spid="16411"/>
                                        </p:tgtEl>
                                        <p:attrNameLst>
                                          <p:attrName>style.visibility</p:attrName>
                                        </p:attrNameLst>
                                      </p:cBhvr>
                                      <p:to>
                                        <p:strVal val="visible"/>
                                      </p:to>
                                    </p:set>
                                    <p:animEffect>
                                      <p:cBhvr>
                                        <p:cTn id="10" dur="500"/>
                                        <p:tgtEl>
                                          <p:spTgt spid="16411"/>
                                        </p:tgtEl>
                                      </p:cBhvr>
                                    </p:animEffect>
                                  </p:childTnLst>
                                </p:cTn>
                              </p:par>
                            </p:childTnLst>
                          </p:cTn>
                        </p:par>
                        <p:par>
                          <p:cTn id="11" fill="hold" nodeType="afterGroup">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6402"/>
                                        </p:tgtEl>
                                        <p:attrNameLst>
                                          <p:attrName>style.visibility</p:attrName>
                                        </p:attrNameLst>
                                      </p:cBhvr>
                                      <p:to>
                                        <p:strVal val="visible"/>
                                      </p:to>
                                    </p:set>
                                    <p:anim calcmode="lin" valueType="num">
                                      <p:cBhvr>
                                        <p:cTn id="14" dur="500" fill="hold"/>
                                        <p:tgtEl>
                                          <p:spTgt spid="16402"/>
                                        </p:tgtEl>
                                        <p:attrNameLst>
                                          <p:attrName>ppt_w</p:attrName>
                                        </p:attrNameLst>
                                      </p:cBhvr>
                                      <p:tavLst>
                                        <p:tav tm="0">
                                          <p:val>
                                            <p:fltVal val="0"/>
                                          </p:val>
                                        </p:tav>
                                        <p:tav tm="100000">
                                          <p:val>
                                            <p:strVal val="#ppt_w"/>
                                          </p:val>
                                        </p:tav>
                                      </p:tavLst>
                                    </p:anim>
                                    <p:anim calcmode="lin" valueType="num">
                                      <p:cBhvr>
                                        <p:cTn id="15" dur="500" fill="hold"/>
                                        <p:tgtEl>
                                          <p:spTgt spid="16402"/>
                                        </p:tgtEl>
                                        <p:attrNameLst>
                                          <p:attrName>ppt_h</p:attrName>
                                        </p:attrNameLst>
                                      </p:cBhvr>
                                      <p:tavLst>
                                        <p:tav tm="0">
                                          <p:val>
                                            <p:fltVal val="0"/>
                                          </p:val>
                                        </p:tav>
                                        <p:tav tm="100000">
                                          <p:val>
                                            <p:strVal val="#ppt_h"/>
                                          </p:val>
                                        </p:tav>
                                      </p:tavLst>
                                    </p:anim>
                                    <p:anim calcmode="lin" valueType="num">
                                      <p:cBhvr>
                                        <p:cTn id="16" dur="500" fill="hold"/>
                                        <p:tgtEl>
                                          <p:spTgt spid="16402"/>
                                        </p:tgtEl>
                                        <p:attrNameLst>
                                          <p:attrName>style.rotation</p:attrName>
                                        </p:attrNameLst>
                                      </p:cBhvr>
                                      <p:tavLst>
                                        <p:tav tm="0">
                                          <p:val>
                                            <p:fltVal val="360"/>
                                          </p:val>
                                        </p:tav>
                                        <p:tav tm="100000">
                                          <p:val>
                                            <p:fltVal val="0"/>
                                          </p:val>
                                        </p:tav>
                                      </p:tavLst>
                                    </p:anim>
                                    <p:animEffect>
                                      <p:cBhvr>
                                        <p:cTn id="17" dur="500"/>
                                        <p:tgtEl>
                                          <p:spTgt spid="16402"/>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16406"/>
                                        </p:tgtEl>
                                        <p:attrNameLst>
                                          <p:attrName>style.visibility</p:attrName>
                                        </p:attrNameLst>
                                      </p:cBhvr>
                                      <p:to>
                                        <p:strVal val="visible"/>
                                      </p:to>
                                    </p:set>
                                    <p:anim calcmode="lin" valueType="num">
                                      <p:cBhvr>
                                        <p:cTn id="20" dur="500" fill="hold"/>
                                        <p:tgtEl>
                                          <p:spTgt spid="16406"/>
                                        </p:tgtEl>
                                        <p:attrNameLst>
                                          <p:attrName>ppt_w</p:attrName>
                                        </p:attrNameLst>
                                      </p:cBhvr>
                                      <p:tavLst>
                                        <p:tav tm="0">
                                          <p:val>
                                            <p:fltVal val="0"/>
                                          </p:val>
                                        </p:tav>
                                        <p:tav tm="100000">
                                          <p:val>
                                            <p:strVal val="#ppt_w"/>
                                          </p:val>
                                        </p:tav>
                                      </p:tavLst>
                                    </p:anim>
                                    <p:anim calcmode="lin" valueType="num">
                                      <p:cBhvr>
                                        <p:cTn id="21" dur="500" fill="hold"/>
                                        <p:tgtEl>
                                          <p:spTgt spid="16406"/>
                                        </p:tgtEl>
                                        <p:attrNameLst>
                                          <p:attrName>ppt_h</p:attrName>
                                        </p:attrNameLst>
                                      </p:cBhvr>
                                      <p:tavLst>
                                        <p:tav tm="0">
                                          <p:val>
                                            <p:fltVal val="0"/>
                                          </p:val>
                                        </p:tav>
                                        <p:tav tm="100000">
                                          <p:val>
                                            <p:strVal val="#ppt_h"/>
                                          </p:val>
                                        </p:tav>
                                      </p:tavLst>
                                    </p:anim>
                                    <p:anim calcmode="lin" valueType="num">
                                      <p:cBhvr>
                                        <p:cTn id="22" dur="500" fill="hold"/>
                                        <p:tgtEl>
                                          <p:spTgt spid="16406"/>
                                        </p:tgtEl>
                                        <p:attrNameLst>
                                          <p:attrName>style.rotation</p:attrName>
                                        </p:attrNameLst>
                                      </p:cBhvr>
                                      <p:tavLst>
                                        <p:tav tm="0">
                                          <p:val>
                                            <p:fltVal val="360"/>
                                          </p:val>
                                        </p:tav>
                                        <p:tav tm="100000">
                                          <p:val>
                                            <p:fltVal val="0"/>
                                          </p:val>
                                        </p:tav>
                                      </p:tavLst>
                                    </p:anim>
                                    <p:animEffect>
                                      <p:cBhvr>
                                        <p:cTn id="23" dur="500"/>
                                        <p:tgtEl>
                                          <p:spTgt spid="16406"/>
                                        </p:tgtEl>
                                      </p:cBhvr>
                                    </p:animEffect>
                                  </p:childTnLst>
                                </p:cTn>
                              </p:par>
                            </p:childTnLst>
                          </p:cTn>
                        </p:par>
                        <p:par>
                          <p:cTn id="24" fill="hold" nodeType="afterGroup">
                            <p:stCondLst>
                              <p:cond delay="1000"/>
                            </p:stCondLst>
                            <p:childTnLst>
                              <p:par>
                                <p:cTn id="25" presetID="22" presetClass="entr" presetSubtype="8" fill="hold" nodeType="afterEffect">
                                  <p:stCondLst>
                                    <p:cond delay="0"/>
                                  </p:stCondLst>
                                  <p:childTnLst>
                                    <p:set>
                                      <p:cBhvr>
                                        <p:cTn id="26" dur="1" fill="hold">
                                          <p:stCondLst>
                                            <p:cond delay="0"/>
                                          </p:stCondLst>
                                        </p:cTn>
                                        <p:tgtEl>
                                          <p:spTgt spid="16389"/>
                                        </p:tgtEl>
                                        <p:attrNameLst>
                                          <p:attrName>style.visibility</p:attrName>
                                        </p:attrNameLst>
                                      </p:cBhvr>
                                      <p:to>
                                        <p:strVal val="visible"/>
                                      </p:to>
                                    </p:set>
                                    <p:animEffect>
                                      <p:cBhvr>
                                        <p:cTn id="27" dur="500"/>
                                        <p:tgtEl>
                                          <p:spTgt spid="16389"/>
                                        </p:tgtEl>
                                      </p:cBhvr>
                                    </p:animEffect>
                                  </p:childTnLst>
                                </p:cTn>
                              </p:par>
                            </p:childTnLst>
                          </p:cTn>
                        </p:par>
                        <p:par>
                          <p:cTn id="28" fill="hold" nodeType="afterGroup">
                            <p:stCondLst>
                              <p:cond delay="1500"/>
                            </p:stCondLst>
                            <p:childTnLst>
                              <p:par>
                                <p:cTn id="29" presetID="49" presetClass="entr" presetSubtype="0" decel="100000" fill="hold" nodeType="afterEffect">
                                  <p:stCondLst>
                                    <p:cond delay="0"/>
                                  </p:stCondLst>
                                  <p:childTnLst>
                                    <p:set>
                                      <p:cBhvr>
                                        <p:cTn id="30" dur="1" fill="hold">
                                          <p:stCondLst>
                                            <p:cond delay="0"/>
                                          </p:stCondLst>
                                        </p:cTn>
                                        <p:tgtEl>
                                          <p:spTgt spid="16398"/>
                                        </p:tgtEl>
                                        <p:attrNameLst>
                                          <p:attrName>style.visibility</p:attrName>
                                        </p:attrNameLst>
                                      </p:cBhvr>
                                      <p:to>
                                        <p:strVal val="visible"/>
                                      </p:to>
                                    </p:set>
                                    <p:anim calcmode="lin" valueType="num">
                                      <p:cBhvr>
                                        <p:cTn id="31" dur="500" fill="hold"/>
                                        <p:tgtEl>
                                          <p:spTgt spid="16398"/>
                                        </p:tgtEl>
                                        <p:attrNameLst>
                                          <p:attrName>ppt_w</p:attrName>
                                        </p:attrNameLst>
                                      </p:cBhvr>
                                      <p:tavLst>
                                        <p:tav tm="0">
                                          <p:val>
                                            <p:fltVal val="0"/>
                                          </p:val>
                                        </p:tav>
                                        <p:tav tm="100000">
                                          <p:val>
                                            <p:strVal val="#ppt_w"/>
                                          </p:val>
                                        </p:tav>
                                      </p:tavLst>
                                    </p:anim>
                                    <p:anim calcmode="lin" valueType="num">
                                      <p:cBhvr>
                                        <p:cTn id="32" dur="500" fill="hold"/>
                                        <p:tgtEl>
                                          <p:spTgt spid="16398"/>
                                        </p:tgtEl>
                                        <p:attrNameLst>
                                          <p:attrName>ppt_h</p:attrName>
                                        </p:attrNameLst>
                                      </p:cBhvr>
                                      <p:tavLst>
                                        <p:tav tm="0">
                                          <p:val>
                                            <p:fltVal val="0"/>
                                          </p:val>
                                        </p:tav>
                                        <p:tav tm="100000">
                                          <p:val>
                                            <p:strVal val="#ppt_h"/>
                                          </p:val>
                                        </p:tav>
                                      </p:tavLst>
                                    </p:anim>
                                    <p:anim calcmode="lin" valueType="num">
                                      <p:cBhvr>
                                        <p:cTn id="33" dur="500" fill="hold"/>
                                        <p:tgtEl>
                                          <p:spTgt spid="16398"/>
                                        </p:tgtEl>
                                        <p:attrNameLst>
                                          <p:attrName>style.rotation</p:attrName>
                                        </p:attrNameLst>
                                      </p:cBhvr>
                                      <p:tavLst>
                                        <p:tav tm="0">
                                          <p:val>
                                            <p:fltVal val="360"/>
                                          </p:val>
                                        </p:tav>
                                        <p:tav tm="100000">
                                          <p:val>
                                            <p:fltVal val="0"/>
                                          </p:val>
                                        </p:tav>
                                      </p:tavLst>
                                    </p:anim>
                                    <p:animEffect>
                                      <p:cBhvr>
                                        <p:cTn id="34" dur="500"/>
                                        <p:tgtEl>
                                          <p:spTgt spid="16398"/>
                                        </p:tgtEl>
                                      </p:cBhvr>
                                    </p:animEffect>
                                  </p:childTnLst>
                                </p:cTn>
                              </p:par>
                            </p:childTnLst>
                          </p:cTn>
                        </p:par>
                        <p:par>
                          <p:cTn id="35" fill="hold" nodeType="afterGroup">
                            <p:stCondLst>
                              <p:cond delay="2000"/>
                            </p:stCondLst>
                            <p:childTnLst>
                              <p:par>
                                <p:cTn id="36" presetID="22" presetClass="entr" presetSubtype="8" fill="hold" nodeType="afterEffect">
                                  <p:stCondLst>
                                    <p:cond delay="0"/>
                                  </p:stCondLst>
                                  <p:childTnLst>
                                    <p:set>
                                      <p:cBhvr>
                                        <p:cTn id="37" dur="1" fill="hold">
                                          <p:stCondLst>
                                            <p:cond delay="0"/>
                                          </p:stCondLst>
                                        </p:cTn>
                                        <p:tgtEl>
                                          <p:spTgt spid="16395"/>
                                        </p:tgtEl>
                                        <p:attrNameLst>
                                          <p:attrName>style.visibility</p:attrName>
                                        </p:attrNameLst>
                                      </p:cBhvr>
                                      <p:to>
                                        <p:strVal val="visible"/>
                                      </p:to>
                                    </p:set>
                                    <p:animEffect>
                                      <p:cBhvr>
                                        <p:cTn id="38" dur="500"/>
                                        <p:tgtEl>
                                          <p:spTgt spid="16395"/>
                                        </p:tgtEl>
                                      </p:cBhvr>
                                    </p:animEffect>
                                  </p:childTnLst>
                                </p:cTn>
                              </p:par>
                            </p:childTnLst>
                          </p:cTn>
                        </p:par>
                        <p:par>
                          <p:cTn id="39" fill="hold" nodeType="afterGroup">
                            <p:stCondLst>
                              <p:cond delay="2500"/>
                            </p:stCondLst>
                            <p:childTnLst>
                              <p:par>
                                <p:cTn id="40" presetID="22" presetClass="entr" presetSubtype="8" fill="hold" nodeType="afterEffect">
                                  <p:stCondLst>
                                    <p:cond delay="0"/>
                                  </p:stCondLst>
                                  <p:childTnLst>
                                    <p:set>
                                      <p:cBhvr>
                                        <p:cTn id="41" dur="1" fill="hold">
                                          <p:stCondLst>
                                            <p:cond delay="0"/>
                                          </p:stCondLst>
                                        </p:cTn>
                                        <p:tgtEl>
                                          <p:spTgt spid="16414"/>
                                        </p:tgtEl>
                                        <p:attrNameLst>
                                          <p:attrName>style.visibility</p:attrName>
                                        </p:attrNameLst>
                                      </p:cBhvr>
                                      <p:to>
                                        <p:strVal val="visible"/>
                                      </p:to>
                                    </p:set>
                                    <p:animEffect>
                                      <p:cBhvr>
                                        <p:cTn id="42" dur="500"/>
                                        <p:tgtEl>
                                          <p:spTgt spid="16414"/>
                                        </p:tgtEl>
                                      </p:cBhvr>
                                    </p:animEffect>
                                  </p:childTnLst>
                                </p:cTn>
                              </p:par>
                            </p:childTnLst>
                          </p:cTn>
                        </p:par>
                        <p:par>
                          <p:cTn id="43" fill="hold" nodeType="afterGroup">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16410"/>
                                        </p:tgtEl>
                                        <p:attrNameLst>
                                          <p:attrName>style.visibility</p:attrName>
                                        </p:attrNameLst>
                                      </p:cBhvr>
                                      <p:to>
                                        <p:strVal val="visible"/>
                                      </p:to>
                                    </p:set>
                                    <p:anim calcmode="lin" valueType="num">
                                      <p:cBhvr>
                                        <p:cTn id="46" dur="500"/>
                                        <p:tgtEl>
                                          <p:spTgt spid="16410"/>
                                        </p:tgtEl>
                                        <p:attrNameLst>
                                          <p:attrName>ppt_y</p:attrName>
                                        </p:attrNameLst>
                                      </p:cBhvr>
                                      <p:tavLst>
                                        <p:tav tm="0">
                                          <p:val>
                                            <p:strVal val="#ppt_y-#ppt_h*1.125000"/>
                                          </p:val>
                                        </p:tav>
                                        <p:tav tm="100000">
                                          <p:val>
                                            <p:strVal val="#ppt_y"/>
                                          </p:val>
                                        </p:tav>
                                      </p:tavLst>
                                    </p:anim>
                                    <p:animEffect>
                                      <p:cBhvr>
                                        <p:cTn id="47" dur="500"/>
                                        <p:tgtEl>
                                          <p:spTgt spid="16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0"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灯片编号占位符 4">
            <a:extLst>
              <a:ext uri="{FF2B5EF4-FFF2-40B4-BE49-F238E27FC236}">
                <a16:creationId xmlns:a16="http://schemas.microsoft.com/office/drawing/2014/main" id="{ADEDC932-BC1D-4917-B42E-FFAC67703B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29F009A0-B05D-4A14-BC09-6E2E5F65A456}" type="slidenum">
              <a:rPr kumimoji="0" lang="zh-CN" altLang="en-US" sz="1200">
                <a:solidFill>
                  <a:srgbClr val="898989"/>
                </a:solidFill>
              </a:rPr>
              <a:pPr/>
              <a:t>14</a:t>
            </a:fld>
            <a:endParaRPr kumimoji="0" lang="zh-CN" altLang="en-US" sz="1800"/>
          </a:p>
        </p:txBody>
      </p:sp>
      <p:pic>
        <p:nvPicPr>
          <p:cNvPr id="28674" name="Picture 2" descr="F:\0作品发布中心\0中转站\巴西\巴西7\1.png">
            <a:extLst>
              <a:ext uri="{FF2B5EF4-FFF2-40B4-BE49-F238E27FC236}">
                <a16:creationId xmlns:a16="http://schemas.microsoft.com/office/drawing/2014/main" id="{A1ABF3C6-28E5-44A2-85AB-669037D81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0025"/>
            <a:ext cx="5106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51">
            <a:extLst>
              <a:ext uri="{FF2B5EF4-FFF2-40B4-BE49-F238E27FC236}">
                <a16:creationId xmlns:a16="http://schemas.microsoft.com/office/drawing/2014/main" id="{5DDF74CB-35A6-4736-8777-82648A659A93}"/>
              </a:ext>
            </a:extLst>
          </p:cNvPr>
          <p:cNvSpPr>
            <a:spLocks noChangeArrowheads="1"/>
          </p:cNvSpPr>
          <p:nvPr/>
        </p:nvSpPr>
        <p:spPr bwMode="auto">
          <a:xfrm>
            <a:off x="8134350" y="123825"/>
            <a:ext cx="81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000">
                <a:solidFill>
                  <a:schemeClr val="bg1"/>
                </a:solidFill>
                <a:latin typeface="时尚中黑简体" pitchFamily="2" charset="-122"/>
                <a:ea typeface="时尚中黑简体" pitchFamily="2" charset="-122"/>
                <a:sym typeface="时尚中黑简体" pitchFamily="2" charset="-122"/>
              </a:rPr>
              <a:t>Logo </a:t>
            </a:r>
            <a:endParaRPr kumimoji="0" lang="zh-CN" altLang="en-US" sz="2000">
              <a:solidFill>
                <a:schemeClr val="bg1"/>
              </a:solidFill>
              <a:latin typeface="时尚中黑简体" pitchFamily="2" charset="-122"/>
              <a:ea typeface="时尚中黑简体" pitchFamily="2" charset="-122"/>
              <a:sym typeface="时尚中黑简体" pitchFamily="2" charset="-122"/>
            </a:endParaRPr>
          </a:p>
        </p:txBody>
      </p:sp>
      <p:pic>
        <p:nvPicPr>
          <p:cNvPr id="28676" name="Picture 3">
            <a:extLst>
              <a:ext uri="{FF2B5EF4-FFF2-40B4-BE49-F238E27FC236}">
                <a16:creationId xmlns:a16="http://schemas.microsoft.com/office/drawing/2014/main" id="{D987C47D-FBD6-400C-A9DC-01DEF3583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813" y="123825"/>
            <a:ext cx="363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grpSp>
        <p:nvGrpSpPr>
          <p:cNvPr id="17413" name="Group 5">
            <a:extLst>
              <a:ext uri="{FF2B5EF4-FFF2-40B4-BE49-F238E27FC236}">
                <a16:creationId xmlns:a16="http://schemas.microsoft.com/office/drawing/2014/main" id="{9F025D1D-1FD8-48A6-9C62-DF00BC46AF47}"/>
              </a:ext>
            </a:extLst>
          </p:cNvPr>
          <p:cNvGrpSpPr>
            <a:grpSpLocks/>
          </p:cNvGrpSpPr>
          <p:nvPr/>
        </p:nvGrpSpPr>
        <p:grpSpPr bwMode="auto">
          <a:xfrm>
            <a:off x="2895600" y="769938"/>
            <a:ext cx="3241675" cy="3240087"/>
            <a:chOff x="0" y="0"/>
            <a:chExt cx="3240360" cy="3240360"/>
          </a:xfrm>
        </p:grpSpPr>
        <p:sp>
          <p:nvSpPr>
            <p:cNvPr id="28696" name="Freeform 68">
              <a:extLst>
                <a:ext uri="{FF2B5EF4-FFF2-40B4-BE49-F238E27FC236}">
                  <a16:creationId xmlns:a16="http://schemas.microsoft.com/office/drawing/2014/main" id="{E6764913-CB29-45F2-9CC3-96EA3B567C78}"/>
                </a:ext>
              </a:extLst>
            </p:cNvPr>
            <p:cNvSpPr>
              <a:spLocks noEditPoints="1" noChangeArrowheads="1"/>
            </p:cNvSpPr>
            <p:nvPr/>
          </p:nvSpPr>
          <p:spPr bwMode="auto">
            <a:xfrm>
              <a:off x="1260181" y="1260180"/>
              <a:ext cx="720000" cy="720000"/>
            </a:xfrm>
            <a:custGeom>
              <a:avLst/>
              <a:gdLst>
                <a:gd name="T0" fmla="*/ 2147483647 w 99"/>
                <a:gd name="T1" fmla="*/ 476036364 h 99"/>
                <a:gd name="T2" fmla="*/ 2147483647 w 99"/>
                <a:gd name="T3" fmla="*/ 528923636 h 99"/>
                <a:gd name="T4" fmla="*/ 2147483647 w 99"/>
                <a:gd name="T5" fmla="*/ 1057854545 h 99"/>
                <a:gd name="T6" fmla="*/ 2147483647 w 99"/>
                <a:gd name="T7" fmla="*/ 1639672727 h 99"/>
                <a:gd name="T8" fmla="*/ 2147483647 w 99"/>
                <a:gd name="T9" fmla="*/ 2009920000 h 99"/>
                <a:gd name="T10" fmla="*/ 2147483647 w 99"/>
                <a:gd name="T11" fmla="*/ 2147483647 h 99"/>
                <a:gd name="T12" fmla="*/ 2147483647 w 99"/>
                <a:gd name="T13" fmla="*/ 2147483647 h 99"/>
                <a:gd name="T14" fmla="*/ 2147483647 w 99"/>
                <a:gd name="T15" fmla="*/ 2147483647 h 99"/>
                <a:gd name="T16" fmla="*/ 2147483647 w 99"/>
                <a:gd name="T17" fmla="*/ 2147483647 h 99"/>
                <a:gd name="T18" fmla="*/ 2147483647 w 99"/>
                <a:gd name="T19" fmla="*/ 2147483647 h 99"/>
                <a:gd name="T20" fmla="*/ 2147483647 w 99"/>
                <a:gd name="T21" fmla="*/ 2147483647 h 99"/>
                <a:gd name="T22" fmla="*/ 2147483647 w 99"/>
                <a:gd name="T23" fmla="*/ 2147483647 h 99"/>
                <a:gd name="T24" fmla="*/ 2062807273 w 99"/>
                <a:gd name="T25" fmla="*/ 2147483647 h 99"/>
                <a:gd name="T26" fmla="*/ 952065455 w 99"/>
                <a:gd name="T27" fmla="*/ 2147483647 h 99"/>
                <a:gd name="T28" fmla="*/ 1057854545 w 99"/>
                <a:gd name="T29" fmla="*/ 2147483647 h 99"/>
                <a:gd name="T30" fmla="*/ 158676364 w 99"/>
                <a:gd name="T31" fmla="*/ 2147483647 h 99"/>
                <a:gd name="T32" fmla="*/ 476036364 w 99"/>
                <a:gd name="T33" fmla="*/ 2147483647 h 99"/>
                <a:gd name="T34" fmla="*/ 0 w 99"/>
                <a:gd name="T35" fmla="*/ 2147483647 h 99"/>
                <a:gd name="T36" fmla="*/ 476036364 w 99"/>
                <a:gd name="T37" fmla="*/ 2062807273 h 99"/>
                <a:gd name="T38" fmla="*/ 528923636 w 99"/>
                <a:gd name="T39" fmla="*/ 952065455 h 99"/>
                <a:gd name="T40" fmla="*/ 1004960000 w 99"/>
                <a:gd name="T41" fmla="*/ 1057854545 h 99"/>
                <a:gd name="T42" fmla="*/ 1639672727 w 99"/>
                <a:gd name="T43" fmla="*/ 158676364 h 99"/>
                <a:gd name="T44" fmla="*/ 2009920000 w 99"/>
                <a:gd name="T45" fmla="*/ 476036364 h 99"/>
                <a:gd name="T46" fmla="*/ 2147483647 w 99"/>
                <a:gd name="T47" fmla="*/ 0 h 99"/>
                <a:gd name="T48" fmla="*/ 1904130909 w 99"/>
                <a:gd name="T49" fmla="*/ 2147483647 h 99"/>
                <a:gd name="T50" fmla="*/ 2147483647 w 99"/>
                <a:gd name="T51" fmla="*/ 2147483647 h 99"/>
                <a:gd name="T52" fmla="*/ 2147483647 w 99"/>
                <a:gd name="T53" fmla="*/ 2147483647 h 99"/>
                <a:gd name="T54" fmla="*/ 2147483647 w 99"/>
                <a:gd name="T55" fmla="*/ 2147483647 h 99"/>
                <a:gd name="T56" fmla="*/ 2147483647 w 99"/>
                <a:gd name="T57" fmla="*/ 2147483647 h 99"/>
                <a:gd name="T58" fmla="*/ 2147483647 w 99"/>
                <a:gd name="T59" fmla="*/ 2147483647 h 99"/>
                <a:gd name="T60" fmla="*/ 2147483647 w 99"/>
                <a:gd name="T61" fmla="*/ 2147483647 h 99"/>
                <a:gd name="T62" fmla="*/ 2147483647 w 99"/>
                <a:gd name="T63" fmla="*/ 1480989091 h 99"/>
                <a:gd name="T64" fmla="*/ 1480989091 w 99"/>
                <a:gd name="T65" fmla="*/ 1480989091 h 99"/>
                <a:gd name="T66" fmla="*/ 1480989091 w 99"/>
                <a:gd name="T67" fmla="*/ 2147483647 h 99"/>
                <a:gd name="T68" fmla="*/ 2147483647 w 99"/>
                <a:gd name="T69" fmla="*/ 2147483647 h 99"/>
                <a:gd name="T70" fmla="*/ 2147483647 w 99"/>
                <a:gd name="T71" fmla="*/ 2147483647 h 99"/>
                <a:gd name="T72" fmla="*/ 1851236364 w 99"/>
                <a:gd name="T73" fmla="*/ 2147483647 h 99"/>
                <a:gd name="T74" fmla="*/ 2147483647 w 99"/>
                <a:gd name="T75" fmla="*/ 2147483647 h 99"/>
                <a:gd name="T76" fmla="*/ 2147483647 w 99"/>
                <a:gd name="T77" fmla="*/ 2147483647 h 99"/>
                <a:gd name="T78" fmla="*/ 2009920000 w 99"/>
                <a:gd name="T79" fmla="*/ 2147483647 h 99"/>
                <a:gd name="T80" fmla="*/ 2147483647 w 99"/>
                <a:gd name="T81" fmla="*/ 1957025455 h 99"/>
                <a:gd name="T82" fmla="*/ 2147483647 w 99"/>
                <a:gd name="T83" fmla="*/ 2147483647 h 99"/>
                <a:gd name="T84" fmla="*/ 2147483647 w 99"/>
                <a:gd name="T85" fmla="*/ 1957025455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
                <a:gd name="T130" fmla="*/ 0 h 99"/>
                <a:gd name="T131" fmla="*/ 99 w 99"/>
                <a:gd name="T132" fmla="*/ 99 h 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rgbClr val="FEF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697" name="椭圆 24">
              <a:extLst>
                <a:ext uri="{FF2B5EF4-FFF2-40B4-BE49-F238E27FC236}">
                  <a16:creationId xmlns:a16="http://schemas.microsoft.com/office/drawing/2014/main" id="{4FD2F3E6-3843-4698-AEBC-5E6A89B30D48}"/>
                </a:ext>
              </a:extLst>
            </p:cNvPr>
            <p:cNvSpPr>
              <a:spLocks noChangeArrowheads="1"/>
            </p:cNvSpPr>
            <p:nvPr/>
          </p:nvSpPr>
          <p:spPr bwMode="auto">
            <a:xfrm rot="-5400000">
              <a:off x="0" y="1065436"/>
              <a:ext cx="3240360" cy="1109485"/>
            </a:xfrm>
            <a:prstGeom prst="ellipse">
              <a:avLst/>
            </a:prstGeom>
            <a:noFill/>
            <a:ln w="25400">
              <a:solidFill>
                <a:srgbClr val="FEF100"/>
              </a:solidFill>
              <a:bevel/>
              <a:headEnd/>
              <a:tailEnd/>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28698" name="椭圆 25">
              <a:extLst>
                <a:ext uri="{FF2B5EF4-FFF2-40B4-BE49-F238E27FC236}">
                  <a16:creationId xmlns:a16="http://schemas.microsoft.com/office/drawing/2014/main" id="{01667A98-59E5-49D4-B9BE-E6FA0072ABE7}"/>
                </a:ext>
              </a:extLst>
            </p:cNvPr>
            <p:cNvSpPr>
              <a:spLocks noChangeArrowheads="1"/>
            </p:cNvSpPr>
            <p:nvPr/>
          </p:nvSpPr>
          <p:spPr bwMode="auto">
            <a:xfrm rot="-2122857">
              <a:off x="0" y="1065436"/>
              <a:ext cx="3240360" cy="1109485"/>
            </a:xfrm>
            <a:prstGeom prst="ellipse">
              <a:avLst/>
            </a:prstGeom>
            <a:noFill/>
            <a:ln w="25400">
              <a:solidFill>
                <a:srgbClr val="FEF100"/>
              </a:solidFill>
              <a:bevel/>
              <a:headEnd/>
              <a:tailEnd/>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28699" name="椭圆 26">
              <a:extLst>
                <a:ext uri="{FF2B5EF4-FFF2-40B4-BE49-F238E27FC236}">
                  <a16:creationId xmlns:a16="http://schemas.microsoft.com/office/drawing/2014/main" id="{8798C4BD-5339-4A84-AEFD-DFB867411063}"/>
                </a:ext>
              </a:extLst>
            </p:cNvPr>
            <p:cNvSpPr>
              <a:spLocks noChangeArrowheads="1"/>
            </p:cNvSpPr>
            <p:nvPr/>
          </p:nvSpPr>
          <p:spPr bwMode="auto">
            <a:xfrm rot="-8694267">
              <a:off x="0" y="1065437"/>
              <a:ext cx="3240360" cy="1109485"/>
            </a:xfrm>
            <a:prstGeom prst="ellipse">
              <a:avLst/>
            </a:prstGeom>
            <a:noFill/>
            <a:ln w="25400">
              <a:solidFill>
                <a:srgbClr val="FEF100"/>
              </a:solidFill>
              <a:bevel/>
              <a:headEnd/>
              <a:tailEnd/>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grpSp>
      <p:grpSp>
        <p:nvGrpSpPr>
          <p:cNvPr id="17418" name="Group 10">
            <a:extLst>
              <a:ext uri="{FF2B5EF4-FFF2-40B4-BE49-F238E27FC236}">
                <a16:creationId xmlns:a16="http://schemas.microsoft.com/office/drawing/2014/main" id="{632DD529-A341-414B-876D-059350021A2D}"/>
              </a:ext>
            </a:extLst>
          </p:cNvPr>
          <p:cNvGrpSpPr>
            <a:grpSpLocks/>
          </p:cNvGrpSpPr>
          <p:nvPr/>
        </p:nvGrpSpPr>
        <p:grpSpPr bwMode="auto">
          <a:xfrm>
            <a:off x="2979738" y="1239838"/>
            <a:ext cx="441325" cy="522287"/>
            <a:chOff x="0" y="0"/>
            <a:chExt cx="441146" cy="523220"/>
          </a:xfrm>
        </p:grpSpPr>
        <p:sp>
          <p:nvSpPr>
            <p:cNvPr id="28694" name="椭圆 28">
              <a:extLst>
                <a:ext uri="{FF2B5EF4-FFF2-40B4-BE49-F238E27FC236}">
                  <a16:creationId xmlns:a16="http://schemas.microsoft.com/office/drawing/2014/main" id="{5034E84B-66F9-47C1-8576-F0F047972C6F}"/>
                </a:ext>
              </a:extLst>
            </p:cNvPr>
            <p:cNvSpPr>
              <a:spLocks noChangeArrowheads="1"/>
            </p:cNvSpPr>
            <p:nvPr/>
          </p:nvSpPr>
          <p:spPr bwMode="auto">
            <a:xfrm>
              <a:off x="40573" y="71518"/>
              <a:ext cx="360000" cy="360000"/>
            </a:xfrm>
            <a:prstGeom prst="ellipse">
              <a:avLst/>
            </a:prstGeom>
            <a:solidFill>
              <a:srgbClr val="2D52A4"/>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a:latin typeface="时尚中黑简体" pitchFamily="2" charset="-122"/>
                <a:ea typeface="时尚中黑简体" pitchFamily="2" charset="-122"/>
                <a:sym typeface="时尚中黑简体" pitchFamily="2" charset="-122"/>
              </a:endParaRPr>
            </a:p>
          </p:txBody>
        </p:sp>
        <p:sp>
          <p:nvSpPr>
            <p:cNvPr id="28695" name="矩形 29">
              <a:extLst>
                <a:ext uri="{FF2B5EF4-FFF2-40B4-BE49-F238E27FC236}">
                  <a16:creationId xmlns:a16="http://schemas.microsoft.com/office/drawing/2014/main" id="{FEF1ED0E-82D5-4949-9EB8-DD6C6F7C3A92}"/>
                </a:ext>
              </a:extLst>
            </p:cNvPr>
            <p:cNvSpPr>
              <a:spLocks noChangeArrowheads="1"/>
            </p:cNvSpPr>
            <p:nvPr/>
          </p:nvSpPr>
          <p:spPr bwMode="auto">
            <a:xfrm>
              <a:off x="0" y="0"/>
              <a:ext cx="4411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800">
                  <a:solidFill>
                    <a:schemeClr val="bg1"/>
                  </a:solidFill>
                  <a:latin typeface="时尚中黑简体" pitchFamily="2" charset="-122"/>
                  <a:ea typeface="时尚中黑简体" pitchFamily="2" charset="-122"/>
                  <a:sym typeface="时尚中黑简体" pitchFamily="2" charset="-122"/>
                </a:rPr>
                <a:t>A</a:t>
              </a:r>
              <a:endParaRPr kumimoji="0" lang="zh-CN" altLang="en-US" sz="2800">
                <a:solidFill>
                  <a:schemeClr val="bg1"/>
                </a:solidFill>
                <a:latin typeface="时尚中黑简体" pitchFamily="2" charset="-122"/>
                <a:ea typeface="时尚中黑简体" pitchFamily="2" charset="-122"/>
                <a:sym typeface="时尚中黑简体" pitchFamily="2" charset="-122"/>
              </a:endParaRPr>
            </a:p>
          </p:txBody>
        </p:sp>
      </p:grpSp>
      <p:grpSp>
        <p:nvGrpSpPr>
          <p:cNvPr id="17421" name="Group 13">
            <a:extLst>
              <a:ext uri="{FF2B5EF4-FFF2-40B4-BE49-F238E27FC236}">
                <a16:creationId xmlns:a16="http://schemas.microsoft.com/office/drawing/2014/main" id="{2BC2CF31-8CC0-440B-AFE7-E5016947C83E}"/>
              </a:ext>
            </a:extLst>
          </p:cNvPr>
          <p:cNvGrpSpPr>
            <a:grpSpLocks/>
          </p:cNvGrpSpPr>
          <p:nvPr/>
        </p:nvGrpSpPr>
        <p:grpSpPr bwMode="auto">
          <a:xfrm>
            <a:off x="5607050" y="1239838"/>
            <a:ext cx="441325" cy="522287"/>
            <a:chOff x="0" y="0"/>
            <a:chExt cx="441146" cy="523220"/>
          </a:xfrm>
        </p:grpSpPr>
        <p:sp>
          <p:nvSpPr>
            <p:cNvPr id="28692" name="椭圆 31">
              <a:extLst>
                <a:ext uri="{FF2B5EF4-FFF2-40B4-BE49-F238E27FC236}">
                  <a16:creationId xmlns:a16="http://schemas.microsoft.com/office/drawing/2014/main" id="{05F752B5-D28E-417F-BDF6-C59F44D1EC6A}"/>
                </a:ext>
              </a:extLst>
            </p:cNvPr>
            <p:cNvSpPr>
              <a:spLocks noChangeArrowheads="1"/>
            </p:cNvSpPr>
            <p:nvPr/>
          </p:nvSpPr>
          <p:spPr bwMode="auto">
            <a:xfrm>
              <a:off x="34863" y="67029"/>
              <a:ext cx="360000" cy="360000"/>
            </a:xfrm>
            <a:prstGeom prst="ellipse">
              <a:avLst/>
            </a:prstGeom>
            <a:solidFill>
              <a:srgbClr val="2D52A4"/>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a:latin typeface="时尚中黑简体" pitchFamily="2" charset="-122"/>
                <a:ea typeface="时尚中黑简体" pitchFamily="2" charset="-122"/>
                <a:sym typeface="时尚中黑简体" pitchFamily="2" charset="-122"/>
              </a:endParaRPr>
            </a:p>
          </p:txBody>
        </p:sp>
        <p:sp>
          <p:nvSpPr>
            <p:cNvPr id="28693" name="矩形 32">
              <a:extLst>
                <a:ext uri="{FF2B5EF4-FFF2-40B4-BE49-F238E27FC236}">
                  <a16:creationId xmlns:a16="http://schemas.microsoft.com/office/drawing/2014/main" id="{8452907C-FEF1-4D46-8AFA-CD4F17B621FA}"/>
                </a:ext>
              </a:extLst>
            </p:cNvPr>
            <p:cNvSpPr>
              <a:spLocks noChangeArrowheads="1"/>
            </p:cNvSpPr>
            <p:nvPr/>
          </p:nvSpPr>
          <p:spPr bwMode="auto">
            <a:xfrm>
              <a:off x="0" y="0"/>
              <a:ext cx="4411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800">
                  <a:solidFill>
                    <a:schemeClr val="bg1"/>
                  </a:solidFill>
                  <a:latin typeface="时尚中黑简体" pitchFamily="2" charset="-122"/>
                  <a:ea typeface="时尚中黑简体" pitchFamily="2" charset="-122"/>
                  <a:sym typeface="时尚中黑简体" pitchFamily="2" charset="-122"/>
                </a:rPr>
                <a:t>B</a:t>
              </a:r>
              <a:endParaRPr kumimoji="0" lang="zh-CN" altLang="en-US" sz="2800">
                <a:solidFill>
                  <a:schemeClr val="bg1"/>
                </a:solidFill>
                <a:latin typeface="时尚中黑简体" pitchFamily="2" charset="-122"/>
                <a:ea typeface="时尚中黑简体" pitchFamily="2" charset="-122"/>
                <a:sym typeface="时尚中黑简体" pitchFamily="2" charset="-122"/>
              </a:endParaRPr>
            </a:p>
          </p:txBody>
        </p:sp>
      </p:grpSp>
      <p:grpSp>
        <p:nvGrpSpPr>
          <p:cNvPr id="17424" name="Group 16">
            <a:extLst>
              <a:ext uri="{FF2B5EF4-FFF2-40B4-BE49-F238E27FC236}">
                <a16:creationId xmlns:a16="http://schemas.microsoft.com/office/drawing/2014/main" id="{7E338CA1-FFBA-45FA-A6D5-DEF4C55CD2E3}"/>
              </a:ext>
            </a:extLst>
          </p:cNvPr>
          <p:cNvGrpSpPr>
            <a:grpSpLocks/>
          </p:cNvGrpSpPr>
          <p:nvPr/>
        </p:nvGrpSpPr>
        <p:grpSpPr bwMode="auto">
          <a:xfrm>
            <a:off x="4340225" y="3698875"/>
            <a:ext cx="441325" cy="523875"/>
            <a:chOff x="0" y="0"/>
            <a:chExt cx="441146" cy="523220"/>
          </a:xfrm>
        </p:grpSpPr>
        <p:sp>
          <p:nvSpPr>
            <p:cNvPr id="28690" name="椭圆 34">
              <a:extLst>
                <a:ext uri="{FF2B5EF4-FFF2-40B4-BE49-F238E27FC236}">
                  <a16:creationId xmlns:a16="http://schemas.microsoft.com/office/drawing/2014/main" id="{D40B15B0-00CD-4B51-8A4D-1A5161F895A9}"/>
                </a:ext>
              </a:extLst>
            </p:cNvPr>
            <p:cNvSpPr>
              <a:spLocks noChangeArrowheads="1"/>
            </p:cNvSpPr>
            <p:nvPr/>
          </p:nvSpPr>
          <p:spPr bwMode="auto">
            <a:xfrm>
              <a:off x="7857" y="81610"/>
              <a:ext cx="360000" cy="360000"/>
            </a:xfrm>
            <a:prstGeom prst="ellipse">
              <a:avLst/>
            </a:prstGeom>
            <a:solidFill>
              <a:srgbClr val="2D52A4"/>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a:latin typeface="时尚中黑简体" pitchFamily="2" charset="-122"/>
                <a:ea typeface="时尚中黑简体" pitchFamily="2" charset="-122"/>
                <a:sym typeface="时尚中黑简体" pitchFamily="2" charset="-122"/>
              </a:endParaRPr>
            </a:p>
          </p:txBody>
        </p:sp>
        <p:sp>
          <p:nvSpPr>
            <p:cNvPr id="28691" name="矩形 35">
              <a:extLst>
                <a:ext uri="{FF2B5EF4-FFF2-40B4-BE49-F238E27FC236}">
                  <a16:creationId xmlns:a16="http://schemas.microsoft.com/office/drawing/2014/main" id="{3385DC9B-E414-4DA8-866A-36FCC4DD7706}"/>
                </a:ext>
              </a:extLst>
            </p:cNvPr>
            <p:cNvSpPr>
              <a:spLocks noChangeArrowheads="1"/>
            </p:cNvSpPr>
            <p:nvPr/>
          </p:nvSpPr>
          <p:spPr bwMode="auto">
            <a:xfrm>
              <a:off x="0" y="0"/>
              <a:ext cx="4411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800">
                  <a:solidFill>
                    <a:schemeClr val="bg1"/>
                  </a:solidFill>
                  <a:latin typeface="时尚中黑简体" pitchFamily="2" charset="-122"/>
                  <a:ea typeface="时尚中黑简体" pitchFamily="2" charset="-122"/>
                  <a:sym typeface="时尚中黑简体" pitchFamily="2" charset="-122"/>
                </a:rPr>
                <a:t>C</a:t>
              </a:r>
              <a:endParaRPr kumimoji="0" lang="zh-CN" altLang="en-US" sz="2800">
                <a:solidFill>
                  <a:schemeClr val="bg1"/>
                </a:solidFill>
                <a:latin typeface="时尚中黑简体" pitchFamily="2" charset="-122"/>
                <a:ea typeface="时尚中黑简体" pitchFamily="2" charset="-122"/>
                <a:sym typeface="时尚中黑简体" pitchFamily="2" charset="-122"/>
              </a:endParaRPr>
            </a:p>
          </p:txBody>
        </p:sp>
      </p:grpSp>
      <p:grpSp>
        <p:nvGrpSpPr>
          <p:cNvPr id="17427" name="Group 19">
            <a:extLst>
              <a:ext uri="{FF2B5EF4-FFF2-40B4-BE49-F238E27FC236}">
                <a16:creationId xmlns:a16="http://schemas.microsoft.com/office/drawing/2014/main" id="{683D77A8-B611-4FEC-92DB-E86917F91383}"/>
              </a:ext>
            </a:extLst>
          </p:cNvPr>
          <p:cNvGrpSpPr>
            <a:grpSpLocks/>
          </p:cNvGrpSpPr>
          <p:nvPr/>
        </p:nvGrpSpPr>
        <p:grpSpPr bwMode="auto">
          <a:xfrm>
            <a:off x="827088" y="1503363"/>
            <a:ext cx="2046287" cy="938212"/>
            <a:chOff x="0" y="0"/>
            <a:chExt cx="1514704" cy="938029"/>
          </a:xfrm>
        </p:grpSpPr>
        <p:sp>
          <p:nvSpPr>
            <p:cNvPr id="28688" name="TextBox 42">
              <a:extLst>
                <a:ext uri="{FF2B5EF4-FFF2-40B4-BE49-F238E27FC236}">
                  <a16:creationId xmlns:a16="http://schemas.microsoft.com/office/drawing/2014/main" id="{080B06B9-BC0D-4F11-839B-F4EC0CACEFDB}"/>
                </a:ext>
              </a:extLst>
            </p:cNvPr>
            <p:cNvSpPr>
              <a:spLocks noChangeArrowheads="1"/>
            </p:cNvSpPr>
            <p:nvPr/>
          </p:nvSpPr>
          <p:spPr bwMode="auto">
            <a:xfrm>
              <a:off x="349307" y="199365"/>
              <a:ext cx="11653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000">
                  <a:solidFill>
                    <a:schemeClr val="bg1"/>
                  </a:solidFill>
                  <a:latin typeface="时尚中黑简体" pitchFamily="2" charset="-122"/>
                  <a:ea typeface="时尚中黑简体" pitchFamily="2" charset="-122"/>
                </a:rPr>
                <a:t>Use intentional neglect techniques for all meaningless things. Remove the list of things that don't make sense.</a:t>
              </a:r>
              <a:endParaRPr kumimoji="0" lang="zh-CN" altLang="en-US" sz="1800"/>
            </a:p>
          </p:txBody>
        </p:sp>
        <p:sp>
          <p:nvSpPr>
            <p:cNvPr id="28689" name="矩形 43">
              <a:extLst>
                <a:ext uri="{FF2B5EF4-FFF2-40B4-BE49-F238E27FC236}">
                  <a16:creationId xmlns:a16="http://schemas.microsoft.com/office/drawing/2014/main" id="{6C35812D-9966-4C56-836F-D09B37DC2D93}"/>
                </a:ext>
              </a:extLst>
            </p:cNvPr>
            <p:cNvSpPr>
              <a:spLocks noChangeArrowheads="1"/>
            </p:cNvSpPr>
            <p:nvPr/>
          </p:nvSpPr>
          <p:spPr bwMode="auto">
            <a:xfrm>
              <a:off x="0" y="0"/>
              <a:ext cx="573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a:solidFill>
                    <a:schemeClr val="bg1"/>
                  </a:solidFill>
                  <a:latin typeface="时尚中黑简体" pitchFamily="2" charset="-122"/>
                  <a:ea typeface="时尚中黑简体" pitchFamily="2" charset="-122"/>
                  <a:sym typeface="时尚中黑简体" pitchFamily="2" charset="-122"/>
                </a:rPr>
                <a:t>A.</a:t>
              </a:r>
              <a:endParaRPr kumimoji="0" lang="zh-CN" altLang="en-US">
                <a:solidFill>
                  <a:schemeClr val="bg1"/>
                </a:solidFill>
                <a:latin typeface="时尚中黑简体" pitchFamily="2" charset="-122"/>
                <a:ea typeface="时尚中黑简体" pitchFamily="2" charset="-122"/>
                <a:sym typeface="时尚中黑简体" pitchFamily="2" charset="-122"/>
              </a:endParaRPr>
            </a:p>
          </p:txBody>
        </p:sp>
      </p:grpSp>
      <p:grpSp>
        <p:nvGrpSpPr>
          <p:cNvPr id="17430" name="Group 22">
            <a:extLst>
              <a:ext uri="{FF2B5EF4-FFF2-40B4-BE49-F238E27FC236}">
                <a16:creationId xmlns:a16="http://schemas.microsoft.com/office/drawing/2014/main" id="{8062796F-6E4D-4B96-841B-FA806B5D7E84}"/>
              </a:ext>
            </a:extLst>
          </p:cNvPr>
          <p:cNvGrpSpPr>
            <a:grpSpLocks/>
          </p:cNvGrpSpPr>
          <p:nvPr/>
        </p:nvGrpSpPr>
        <p:grpSpPr bwMode="auto">
          <a:xfrm>
            <a:off x="5981700" y="1544638"/>
            <a:ext cx="2695575" cy="1262062"/>
            <a:chOff x="0" y="0"/>
            <a:chExt cx="1342335" cy="1261194"/>
          </a:xfrm>
        </p:grpSpPr>
        <p:sp>
          <p:nvSpPr>
            <p:cNvPr id="28686" name="TextBox 45">
              <a:extLst>
                <a:ext uri="{FF2B5EF4-FFF2-40B4-BE49-F238E27FC236}">
                  <a16:creationId xmlns:a16="http://schemas.microsoft.com/office/drawing/2014/main" id="{245B1897-460D-4479-AA95-C0A0AAFBC1FC}"/>
                </a:ext>
              </a:extLst>
            </p:cNvPr>
            <p:cNvSpPr>
              <a:spLocks noChangeArrowheads="1"/>
            </p:cNvSpPr>
            <p:nvPr/>
          </p:nvSpPr>
          <p:spPr bwMode="auto">
            <a:xfrm>
              <a:off x="176938" y="199365"/>
              <a:ext cx="116539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000">
                  <a:solidFill>
                    <a:schemeClr val="bg1"/>
                  </a:solidFill>
                  <a:latin typeface="时尚中黑简体" pitchFamily="2" charset="-122"/>
                  <a:ea typeface="时尚中黑简体" pitchFamily="2" charset="-122"/>
                </a:rPr>
                <a:t>Cleverly to Procrastinate. If There's one thing you don't want to do, you can break it down into a small part, just one small part of it, or the most important part of it.</a:t>
              </a:r>
              <a:r>
                <a:rPr kumimoji="0" lang="en-US" altLang="zh-CN" sz="1000">
                  <a:solidFill>
                    <a:schemeClr val="bg1"/>
                  </a:solidFill>
                  <a:latin typeface="时尚中黑简体" pitchFamily="2" charset="-122"/>
                  <a:ea typeface="时尚中黑简体" pitchFamily="2" charset="-122"/>
                </a:rPr>
                <a:t>15</a:t>
              </a:r>
              <a:r>
                <a:rPr kumimoji="0" lang="zh-CN" altLang="en-US" sz="1000">
                  <a:solidFill>
                    <a:schemeClr val="bg1"/>
                  </a:solidFill>
                  <a:latin typeface="时尚中黑简体" pitchFamily="2" charset="-122"/>
                  <a:ea typeface="时尚中黑简体" pitchFamily="2" charset="-122"/>
                </a:rPr>
                <a:t>Minute time to do it.</a:t>
              </a:r>
            </a:p>
            <a:p>
              <a:endParaRPr kumimoji="0" lang="zh-CN" altLang="en-US" sz="1000">
                <a:solidFill>
                  <a:schemeClr val="bg1"/>
                </a:solidFill>
                <a:latin typeface="时尚中黑简体" pitchFamily="2" charset="-122"/>
                <a:ea typeface="时尚中黑简体" pitchFamily="2" charset="-122"/>
              </a:endParaRPr>
            </a:p>
          </p:txBody>
        </p:sp>
        <p:sp>
          <p:nvSpPr>
            <p:cNvPr id="28687" name="矩形 46">
              <a:extLst>
                <a:ext uri="{FF2B5EF4-FFF2-40B4-BE49-F238E27FC236}">
                  <a16:creationId xmlns:a16="http://schemas.microsoft.com/office/drawing/2014/main" id="{78F75068-C3FF-4D53-B6FD-41CEA3C55583}"/>
                </a:ext>
              </a:extLst>
            </p:cNvPr>
            <p:cNvSpPr>
              <a:spLocks noChangeArrowheads="1"/>
            </p:cNvSpPr>
            <p:nvPr/>
          </p:nvSpPr>
          <p:spPr bwMode="auto">
            <a:xfrm>
              <a:off x="0" y="0"/>
              <a:ext cx="573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a:solidFill>
                    <a:schemeClr val="bg1"/>
                  </a:solidFill>
                  <a:latin typeface="时尚中黑简体" pitchFamily="2" charset="-122"/>
                  <a:ea typeface="时尚中黑简体" pitchFamily="2" charset="-122"/>
                  <a:sym typeface="时尚中黑简体" pitchFamily="2" charset="-122"/>
                </a:rPr>
                <a:t>B.</a:t>
              </a:r>
              <a:endParaRPr kumimoji="0" lang="zh-CN" altLang="en-US">
                <a:solidFill>
                  <a:schemeClr val="bg1"/>
                </a:solidFill>
                <a:latin typeface="时尚中黑简体" pitchFamily="2" charset="-122"/>
                <a:ea typeface="时尚中黑简体" pitchFamily="2" charset="-122"/>
                <a:sym typeface="时尚中黑简体" pitchFamily="2" charset="-122"/>
              </a:endParaRPr>
            </a:p>
          </p:txBody>
        </p:sp>
      </p:grpSp>
      <p:grpSp>
        <p:nvGrpSpPr>
          <p:cNvPr id="17433" name="Group 25">
            <a:extLst>
              <a:ext uri="{FF2B5EF4-FFF2-40B4-BE49-F238E27FC236}">
                <a16:creationId xmlns:a16="http://schemas.microsoft.com/office/drawing/2014/main" id="{6705963B-02C4-47F1-8037-1A867B255E73}"/>
              </a:ext>
            </a:extLst>
          </p:cNvPr>
          <p:cNvGrpSpPr>
            <a:grpSpLocks/>
          </p:cNvGrpSpPr>
          <p:nvPr/>
        </p:nvGrpSpPr>
        <p:grpSpPr bwMode="auto">
          <a:xfrm>
            <a:off x="3060700" y="4027488"/>
            <a:ext cx="3155950" cy="776287"/>
            <a:chOff x="0" y="0"/>
            <a:chExt cx="2975548" cy="776446"/>
          </a:xfrm>
        </p:grpSpPr>
        <p:sp>
          <p:nvSpPr>
            <p:cNvPr id="28684" name="TextBox 48">
              <a:extLst>
                <a:ext uri="{FF2B5EF4-FFF2-40B4-BE49-F238E27FC236}">
                  <a16:creationId xmlns:a16="http://schemas.microsoft.com/office/drawing/2014/main" id="{1044817D-CF3F-4784-9057-83D19E00A7D5}"/>
                </a:ext>
              </a:extLst>
            </p:cNvPr>
            <p:cNvSpPr>
              <a:spLocks noChangeArrowheads="1"/>
            </p:cNvSpPr>
            <p:nvPr/>
          </p:nvSpPr>
          <p:spPr bwMode="auto">
            <a:xfrm>
              <a:off x="349308" y="199365"/>
              <a:ext cx="262624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000">
                  <a:solidFill>
                    <a:schemeClr val="bg1"/>
                  </a:solidFill>
                  <a:latin typeface="时尚中黑简体" pitchFamily="2" charset="-122"/>
                  <a:ea typeface="时尚中黑简体" pitchFamily="2" charset="-122"/>
                </a:rPr>
                <a:t>Reward Yourself. Even a small success should be Celebrated. You can give yourself a reward promise in advance, and you must fulfill your promise after it has been successful.</a:t>
              </a:r>
              <a:endParaRPr kumimoji="0" lang="zh-CN" altLang="en-US" sz="1800"/>
            </a:p>
          </p:txBody>
        </p:sp>
        <p:sp>
          <p:nvSpPr>
            <p:cNvPr id="28685" name="矩形 49">
              <a:extLst>
                <a:ext uri="{FF2B5EF4-FFF2-40B4-BE49-F238E27FC236}">
                  <a16:creationId xmlns:a16="http://schemas.microsoft.com/office/drawing/2014/main" id="{21C21D4F-E5A3-4706-8E23-887421E78983}"/>
                </a:ext>
              </a:extLst>
            </p:cNvPr>
            <p:cNvSpPr>
              <a:spLocks noChangeArrowheads="1"/>
            </p:cNvSpPr>
            <p:nvPr/>
          </p:nvSpPr>
          <p:spPr bwMode="auto">
            <a:xfrm>
              <a:off x="0" y="0"/>
              <a:ext cx="1292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a:solidFill>
                    <a:schemeClr val="bg1"/>
                  </a:solidFill>
                  <a:latin typeface="时尚中黑简体" pitchFamily="2" charset="-122"/>
                  <a:ea typeface="时尚中黑简体" pitchFamily="2" charset="-122"/>
                  <a:sym typeface="时尚中黑简体" pitchFamily="2" charset="-122"/>
                </a:rPr>
                <a:t>C.</a:t>
              </a:r>
              <a:endParaRPr kumimoji="0" lang="zh-CN" altLang="en-US">
                <a:solidFill>
                  <a:schemeClr val="bg1"/>
                </a:solidFill>
                <a:latin typeface="时尚中黑简体" pitchFamily="2" charset="-122"/>
                <a:ea typeface="时尚中黑简体" pitchFamily="2" charset="-122"/>
                <a:sym typeface="时尚中黑简体" pitchFamily="2" charset="-122"/>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ppt_w</p:attrName>
                                        </p:attrNameLst>
                                      </p:cBhvr>
                                      <p:tavLst>
                                        <p:tav tm="0">
                                          <p:val>
                                            <p:fltVal val="0"/>
                                          </p:val>
                                        </p:tav>
                                        <p:tav tm="100000">
                                          <p:val>
                                            <p:strVal val="#ppt_w"/>
                                          </p:val>
                                        </p:tav>
                                      </p:tavLst>
                                    </p:anim>
                                    <p:anim calcmode="lin" valueType="num">
                                      <p:cBhvr>
                                        <p:cTn id="8" dur="500" fill="hold"/>
                                        <p:tgtEl>
                                          <p:spTgt spid="17413"/>
                                        </p:tgtEl>
                                        <p:attrNameLst>
                                          <p:attrName>ppt_h</p:attrName>
                                        </p:attrNameLst>
                                      </p:cBhvr>
                                      <p:tavLst>
                                        <p:tav tm="0">
                                          <p:val>
                                            <p:fltVal val="0"/>
                                          </p:val>
                                        </p:tav>
                                        <p:tav tm="100000">
                                          <p:val>
                                            <p:strVal val="#ppt_h"/>
                                          </p:val>
                                        </p:tav>
                                      </p:tavLst>
                                    </p:anim>
                                    <p:anim calcmode="lin" valueType="num">
                                      <p:cBhvr>
                                        <p:cTn id="9" dur="500" fill="hold"/>
                                        <p:tgtEl>
                                          <p:spTgt spid="17413"/>
                                        </p:tgtEl>
                                        <p:attrNameLst>
                                          <p:attrName>style.rotation</p:attrName>
                                        </p:attrNameLst>
                                      </p:cBhvr>
                                      <p:tavLst>
                                        <p:tav tm="0">
                                          <p:val>
                                            <p:fltVal val="360"/>
                                          </p:val>
                                        </p:tav>
                                        <p:tav tm="100000">
                                          <p:val>
                                            <p:fltVal val="0"/>
                                          </p:val>
                                        </p:tav>
                                      </p:tavLst>
                                    </p:anim>
                                    <p:animEffect>
                                      <p:cBhvr>
                                        <p:cTn id="10" dur="500"/>
                                        <p:tgtEl>
                                          <p:spTgt spid="17413"/>
                                        </p:tgtEl>
                                      </p:cBhvr>
                                    </p:animEffect>
                                  </p:childTnLst>
                                </p:cTn>
                              </p:par>
                            </p:childTnLst>
                          </p:cTn>
                        </p:par>
                        <p:par>
                          <p:cTn id="11" fill="hold" nodeType="afterGroup">
                            <p:stCondLst>
                              <p:cond delay="500"/>
                            </p:stCondLst>
                            <p:childTnLst>
                              <p:par>
                                <p:cTn id="12" presetID="52" presetClass="entr" presetSubtype="0" fill="hold" nodeType="afterEffect">
                                  <p:stCondLst>
                                    <p:cond delay="0"/>
                                  </p:stCondLst>
                                  <p:childTnLst>
                                    <p:set>
                                      <p:cBhvr>
                                        <p:cTn id="13" dur="1" fill="hold">
                                          <p:stCondLst>
                                            <p:cond delay="0"/>
                                          </p:stCondLst>
                                        </p:cTn>
                                        <p:tgtEl>
                                          <p:spTgt spid="17418"/>
                                        </p:tgtEl>
                                        <p:attrNameLst>
                                          <p:attrName>style.visibility</p:attrName>
                                        </p:attrNameLst>
                                      </p:cBhvr>
                                      <p:to>
                                        <p:strVal val="visible"/>
                                      </p:to>
                                    </p:set>
                                    <p:animScale>
                                      <p:cBhvr>
                                        <p:cTn id="14" dur="300" decel="50000" fill="hold">
                                          <p:stCondLst>
                                            <p:cond delay="0"/>
                                          </p:stCondLst>
                                        </p:cTn>
                                        <p:tgtEl>
                                          <p:spTgt spid="174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5" dur="300" decel="50000" fill="hold">
                                          <p:stCondLst>
                                            <p:cond delay="0"/>
                                          </p:stCondLst>
                                        </p:cTn>
                                        <p:tgtEl>
                                          <p:spTgt spid="17418"/>
                                        </p:tgtEl>
                                        <p:attrNameLst>
                                          <p:attrName>ppt_x,ppt_y</p:attrName>
                                        </p:attrNameLst>
                                      </p:cBhvr>
                                      <p:rCtr x="0" y="0"/>
                                    </p:animMotion>
                                    <p:animEffect>
                                      <p:cBhvr>
                                        <p:cTn id="16" dur="300"/>
                                        <p:tgtEl>
                                          <p:spTgt spid="17418"/>
                                        </p:tgtEl>
                                      </p:cBhvr>
                                    </p:animEffect>
                                  </p:childTnLst>
                                </p:cTn>
                              </p:par>
                            </p:childTnLst>
                          </p:cTn>
                        </p:par>
                        <p:par>
                          <p:cTn id="17" fill="hold" nodeType="afterGroup">
                            <p:stCondLst>
                              <p:cond delay="800"/>
                            </p:stCondLst>
                            <p:childTnLst>
                              <p:par>
                                <p:cTn id="18" presetID="52" presetClass="entr" presetSubtype="0" fill="hold" nodeType="afterEffect">
                                  <p:stCondLst>
                                    <p:cond delay="0"/>
                                  </p:stCondLst>
                                  <p:childTnLst>
                                    <p:set>
                                      <p:cBhvr>
                                        <p:cTn id="19" dur="1" fill="hold">
                                          <p:stCondLst>
                                            <p:cond delay="0"/>
                                          </p:stCondLst>
                                        </p:cTn>
                                        <p:tgtEl>
                                          <p:spTgt spid="17421"/>
                                        </p:tgtEl>
                                        <p:attrNameLst>
                                          <p:attrName>style.visibility</p:attrName>
                                        </p:attrNameLst>
                                      </p:cBhvr>
                                      <p:to>
                                        <p:strVal val="visible"/>
                                      </p:to>
                                    </p:set>
                                    <p:animScale>
                                      <p:cBhvr>
                                        <p:cTn id="20" dur="300" decel="50000" fill="hold">
                                          <p:stCondLst>
                                            <p:cond delay="0"/>
                                          </p:stCondLst>
                                        </p:cTn>
                                        <p:tgtEl>
                                          <p:spTgt spid="174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300" decel="50000" fill="hold">
                                          <p:stCondLst>
                                            <p:cond delay="0"/>
                                          </p:stCondLst>
                                        </p:cTn>
                                        <p:tgtEl>
                                          <p:spTgt spid="17421"/>
                                        </p:tgtEl>
                                        <p:attrNameLst>
                                          <p:attrName>ppt_x,ppt_y</p:attrName>
                                        </p:attrNameLst>
                                      </p:cBhvr>
                                      <p:rCtr x="0" y="0"/>
                                    </p:animMotion>
                                    <p:animEffect>
                                      <p:cBhvr>
                                        <p:cTn id="22" dur="300"/>
                                        <p:tgtEl>
                                          <p:spTgt spid="17421"/>
                                        </p:tgtEl>
                                      </p:cBhvr>
                                    </p:animEffect>
                                  </p:childTnLst>
                                </p:cTn>
                              </p:par>
                            </p:childTnLst>
                          </p:cTn>
                        </p:par>
                        <p:par>
                          <p:cTn id="23" fill="hold" nodeType="afterGroup">
                            <p:stCondLst>
                              <p:cond delay="1100"/>
                            </p:stCondLst>
                            <p:childTnLst>
                              <p:par>
                                <p:cTn id="24" presetID="52" presetClass="entr" presetSubtype="0" fill="hold" nodeType="afterEffect">
                                  <p:stCondLst>
                                    <p:cond delay="0"/>
                                  </p:stCondLst>
                                  <p:childTnLst>
                                    <p:set>
                                      <p:cBhvr>
                                        <p:cTn id="25" dur="1" fill="hold">
                                          <p:stCondLst>
                                            <p:cond delay="0"/>
                                          </p:stCondLst>
                                        </p:cTn>
                                        <p:tgtEl>
                                          <p:spTgt spid="17424"/>
                                        </p:tgtEl>
                                        <p:attrNameLst>
                                          <p:attrName>style.visibility</p:attrName>
                                        </p:attrNameLst>
                                      </p:cBhvr>
                                      <p:to>
                                        <p:strVal val="visible"/>
                                      </p:to>
                                    </p:set>
                                    <p:animScale>
                                      <p:cBhvr>
                                        <p:cTn id="26" dur="300" decel="50000" fill="hold">
                                          <p:stCondLst>
                                            <p:cond delay="0"/>
                                          </p:stCondLst>
                                        </p:cTn>
                                        <p:tgtEl>
                                          <p:spTgt spid="174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7" dur="300" decel="50000" fill="hold">
                                          <p:stCondLst>
                                            <p:cond delay="0"/>
                                          </p:stCondLst>
                                        </p:cTn>
                                        <p:tgtEl>
                                          <p:spTgt spid="17424"/>
                                        </p:tgtEl>
                                        <p:attrNameLst>
                                          <p:attrName>ppt_x,ppt_y</p:attrName>
                                        </p:attrNameLst>
                                      </p:cBhvr>
                                      <p:rCtr x="0" y="0"/>
                                    </p:animMotion>
                                    <p:animEffect>
                                      <p:cBhvr>
                                        <p:cTn id="28" dur="300"/>
                                        <p:tgtEl>
                                          <p:spTgt spid="17424"/>
                                        </p:tgtEl>
                                      </p:cBhvr>
                                    </p:animEffect>
                                  </p:childTnLst>
                                </p:cTn>
                              </p:par>
                            </p:childTnLst>
                          </p:cTn>
                        </p:par>
                        <p:par>
                          <p:cTn id="29" fill="hold" nodeType="afterGroup">
                            <p:stCondLst>
                              <p:cond delay="1400"/>
                            </p:stCondLst>
                            <p:childTnLst>
                              <p:par>
                                <p:cTn id="30" presetID="12" presetClass="path" presetSubtype="0" accel="50000" decel="50000" fill="hold" nodeType="afterEffect">
                                  <p:stCondLst>
                                    <p:cond delay="0"/>
                                  </p:stCondLst>
                                  <p:childTnLst>
                                    <p:animMotion origin="layout" path="M -0.01146 -0.01452 C 0.04305 -0.02317 0.00746 -0.09142 0.1776 0.08647 C 0.2342 0.15843 0.29791 0.2764 0.29253 0.36071 C 0.23038 0.38943 0.16371 0.33323 0.10729 0.26127 C 0.05069 0.19024 0.00069 0.07844 -0.01146 -0.01452 Z " pathEditMode="relative" rAng="0" ptsTypes="fffff">
                                      <p:cBhvr>
                                        <p:cTn id="31" dur="500" fill="hold"/>
                                        <p:tgtEl>
                                          <p:spTgt spid="17418"/>
                                        </p:tgtEl>
                                        <p:attrNameLst>
                                          <p:attrName>ppt_x,ppt_y</p:attrName>
                                        </p:attrNameLst>
                                      </p:cBhvr>
                                      <p:rCtr x="1546900" y="1633700"/>
                                    </p:animMotion>
                                  </p:childTnLst>
                                </p:cTn>
                              </p:par>
                            </p:childTnLst>
                          </p:cTn>
                        </p:par>
                        <p:par>
                          <p:cTn id="32" fill="hold" nodeType="afterGroup">
                            <p:stCondLst>
                              <p:cond delay="1900"/>
                            </p:stCondLst>
                            <p:childTnLst>
                              <p:par>
                                <p:cTn id="33" presetID="23" presetClass="entr" presetSubtype="16" fill="hold" nodeType="afterEffect">
                                  <p:stCondLst>
                                    <p:cond delay="0"/>
                                  </p:stCondLst>
                                  <p:childTnLst>
                                    <p:set>
                                      <p:cBhvr>
                                        <p:cTn id="34" dur="1" fill="hold">
                                          <p:stCondLst>
                                            <p:cond delay="0"/>
                                          </p:stCondLst>
                                        </p:cTn>
                                        <p:tgtEl>
                                          <p:spTgt spid="17427"/>
                                        </p:tgtEl>
                                        <p:attrNameLst>
                                          <p:attrName>style.visibility</p:attrName>
                                        </p:attrNameLst>
                                      </p:cBhvr>
                                      <p:to>
                                        <p:strVal val="visible"/>
                                      </p:to>
                                    </p:set>
                                    <p:anim calcmode="lin" valueType="num">
                                      <p:cBhvr>
                                        <p:cTn id="35" dur="500" fill="hold"/>
                                        <p:tgtEl>
                                          <p:spTgt spid="17427"/>
                                        </p:tgtEl>
                                        <p:attrNameLst>
                                          <p:attrName>ppt_w</p:attrName>
                                        </p:attrNameLst>
                                      </p:cBhvr>
                                      <p:tavLst>
                                        <p:tav tm="0">
                                          <p:val>
                                            <p:fltVal val="0"/>
                                          </p:val>
                                        </p:tav>
                                        <p:tav tm="100000">
                                          <p:val>
                                            <p:strVal val="#ppt_w"/>
                                          </p:val>
                                        </p:tav>
                                      </p:tavLst>
                                    </p:anim>
                                    <p:anim calcmode="lin" valueType="num">
                                      <p:cBhvr>
                                        <p:cTn id="36" dur="500" fill="hold"/>
                                        <p:tgtEl>
                                          <p:spTgt spid="17427"/>
                                        </p:tgtEl>
                                        <p:attrNameLst>
                                          <p:attrName>ppt_h</p:attrName>
                                        </p:attrNameLst>
                                      </p:cBhvr>
                                      <p:tavLst>
                                        <p:tav tm="0">
                                          <p:val>
                                            <p:fltVal val="0"/>
                                          </p:val>
                                        </p:tav>
                                        <p:tav tm="100000">
                                          <p:val>
                                            <p:strVal val="#ppt_h"/>
                                          </p:val>
                                        </p:tav>
                                      </p:tavLst>
                                    </p:anim>
                                  </p:childTnLst>
                                </p:cTn>
                              </p:par>
                            </p:childTnLst>
                          </p:cTn>
                        </p:par>
                        <p:par>
                          <p:cTn id="37" fill="hold" nodeType="afterGroup">
                            <p:stCondLst>
                              <p:cond delay="2400"/>
                            </p:stCondLst>
                            <p:childTnLst>
                              <p:par>
                                <p:cTn id="38" presetID="12" presetClass="path" presetSubtype="0" accel="50000" decel="50000" fill="hold" nodeType="afterEffect">
                                  <p:stCondLst>
                                    <p:cond delay="0"/>
                                  </p:stCondLst>
                                  <p:childTnLst>
                                    <p:animMotion origin="layout" path="M 0.00799 -0.01452 C -0.04635 -0.02317 -0.00972 -0.09111 -0.17864 0.08184 C -0.23489 0.15163 -0.29722 0.28351 -0.29201 0.36535 C -0.23038 0.39345 -0.16927 0.33817 -0.11319 0.26806 C -0.05712 0.19889 0.01198 0.07195 0.00799 -0.01452 Z " pathEditMode="relative" rAng="0" ptsTypes="fffff">
                                      <p:cBhvr>
                                        <p:cTn id="39" dur="500" fill="hold"/>
                                        <p:tgtEl>
                                          <p:spTgt spid="17421"/>
                                        </p:tgtEl>
                                        <p:attrNameLst>
                                          <p:attrName>ppt_x,ppt_y</p:attrName>
                                        </p:attrNameLst>
                                      </p:cBhvr>
                                      <p:rCtr x="-1506900" y="1655300"/>
                                    </p:animMotion>
                                  </p:childTnLst>
                                </p:cTn>
                              </p:par>
                            </p:childTnLst>
                          </p:cTn>
                        </p:par>
                        <p:par>
                          <p:cTn id="40" fill="hold" nodeType="afterGroup">
                            <p:stCondLst>
                              <p:cond delay="2900"/>
                            </p:stCondLst>
                            <p:childTnLst>
                              <p:par>
                                <p:cTn id="41" presetID="23" presetClass="entr" presetSubtype="16" fill="hold" nodeType="afterEffect">
                                  <p:stCondLst>
                                    <p:cond delay="0"/>
                                  </p:stCondLst>
                                  <p:childTnLst>
                                    <p:set>
                                      <p:cBhvr>
                                        <p:cTn id="42" dur="1" fill="hold">
                                          <p:stCondLst>
                                            <p:cond delay="0"/>
                                          </p:stCondLst>
                                        </p:cTn>
                                        <p:tgtEl>
                                          <p:spTgt spid="17430"/>
                                        </p:tgtEl>
                                        <p:attrNameLst>
                                          <p:attrName>style.visibility</p:attrName>
                                        </p:attrNameLst>
                                      </p:cBhvr>
                                      <p:to>
                                        <p:strVal val="visible"/>
                                      </p:to>
                                    </p:set>
                                    <p:anim calcmode="lin" valueType="num">
                                      <p:cBhvr>
                                        <p:cTn id="43" dur="500" fill="hold"/>
                                        <p:tgtEl>
                                          <p:spTgt spid="17430"/>
                                        </p:tgtEl>
                                        <p:attrNameLst>
                                          <p:attrName>ppt_w</p:attrName>
                                        </p:attrNameLst>
                                      </p:cBhvr>
                                      <p:tavLst>
                                        <p:tav tm="0">
                                          <p:val>
                                            <p:fltVal val="0"/>
                                          </p:val>
                                        </p:tav>
                                        <p:tav tm="100000">
                                          <p:val>
                                            <p:strVal val="#ppt_w"/>
                                          </p:val>
                                        </p:tav>
                                      </p:tavLst>
                                    </p:anim>
                                    <p:anim calcmode="lin" valueType="num">
                                      <p:cBhvr>
                                        <p:cTn id="44" dur="500" fill="hold"/>
                                        <p:tgtEl>
                                          <p:spTgt spid="17430"/>
                                        </p:tgtEl>
                                        <p:attrNameLst>
                                          <p:attrName>ppt_h</p:attrName>
                                        </p:attrNameLst>
                                      </p:cBhvr>
                                      <p:tavLst>
                                        <p:tav tm="0">
                                          <p:val>
                                            <p:fltVal val="0"/>
                                          </p:val>
                                        </p:tav>
                                        <p:tav tm="100000">
                                          <p:val>
                                            <p:strVal val="#ppt_h"/>
                                          </p:val>
                                        </p:tav>
                                      </p:tavLst>
                                    </p:anim>
                                  </p:childTnLst>
                                </p:cTn>
                              </p:par>
                            </p:childTnLst>
                          </p:cTn>
                        </p:par>
                        <p:par>
                          <p:cTn id="45" fill="hold" nodeType="afterGroup">
                            <p:stCondLst>
                              <p:cond delay="3400"/>
                            </p:stCondLst>
                            <p:childTnLst>
                              <p:par>
                                <p:cTn id="46" presetID="12" presetClass="path" presetSubtype="0" accel="50000" decel="50000" fill="hold" nodeType="afterEffect">
                                  <p:stCondLst>
                                    <p:cond delay="0"/>
                                  </p:stCondLst>
                                  <p:childTnLst>
                                    <p:animMotion origin="layout" path="M -0.00972 -0.02037 C 0.02865 -0.07779 0.03316 0.00742 0.06181 -0.32972 C 0.06476 -0.45229 0.04028 -0.60419 -0.00156 -0.66223 C -0.05381 -0.61067 -0.05972 -0.502 -0.0618 -0.37943 C -0.06562 -0.25748 -0.05572 -0.11391 -0.00972 -0.02037 Z " pathEditMode="fixed" rAng="0" ptsTypes="fffff">
                                      <p:cBhvr>
                                        <p:cTn id="47" dur="500" fill="hold"/>
                                        <p:tgtEl>
                                          <p:spTgt spid="17424"/>
                                        </p:tgtEl>
                                        <p:attrNameLst>
                                          <p:attrName>ppt_x,ppt_y</p:attrName>
                                        </p:attrNameLst>
                                      </p:cBhvr>
                                      <p:rCtr x="92000" y="-3071900"/>
                                    </p:animMotion>
                                  </p:childTnLst>
                                </p:cTn>
                              </p:par>
                            </p:childTnLst>
                          </p:cTn>
                        </p:par>
                        <p:par>
                          <p:cTn id="48" fill="hold" nodeType="afterGroup">
                            <p:stCondLst>
                              <p:cond delay="3900"/>
                            </p:stCondLst>
                            <p:childTnLst>
                              <p:par>
                                <p:cTn id="49" presetID="23" presetClass="entr" presetSubtype="16" fill="hold" nodeType="afterEffect">
                                  <p:stCondLst>
                                    <p:cond delay="0"/>
                                  </p:stCondLst>
                                  <p:childTnLst>
                                    <p:set>
                                      <p:cBhvr>
                                        <p:cTn id="50" dur="1" fill="hold">
                                          <p:stCondLst>
                                            <p:cond delay="0"/>
                                          </p:stCondLst>
                                        </p:cTn>
                                        <p:tgtEl>
                                          <p:spTgt spid="17433"/>
                                        </p:tgtEl>
                                        <p:attrNameLst>
                                          <p:attrName>style.visibility</p:attrName>
                                        </p:attrNameLst>
                                      </p:cBhvr>
                                      <p:to>
                                        <p:strVal val="visible"/>
                                      </p:to>
                                    </p:set>
                                    <p:anim calcmode="lin" valueType="num">
                                      <p:cBhvr>
                                        <p:cTn id="51" dur="500" fill="hold"/>
                                        <p:tgtEl>
                                          <p:spTgt spid="17433"/>
                                        </p:tgtEl>
                                        <p:attrNameLst>
                                          <p:attrName>ppt_w</p:attrName>
                                        </p:attrNameLst>
                                      </p:cBhvr>
                                      <p:tavLst>
                                        <p:tav tm="0">
                                          <p:val>
                                            <p:fltVal val="0"/>
                                          </p:val>
                                        </p:tav>
                                        <p:tav tm="100000">
                                          <p:val>
                                            <p:strVal val="#ppt_w"/>
                                          </p:val>
                                        </p:tav>
                                      </p:tavLst>
                                    </p:anim>
                                    <p:anim calcmode="lin" valueType="num">
                                      <p:cBhvr>
                                        <p:cTn id="52" dur="500" fill="hold"/>
                                        <p:tgtEl>
                                          <p:spTgt spid="174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灯片编号占位符 4">
            <a:extLst>
              <a:ext uri="{FF2B5EF4-FFF2-40B4-BE49-F238E27FC236}">
                <a16:creationId xmlns:a16="http://schemas.microsoft.com/office/drawing/2014/main" id="{05265F33-B2DD-420D-972F-7E982B2B6F7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015F3469-E5F3-45EE-ACAE-3EB7AB2F8AF6}" type="slidenum">
              <a:rPr kumimoji="0" lang="zh-CN" altLang="en-US" sz="1200">
                <a:solidFill>
                  <a:srgbClr val="898989"/>
                </a:solidFill>
              </a:rPr>
              <a:pPr/>
              <a:t>15</a:t>
            </a:fld>
            <a:endParaRPr kumimoji="0" lang="zh-CN" altLang="en-US" sz="1800"/>
          </a:p>
        </p:txBody>
      </p:sp>
      <p:pic>
        <p:nvPicPr>
          <p:cNvPr id="29698" name="Picture 2" descr="F:\0作品发布中心\0中转站\巴西\巴西7\1.png">
            <a:extLst>
              <a:ext uri="{FF2B5EF4-FFF2-40B4-BE49-F238E27FC236}">
                <a16:creationId xmlns:a16="http://schemas.microsoft.com/office/drawing/2014/main" id="{1A5F6E43-657D-48DC-B7E1-62F0414EF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0025"/>
            <a:ext cx="5106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50">
            <a:extLst>
              <a:ext uri="{FF2B5EF4-FFF2-40B4-BE49-F238E27FC236}">
                <a16:creationId xmlns:a16="http://schemas.microsoft.com/office/drawing/2014/main" id="{BAC8843B-53CC-4940-B363-FC2D7BBC40B7}"/>
              </a:ext>
            </a:extLst>
          </p:cNvPr>
          <p:cNvSpPr>
            <a:spLocks noChangeArrowheads="1"/>
          </p:cNvSpPr>
          <p:nvPr/>
        </p:nvSpPr>
        <p:spPr bwMode="auto">
          <a:xfrm>
            <a:off x="8134350" y="123825"/>
            <a:ext cx="81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000">
                <a:solidFill>
                  <a:schemeClr val="bg1"/>
                </a:solidFill>
                <a:latin typeface="时尚中黑简体" pitchFamily="2" charset="-122"/>
                <a:ea typeface="时尚中黑简体" pitchFamily="2" charset="-122"/>
                <a:sym typeface="时尚中黑简体" pitchFamily="2" charset="-122"/>
              </a:rPr>
              <a:t>Logo </a:t>
            </a:r>
            <a:endParaRPr kumimoji="0" lang="zh-CN" altLang="en-US" sz="2000">
              <a:solidFill>
                <a:schemeClr val="bg1"/>
              </a:solidFill>
              <a:latin typeface="时尚中黑简体" pitchFamily="2" charset="-122"/>
              <a:ea typeface="时尚中黑简体" pitchFamily="2" charset="-122"/>
              <a:sym typeface="时尚中黑简体" pitchFamily="2" charset="-122"/>
            </a:endParaRPr>
          </a:p>
        </p:txBody>
      </p:sp>
      <p:pic>
        <p:nvPicPr>
          <p:cNvPr id="29700" name="Picture 3">
            <a:extLst>
              <a:ext uri="{FF2B5EF4-FFF2-40B4-BE49-F238E27FC236}">
                <a16:creationId xmlns:a16="http://schemas.microsoft.com/office/drawing/2014/main" id="{7D10C679-90CC-419B-BF88-CAA398D7B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813" y="123825"/>
            <a:ext cx="363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8437" name="Picture 2" descr="C:\Users\asus\Desktop\商务图\20130710jpg007.jpg">
            <a:extLst>
              <a:ext uri="{FF2B5EF4-FFF2-40B4-BE49-F238E27FC236}">
                <a16:creationId xmlns:a16="http://schemas.microsoft.com/office/drawing/2014/main" id="{262B0FC9-7296-415E-8739-9C7483A52206}"/>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251575" y="3151188"/>
            <a:ext cx="1781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descr="C:\Users\asus\Desktop\商务图\20130613jpg004.jpg">
            <a:extLst>
              <a:ext uri="{FF2B5EF4-FFF2-40B4-BE49-F238E27FC236}">
                <a16:creationId xmlns:a16="http://schemas.microsoft.com/office/drawing/2014/main" id="{A9473245-6364-436F-9D15-4EDF7C3926F4}"/>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6597650" y="1477963"/>
            <a:ext cx="18097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descr="C:\Users\asus\Desktop\商务图\20130618jpg003.jpg">
            <a:extLst>
              <a:ext uri="{FF2B5EF4-FFF2-40B4-BE49-F238E27FC236}">
                <a16:creationId xmlns:a16="http://schemas.microsoft.com/office/drawing/2014/main" id="{F9106074-CEFD-46DC-8C3A-D90416106BD2}"/>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4524375" y="1479550"/>
            <a:ext cx="216058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descr="C:\Users\asus\Desktop\商务图\20130710jpg006.jpg">
            <a:extLst>
              <a:ext uri="{FF2B5EF4-FFF2-40B4-BE49-F238E27FC236}">
                <a16:creationId xmlns:a16="http://schemas.microsoft.com/office/drawing/2014/main" id="{4BDFAD8A-A04C-4231-A52C-E2888FD36BC3}"/>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4092575" y="3136900"/>
            <a:ext cx="2159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矩形 8">
            <a:extLst>
              <a:ext uri="{FF2B5EF4-FFF2-40B4-BE49-F238E27FC236}">
                <a16:creationId xmlns:a16="http://schemas.microsoft.com/office/drawing/2014/main" id="{6D5395E2-C1E9-4325-93CD-748E2CD98600}"/>
              </a:ext>
            </a:extLst>
          </p:cNvPr>
          <p:cNvSpPr>
            <a:spLocks noChangeArrowheads="1"/>
          </p:cNvSpPr>
          <p:nvPr/>
        </p:nvSpPr>
        <p:spPr bwMode="auto">
          <a:xfrm>
            <a:off x="1069975" y="1184275"/>
            <a:ext cx="244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a:solidFill>
                  <a:srgbClr val="000000"/>
                </a:solidFill>
                <a:latin typeface="时尚中黑简体" pitchFamily="2" charset="-122"/>
                <a:ea typeface="时尚中黑简体" pitchFamily="2" charset="-122"/>
                <a:sym typeface="时尚中黑简体" pitchFamily="2" charset="-122"/>
              </a:rPr>
              <a:t>Contents</a:t>
            </a:r>
            <a:endParaRPr kumimoji="0" lang="zh-CN" altLang="en-US">
              <a:solidFill>
                <a:srgbClr val="000000"/>
              </a:solidFill>
              <a:latin typeface="时尚中黑简体" pitchFamily="2" charset="-122"/>
              <a:ea typeface="时尚中黑简体" pitchFamily="2" charset="-122"/>
              <a:sym typeface="时尚中黑简体" pitchFamily="2" charset="-122"/>
            </a:endParaRPr>
          </a:p>
        </p:txBody>
      </p:sp>
      <p:sp>
        <p:nvSpPr>
          <p:cNvPr id="18442" name="矩形 9">
            <a:extLst>
              <a:ext uri="{FF2B5EF4-FFF2-40B4-BE49-F238E27FC236}">
                <a16:creationId xmlns:a16="http://schemas.microsoft.com/office/drawing/2014/main" id="{91D79366-821D-4602-94BC-7D1330EB4C45}"/>
              </a:ext>
            </a:extLst>
          </p:cNvPr>
          <p:cNvSpPr>
            <a:spLocks noChangeArrowheads="1"/>
          </p:cNvSpPr>
          <p:nvPr/>
        </p:nvSpPr>
        <p:spPr bwMode="auto">
          <a:xfrm>
            <a:off x="1116013" y="1743075"/>
            <a:ext cx="2198687" cy="254000"/>
          </a:xfrm>
          <a:prstGeom prst="rect">
            <a:avLst/>
          </a:prstGeom>
          <a:solidFill>
            <a:srgbClr val="FEF1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chemeClr val="bg1"/>
              </a:solidFill>
              <a:latin typeface="宋体" panose="02010600030101010101" pitchFamily="2" charset="-122"/>
              <a:sym typeface="宋体" panose="02010600030101010101" pitchFamily="2" charset="-122"/>
            </a:endParaRPr>
          </a:p>
        </p:txBody>
      </p:sp>
      <p:sp>
        <p:nvSpPr>
          <p:cNvPr id="18443" name="TextBox 11">
            <a:extLst>
              <a:ext uri="{FF2B5EF4-FFF2-40B4-BE49-F238E27FC236}">
                <a16:creationId xmlns:a16="http://schemas.microsoft.com/office/drawing/2014/main" id="{D1F1036D-B2CA-4366-B8DD-85111E04F105}"/>
              </a:ext>
            </a:extLst>
          </p:cNvPr>
          <p:cNvSpPr>
            <a:spLocks noChangeArrowheads="1"/>
          </p:cNvSpPr>
          <p:nvPr/>
        </p:nvSpPr>
        <p:spPr bwMode="auto">
          <a:xfrm>
            <a:off x="1692275" y="2360613"/>
            <a:ext cx="1871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600">
                <a:solidFill>
                  <a:schemeClr val="bg1"/>
                </a:solidFill>
                <a:latin typeface="时尚中黑简体" pitchFamily="2" charset="-122"/>
                <a:ea typeface="时尚中黑简体" pitchFamily="2" charset="-122"/>
                <a:sym typeface="时尚中黑简体" pitchFamily="2" charset="-122"/>
              </a:rPr>
              <a:t>Click to enter title content</a:t>
            </a:r>
            <a:endParaRPr kumimoji="0" lang="en-US" altLang="en-US" sz="1600">
              <a:solidFill>
                <a:schemeClr val="bg1"/>
              </a:solidFill>
              <a:latin typeface="时尚中黑简体" pitchFamily="2" charset="-122"/>
              <a:ea typeface="时尚中黑简体" pitchFamily="2" charset="-122"/>
              <a:sym typeface="时尚中黑简体" pitchFamily="2" charset="-122"/>
            </a:endParaRPr>
          </a:p>
        </p:txBody>
      </p:sp>
      <p:grpSp>
        <p:nvGrpSpPr>
          <p:cNvPr id="18444" name="Group 12">
            <a:extLst>
              <a:ext uri="{FF2B5EF4-FFF2-40B4-BE49-F238E27FC236}">
                <a16:creationId xmlns:a16="http://schemas.microsoft.com/office/drawing/2014/main" id="{07EEB623-4D24-4ECF-AE26-7B5F468962F5}"/>
              </a:ext>
            </a:extLst>
          </p:cNvPr>
          <p:cNvGrpSpPr>
            <a:grpSpLocks/>
          </p:cNvGrpSpPr>
          <p:nvPr/>
        </p:nvGrpSpPr>
        <p:grpSpPr bwMode="auto">
          <a:xfrm>
            <a:off x="1116013" y="3665538"/>
            <a:ext cx="468312" cy="468312"/>
            <a:chOff x="0" y="0"/>
            <a:chExt cx="468000" cy="469038"/>
          </a:xfrm>
        </p:grpSpPr>
        <p:sp>
          <p:nvSpPr>
            <p:cNvPr id="29721" name="椭圆 13">
              <a:extLst>
                <a:ext uri="{FF2B5EF4-FFF2-40B4-BE49-F238E27FC236}">
                  <a16:creationId xmlns:a16="http://schemas.microsoft.com/office/drawing/2014/main" id="{3507814A-93CE-457E-B766-ACE6BBB81AB6}"/>
                </a:ext>
              </a:extLst>
            </p:cNvPr>
            <p:cNvSpPr>
              <a:spLocks noChangeArrowheads="1"/>
            </p:cNvSpPr>
            <p:nvPr/>
          </p:nvSpPr>
          <p:spPr bwMode="auto">
            <a:xfrm>
              <a:off x="0" y="0"/>
              <a:ext cx="468000" cy="469038"/>
            </a:xfrm>
            <a:prstGeom prst="ellipse">
              <a:avLst/>
            </a:prstGeom>
            <a:solidFill>
              <a:srgbClr val="2D52A4"/>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29722" name="Freeform 19">
              <a:extLst>
                <a:ext uri="{FF2B5EF4-FFF2-40B4-BE49-F238E27FC236}">
                  <a16:creationId xmlns:a16="http://schemas.microsoft.com/office/drawing/2014/main" id="{9E76C59B-818F-4700-855E-CA9EC8135ACC}"/>
                </a:ext>
              </a:extLst>
            </p:cNvPr>
            <p:cNvSpPr>
              <a:spLocks noEditPoints="1" noChangeArrowheads="1"/>
            </p:cNvSpPr>
            <p:nvPr/>
          </p:nvSpPr>
          <p:spPr bwMode="auto">
            <a:xfrm>
              <a:off x="89984" y="95216"/>
              <a:ext cx="288032" cy="278606"/>
            </a:xfrm>
            <a:custGeom>
              <a:avLst/>
              <a:gdLst>
                <a:gd name="T0" fmla="*/ 286170172 w 222"/>
                <a:gd name="T1" fmla="*/ 42527896 h 234"/>
                <a:gd name="T2" fmla="*/ 303003177 w 222"/>
                <a:gd name="T3" fmla="*/ 12758726 h 234"/>
                <a:gd name="T4" fmla="*/ 250820082 w 222"/>
                <a:gd name="T5" fmla="*/ 26934295 h 234"/>
                <a:gd name="T6" fmla="*/ 11783363 w 222"/>
                <a:gd name="T7" fmla="*/ 223978983 h 234"/>
                <a:gd name="T8" fmla="*/ 52184392 w 222"/>
                <a:gd name="T9" fmla="*/ 314704527 h 234"/>
                <a:gd name="T10" fmla="*/ 52184392 w 222"/>
                <a:gd name="T11" fmla="*/ 240989428 h 234"/>
                <a:gd name="T12" fmla="*/ 178435824 w 222"/>
                <a:gd name="T13" fmla="*/ 163022610 h 234"/>
                <a:gd name="T14" fmla="*/ 195268829 w 222"/>
                <a:gd name="T15" fmla="*/ 130417374 h 234"/>
                <a:gd name="T16" fmla="*/ 143085734 w 222"/>
                <a:gd name="T17" fmla="*/ 147429008 h 234"/>
                <a:gd name="T18" fmla="*/ 127935511 w 222"/>
                <a:gd name="T19" fmla="*/ 140341224 h 234"/>
                <a:gd name="T20" fmla="*/ 195268829 w 222"/>
                <a:gd name="T21" fmla="*/ 116241805 h 234"/>
                <a:gd name="T22" fmla="*/ 222202416 w 222"/>
                <a:gd name="T23" fmla="*/ 130417374 h 234"/>
                <a:gd name="T24" fmla="*/ 222202416 w 222"/>
                <a:gd name="T25" fmla="*/ 26934295 h 234"/>
                <a:gd name="T26" fmla="*/ 303003177 w 222"/>
                <a:gd name="T27" fmla="*/ 0 h 234"/>
                <a:gd name="T28" fmla="*/ 306370037 w 222"/>
                <a:gd name="T29" fmla="*/ 0 h 234"/>
                <a:gd name="T30" fmla="*/ 373704653 w 222"/>
                <a:gd name="T31" fmla="*/ 26934295 h 234"/>
                <a:gd name="T32" fmla="*/ 286170172 w 222"/>
                <a:gd name="T33" fmla="*/ 263670813 h 234"/>
                <a:gd name="T34" fmla="*/ 262603445 w 222"/>
                <a:gd name="T35" fmla="*/ 253748154 h 234"/>
                <a:gd name="T36" fmla="*/ 178435824 w 222"/>
                <a:gd name="T37" fmla="*/ 297692892 h 234"/>
                <a:gd name="T38" fmla="*/ 146451298 w 222"/>
                <a:gd name="T39" fmla="*/ 283517324 h 234"/>
                <a:gd name="T40" fmla="*/ 63967755 w 222"/>
                <a:gd name="T41" fmla="*/ 331714971 h 234"/>
                <a:gd name="T42" fmla="*/ 3366861 w 222"/>
                <a:gd name="T43" fmla="*/ 307615552 h 234"/>
                <a:gd name="T44" fmla="*/ 0 w 222"/>
                <a:gd name="T45" fmla="*/ 304780677 h 234"/>
                <a:gd name="T46" fmla="*/ 0 w 222"/>
                <a:gd name="T47" fmla="*/ 209802224 h 234"/>
                <a:gd name="T48" fmla="*/ 75751119 w 222"/>
                <a:gd name="T49" fmla="*/ 184285963 h 234"/>
                <a:gd name="T50" fmla="*/ 79117979 w 222"/>
                <a:gd name="T51" fmla="*/ 184285963 h 234"/>
                <a:gd name="T52" fmla="*/ 146451298 w 222"/>
                <a:gd name="T53" fmla="*/ 209802224 h 234"/>
                <a:gd name="T54" fmla="*/ 166652461 w 222"/>
                <a:gd name="T55" fmla="*/ 280682448 h 234"/>
                <a:gd name="T56" fmla="*/ 127935511 w 222"/>
                <a:gd name="T57" fmla="*/ 163022610 h 234"/>
                <a:gd name="T58" fmla="*/ 116150850 w 222"/>
                <a:gd name="T59" fmla="*/ 197044689 h 234"/>
                <a:gd name="T60" fmla="*/ 116150850 w 222"/>
                <a:gd name="T61" fmla="*/ 147429008 h 234"/>
                <a:gd name="T62" fmla="*/ 233985779 w 222"/>
                <a:gd name="T63" fmla="*/ 133253440 h 234"/>
                <a:gd name="T64" fmla="*/ 262603445 w 222"/>
                <a:gd name="T65" fmla="*/ 147429008 h 234"/>
                <a:gd name="T66" fmla="*/ 274386808 w 222"/>
                <a:gd name="T67" fmla="*/ 246660369 h 234"/>
                <a:gd name="T68" fmla="*/ 233985779 w 222"/>
                <a:gd name="T69" fmla="*/ 42527896 h 234"/>
                <a:gd name="T70" fmla="*/ 233985779 w 222"/>
                <a:gd name="T71" fmla="*/ 133253440 h 234"/>
                <a:gd name="T72" fmla="*/ 63967755 w 222"/>
                <a:gd name="T73" fmla="*/ 223978983 h 234"/>
                <a:gd name="T74" fmla="*/ 79117979 w 222"/>
                <a:gd name="T75" fmla="*/ 194208623 h 234"/>
                <a:gd name="T76" fmla="*/ 28617666 w 222"/>
                <a:gd name="T77" fmla="*/ 209802224 h 234"/>
                <a:gd name="T78" fmla="*/ 291219814 w 222"/>
                <a:gd name="T79" fmla="*/ 52450556 h 234"/>
                <a:gd name="T80" fmla="*/ 286170172 w 222"/>
                <a:gd name="T81" fmla="*/ 52450556 h 2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2"/>
                <a:gd name="T124" fmla="*/ 0 h 234"/>
                <a:gd name="T125" fmla="*/ 222 w 222"/>
                <a:gd name="T126" fmla="*/ 234 h 2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2" h="234">
                  <a:moveTo>
                    <a:pt x="149" y="19"/>
                  </a:moveTo>
                  <a:lnTo>
                    <a:pt x="170" y="30"/>
                  </a:lnTo>
                  <a:lnTo>
                    <a:pt x="201" y="19"/>
                  </a:lnTo>
                  <a:lnTo>
                    <a:pt x="180" y="9"/>
                  </a:lnTo>
                  <a:lnTo>
                    <a:pt x="149" y="19"/>
                  </a:lnTo>
                  <a:close/>
                  <a:moveTo>
                    <a:pt x="31" y="170"/>
                  </a:moveTo>
                  <a:lnTo>
                    <a:pt x="7" y="158"/>
                  </a:lnTo>
                  <a:lnTo>
                    <a:pt x="7" y="212"/>
                  </a:lnTo>
                  <a:lnTo>
                    <a:pt x="31" y="222"/>
                  </a:lnTo>
                  <a:lnTo>
                    <a:pt x="31" y="170"/>
                  </a:lnTo>
                  <a:close/>
                  <a:moveTo>
                    <a:pt x="85" y="104"/>
                  </a:moveTo>
                  <a:lnTo>
                    <a:pt x="106" y="115"/>
                  </a:lnTo>
                  <a:lnTo>
                    <a:pt x="137" y="101"/>
                  </a:lnTo>
                  <a:lnTo>
                    <a:pt x="116" y="92"/>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close/>
                  <a:moveTo>
                    <a:pt x="139" y="94"/>
                  </a:moveTo>
                  <a:lnTo>
                    <a:pt x="149" y="99"/>
                  </a:lnTo>
                  <a:lnTo>
                    <a:pt x="156" y="104"/>
                  </a:lnTo>
                  <a:lnTo>
                    <a:pt x="156" y="172"/>
                  </a:lnTo>
                  <a:lnTo>
                    <a:pt x="163" y="174"/>
                  </a:lnTo>
                  <a:lnTo>
                    <a:pt x="163" y="42"/>
                  </a:lnTo>
                  <a:lnTo>
                    <a:pt x="139" y="30"/>
                  </a:lnTo>
                  <a:lnTo>
                    <a:pt x="139" y="94"/>
                  </a:lnTo>
                  <a:close/>
                  <a:moveTo>
                    <a:pt x="17" y="148"/>
                  </a:moveTo>
                  <a:lnTo>
                    <a:pt x="38" y="158"/>
                  </a:lnTo>
                  <a:lnTo>
                    <a:pt x="69" y="146"/>
                  </a:lnTo>
                  <a:lnTo>
                    <a:pt x="47" y="137"/>
                  </a:lnTo>
                  <a:lnTo>
                    <a:pt x="17" y="148"/>
                  </a:lnTo>
                  <a:close/>
                  <a:moveTo>
                    <a:pt x="170" y="37"/>
                  </a:moveTo>
                  <a:lnTo>
                    <a:pt x="173" y="37"/>
                  </a:lnTo>
                  <a:lnTo>
                    <a:pt x="170" y="37"/>
                  </a:lnTo>
                  <a:close/>
                </a:path>
              </a:pathLst>
            </a:custGeom>
            <a:solidFill>
              <a:srgbClr val="FEF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18447" name="Group 15">
            <a:extLst>
              <a:ext uri="{FF2B5EF4-FFF2-40B4-BE49-F238E27FC236}">
                <a16:creationId xmlns:a16="http://schemas.microsoft.com/office/drawing/2014/main" id="{32BB8C6C-9220-4A19-BDC2-E7E7589939E9}"/>
              </a:ext>
            </a:extLst>
          </p:cNvPr>
          <p:cNvGrpSpPr>
            <a:grpSpLocks/>
          </p:cNvGrpSpPr>
          <p:nvPr/>
        </p:nvGrpSpPr>
        <p:grpSpPr bwMode="auto">
          <a:xfrm>
            <a:off x="1116013" y="2979738"/>
            <a:ext cx="468312" cy="469900"/>
            <a:chOff x="0" y="0"/>
            <a:chExt cx="468000" cy="469038"/>
          </a:xfrm>
        </p:grpSpPr>
        <p:sp>
          <p:nvSpPr>
            <p:cNvPr id="29719" name="椭圆 12">
              <a:extLst>
                <a:ext uri="{FF2B5EF4-FFF2-40B4-BE49-F238E27FC236}">
                  <a16:creationId xmlns:a16="http://schemas.microsoft.com/office/drawing/2014/main" id="{E92A3620-4E8C-428F-982F-DAA7202152AD}"/>
                </a:ext>
              </a:extLst>
            </p:cNvPr>
            <p:cNvSpPr>
              <a:spLocks noChangeArrowheads="1"/>
            </p:cNvSpPr>
            <p:nvPr/>
          </p:nvSpPr>
          <p:spPr bwMode="auto">
            <a:xfrm>
              <a:off x="0" y="0"/>
              <a:ext cx="468000" cy="469038"/>
            </a:xfrm>
            <a:prstGeom prst="ellipse">
              <a:avLst/>
            </a:prstGeom>
            <a:solidFill>
              <a:srgbClr val="2D52A4"/>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29720" name="Freeform 34">
              <a:extLst>
                <a:ext uri="{FF2B5EF4-FFF2-40B4-BE49-F238E27FC236}">
                  <a16:creationId xmlns:a16="http://schemas.microsoft.com/office/drawing/2014/main" id="{E12B7CD8-02FC-484A-A3CD-1C989D065BF6}"/>
                </a:ext>
              </a:extLst>
            </p:cNvPr>
            <p:cNvSpPr>
              <a:spLocks noEditPoints="1" noChangeArrowheads="1"/>
            </p:cNvSpPr>
            <p:nvPr/>
          </p:nvSpPr>
          <p:spPr bwMode="auto">
            <a:xfrm>
              <a:off x="108587" y="85691"/>
              <a:ext cx="250825" cy="297656"/>
            </a:xfrm>
            <a:custGeom>
              <a:avLst/>
              <a:gdLst>
                <a:gd name="T0" fmla="*/ 798851419 w 67"/>
                <a:gd name="T1" fmla="*/ 78853567 h 106"/>
                <a:gd name="T2" fmla="*/ 868928929 w 67"/>
                <a:gd name="T3" fmla="*/ 402150104 h 106"/>
                <a:gd name="T4" fmla="*/ 714761402 w 67"/>
                <a:gd name="T5" fmla="*/ 512543975 h 106"/>
                <a:gd name="T6" fmla="*/ 770822662 w 67"/>
                <a:gd name="T7" fmla="*/ 512543975 h 106"/>
                <a:gd name="T8" fmla="*/ 798851419 w 67"/>
                <a:gd name="T9" fmla="*/ 575627391 h 106"/>
                <a:gd name="T10" fmla="*/ 784838912 w 67"/>
                <a:gd name="T11" fmla="*/ 622937846 h 106"/>
                <a:gd name="T12" fmla="*/ 798851419 w 67"/>
                <a:gd name="T13" fmla="*/ 678133378 h 106"/>
                <a:gd name="T14" fmla="*/ 770822662 w 67"/>
                <a:gd name="T15" fmla="*/ 733331718 h 106"/>
                <a:gd name="T16" fmla="*/ 210225043 w 67"/>
                <a:gd name="T17" fmla="*/ 764872021 h 106"/>
                <a:gd name="T18" fmla="*/ 168180034 w 67"/>
                <a:gd name="T19" fmla="*/ 741216793 h 106"/>
                <a:gd name="T20" fmla="*/ 168180034 w 67"/>
                <a:gd name="T21" fmla="*/ 654478150 h 106"/>
                <a:gd name="T22" fmla="*/ 168180034 w 67"/>
                <a:gd name="T23" fmla="*/ 646593074 h 106"/>
                <a:gd name="T24" fmla="*/ 168180034 w 67"/>
                <a:gd name="T25" fmla="*/ 559854431 h 106"/>
                <a:gd name="T26" fmla="*/ 196208792 w 67"/>
                <a:gd name="T27" fmla="*/ 544084279 h 106"/>
                <a:gd name="T28" fmla="*/ 224241294 w 67"/>
                <a:gd name="T29" fmla="*/ 488888748 h 106"/>
                <a:gd name="T30" fmla="*/ 0 w 67"/>
                <a:gd name="T31" fmla="*/ 268101006 h 106"/>
                <a:gd name="T32" fmla="*/ 462495094 w 67"/>
                <a:gd name="T33" fmla="*/ 0 h 106"/>
                <a:gd name="T34" fmla="*/ 392417584 w 67"/>
                <a:gd name="T35" fmla="*/ 315411461 h 106"/>
                <a:gd name="T36" fmla="*/ 420450086 w 67"/>
                <a:gd name="T37" fmla="*/ 307526385 h 106"/>
                <a:gd name="T38" fmla="*/ 462495094 w 67"/>
                <a:gd name="T39" fmla="*/ 323296537 h 106"/>
                <a:gd name="T40" fmla="*/ 504540103 w 67"/>
                <a:gd name="T41" fmla="*/ 307526385 h 106"/>
                <a:gd name="T42" fmla="*/ 546585112 w 67"/>
                <a:gd name="T43" fmla="*/ 323296537 h 106"/>
                <a:gd name="T44" fmla="*/ 602642627 w 67"/>
                <a:gd name="T45" fmla="*/ 299641309 h 106"/>
                <a:gd name="T46" fmla="*/ 546585112 w 67"/>
                <a:gd name="T47" fmla="*/ 402150104 h 106"/>
                <a:gd name="T48" fmla="*/ 616658878 w 67"/>
                <a:gd name="T49" fmla="*/ 520429051 h 106"/>
                <a:gd name="T50" fmla="*/ 616658878 w 67"/>
                <a:gd name="T51" fmla="*/ 457345636 h 106"/>
                <a:gd name="T52" fmla="*/ 784838912 w 67"/>
                <a:gd name="T53" fmla="*/ 370609801 h 106"/>
                <a:gd name="T54" fmla="*/ 728777653 w 67"/>
                <a:gd name="T55" fmla="*/ 118278947 h 106"/>
                <a:gd name="T56" fmla="*/ 196208792 w 67"/>
                <a:gd name="T57" fmla="*/ 118278947 h 106"/>
                <a:gd name="T58" fmla="*/ 154163784 w 67"/>
                <a:gd name="T59" fmla="*/ 370609801 h 106"/>
                <a:gd name="T60" fmla="*/ 322343818 w 67"/>
                <a:gd name="T61" fmla="*/ 457345636 h 106"/>
                <a:gd name="T62" fmla="*/ 322343818 w 67"/>
                <a:gd name="T63" fmla="*/ 528314127 h 106"/>
                <a:gd name="T64" fmla="*/ 406433835 w 67"/>
                <a:gd name="T65" fmla="*/ 402150104 h 106"/>
                <a:gd name="T66" fmla="*/ 350372576 w 67"/>
                <a:gd name="T67" fmla="*/ 299641309 h 106"/>
                <a:gd name="T68" fmla="*/ 560597619 w 67"/>
                <a:gd name="T69" fmla="*/ 331181613 h 106"/>
                <a:gd name="T70" fmla="*/ 504540103 w 67"/>
                <a:gd name="T71" fmla="*/ 323296537 h 106"/>
                <a:gd name="T72" fmla="*/ 420450086 w 67"/>
                <a:gd name="T73" fmla="*/ 323296537 h 106"/>
                <a:gd name="T74" fmla="*/ 378405077 w 67"/>
                <a:gd name="T75" fmla="*/ 331181613 h 106"/>
                <a:gd name="T76" fmla="*/ 448478844 w 67"/>
                <a:gd name="T77" fmla="*/ 394265029 h 106"/>
                <a:gd name="T78" fmla="*/ 448478844 w 67"/>
                <a:gd name="T79" fmla="*/ 528314127 h 106"/>
                <a:gd name="T80" fmla="*/ 490523852 w 67"/>
                <a:gd name="T81" fmla="*/ 402150104 h 106"/>
                <a:gd name="T82" fmla="*/ 490523852 w 67"/>
                <a:gd name="T83" fmla="*/ 394265029 h 106"/>
                <a:gd name="T84" fmla="*/ 602642627 w 67"/>
                <a:gd name="T85" fmla="*/ 756986945 h 106"/>
                <a:gd name="T86" fmla="*/ 476507601 w 67"/>
                <a:gd name="T87" fmla="*/ 835840513 h 106"/>
                <a:gd name="T88" fmla="*/ 602642627 w 67"/>
                <a:gd name="T89" fmla="*/ 756986945 h 106"/>
                <a:gd name="T90" fmla="*/ 238253801 w 67"/>
                <a:gd name="T91" fmla="*/ 693906338 h 106"/>
                <a:gd name="T92" fmla="*/ 238253801 w 67"/>
                <a:gd name="T93" fmla="*/ 701791414 h 106"/>
                <a:gd name="T94" fmla="*/ 700748895 w 67"/>
                <a:gd name="T95" fmla="*/ 678133378 h 106"/>
                <a:gd name="T96" fmla="*/ 700748895 w 67"/>
                <a:gd name="T97" fmla="*/ 575627391 h 106"/>
                <a:gd name="T98" fmla="*/ 238253801 w 67"/>
                <a:gd name="T99" fmla="*/ 599282619 h 106"/>
                <a:gd name="T100" fmla="*/ 700748895 w 67"/>
                <a:gd name="T101" fmla="*/ 583512467 h 106"/>
                <a:gd name="T102" fmla="*/ 700748895 w 67"/>
                <a:gd name="T103" fmla="*/ 57562739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106"/>
                <a:gd name="T158" fmla="*/ 67 w 67"/>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FEF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18450" name="Group 18">
            <a:extLst>
              <a:ext uri="{FF2B5EF4-FFF2-40B4-BE49-F238E27FC236}">
                <a16:creationId xmlns:a16="http://schemas.microsoft.com/office/drawing/2014/main" id="{27C5AEBD-3BC2-434D-94B9-22EA7458690A}"/>
              </a:ext>
            </a:extLst>
          </p:cNvPr>
          <p:cNvGrpSpPr>
            <a:grpSpLocks/>
          </p:cNvGrpSpPr>
          <p:nvPr/>
        </p:nvGrpSpPr>
        <p:grpSpPr bwMode="auto">
          <a:xfrm>
            <a:off x="1116013" y="2295525"/>
            <a:ext cx="468312" cy="469900"/>
            <a:chOff x="0" y="0"/>
            <a:chExt cx="468000" cy="469038"/>
          </a:xfrm>
        </p:grpSpPr>
        <p:sp>
          <p:nvSpPr>
            <p:cNvPr id="29717" name="椭圆 10">
              <a:extLst>
                <a:ext uri="{FF2B5EF4-FFF2-40B4-BE49-F238E27FC236}">
                  <a16:creationId xmlns:a16="http://schemas.microsoft.com/office/drawing/2014/main" id="{DD05240A-B5E6-4EB5-9189-1279C132C13D}"/>
                </a:ext>
              </a:extLst>
            </p:cNvPr>
            <p:cNvSpPr>
              <a:spLocks noChangeArrowheads="1"/>
            </p:cNvSpPr>
            <p:nvPr/>
          </p:nvSpPr>
          <p:spPr bwMode="auto">
            <a:xfrm>
              <a:off x="0" y="0"/>
              <a:ext cx="468000" cy="469038"/>
            </a:xfrm>
            <a:prstGeom prst="ellipse">
              <a:avLst/>
            </a:prstGeom>
            <a:solidFill>
              <a:srgbClr val="2D52A4"/>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29718" name="Freeform 98">
              <a:extLst>
                <a:ext uri="{FF2B5EF4-FFF2-40B4-BE49-F238E27FC236}">
                  <a16:creationId xmlns:a16="http://schemas.microsoft.com/office/drawing/2014/main" id="{C6E49B0B-0FDC-47DF-90BD-45BA321FF28E}"/>
                </a:ext>
              </a:extLst>
            </p:cNvPr>
            <p:cNvSpPr>
              <a:spLocks noEditPoints="1" noChangeArrowheads="1"/>
            </p:cNvSpPr>
            <p:nvPr/>
          </p:nvSpPr>
          <p:spPr bwMode="auto">
            <a:xfrm>
              <a:off x="72869" y="130339"/>
              <a:ext cx="322262" cy="208360"/>
            </a:xfrm>
            <a:custGeom>
              <a:avLst/>
              <a:gdLst>
                <a:gd name="T0" fmla="*/ 0 w 86"/>
                <a:gd name="T1" fmla="*/ 134775132 h 74"/>
                <a:gd name="T2" fmla="*/ 308918105 w 86"/>
                <a:gd name="T3" fmla="*/ 134775132 h 74"/>
                <a:gd name="T4" fmla="*/ 308918105 w 86"/>
                <a:gd name="T5" fmla="*/ 95136050 h 74"/>
                <a:gd name="T6" fmla="*/ 365085374 w 86"/>
                <a:gd name="T7" fmla="*/ 31712955 h 74"/>
                <a:gd name="T8" fmla="*/ 365085374 w 86"/>
                <a:gd name="T9" fmla="*/ 31712955 h 74"/>
                <a:gd name="T10" fmla="*/ 365085374 w 86"/>
                <a:gd name="T11" fmla="*/ 31712955 h 74"/>
                <a:gd name="T12" fmla="*/ 477419911 w 86"/>
                <a:gd name="T13" fmla="*/ 0 h 74"/>
                <a:gd name="T14" fmla="*/ 730170747 w 86"/>
                <a:gd name="T15" fmla="*/ 0 h 74"/>
                <a:gd name="T16" fmla="*/ 842505285 w 86"/>
                <a:gd name="T17" fmla="*/ 31712955 h 74"/>
                <a:gd name="T18" fmla="*/ 898672554 w 86"/>
                <a:gd name="T19" fmla="*/ 95136050 h 74"/>
                <a:gd name="T20" fmla="*/ 898672554 w 86"/>
                <a:gd name="T21" fmla="*/ 134775132 h 74"/>
                <a:gd name="T22" fmla="*/ 1207590659 w 86"/>
                <a:gd name="T23" fmla="*/ 134775132 h 74"/>
                <a:gd name="T24" fmla="*/ 1207590659 w 86"/>
                <a:gd name="T25" fmla="*/ 586674184 h 74"/>
                <a:gd name="T26" fmla="*/ 0 w 86"/>
                <a:gd name="T27" fmla="*/ 586674184 h 74"/>
                <a:gd name="T28" fmla="*/ 0 w 86"/>
                <a:gd name="T29" fmla="*/ 134775132 h 74"/>
                <a:gd name="T30" fmla="*/ 210624448 w 86"/>
                <a:gd name="T31" fmla="*/ 245769067 h 74"/>
                <a:gd name="T32" fmla="*/ 210624448 w 86"/>
                <a:gd name="T33" fmla="*/ 269553079 h 74"/>
                <a:gd name="T34" fmla="*/ 996966211 w 86"/>
                <a:gd name="T35" fmla="*/ 269553079 h 74"/>
                <a:gd name="T36" fmla="*/ 996966211 w 86"/>
                <a:gd name="T37" fmla="*/ 245769067 h 74"/>
                <a:gd name="T38" fmla="*/ 210624448 w 86"/>
                <a:gd name="T39" fmla="*/ 245769067 h 74"/>
                <a:gd name="T40" fmla="*/ 210624448 w 86"/>
                <a:gd name="T41" fmla="*/ 451899052 h 74"/>
                <a:gd name="T42" fmla="*/ 210624448 w 86"/>
                <a:gd name="T43" fmla="*/ 483609191 h 74"/>
                <a:gd name="T44" fmla="*/ 996966211 w 86"/>
                <a:gd name="T45" fmla="*/ 483609191 h 74"/>
                <a:gd name="T46" fmla="*/ 996966211 w 86"/>
                <a:gd name="T47" fmla="*/ 451899052 h 74"/>
                <a:gd name="T48" fmla="*/ 210624448 w 86"/>
                <a:gd name="T49" fmla="*/ 451899052 h 74"/>
                <a:gd name="T50" fmla="*/ 210624448 w 86"/>
                <a:gd name="T51" fmla="*/ 340905117 h 74"/>
                <a:gd name="T52" fmla="*/ 210624448 w 86"/>
                <a:gd name="T53" fmla="*/ 372618072 h 74"/>
                <a:gd name="T54" fmla="*/ 996966211 w 86"/>
                <a:gd name="T55" fmla="*/ 372618072 h 74"/>
                <a:gd name="T56" fmla="*/ 996966211 w 86"/>
                <a:gd name="T57" fmla="*/ 340905117 h 74"/>
                <a:gd name="T58" fmla="*/ 210624448 w 86"/>
                <a:gd name="T59" fmla="*/ 340905117 h 74"/>
                <a:gd name="T60" fmla="*/ 421252642 w 86"/>
                <a:gd name="T61" fmla="*/ 134775132 h 74"/>
                <a:gd name="T62" fmla="*/ 786338016 w 86"/>
                <a:gd name="T63" fmla="*/ 134775132 h 74"/>
                <a:gd name="T64" fmla="*/ 786338016 w 86"/>
                <a:gd name="T65" fmla="*/ 95136050 h 74"/>
                <a:gd name="T66" fmla="*/ 772297136 w 86"/>
                <a:gd name="T67" fmla="*/ 71352037 h 74"/>
                <a:gd name="T68" fmla="*/ 730170747 w 86"/>
                <a:gd name="T69" fmla="*/ 55496968 h 74"/>
                <a:gd name="T70" fmla="*/ 477419911 w 86"/>
                <a:gd name="T71" fmla="*/ 55496968 h 74"/>
                <a:gd name="T72" fmla="*/ 435293523 w 86"/>
                <a:gd name="T73" fmla="*/ 71352037 h 74"/>
                <a:gd name="T74" fmla="*/ 435293523 w 86"/>
                <a:gd name="T75" fmla="*/ 71352037 h 74"/>
                <a:gd name="T76" fmla="*/ 421252642 w 86"/>
                <a:gd name="T77" fmla="*/ 95136050 h 74"/>
                <a:gd name="T78" fmla="*/ 421252642 w 86"/>
                <a:gd name="T79" fmla="*/ 134775132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
                <a:gd name="T121" fmla="*/ 0 h 74"/>
                <a:gd name="T122" fmla="*/ 86 w 86"/>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 h="74">
                  <a:moveTo>
                    <a:pt x="0" y="17"/>
                  </a:moveTo>
                  <a:cubicBezTo>
                    <a:pt x="22" y="17"/>
                    <a:pt x="22" y="17"/>
                    <a:pt x="22" y="17"/>
                  </a:cubicBezTo>
                  <a:cubicBezTo>
                    <a:pt x="22" y="12"/>
                    <a:pt x="22" y="12"/>
                    <a:pt x="22" y="12"/>
                  </a:cubicBezTo>
                  <a:cubicBezTo>
                    <a:pt x="22" y="9"/>
                    <a:pt x="24" y="6"/>
                    <a:pt x="26" y="4"/>
                  </a:cubicBezTo>
                  <a:cubicBezTo>
                    <a:pt x="26" y="4"/>
                    <a:pt x="26" y="4"/>
                    <a:pt x="26" y="4"/>
                  </a:cubicBezTo>
                  <a:cubicBezTo>
                    <a:pt x="26" y="4"/>
                    <a:pt x="26" y="4"/>
                    <a:pt x="26" y="4"/>
                  </a:cubicBezTo>
                  <a:cubicBezTo>
                    <a:pt x="28" y="1"/>
                    <a:pt x="31" y="0"/>
                    <a:pt x="34" y="0"/>
                  </a:cubicBezTo>
                  <a:cubicBezTo>
                    <a:pt x="52" y="0"/>
                    <a:pt x="52" y="0"/>
                    <a:pt x="52" y="0"/>
                  </a:cubicBezTo>
                  <a:cubicBezTo>
                    <a:pt x="55" y="0"/>
                    <a:pt x="58" y="1"/>
                    <a:pt x="60" y="4"/>
                  </a:cubicBezTo>
                  <a:cubicBezTo>
                    <a:pt x="62" y="6"/>
                    <a:pt x="64" y="9"/>
                    <a:pt x="64" y="12"/>
                  </a:cubicBezTo>
                  <a:cubicBezTo>
                    <a:pt x="64" y="17"/>
                    <a:pt x="64" y="17"/>
                    <a:pt x="64" y="17"/>
                  </a:cubicBezTo>
                  <a:cubicBezTo>
                    <a:pt x="86" y="17"/>
                    <a:pt x="86" y="17"/>
                    <a:pt x="86" y="17"/>
                  </a:cubicBezTo>
                  <a:cubicBezTo>
                    <a:pt x="86" y="74"/>
                    <a:pt x="86" y="74"/>
                    <a:pt x="86" y="74"/>
                  </a:cubicBezTo>
                  <a:cubicBezTo>
                    <a:pt x="0" y="74"/>
                    <a:pt x="0" y="74"/>
                    <a:pt x="0" y="74"/>
                  </a:cubicBezTo>
                  <a:cubicBezTo>
                    <a:pt x="0" y="17"/>
                    <a:pt x="0" y="17"/>
                    <a:pt x="0" y="17"/>
                  </a:cubicBezTo>
                  <a:close/>
                  <a:moveTo>
                    <a:pt x="15" y="31"/>
                  </a:moveTo>
                  <a:cubicBezTo>
                    <a:pt x="15" y="34"/>
                    <a:pt x="15" y="34"/>
                    <a:pt x="15" y="34"/>
                  </a:cubicBezTo>
                  <a:cubicBezTo>
                    <a:pt x="71" y="34"/>
                    <a:pt x="71" y="34"/>
                    <a:pt x="71" y="34"/>
                  </a:cubicBezTo>
                  <a:cubicBezTo>
                    <a:pt x="71" y="31"/>
                    <a:pt x="71" y="31"/>
                    <a:pt x="71" y="31"/>
                  </a:cubicBezTo>
                  <a:cubicBezTo>
                    <a:pt x="15" y="31"/>
                    <a:pt x="15" y="31"/>
                    <a:pt x="15" y="31"/>
                  </a:cubicBezTo>
                  <a:close/>
                  <a:moveTo>
                    <a:pt x="15" y="57"/>
                  </a:moveTo>
                  <a:cubicBezTo>
                    <a:pt x="15" y="61"/>
                    <a:pt x="15" y="61"/>
                    <a:pt x="15" y="61"/>
                  </a:cubicBezTo>
                  <a:cubicBezTo>
                    <a:pt x="71" y="61"/>
                    <a:pt x="71" y="61"/>
                    <a:pt x="71" y="61"/>
                  </a:cubicBezTo>
                  <a:cubicBezTo>
                    <a:pt x="71" y="57"/>
                    <a:pt x="71" y="57"/>
                    <a:pt x="71" y="57"/>
                  </a:cubicBezTo>
                  <a:cubicBezTo>
                    <a:pt x="15" y="57"/>
                    <a:pt x="15" y="57"/>
                    <a:pt x="15" y="57"/>
                  </a:cubicBezTo>
                  <a:close/>
                  <a:moveTo>
                    <a:pt x="15" y="43"/>
                  </a:moveTo>
                  <a:cubicBezTo>
                    <a:pt x="15" y="47"/>
                    <a:pt x="15" y="47"/>
                    <a:pt x="15" y="47"/>
                  </a:cubicBezTo>
                  <a:cubicBezTo>
                    <a:pt x="71" y="47"/>
                    <a:pt x="71" y="47"/>
                    <a:pt x="71" y="47"/>
                  </a:cubicBezTo>
                  <a:cubicBezTo>
                    <a:pt x="71" y="43"/>
                    <a:pt x="71" y="43"/>
                    <a:pt x="71" y="43"/>
                  </a:cubicBezTo>
                  <a:cubicBezTo>
                    <a:pt x="15" y="43"/>
                    <a:pt x="15" y="43"/>
                    <a:pt x="15" y="43"/>
                  </a:cubicBezTo>
                  <a:close/>
                  <a:moveTo>
                    <a:pt x="30" y="17"/>
                  </a:moveTo>
                  <a:cubicBezTo>
                    <a:pt x="56" y="17"/>
                    <a:pt x="56" y="17"/>
                    <a:pt x="56" y="17"/>
                  </a:cubicBezTo>
                  <a:cubicBezTo>
                    <a:pt x="56" y="12"/>
                    <a:pt x="56" y="12"/>
                    <a:pt x="56" y="12"/>
                  </a:cubicBezTo>
                  <a:cubicBezTo>
                    <a:pt x="56" y="11"/>
                    <a:pt x="56" y="9"/>
                    <a:pt x="55" y="9"/>
                  </a:cubicBezTo>
                  <a:cubicBezTo>
                    <a:pt x="54" y="8"/>
                    <a:pt x="53" y="7"/>
                    <a:pt x="52" y="7"/>
                  </a:cubicBezTo>
                  <a:cubicBezTo>
                    <a:pt x="34" y="7"/>
                    <a:pt x="34" y="7"/>
                    <a:pt x="34" y="7"/>
                  </a:cubicBezTo>
                  <a:cubicBezTo>
                    <a:pt x="33" y="7"/>
                    <a:pt x="32" y="8"/>
                    <a:pt x="31" y="9"/>
                  </a:cubicBezTo>
                  <a:cubicBezTo>
                    <a:pt x="31" y="9"/>
                    <a:pt x="31" y="9"/>
                    <a:pt x="31" y="9"/>
                  </a:cubicBezTo>
                  <a:cubicBezTo>
                    <a:pt x="30" y="9"/>
                    <a:pt x="30" y="11"/>
                    <a:pt x="30" y="12"/>
                  </a:cubicBezTo>
                  <a:lnTo>
                    <a:pt x="30" y="17"/>
                  </a:lnTo>
                  <a:close/>
                </a:path>
              </a:pathLst>
            </a:custGeom>
            <a:solidFill>
              <a:srgbClr val="FEF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18453" name="TextBox 17">
            <a:extLst>
              <a:ext uri="{FF2B5EF4-FFF2-40B4-BE49-F238E27FC236}">
                <a16:creationId xmlns:a16="http://schemas.microsoft.com/office/drawing/2014/main" id="{04190C14-7591-4C33-815A-90AE62E205E7}"/>
              </a:ext>
            </a:extLst>
          </p:cNvPr>
          <p:cNvSpPr>
            <a:spLocks noChangeArrowheads="1"/>
          </p:cNvSpPr>
          <p:nvPr/>
        </p:nvSpPr>
        <p:spPr bwMode="auto">
          <a:xfrm>
            <a:off x="1692275" y="3044825"/>
            <a:ext cx="18716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600">
                <a:solidFill>
                  <a:schemeClr val="bg1"/>
                </a:solidFill>
                <a:latin typeface="时尚中黑简体" pitchFamily="2" charset="-122"/>
                <a:ea typeface="时尚中黑简体" pitchFamily="2" charset="-122"/>
                <a:sym typeface="时尚中黑简体" pitchFamily="2" charset="-122"/>
              </a:rPr>
              <a:t>Click to enter title content</a:t>
            </a:r>
            <a:endParaRPr kumimoji="0" lang="en-US" altLang="en-US" sz="1600">
              <a:solidFill>
                <a:schemeClr val="bg1"/>
              </a:solidFill>
              <a:latin typeface="时尚中黑简体" pitchFamily="2" charset="-122"/>
              <a:ea typeface="时尚中黑简体" pitchFamily="2" charset="-122"/>
              <a:sym typeface="时尚中黑简体" pitchFamily="2" charset="-122"/>
            </a:endParaRPr>
          </a:p>
        </p:txBody>
      </p:sp>
      <p:sp>
        <p:nvSpPr>
          <p:cNvPr id="18454" name="TextBox 18">
            <a:extLst>
              <a:ext uri="{FF2B5EF4-FFF2-40B4-BE49-F238E27FC236}">
                <a16:creationId xmlns:a16="http://schemas.microsoft.com/office/drawing/2014/main" id="{2CE06900-002E-4445-943D-7CEAB47A5124}"/>
              </a:ext>
            </a:extLst>
          </p:cNvPr>
          <p:cNvSpPr>
            <a:spLocks noChangeArrowheads="1"/>
          </p:cNvSpPr>
          <p:nvPr/>
        </p:nvSpPr>
        <p:spPr bwMode="auto">
          <a:xfrm>
            <a:off x="1692275" y="3730625"/>
            <a:ext cx="1871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600">
                <a:solidFill>
                  <a:schemeClr val="bg1"/>
                </a:solidFill>
                <a:latin typeface="时尚中黑简体" pitchFamily="2" charset="-122"/>
                <a:ea typeface="时尚中黑简体" pitchFamily="2" charset="-122"/>
                <a:sym typeface="时尚中黑简体" pitchFamily="2" charset="-122"/>
              </a:rPr>
              <a:t>Click to enter title content</a:t>
            </a:r>
            <a:endParaRPr kumimoji="0" lang="en-US" altLang="en-US" sz="1600">
              <a:solidFill>
                <a:schemeClr val="bg1"/>
              </a:solidFill>
              <a:latin typeface="时尚中黑简体" pitchFamily="2" charset="-122"/>
              <a:ea typeface="时尚中黑简体" pitchFamily="2" charset="-122"/>
              <a:sym typeface="时尚中黑简体" pitchFamily="2" charset="-122"/>
            </a:endParaRPr>
          </a:p>
        </p:txBody>
      </p:sp>
      <p:sp>
        <p:nvSpPr>
          <p:cNvPr id="18455" name="TextBox 20">
            <a:extLst>
              <a:ext uri="{FF2B5EF4-FFF2-40B4-BE49-F238E27FC236}">
                <a16:creationId xmlns:a16="http://schemas.microsoft.com/office/drawing/2014/main" id="{A36D1A61-E30C-4259-A6B4-80C59D62D429}"/>
              </a:ext>
            </a:extLst>
          </p:cNvPr>
          <p:cNvSpPr>
            <a:spLocks noChangeArrowheads="1"/>
          </p:cNvSpPr>
          <p:nvPr/>
        </p:nvSpPr>
        <p:spPr bwMode="auto">
          <a:xfrm>
            <a:off x="1692275" y="4400550"/>
            <a:ext cx="1871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600">
                <a:solidFill>
                  <a:schemeClr val="bg1"/>
                </a:solidFill>
                <a:latin typeface="时尚中黑简体" pitchFamily="2" charset="-122"/>
                <a:ea typeface="时尚中黑简体" pitchFamily="2" charset="-122"/>
                <a:sym typeface="时尚中黑简体" pitchFamily="2" charset="-122"/>
              </a:rPr>
              <a:t>Click to enter title content</a:t>
            </a:r>
            <a:endParaRPr kumimoji="0" lang="en-US" altLang="en-US" sz="1600">
              <a:solidFill>
                <a:schemeClr val="bg1"/>
              </a:solidFill>
              <a:latin typeface="时尚中黑简体" pitchFamily="2" charset="-122"/>
              <a:ea typeface="时尚中黑简体" pitchFamily="2" charset="-122"/>
              <a:sym typeface="时尚中黑简体" pitchFamily="2" charset="-122"/>
            </a:endParaRPr>
          </a:p>
        </p:txBody>
      </p:sp>
      <p:grpSp>
        <p:nvGrpSpPr>
          <p:cNvPr id="18456" name="Group 24">
            <a:extLst>
              <a:ext uri="{FF2B5EF4-FFF2-40B4-BE49-F238E27FC236}">
                <a16:creationId xmlns:a16="http://schemas.microsoft.com/office/drawing/2014/main" id="{C1B6DAF5-3F4A-4ACE-9A55-0C27D565E2DC}"/>
              </a:ext>
            </a:extLst>
          </p:cNvPr>
          <p:cNvGrpSpPr>
            <a:grpSpLocks/>
          </p:cNvGrpSpPr>
          <p:nvPr/>
        </p:nvGrpSpPr>
        <p:grpSpPr bwMode="auto">
          <a:xfrm>
            <a:off x="1116013" y="4335463"/>
            <a:ext cx="468312" cy="468312"/>
            <a:chOff x="0" y="0"/>
            <a:chExt cx="468000" cy="469038"/>
          </a:xfrm>
        </p:grpSpPr>
        <p:sp>
          <p:nvSpPr>
            <p:cNvPr id="29715" name="椭圆 19">
              <a:extLst>
                <a:ext uri="{FF2B5EF4-FFF2-40B4-BE49-F238E27FC236}">
                  <a16:creationId xmlns:a16="http://schemas.microsoft.com/office/drawing/2014/main" id="{F658D8BA-B375-47D5-862F-6968D7480B62}"/>
                </a:ext>
              </a:extLst>
            </p:cNvPr>
            <p:cNvSpPr>
              <a:spLocks noChangeArrowheads="1"/>
            </p:cNvSpPr>
            <p:nvPr/>
          </p:nvSpPr>
          <p:spPr bwMode="auto">
            <a:xfrm>
              <a:off x="0" y="0"/>
              <a:ext cx="468000" cy="469038"/>
            </a:xfrm>
            <a:prstGeom prst="ellipse">
              <a:avLst/>
            </a:prstGeom>
            <a:solidFill>
              <a:srgbClr val="2D52A4"/>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29716" name="Freeform 10">
              <a:extLst>
                <a:ext uri="{FF2B5EF4-FFF2-40B4-BE49-F238E27FC236}">
                  <a16:creationId xmlns:a16="http://schemas.microsoft.com/office/drawing/2014/main" id="{6B68E453-B1B7-4978-9A9F-1D5D6D50B4FC}"/>
                </a:ext>
              </a:extLst>
            </p:cNvPr>
            <p:cNvSpPr>
              <a:spLocks noEditPoints="1" noChangeArrowheads="1"/>
            </p:cNvSpPr>
            <p:nvPr/>
          </p:nvSpPr>
          <p:spPr bwMode="auto">
            <a:xfrm>
              <a:off x="89984" y="83822"/>
              <a:ext cx="333375" cy="304800"/>
            </a:xfrm>
            <a:custGeom>
              <a:avLst/>
              <a:gdLst>
                <a:gd name="T0" fmla="*/ 410786263 w 210"/>
                <a:gd name="T1" fmla="*/ 0 h 192"/>
                <a:gd name="T2" fmla="*/ 433466875 w 210"/>
                <a:gd name="T3" fmla="*/ 25201563 h 192"/>
                <a:gd name="T4" fmla="*/ 393144375 w 210"/>
                <a:gd name="T5" fmla="*/ 138609388 h 192"/>
                <a:gd name="T6" fmla="*/ 93246575 w 210"/>
                <a:gd name="T7" fmla="*/ 42843450 h 192"/>
                <a:gd name="T8" fmla="*/ 113407825 w 210"/>
                <a:gd name="T9" fmla="*/ 60483750 h 192"/>
                <a:gd name="T10" fmla="*/ 148690013 w 210"/>
                <a:gd name="T11" fmla="*/ 90725625 h 192"/>
                <a:gd name="T12" fmla="*/ 93246575 w 210"/>
                <a:gd name="T13" fmla="*/ 113407825 h 192"/>
                <a:gd name="T14" fmla="*/ 113407825 w 210"/>
                <a:gd name="T15" fmla="*/ 131048125 h 192"/>
                <a:gd name="T16" fmla="*/ 148690013 w 210"/>
                <a:gd name="T17" fmla="*/ 161290000 h 192"/>
                <a:gd name="T18" fmla="*/ 93246575 w 210"/>
                <a:gd name="T19" fmla="*/ 186491563 h 192"/>
                <a:gd name="T20" fmla="*/ 113407825 w 210"/>
                <a:gd name="T21" fmla="*/ 196572188 h 192"/>
                <a:gd name="T22" fmla="*/ 148690013 w 210"/>
                <a:gd name="T23" fmla="*/ 226814063 h 192"/>
                <a:gd name="T24" fmla="*/ 93246575 w 210"/>
                <a:gd name="T25" fmla="*/ 252015625 h 192"/>
                <a:gd name="T26" fmla="*/ 113407825 w 210"/>
                <a:gd name="T27" fmla="*/ 262096250 h 192"/>
                <a:gd name="T28" fmla="*/ 148690013 w 210"/>
                <a:gd name="T29" fmla="*/ 292338125 h 192"/>
                <a:gd name="T30" fmla="*/ 93246575 w 210"/>
                <a:gd name="T31" fmla="*/ 322580000 h 192"/>
                <a:gd name="T32" fmla="*/ 113407825 w 210"/>
                <a:gd name="T33" fmla="*/ 340221888 h 192"/>
                <a:gd name="T34" fmla="*/ 148690013 w 210"/>
                <a:gd name="T35" fmla="*/ 370463763 h 192"/>
                <a:gd name="T36" fmla="*/ 93246575 w 210"/>
                <a:gd name="T37" fmla="*/ 393144375 h 192"/>
                <a:gd name="T38" fmla="*/ 93246575 w 210"/>
                <a:gd name="T39" fmla="*/ 441028138 h 192"/>
                <a:gd name="T40" fmla="*/ 393144375 w 210"/>
                <a:gd name="T41" fmla="*/ 345262200 h 192"/>
                <a:gd name="T42" fmla="*/ 433466875 w 210"/>
                <a:gd name="T43" fmla="*/ 458668438 h 192"/>
                <a:gd name="T44" fmla="*/ 410786263 w 210"/>
                <a:gd name="T45" fmla="*/ 483870000 h 192"/>
                <a:gd name="T46" fmla="*/ 52924075 w 210"/>
                <a:gd name="T47" fmla="*/ 483870000 h 192"/>
                <a:gd name="T48" fmla="*/ 52924075 w 210"/>
                <a:gd name="T49" fmla="*/ 428426563 h 192"/>
                <a:gd name="T50" fmla="*/ 0 w 210"/>
                <a:gd name="T51" fmla="*/ 388104063 h 192"/>
                <a:gd name="T52" fmla="*/ 52924075 w 210"/>
                <a:gd name="T53" fmla="*/ 352821875 h 192"/>
                <a:gd name="T54" fmla="*/ 0 w 210"/>
                <a:gd name="T55" fmla="*/ 317539688 h 192"/>
                <a:gd name="T56" fmla="*/ 52924075 w 210"/>
                <a:gd name="T57" fmla="*/ 287297813 h 192"/>
                <a:gd name="T58" fmla="*/ 0 w 210"/>
                <a:gd name="T59" fmla="*/ 244455950 h 192"/>
                <a:gd name="T60" fmla="*/ 52924075 w 210"/>
                <a:gd name="T61" fmla="*/ 221773750 h 192"/>
                <a:gd name="T62" fmla="*/ 0 w 210"/>
                <a:gd name="T63" fmla="*/ 178931888 h 192"/>
                <a:gd name="T64" fmla="*/ 52924075 w 210"/>
                <a:gd name="T65" fmla="*/ 148690013 h 192"/>
                <a:gd name="T66" fmla="*/ 0 w 210"/>
                <a:gd name="T67" fmla="*/ 113407825 h 192"/>
                <a:gd name="T68" fmla="*/ 52924075 w 210"/>
                <a:gd name="T69" fmla="*/ 25201563 h 192"/>
                <a:gd name="T70" fmla="*/ 75604688 w 210"/>
                <a:gd name="T71" fmla="*/ 0 h 192"/>
                <a:gd name="T72" fmla="*/ 183972200 w 210"/>
                <a:gd name="T73" fmla="*/ 231854375 h 192"/>
                <a:gd name="T74" fmla="*/ 241935000 w 210"/>
                <a:gd name="T75" fmla="*/ 257055938 h 192"/>
                <a:gd name="T76" fmla="*/ 183972200 w 210"/>
                <a:gd name="T77" fmla="*/ 231854375 h 192"/>
                <a:gd name="T78" fmla="*/ 183972200 w 210"/>
                <a:gd name="T79" fmla="*/ 178931888 h 192"/>
                <a:gd name="T80" fmla="*/ 289818763 w 210"/>
                <a:gd name="T81" fmla="*/ 204133450 h 192"/>
                <a:gd name="T82" fmla="*/ 183972200 w 210"/>
                <a:gd name="T83" fmla="*/ 178931888 h 192"/>
                <a:gd name="T84" fmla="*/ 183972200 w 210"/>
                <a:gd name="T85" fmla="*/ 131048125 h 192"/>
                <a:gd name="T86" fmla="*/ 337700938 w 210"/>
                <a:gd name="T87" fmla="*/ 156249688 h 192"/>
                <a:gd name="T88" fmla="*/ 183972200 w 210"/>
                <a:gd name="T89" fmla="*/ 131048125 h 192"/>
                <a:gd name="T90" fmla="*/ 183972200 w 210"/>
                <a:gd name="T91" fmla="*/ 83165950 h 192"/>
                <a:gd name="T92" fmla="*/ 337700938 w 210"/>
                <a:gd name="T93" fmla="*/ 103327200 h 192"/>
                <a:gd name="T94" fmla="*/ 183972200 w 210"/>
                <a:gd name="T95" fmla="*/ 83165950 h 192"/>
                <a:gd name="T96" fmla="*/ 241935000 w 210"/>
                <a:gd name="T97" fmla="*/ 383063750 h 192"/>
                <a:gd name="T98" fmla="*/ 307459063 w 210"/>
                <a:gd name="T99" fmla="*/ 383063750 h 192"/>
                <a:gd name="T100" fmla="*/ 249496263 w 210"/>
                <a:gd name="T101" fmla="*/ 317539688 h 192"/>
                <a:gd name="T102" fmla="*/ 241935000 w 210"/>
                <a:gd name="T103" fmla="*/ 383063750 h 192"/>
                <a:gd name="T104" fmla="*/ 468749063 w 210"/>
                <a:gd name="T105" fmla="*/ 108367513 h 192"/>
                <a:gd name="T106" fmla="*/ 337700938 w 210"/>
                <a:gd name="T107" fmla="*/ 352821875 h 192"/>
                <a:gd name="T108" fmla="*/ 468749063 w 210"/>
                <a:gd name="T109" fmla="*/ 108367513 h 1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0"/>
                <a:gd name="T166" fmla="*/ 0 h 192"/>
                <a:gd name="T167" fmla="*/ 210 w 210"/>
                <a:gd name="T168" fmla="*/ 192 h 1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close/>
                  <a:moveTo>
                    <a:pt x="73" y="92"/>
                  </a:moveTo>
                  <a:lnTo>
                    <a:pt x="73" y="102"/>
                  </a:lnTo>
                  <a:lnTo>
                    <a:pt x="96" y="102"/>
                  </a:lnTo>
                  <a:lnTo>
                    <a:pt x="96" y="92"/>
                  </a:lnTo>
                  <a:lnTo>
                    <a:pt x="73" y="92"/>
                  </a:lnTo>
                  <a:close/>
                  <a:moveTo>
                    <a:pt x="73" y="71"/>
                  </a:moveTo>
                  <a:lnTo>
                    <a:pt x="73" y="81"/>
                  </a:lnTo>
                  <a:lnTo>
                    <a:pt x="115" y="81"/>
                  </a:lnTo>
                  <a:lnTo>
                    <a:pt x="115" y="71"/>
                  </a:lnTo>
                  <a:lnTo>
                    <a:pt x="73" y="71"/>
                  </a:lnTo>
                  <a:close/>
                  <a:moveTo>
                    <a:pt x="73" y="52"/>
                  </a:moveTo>
                  <a:lnTo>
                    <a:pt x="73" y="62"/>
                  </a:lnTo>
                  <a:lnTo>
                    <a:pt x="134" y="62"/>
                  </a:lnTo>
                  <a:lnTo>
                    <a:pt x="134" y="52"/>
                  </a:lnTo>
                  <a:lnTo>
                    <a:pt x="73" y="52"/>
                  </a:lnTo>
                  <a:close/>
                  <a:moveTo>
                    <a:pt x="73" y="33"/>
                  </a:moveTo>
                  <a:lnTo>
                    <a:pt x="73" y="41"/>
                  </a:lnTo>
                  <a:lnTo>
                    <a:pt x="134" y="41"/>
                  </a:lnTo>
                  <a:lnTo>
                    <a:pt x="134" y="33"/>
                  </a:lnTo>
                  <a:lnTo>
                    <a:pt x="73" y="33"/>
                  </a:lnTo>
                  <a:close/>
                  <a:moveTo>
                    <a:pt x="96" y="152"/>
                  </a:moveTo>
                  <a:lnTo>
                    <a:pt x="111" y="152"/>
                  </a:lnTo>
                  <a:lnTo>
                    <a:pt x="122" y="152"/>
                  </a:lnTo>
                  <a:lnTo>
                    <a:pt x="111" y="137"/>
                  </a:lnTo>
                  <a:lnTo>
                    <a:pt x="99" y="126"/>
                  </a:lnTo>
                  <a:lnTo>
                    <a:pt x="99" y="140"/>
                  </a:lnTo>
                  <a:lnTo>
                    <a:pt x="96" y="152"/>
                  </a:lnTo>
                  <a:close/>
                  <a:moveTo>
                    <a:pt x="186" y="43"/>
                  </a:moveTo>
                  <a:lnTo>
                    <a:pt x="111" y="116"/>
                  </a:lnTo>
                  <a:lnTo>
                    <a:pt x="134" y="140"/>
                  </a:lnTo>
                  <a:lnTo>
                    <a:pt x="210" y="67"/>
                  </a:lnTo>
                  <a:lnTo>
                    <a:pt x="186" y="43"/>
                  </a:lnTo>
                  <a:close/>
                </a:path>
              </a:pathLst>
            </a:custGeom>
            <a:solidFill>
              <a:srgbClr val="FEF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441"/>
                                        </p:tgtEl>
                                        <p:attrNameLst>
                                          <p:attrName>style.visibility</p:attrName>
                                        </p:attrNameLst>
                                      </p:cBhvr>
                                      <p:to>
                                        <p:strVal val="visible"/>
                                      </p:to>
                                    </p:set>
                                    <p:anim calcmode="lin" valueType="num">
                                      <p:cBhvr>
                                        <p:cTn id="7" dur="500" fill="hold"/>
                                        <p:tgtEl>
                                          <p:spTgt spid="184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441"/>
                                        </p:tgtEl>
                                        <p:attrNameLst>
                                          <p:attrName>ppt_y</p:attrName>
                                        </p:attrNameLst>
                                      </p:cBhvr>
                                      <p:tavLst>
                                        <p:tav tm="0">
                                          <p:val>
                                            <p:strVal val="#ppt_y"/>
                                          </p:val>
                                        </p:tav>
                                        <p:tav tm="100000">
                                          <p:val>
                                            <p:strVal val="#ppt_y"/>
                                          </p:val>
                                        </p:tav>
                                      </p:tavLst>
                                    </p:anim>
                                    <p:anim calcmode="lin" valueType="num">
                                      <p:cBhvr>
                                        <p:cTn id="9" dur="500" fill="hold"/>
                                        <p:tgtEl>
                                          <p:spTgt spid="184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441"/>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18441"/>
                                        </p:tgtEl>
                                      </p:cBhvr>
                                    </p:animEffect>
                                  </p:childTnLst>
                                </p:cTn>
                              </p:par>
                            </p:childTnLst>
                          </p:cTn>
                        </p:par>
                        <p:par>
                          <p:cTn id="12" fill="hold" nodeType="afterGroup">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18442"/>
                                        </p:tgtEl>
                                        <p:attrNameLst>
                                          <p:attrName>style.visibility</p:attrName>
                                        </p:attrNameLst>
                                      </p:cBhvr>
                                      <p:to>
                                        <p:strVal val="visible"/>
                                      </p:to>
                                    </p:set>
                                    <p:animEffect>
                                      <p:cBhvr>
                                        <p:cTn id="15" dur="500"/>
                                        <p:tgtEl>
                                          <p:spTgt spid="18442"/>
                                        </p:tgtEl>
                                      </p:cBhvr>
                                    </p:animEffect>
                                  </p:childTnLst>
                                </p:cTn>
                              </p:par>
                            </p:childTnLst>
                          </p:cTn>
                        </p:par>
                        <p:par>
                          <p:cTn id="16" fill="hold" nodeType="afterGroup">
                            <p:stCondLst>
                              <p:cond delay="1350"/>
                            </p:stCondLst>
                            <p:childTnLst>
                              <p:par>
                                <p:cTn id="17" presetID="49" presetClass="entr" presetSubtype="0" decel="100000" fill="hold" nodeType="afterEffect">
                                  <p:stCondLst>
                                    <p:cond delay="0"/>
                                  </p:stCondLst>
                                  <p:childTnLst>
                                    <p:set>
                                      <p:cBhvr>
                                        <p:cTn id="18" dur="1" fill="hold">
                                          <p:stCondLst>
                                            <p:cond delay="0"/>
                                          </p:stCondLst>
                                        </p:cTn>
                                        <p:tgtEl>
                                          <p:spTgt spid="18450"/>
                                        </p:tgtEl>
                                        <p:attrNameLst>
                                          <p:attrName>style.visibility</p:attrName>
                                        </p:attrNameLst>
                                      </p:cBhvr>
                                      <p:to>
                                        <p:strVal val="visible"/>
                                      </p:to>
                                    </p:set>
                                    <p:anim calcmode="lin" valueType="num">
                                      <p:cBhvr>
                                        <p:cTn id="19" dur="500" fill="hold"/>
                                        <p:tgtEl>
                                          <p:spTgt spid="18450"/>
                                        </p:tgtEl>
                                        <p:attrNameLst>
                                          <p:attrName>ppt_w</p:attrName>
                                        </p:attrNameLst>
                                      </p:cBhvr>
                                      <p:tavLst>
                                        <p:tav tm="0">
                                          <p:val>
                                            <p:fltVal val="0"/>
                                          </p:val>
                                        </p:tav>
                                        <p:tav tm="100000">
                                          <p:val>
                                            <p:strVal val="#ppt_w"/>
                                          </p:val>
                                        </p:tav>
                                      </p:tavLst>
                                    </p:anim>
                                    <p:anim calcmode="lin" valueType="num">
                                      <p:cBhvr>
                                        <p:cTn id="20" dur="500" fill="hold"/>
                                        <p:tgtEl>
                                          <p:spTgt spid="18450"/>
                                        </p:tgtEl>
                                        <p:attrNameLst>
                                          <p:attrName>ppt_h</p:attrName>
                                        </p:attrNameLst>
                                      </p:cBhvr>
                                      <p:tavLst>
                                        <p:tav tm="0">
                                          <p:val>
                                            <p:fltVal val="0"/>
                                          </p:val>
                                        </p:tav>
                                        <p:tav tm="100000">
                                          <p:val>
                                            <p:strVal val="#ppt_h"/>
                                          </p:val>
                                        </p:tav>
                                      </p:tavLst>
                                    </p:anim>
                                    <p:anim calcmode="lin" valueType="num">
                                      <p:cBhvr>
                                        <p:cTn id="21" dur="500" fill="hold"/>
                                        <p:tgtEl>
                                          <p:spTgt spid="18450"/>
                                        </p:tgtEl>
                                        <p:attrNameLst>
                                          <p:attrName>style.rotation</p:attrName>
                                        </p:attrNameLst>
                                      </p:cBhvr>
                                      <p:tavLst>
                                        <p:tav tm="0">
                                          <p:val>
                                            <p:fltVal val="360"/>
                                          </p:val>
                                        </p:tav>
                                        <p:tav tm="100000">
                                          <p:val>
                                            <p:fltVal val="0"/>
                                          </p:val>
                                        </p:tav>
                                      </p:tavLst>
                                    </p:anim>
                                    <p:animEffect>
                                      <p:cBhvr>
                                        <p:cTn id="22" dur="500"/>
                                        <p:tgtEl>
                                          <p:spTgt spid="18450"/>
                                        </p:tgtEl>
                                      </p:cBhvr>
                                    </p:animEffect>
                                  </p:childTnLst>
                                </p:cTn>
                              </p:par>
                            </p:childTnLst>
                          </p:cTn>
                        </p:par>
                        <p:par>
                          <p:cTn id="23" fill="hold" nodeType="afterGroup">
                            <p:stCondLst>
                              <p:cond delay="1850"/>
                            </p:stCondLst>
                            <p:childTnLst>
                              <p:par>
                                <p:cTn id="24" presetID="12" presetClass="entr" presetSubtype="8" fill="hold" grpId="0" nodeType="afterEffect">
                                  <p:stCondLst>
                                    <p:cond delay="0"/>
                                  </p:stCondLst>
                                  <p:childTnLst>
                                    <p:set>
                                      <p:cBhvr>
                                        <p:cTn id="25" dur="1" fill="hold">
                                          <p:stCondLst>
                                            <p:cond delay="0"/>
                                          </p:stCondLst>
                                        </p:cTn>
                                        <p:tgtEl>
                                          <p:spTgt spid="18443"/>
                                        </p:tgtEl>
                                        <p:attrNameLst>
                                          <p:attrName>style.visibility</p:attrName>
                                        </p:attrNameLst>
                                      </p:cBhvr>
                                      <p:to>
                                        <p:strVal val="visible"/>
                                      </p:to>
                                    </p:set>
                                    <p:anim calcmode="lin" valueType="num">
                                      <p:cBhvr>
                                        <p:cTn id="26" dur="500"/>
                                        <p:tgtEl>
                                          <p:spTgt spid="18443"/>
                                        </p:tgtEl>
                                        <p:attrNameLst>
                                          <p:attrName>ppt_x</p:attrName>
                                        </p:attrNameLst>
                                      </p:cBhvr>
                                      <p:tavLst>
                                        <p:tav tm="0">
                                          <p:val>
                                            <p:strVal val="#ppt_x-#ppt_w*1.125000"/>
                                          </p:val>
                                        </p:tav>
                                        <p:tav tm="100000">
                                          <p:val>
                                            <p:strVal val="#ppt_x"/>
                                          </p:val>
                                        </p:tav>
                                      </p:tavLst>
                                    </p:anim>
                                    <p:animEffect>
                                      <p:cBhvr>
                                        <p:cTn id="27" dur="500"/>
                                        <p:tgtEl>
                                          <p:spTgt spid="18443"/>
                                        </p:tgtEl>
                                      </p:cBhvr>
                                    </p:animEffect>
                                  </p:childTnLst>
                                </p:cTn>
                              </p:par>
                            </p:childTnLst>
                          </p:cTn>
                        </p:par>
                        <p:par>
                          <p:cTn id="28" fill="hold" nodeType="afterGroup">
                            <p:stCondLst>
                              <p:cond delay="2350"/>
                            </p:stCondLst>
                            <p:childTnLst>
                              <p:par>
                                <p:cTn id="29" presetID="49" presetClass="entr" presetSubtype="0" decel="100000" fill="hold" nodeType="afterEffect">
                                  <p:stCondLst>
                                    <p:cond delay="0"/>
                                  </p:stCondLst>
                                  <p:childTnLst>
                                    <p:set>
                                      <p:cBhvr>
                                        <p:cTn id="30" dur="1" fill="hold">
                                          <p:stCondLst>
                                            <p:cond delay="0"/>
                                          </p:stCondLst>
                                        </p:cTn>
                                        <p:tgtEl>
                                          <p:spTgt spid="18447"/>
                                        </p:tgtEl>
                                        <p:attrNameLst>
                                          <p:attrName>style.visibility</p:attrName>
                                        </p:attrNameLst>
                                      </p:cBhvr>
                                      <p:to>
                                        <p:strVal val="visible"/>
                                      </p:to>
                                    </p:set>
                                    <p:anim calcmode="lin" valueType="num">
                                      <p:cBhvr>
                                        <p:cTn id="31" dur="500" fill="hold"/>
                                        <p:tgtEl>
                                          <p:spTgt spid="18447"/>
                                        </p:tgtEl>
                                        <p:attrNameLst>
                                          <p:attrName>ppt_w</p:attrName>
                                        </p:attrNameLst>
                                      </p:cBhvr>
                                      <p:tavLst>
                                        <p:tav tm="0">
                                          <p:val>
                                            <p:fltVal val="0"/>
                                          </p:val>
                                        </p:tav>
                                        <p:tav tm="100000">
                                          <p:val>
                                            <p:strVal val="#ppt_w"/>
                                          </p:val>
                                        </p:tav>
                                      </p:tavLst>
                                    </p:anim>
                                    <p:anim calcmode="lin" valueType="num">
                                      <p:cBhvr>
                                        <p:cTn id="32" dur="500" fill="hold"/>
                                        <p:tgtEl>
                                          <p:spTgt spid="18447"/>
                                        </p:tgtEl>
                                        <p:attrNameLst>
                                          <p:attrName>ppt_h</p:attrName>
                                        </p:attrNameLst>
                                      </p:cBhvr>
                                      <p:tavLst>
                                        <p:tav tm="0">
                                          <p:val>
                                            <p:fltVal val="0"/>
                                          </p:val>
                                        </p:tav>
                                        <p:tav tm="100000">
                                          <p:val>
                                            <p:strVal val="#ppt_h"/>
                                          </p:val>
                                        </p:tav>
                                      </p:tavLst>
                                    </p:anim>
                                    <p:anim calcmode="lin" valueType="num">
                                      <p:cBhvr>
                                        <p:cTn id="33" dur="500" fill="hold"/>
                                        <p:tgtEl>
                                          <p:spTgt spid="18447"/>
                                        </p:tgtEl>
                                        <p:attrNameLst>
                                          <p:attrName>style.rotation</p:attrName>
                                        </p:attrNameLst>
                                      </p:cBhvr>
                                      <p:tavLst>
                                        <p:tav tm="0">
                                          <p:val>
                                            <p:fltVal val="360"/>
                                          </p:val>
                                        </p:tav>
                                        <p:tav tm="100000">
                                          <p:val>
                                            <p:fltVal val="0"/>
                                          </p:val>
                                        </p:tav>
                                      </p:tavLst>
                                    </p:anim>
                                    <p:animEffect>
                                      <p:cBhvr>
                                        <p:cTn id="34" dur="500"/>
                                        <p:tgtEl>
                                          <p:spTgt spid="18447"/>
                                        </p:tgtEl>
                                      </p:cBhvr>
                                    </p:animEffect>
                                  </p:childTnLst>
                                </p:cTn>
                              </p:par>
                            </p:childTnLst>
                          </p:cTn>
                        </p:par>
                        <p:par>
                          <p:cTn id="35" fill="hold" nodeType="afterGroup">
                            <p:stCondLst>
                              <p:cond delay="2850"/>
                            </p:stCondLst>
                            <p:childTnLst>
                              <p:par>
                                <p:cTn id="36" presetID="12" presetClass="entr" presetSubtype="8" fill="hold" grpId="0" nodeType="afterEffect">
                                  <p:stCondLst>
                                    <p:cond delay="0"/>
                                  </p:stCondLst>
                                  <p:childTnLst>
                                    <p:set>
                                      <p:cBhvr>
                                        <p:cTn id="37" dur="1" fill="hold">
                                          <p:stCondLst>
                                            <p:cond delay="0"/>
                                          </p:stCondLst>
                                        </p:cTn>
                                        <p:tgtEl>
                                          <p:spTgt spid="18453"/>
                                        </p:tgtEl>
                                        <p:attrNameLst>
                                          <p:attrName>style.visibility</p:attrName>
                                        </p:attrNameLst>
                                      </p:cBhvr>
                                      <p:to>
                                        <p:strVal val="visible"/>
                                      </p:to>
                                    </p:set>
                                    <p:anim calcmode="lin" valueType="num">
                                      <p:cBhvr>
                                        <p:cTn id="38" dur="500"/>
                                        <p:tgtEl>
                                          <p:spTgt spid="18453"/>
                                        </p:tgtEl>
                                        <p:attrNameLst>
                                          <p:attrName>ppt_x</p:attrName>
                                        </p:attrNameLst>
                                      </p:cBhvr>
                                      <p:tavLst>
                                        <p:tav tm="0">
                                          <p:val>
                                            <p:strVal val="#ppt_x-#ppt_w*1.125000"/>
                                          </p:val>
                                        </p:tav>
                                        <p:tav tm="100000">
                                          <p:val>
                                            <p:strVal val="#ppt_x"/>
                                          </p:val>
                                        </p:tav>
                                      </p:tavLst>
                                    </p:anim>
                                    <p:animEffect>
                                      <p:cBhvr>
                                        <p:cTn id="39" dur="500"/>
                                        <p:tgtEl>
                                          <p:spTgt spid="18453"/>
                                        </p:tgtEl>
                                      </p:cBhvr>
                                    </p:animEffect>
                                  </p:childTnLst>
                                </p:cTn>
                              </p:par>
                            </p:childTnLst>
                          </p:cTn>
                        </p:par>
                        <p:par>
                          <p:cTn id="40" fill="hold" nodeType="afterGroup">
                            <p:stCondLst>
                              <p:cond delay="3350"/>
                            </p:stCondLst>
                            <p:childTnLst>
                              <p:par>
                                <p:cTn id="41" presetID="49" presetClass="entr" presetSubtype="0" decel="100000" fill="hold" nodeType="afterEffect">
                                  <p:stCondLst>
                                    <p:cond delay="0"/>
                                  </p:stCondLst>
                                  <p:childTnLst>
                                    <p:set>
                                      <p:cBhvr>
                                        <p:cTn id="42" dur="1" fill="hold">
                                          <p:stCondLst>
                                            <p:cond delay="0"/>
                                          </p:stCondLst>
                                        </p:cTn>
                                        <p:tgtEl>
                                          <p:spTgt spid="18444"/>
                                        </p:tgtEl>
                                        <p:attrNameLst>
                                          <p:attrName>style.visibility</p:attrName>
                                        </p:attrNameLst>
                                      </p:cBhvr>
                                      <p:to>
                                        <p:strVal val="visible"/>
                                      </p:to>
                                    </p:set>
                                    <p:anim calcmode="lin" valueType="num">
                                      <p:cBhvr>
                                        <p:cTn id="43" dur="500" fill="hold"/>
                                        <p:tgtEl>
                                          <p:spTgt spid="18444"/>
                                        </p:tgtEl>
                                        <p:attrNameLst>
                                          <p:attrName>ppt_w</p:attrName>
                                        </p:attrNameLst>
                                      </p:cBhvr>
                                      <p:tavLst>
                                        <p:tav tm="0">
                                          <p:val>
                                            <p:fltVal val="0"/>
                                          </p:val>
                                        </p:tav>
                                        <p:tav tm="100000">
                                          <p:val>
                                            <p:strVal val="#ppt_w"/>
                                          </p:val>
                                        </p:tav>
                                      </p:tavLst>
                                    </p:anim>
                                    <p:anim calcmode="lin" valueType="num">
                                      <p:cBhvr>
                                        <p:cTn id="44" dur="500" fill="hold"/>
                                        <p:tgtEl>
                                          <p:spTgt spid="18444"/>
                                        </p:tgtEl>
                                        <p:attrNameLst>
                                          <p:attrName>ppt_h</p:attrName>
                                        </p:attrNameLst>
                                      </p:cBhvr>
                                      <p:tavLst>
                                        <p:tav tm="0">
                                          <p:val>
                                            <p:fltVal val="0"/>
                                          </p:val>
                                        </p:tav>
                                        <p:tav tm="100000">
                                          <p:val>
                                            <p:strVal val="#ppt_h"/>
                                          </p:val>
                                        </p:tav>
                                      </p:tavLst>
                                    </p:anim>
                                    <p:anim calcmode="lin" valueType="num">
                                      <p:cBhvr>
                                        <p:cTn id="45" dur="500" fill="hold"/>
                                        <p:tgtEl>
                                          <p:spTgt spid="18444"/>
                                        </p:tgtEl>
                                        <p:attrNameLst>
                                          <p:attrName>style.rotation</p:attrName>
                                        </p:attrNameLst>
                                      </p:cBhvr>
                                      <p:tavLst>
                                        <p:tav tm="0">
                                          <p:val>
                                            <p:fltVal val="360"/>
                                          </p:val>
                                        </p:tav>
                                        <p:tav tm="100000">
                                          <p:val>
                                            <p:fltVal val="0"/>
                                          </p:val>
                                        </p:tav>
                                      </p:tavLst>
                                    </p:anim>
                                    <p:animEffect>
                                      <p:cBhvr>
                                        <p:cTn id="46" dur="500"/>
                                        <p:tgtEl>
                                          <p:spTgt spid="18444"/>
                                        </p:tgtEl>
                                      </p:cBhvr>
                                    </p:animEffect>
                                  </p:childTnLst>
                                </p:cTn>
                              </p:par>
                            </p:childTnLst>
                          </p:cTn>
                        </p:par>
                        <p:par>
                          <p:cTn id="47" fill="hold" nodeType="afterGroup">
                            <p:stCondLst>
                              <p:cond delay="3850"/>
                            </p:stCondLst>
                            <p:childTnLst>
                              <p:par>
                                <p:cTn id="48" presetID="12" presetClass="entr" presetSubtype="8" fill="hold" grpId="0" nodeType="afterEffect">
                                  <p:stCondLst>
                                    <p:cond delay="0"/>
                                  </p:stCondLst>
                                  <p:childTnLst>
                                    <p:set>
                                      <p:cBhvr>
                                        <p:cTn id="49" dur="1" fill="hold">
                                          <p:stCondLst>
                                            <p:cond delay="0"/>
                                          </p:stCondLst>
                                        </p:cTn>
                                        <p:tgtEl>
                                          <p:spTgt spid="18454"/>
                                        </p:tgtEl>
                                        <p:attrNameLst>
                                          <p:attrName>style.visibility</p:attrName>
                                        </p:attrNameLst>
                                      </p:cBhvr>
                                      <p:to>
                                        <p:strVal val="visible"/>
                                      </p:to>
                                    </p:set>
                                    <p:anim calcmode="lin" valueType="num">
                                      <p:cBhvr>
                                        <p:cTn id="50" dur="500"/>
                                        <p:tgtEl>
                                          <p:spTgt spid="18454"/>
                                        </p:tgtEl>
                                        <p:attrNameLst>
                                          <p:attrName>ppt_x</p:attrName>
                                        </p:attrNameLst>
                                      </p:cBhvr>
                                      <p:tavLst>
                                        <p:tav tm="0">
                                          <p:val>
                                            <p:strVal val="#ppt_x-#ppt_w*1.125000"/>
                                          </p:val>
                                        </p:tav>
                                        <p:tav tm="100000">
                                          <p:val>
                                            <p:strVal val="#ppt_x"/>
                                          </p:val>
                                        </p:tav>
                                      </p:tavLst>
                                    </p:anim>
                                    <p:animEffect>
                                      <p:cBhvr>
                                        <p:cTn id="51" dur="500"/>
                                        <p:tgtEl>
                                          <p:spTgt spid="18454"/>
                                        </p:tgtEl>
                                      </p:cBhvr>
                                    </p:animEffect>
                                  </p:childTnLst>
                                </p:cTn>
                              </p:par>
                            </p:childTnLst>
                          </p:cTn>
                        </p:par>
                        <p:par>
                          <p:cTn id="52" fill="hold" nodeType="afterGroup">
                            <p:stCondLst>
                              <p:cond delay="4350"/>
                            </p:stCondLst>
                            <p:childTnLst>
                              <p:par>
                                <p:cTn id="53" presetID="49" presetClass="entr" presetSubtype="0" decel="100000" fill="hold" nodeType="afterEffect">
                                  <p:stCondLst>
                                    <p:cond delay="0"/>
                                  </p:stCondLst>
                                  <p:childTnLst>
                                    <p:set>
                                      <p:cBhvr>
                                        <p:cTn id="54" dur="1" fill="hold">
                                          <p:stCondLst>
                                            <p:cond delay="0"/>
                                          </p:stCondLst>
                                        </p:cTn>
                                        <p:tgtEl>
                                          <p:spTgt spid="18456"/>
                                        </p:tgtEl>
                                        <p:attrNameLst>
                                          <p:attrName>style.visibility</p:attrName>
                                        </p:attrNameLst>
                                      </p:cBhvr>
                                      <p:to>
                                        <p:strVal val="visible"/>
                                      </p:to>
                                    </p:set>
                                    <p:anim calcmode="lin" valueType="num">
                                      <p:cBhvr>
                                        <p:cTn id="55" dur="500" fill="hold"/>
                                        <p:tgtEl>
                                          <p:spTgt spid="18456"/>
                                        </p:tgtEl>
                                        <p:attrNameLst>
                                          <p:attrName>ppt_w</p:attrName>
                                        </p:attrNameLst>
                                      </p:cBhvr>
                                      <p:tavLst>
                                        <p:tav tm="0">
                                          <p:val>
                                            <p:fltVal val="0"/>
                                          </p:val>
                                        </p:tav>
                                        <p:tav tm="100000">
                                          <p:val>
                                            <p:strVal val="#ppt_w"/>
                                          </p:val>
                                        </p:tav>
                                      </p:tavLst>
                                    </p:anim>
                                    <p:anim calcmode="lin" valueType="num">
                                      <p:cBhvr>
                                        <p:cTn id="56" dur="500" fill="hold"/>
                                        <p:tgtEl>
                                          <p:spTgt spid="18456"/>
                                        </p:tgtEl>
                                        <p:attrNameLst>
                                          <p:attrName>ppt_h</p:attrName>
                                        </p:attrNameLst>
                                      </p:cBhvr>
                                      <p:tavLst>
                                        <p:tav tm="0">
                                          <p:val>
                                            <p:fltVal val="0"/>
                                          </p:val>
                                        </p:tav>
                                        <p:tav tm="100000">
                                          <p:val>
                                            <p:strVal val="#ppt_h"/>
                                          </p:val>
                                        </p:tav>
                                      </p:tavLst>
                                    </p:anim>
                                    <p:anim calcmode="lin" valueType="num">
                                      <p:cBhvr>
                                        <p:cTn id="57" dur="500" fill="hold"/>
                                        <p:tgtEl>
                                          <p:spTgt spid="18456"/>
                                        </p:tgtEl>
                                        <p:attrNameLst>
                                          <p:attrName>style.rotation</p:attrName>
                                        </p:attrNameLst>
                                      </p:cBhvr>
                                      <p:tavLst>
                                        <p:tav tm="0">
                                          <p:val>
                                            <p:fltVal val="360"/>
                                          </p:val>
                                        </p:tav>
                                        <p:tav tm="100000">
                                          <p:val>
                                            <p:fltVal val="0"/>
                                          </p:val>
                                        </p:tav>
                                      </p:tavLst>
                                    </p:anim>
                                    <p:animEffect>
                                      <p:cBhvr>
                                        <p:cTn id="58" dur="500"/>
                                        <p:tgtEl>
                                          <p:spTgt spid="18456"/>
                                        </p:tgtEl>
                                      </p:cBhvr>
                                    </p:animEffect>
                                  </p:childTnLst>
                                </p:cTn>
                              </p:par>
                            </p:childTnLst>
                          </p:cTn>
                        </p:par>
                        <p:par>
                          <p:cTn id="59" fill="hold" nodeType="afterGroup">
                            <p:stCondLst>
                              <p:cond delay="4850"/>
                            </p:stCondLst>
                            <p:childTnLst>
                              <p:par>
                                <p:cTn id="60" presetID="12" presetClass="entr" presetSubtype="8" fill="hold" grpId="0" nodeType="afterEffect">
                                  <p:stCondLst>
                                    <p:cond delay="0"/>
                                  </p:stCondLst>
                                  <p:childTnLst>
                                    <p:set>
                                      <p:cBhvr>
                                        <p:cTn id="61" dur="1" fill="hold">
                                          <p:stCondLst>
                                            <p:cond delay="0"/>
                                          </p:stCondLst>
                                        </p:cTn>
                                        <p:tgtEl>
                                          <p:spTgt spid="18455"/>
                                        </p:tgtEl>
                                        <p:attrNameLst>
                                          <p:attrName>style.visibility</p:attrName>
                                        </p:attrNameLst>
                                      </p:cBhvr>
                                      <p:to>
                                        <p:strVal val="visible"/>
                                      </p:to>
                                    </p:set>
                                    <p:anim calcmode="lin" valueType="num">
                                      <p:cBhvr>
                                        <p:cTn id="62" dur="500"/>
                                        <p:tgtEl>
                                          <p:spTgt spid="18455"/>
                                        </p:tgtEl>
                                        <p:attrNameLst>
                                          <p:attrName>ppt_x</p:attrName>
                                        </p:attrNameLst>
                                      </p:cBhvr>
                                      <p:tavLst>
                                        <p:tav tm="0">
                                          <p:val>
                                            <p:strVal val="#ppt_x-#ppt_w*1.125000"/>
                                          </p:val>
                                        </p:tav>
                                        <p:tav tm="100000">
                                          <p:val>
                                            <p:strVal val="#ppt_x"/>
                                          </p:val>
                                        </p:tav>
                                      </p:tavLst>
                                    </p:anim>
                                    <p:animEffect>
                                      <p:cBhvr>
                                        <p:cTn id="63" dur="500"/>
                                        <p:tgtEl>
                                          <p:spTgt spid="18455"/>
                                        </p:tgtEl>
                                      </p:cBhvr>
                                    </p:animEffect>
                                  </p:childTnLst>
                                </p:cTn>
                              </p:par>
                            </p:childTnLst>
                          </p:cTn>
                        </p:par>
                        <p:par>
                          <p:cTn id="64" fill="hold" nodeType="afterGroup">
                            <p:stCondLst>
                              <p:cond delay="5350"/>
                            </p:stCondLst>
                            <p:childTnLst>
                              <p:par>
                                <p:cTn id="65" presetID="52" presetClass="entr" presetSubtype="0" fill="hold" nodeType="afterEffect">
                                  <p:stCondLst>
                                    <p:cond delay="0"/>
                                  </p:stCondLst>
                                  <p:childTnLst>
                                    <p:set>
                                      <p:cBhvr>
                                        <p:cTn id="66" dur="1" fill="hold">
                                          <p:stCondLst>
                                            <p:cond delay="0"/>
                                          </p:stCondLst>
                                        </p:cTn>
                                        <p:tgtEl>
                                          <p:spTgt spid="18440"/>
                                        </p:tgtEl>
                                        <p:attrNameLst>
                                          <p:attrName>style.visibility</p:attrName>
                                        </p:attrNameLst>
                                      </p:cBhvr>
                                      <p:to>
                                        <p:strVal val="visible"/>
                                      </p:to>
                                    </p:set>
                                    <p:animScale>
                                      <p:cBhvr>
                                        <p:cTn id="67" dur="300" decel="50000" fill="hold">
                                          <p:stCondLst>
                                            <p:cond delay="0"/>
                                          </p:stCondLst>
                                        </p:cTn>
                                        <p:tgtEl>
                                          <p:spTgt spid="184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8" dur="300" decel="50000" fill="hold">
                                          <p:stCondLst>
                                            <p:cond delay="0"/>
                                          </p:stCondLst>
                                        </p:cTn>
                                        <p:tgtEl>
                                          <p:spTgt spid="18440"/>
                                        </p:tgtEl>
                                        <p:attrNameLst>
                                          <p:attrName>ppt_x,ppt_y</p:attrName>
                                        </p:attrNameLst>
                                      </p:cBhvr>
                                      <p:rCtr x="0" y="0"/>
                                    </p:animMotion>
                                    <p:animEffect>
                                      <p:cBhvr>
                                        <p:cTn id="69" dur="300"/>
                                        <p:tgtEl>
                                          <p:spTgt spid="18440"/>
                                        </p:tgtEl>
                                      </p:cBhvr>
                                    </p:animEffect>
                                  </p:childTnLst>
                                </p:cTn>
                              </p:par>
                            </p:childTnLst>
                          </p:cTn>
                        </p:par>
                        <p:par>
                          <p:cTn id="70" fill="hold" nodeType="afterGroup">
                            <p:stCondLst>
                              <p:cond delay="5650"/>
                            </p:stCondLst>
                            <p:childTnLst>
                              <p:par>
                                <p:cTn id="71" presetID="52" presetClass="entr" presetSubtype="0" fill="hold" nodeType="afterEffect">
                                  <p:stCondLst>
                                    <p:cond delay="0"/>
                                  </p:stCondLst>
                                  <p:childTnLst>
                                    <p:set>
                                      <p:cBhvr>
                                        <p:cTn id="72" dur="1" fill="hold">
                                          <p:stCondLst>
                                            <p:cond delay="0"/>
                                          </p:stCondLst>
                                        </p:cTn>
                                        <p:tgtEl>
                                          <p:spTgt spid="18438"/>
                                        </p:tgtEl>
                                        <p:attrNameLst>
                                          <p:attrName>style.visibility</p:attrName>
                                        </p:attrNameLst>
                                      </p:cBhvr>
                                      <p:to>
                                        <p:strVal val="visible"/>
                                      </p:to>
                                    </p:set>
                                    <p:animScale>
                                      <p:cBhvr>
                                        <p:cTn id="73" dur="300" decel="50000" fill="hold">
                                          <p:stCondLst>
                                            <p:cond delay="0"/>
                                          </p:stCondLst>
                                        </p:cTn>
                                        <p:tgtEl>
                                          <p:spTgt spid="184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4" dur="300" decel="50000" fill="hold">
                                          <p:stCondLst>
                                            <p:cond delay="0"/>
                                          </p:stCondLst>
                                        </p:cTn>
                                        <p:tgtEl>
                                          <p:spTgt spid="18438"/>
                                        </p:tgtEl>
                                        <p:attrNameLst>
                                          <p:attrName>ppt_x,ppt_y</p:attrName>
                                        </p:attrNameLst>
                                      </p:cBhvr>
                                      <p:rCtr x="0" y="0"/>
                                    </p:animMotion>
                                    <p:animEffect>
                                      <p:cBhvr>
                                        <p:cTn id="75" dur="300"/>
                                        <p:tgtEl>
                                          <p:spTgt spid="18438"/>
                                        </p:tgtEl>
                                      </p:cBhvr>
                                    </p:animEffect>
                                  </p:childTnLst>
                                </p:cTn>
                              </p:par>
                            </p:childTnLst>
                          </p:cTn>
                        </p:par>
                        <p:par>
                          <p:cTn id="76" fill="hold" nodeType="afterGroup">
                            <p:stCondLst>
                              <p:cond delay="5950"/>
                            </p:stCondLst>
                            <p:childTnLst>
                              <p:par>
                                <p:cTn id="77" presetID="52" presetClass="entr" presetSubtype="0" fill="hold" nodeType="afterEffect">
                                  <p:stCondLst>
                                    <p:cond delay="0"/>
                                  </p:stCondLst>
                                  <p:childTnLst>
                                    <p:set>
                                      <p:cBhvr>
                                        <p:cTn id="78" dur="1" fill="hold">
                                          <p:stCondLst>
                                            <p:cond delay="0"/>
                                          </p:stCondLst>
                                        </p:cTn>
                                        <p:tgtEl>
                                          <p:spTgt spid="18437"/>
                                        </p:tgtEl>
                                        <p:attrNameLst>
                                          <p:attrName>style.visibility</p:attrName>
                                        </p:attrNameLst>
                                      </p:cBhvr>
                                      <p:to>
                                        <p:strVal val="visible"/>
                                      </p:to>
                                    </p:set>
                                    <p:animScale>
                                      <p:cBhvr>
                                        <p:cTn id="79" dur="300" decel="50000" fill="hold">
                                          <p:stCondLst>
                                            <p:cond delay="0"/>
                                          </p:stCondLst>
                                        </p:cTn>
                                        <p:tgtEl>
                                          <p:spTgt spid="184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0" dur="300" decel="50000" fill="hold">
                                          <p:stCondLst>
                                            <p:cond delay="0"/>
                                          </p:stCondLst>
                                        </p:cTn>
                                        <p:tgtEl>
                                          <p:spTgt spid="18437"/>
                                        </p:tgtEl>
                                        <p:attrNameLst>
                                          <p:attrName>ppt_x,ppt_y</p:attrName>
                                        </p:attrNameLst>
                                      </p:cBhvr>
                                      <p:rCtr x="0" y="0"/>
                                    </p:animMotion>
                                    <p:animEffect>
                                      <p:cBhvr>
                                        <p:cTn id="81" dur="300"/>
                                        <p:tgtEl>
                                          <p:spTgt spid="18437"/>
                                        </p:tgtEl>
                                      </p:cBhvr>
                                    </p:animEffect>
                                  </p:childTnLst>
                                </p:cTn>
                              </p:par>
                            </p:childTnLst>
                          </p:cTn>
                        </p:par>
                        <p:par>
                          <p:cTn id="82" fill="hold" nodeType="afterGroup">
                            <p:stCondLst>
                              <p:cond delay="6250"/>
                            </p:stCondLst>
                            <p:childTnLst>
                              <p:par>
                                <p:cTn id="83" presetID="52" presetClass="entr" presetSubtype="0" fill="hold" nodeType="afterEffect">
                                  <p:stCondLst>
                                    <p:cond delay="0"/>
                                  </p:stCondLst>
                                  <p:childTnLst>
                                    <p:set>
                                      <p:cBhvr>
                                        <p:cTn id="84" dur="1" fill="hold">
                                          <p:stCondLst>
                                            <p:cond delay="0"/>
                                          </p:stCondLst>
                                        </p:cTn>
                                        <p:tgtEl>
                                          <p:spTgt spid="18439"/>
                                        </p:tgtEl>
                                        <p:attrNameLst>
                                          <p:attrName>style.visibility</p:attrName>
                                        </p:attrNameLst>
                                      </p:cBhvr>
                                      <p:to>
                                        <p:strVal val="visible"/>
                                      </p:to>
                                    </p:set>
                                    <p:animScale>
                                      <p:cBhvr>
                                        <p:cTn id="85" dur="300" decel="50000" fill="hold">
                                          <p:stCondLst>
                                            <p:cond delay="0"/>
                                          </p:stCondLst>
                                        </p:cTn>
                                        <p:tgtEl>
                                          <p:spTgt spid="184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6" dur="300" decel="50000" fill="hold">
                                          <p:stCondLst>
                                            <p:cond delay="0"/>
                                          </p:stCondLst>
                                        </p:cTn>
                                        <p:tgtEl>
                                          <p:spTgt spid="18439"/>
                                        </p:tgtEl>
                                        <p:attrNameLst>
                                          <p:attrName>ppt_x,ppt_y</p:attrName>
                                        </p:attrNameLst>
                                      </p:cBhvr>
                                      <p:rCtr x="0" y="0"/>
                                    </p:animMotion>
                                    <p:animEffect>
                                      <p:cBhvr>
                                        <p:cTn id="87" dur="3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bldLvl="0" autoUpdateAnimBg="0"/>
      <p:bldP spid="18442" grpId="0" bldLvl="0" animBg="1" autoUpdateAnimBg="0"/>
      <p:bldP spid="18443" grpId="0" bldLvl="0" autoUpdateAnimBg="0"/>
      <p:bldP spid="18453" grpId="0" bldLvl="0" autoUpdateAnimBg="0"/>
      <p:bldP spid="18454" grpId="0" bldLvl="0" autoUpdateAnimBg="0"/>
      <p:bldP spid="18455"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灯片编号占位符 4">
            <a:extLst>
              <a:ext uri="{FF2B5EF4-FFF2-40B4-BE49-F238E27FC236}">
                <a16:creationId xmlns:a16="http://schemas.microsoft.com/office/drawing/2014/main" id="{EE7DC932-D875-4586-BF9A-BD344B5C92F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ED012BAD-1E4F-4705-B4C8-66779D99F19F}" type="slidenum">
              <a:rPr kumimoji="0" lang="zh-CN" altLang="en-US" sz="1200">
                <a:solidFill>
                  <a:srgbClr val="898989"/>
                </a:solidFill>
              </a:rPr>
              <a:pPr/>
              <a:t>16</a:t>
            </a:fld>
            <a:endParaRPr kumimoji="0" lang="zh-CN" altLang="en-US" sz="1800"/>
          </a:p>
        </p:txBody>
      </p:sp>
      <p:pic>
        <p:nvPicPr>
          <p:cNvPr id="30722" name="Picture 2" descr="F:\0作品发布中心\0中转站\巴西\巴西7\1.png">
            <a:extLst>
              <a:ext uri="{FF2B5EF4-FFF2-40B4-BE49-F238E27FC236}">
                <a16:creationId xmlns:a16="http://schemas.microsoft.com/office/drawing/2014/main" id="{C5CD99AD-414C-4115-A056-F2645C299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0025"/>
            <a:ext cx="5106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50">
            <a:extLst>
              <a:ext uri="{FF2B5EF4-FFF2-40B4-BE49-F238E27FC236}">
                <a16:creationId xmlns:a16="http://schemas.microsoft.com/office/drawing/2014/main" id="{B30EC671-C4E8-41E9-AD7A-F0B2789EADA3}"/>
              </a:ext>
            </a:extLst>
          </p:cNvPr>
          <p:cNvSpPr>
            <a:spLocks noChangeArrowheads="1"/>
          </p:cNvSpPr>
          <p:nvPr/>
        </p:nvSpPr>
        <p:spPr bwMode="auto">
          <a:xfrm>
            <a:off x="8134350" y="123825"/>
            <a:ext cx="81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000">
                <a:solidFill>
                  <a:schemeClr val="bg1"/>
                </a:solidFill>
                <a:latin typeface="时尚中黑简体" pitchFamily="2" charset="-122"/>
                <a:ea typeface="时尚中黑简体" pitchFamily="2" charset="-122"/>
                <a:sym typeface="时尚中黑简体" pitchFamily="2" charset="-122"/>
              </a:rPr>
              <a:t>Logo </a:t>
            </a:r>
            <a:endParaRPr kumimoji="0" lang="zh-CN" altLang="en-US" sz="2000">
              <a:solidFill>
                <a:schemeClr val="bg1"/>
              </a:solidFill>
              <a:latin typeface="时尚中黑简体" pitchFamily="2" charset="-122"/>
              <a:ea typeface="时尚中黑简体" pitchFamily="2" charset="-122"/>
              <a:sym typeface="时尚中黑简体" pitchFamily="2" charset="-122"/>
            </a:endParaRPr>
          </a:p>
        </p:txBody>
      </p:sp>
      <p:pic>
        <p:nvPicPr>
          <p:cNvPr id="30724" name="Picture 3">
            <a:extLst>
              <a:ext uri="{FF2B5EF4-FFF2-40B4-BE49-F238E27FC236}">
                <a16:creationId xmlns:a16="http://schemas.microsoft.com/office/drawing/2014/main" id="{A88B1979-B887-4AB9-8E2B-652BD8CD1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813" y="123825"/>
            <a:ext cx="363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19461" name="矩形 4">
            <a:extLst>
              <a:ext uri="{FF2B5EF4-FFF2-40B4-BE49-F238E27FC236}">
                <a16:creationId xmlns:a16="http://schemas.microsoft.com/office/drawing/2014/main" id="{4E02BFFD-7D58-4D47-9FBB-246C2F431F33}"/>
              </a:ext>
            </a:extLst>
          </p:cNvPr>
          <p:cNvSpPr>
            <a:spLocks noChangeArrowheads="1"/>
          </p:cNvSpPr>
          <p:nvPr/>
        </p:nvSpPr>
        <p:spPr bwMode="auto">
          <a:xfrm>
            <a:off x="501650" y="3109913"/>
            <a:ext cx="4535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b="1">
                <a:solidFill>
                  <a:srgbClr val="000000"/>
                </a:solidFill>
                <a:latin typeface="时尚中黑简体" pitchFamily="2" charset="-122"/>
                <a:ea typeface="时尚中黑简体" pitchFamily="2" charset="-122"/>
                <a:sym typeface="时尚中黑简体" pitchFamily="2" charset="-122"/>
              </a:rPr>
              <a:t>Click here to add a title</a:t>
            </a:r>
            <a:endParaRPr kumimoji="0" lang="zh-CN" altLang="en-US" sz="1800"/>
          </a:p>
        </p:txBody>
      </p:sp>
      <p:grpSp>
        <p:nvGrpSpPr>
          <p:cNvPr id="19462" name="Group 6">
            <a:extLst>
              <a:ext uri="{FF2B5EF4-FFF2-40B4-BE49-F238E27FC236}">
                <a16:creationId xmlns:a16="http://schemas.microsoft.com/office/drawing/2014/main" id="{016A0604-9CED-44AE-9E9C-A591F761F8E7}"/>
              </a:ext>
            </a:extLst>
          </p:cNvPr>
          <p:cNvGrpSpPr>
            <a:grpSpLocks/>
          </p:cNvGrpSpPr>
          <p:nvPr/>
        </p:nvGrpSpPr>
        <p:grpSpPr bwMode="auto">
          <a:xfrm>
            <a:off x="2489200" y="1131888"/>
            <a:ext cx="6043613" cy="3344862"/>
            <a:chOff x="0" y="0"/>
            <a:chExt cx="6043665" cy="3345872"/>
          </a:xfrm>
        </p:grpSpPr>
        <p:grpSp>
          <p:nvGrpSpPr>
            <p:cNvPr id="30728" name="Group 7">
              <a:extLst>
                <a:ext uri="{FF2B5EF4-FFF2-40B4-BE49-F238E27FC236}">
                  <a16:creationId xmlns:a16="http://schemas.microsoft.com/office/drawing/2014/main" id="{C1132145-E2AA-4C2F-B3E9-637C317D2B36}"/>
                </a:ext>
              </a:extLst>
            </p:cNvPr>
            <p:cNvGrpSpPr>
              <a:grpSpLocks noChangeAspect="1"/>
            </p:cNvGrpSpPr>
            <p:nvPr/>
          </p:nvGrpSpPr>
          <p:grpSpPr bwMode="auto">
            <a:xfrm>
              <a:off x="0" y="0"/>
              <a:ext cx="6043665" cy="3345872"/>
              <a:chOff x="0" y="0"/>
              <a:chExt cx="8399866" cy="4651514"/>
            </a:xfrm>
          </p:grpSpPr>
          <p:sp>
            <p:nvSpPr>
              <p:cNvPr id="30756" name="Oval 9">
                <a:extLst>
                  <a:ext uri="{FF2B5EF4-FFF2-40B4-BE49-F238E27FC236}">
                    <a16:creationId xmlns:a16="http://schemas.microsoft.com/office/drawing/2014/main" id="{B185A6C7-56B9-465C-A0B3-0DD145640ED8}"/>
                  </a:ext>
                </a:extLst>
              </p:cNvPr>
              <p:cNvSpPr>
                <a:spLocks noChangeAspect="1" noChangeArrowheads="1"/>
              </p:cNvSpPr>
              <p:nvPr/>
            </p:nvSpPr>
            <p:spPr bwMode="auto">
              <a:xfrm>
                <a:off x="2021939" y="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57" name="Oval 10">
                <a:extLst>
                  <a:ext uri="{FF2B5EF4-FFF2-40B4-BE49-F238E27FC236}">
                    <a16:creationId xmlns:a16="http://schemas.microsoft.com/office/drawing/2014/main" id="{2E668471-6435-47FF-A0A5-79602226FE4B}"/>
                  </a:ext>
                </a:extLst>
              </p:cNvPr>
              <p:cNvSpPr>
                <a:spLocks noChangeAspect="1" noChangeArrowheads="1"/>
              </p:cNvSpPr>
              <p:nvPr/>
            </p:nvSpPr>
            <p:spPr bwMode="auto">
              <a:xfrm>
                <a:off x="2133515" y="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58" name="Oval 11">
                <a:extLst>
                  <a:ext uri="{FF2B5EF4-FFF2-40B4-BE49-F238E27FC236}">
                    <a16:creationId xmlns:a16="http://schemas.microsoft.com/office/drawing/2014/main" id="{421CBFB1-C426-4EA8-95CA-58F8817318AA}"/>
                  </a:ext>
                </a:extLst>
              </p:cNvPr>
              <p:cNvSpPr>
                <a:spLocks noChangeAspect="1" noChangeArrowheads="1"/>
              </p:cNvSpPr>
              <p:nvPr/>
            </p:nvSpPr>
            <p:spPr bwMode="auto">
              <a:xfrm>
                <a:off x="2246598" y="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59" name="Oval 12">
                <a:extLst>
                  <a:ext uri="{FF2B5EF4-FFF2-40B4-BE49-F238E27FC236}">
                    <a16:creationId xmlns:a16="http://schemas.microsoft.com/office/drawing/2014/main" id="{D51FFFF5-69A2-4487-A76E-C291729479FE}"/>
                  </a:ext>
                </a:extLst>
              </p:cNvPr>
              <p:cNvSpPr>
                <a:spLocks noChangeAspect="1" noChangeArrowheads="1"/>
              </p:cNvSpPr>
              <p:nvPr/>
            </p:nvSpPr>
            <p:spPr bwMode="auto">
              <a:xfrm>
                <a:off x="2358174" y="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60" name="Oval 13">
                <a:extLst>
                  <a:ext uri="{FF2B5EF4-FFF2-40B4-BE49-F238E27FC236}">
                    <a16:creationId xmlns:a16="http://schemas.microsoft.com/office/drawing/2014/main" id="{7BA74ECE-89E2-474C-A861-37E5949E33A7}"/>
                  </a:ext>
                </a:extLst>
              </p:cNvPr>
              <p:cNvSpPr>
                <a:spLocks noChangeAspect="1" noChangeArrowheads="1"/>
              </p:cNvSpPr>
              <p:nvPr/>
            </p:nvSpPr>
            <p:spPr bwMode="auto">
              <a:xfrm>
                <a:off x="2695918" y="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61" name="Oval 14">
                <a:extLst>
                  <a:ext uri="{FF2B5EF4-FFF2-40B4-BE49-F238E27FC236}">
                    <a16:creationId xmlns:a16="http://schemas.microsoft.com/office/drawing/2014/main" id="{921B828C-E64F-4186-A078-D0792014FC07}"/>
                  </a:ext>
                </a:extLst>
              </p:cNvPr>
              <p:cNvSpPr>
                <a:spLocks noChangeAspect="1" noChangeArrowheads="1"/>
              </p:cNvSpPr>
              <p:nvPr/>
            </p:nvSpPr>
            <p:spPr bwMode="auto">
              <a:xfrm>
                <a:off x="2809002" y="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62" name="Oval 15">
                <a:extLst>
                  <a:ext uri="{FF2B5EF4-FFF2-40B4-BE49-F238E27FC236}">
                    <a16:creationId xmlns:a16="http://schemas.microsoft.com/office/drawing/2014/main" id="{AE02395C-FC0D-421B-9B94-E305B6E4910D}"/>
                  </a:ext>
                </a:extLst>
              </p:cNvPr>
              <p:cNvSpPr>
                <a:spLocks noChangeAspect="1" noChangeArrowheads="1"/>
              </p:cNvSpPr>
              <p:nvPr/>
            </p:nvSpPr>
            <p:spPr bwMode="auto">
              <a:xfrm>
                <a:off x="2920578" y="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63" name="Oval 16">
                <a:extLst>
                  <a:ext uri="{FF2B5EF4-FFF2-40B4-BE49-F238E27FC236}">
                    <a16:creationId xmlns:a16="http://schemas.microsoft.com/office/drawing/2014/main" id="{C096D31D-B106-4044-BFEE-85C60CF64A7D}"/>
                  </a:ext>
                </a:extLst>
              </p:cNvPr>
              <p:cNvSpPr>
                <a:spLocks noChangeAspect="1" noChangeArrowheads="1"/>
              </p:cNvSpPr>
              <p:nvPr/>
            </p:nvSpPr>
            <p:spPr bwMode="auto">
              <a:xfrm>
                <a:off x="3033662" y="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64" name="Oval 17">
                <a:extLst>
                  <a:ext uri="{FF2B5EF4-FFF2-40B4-BE49-F238E27FC236}">
                    <a16:creationId xmlns:a16="http://schemas.microsoft.com/office/drawing/2014/main" id="{58F89880-DE98-4914-BD7A-C3BF56864745}"/>
                  </a:ext>
                </a:extLst>
              </p:cNvPr>
              <p:cNvSpPr>
                <a:spLocks noChangeAspect="1" noChangeArrowheads="1"/>
              </p:cNvSpPr>
              <p:nvPr/>
            </p:nvSpPr>
            <p:spPr bwMode="auto">
              <a:xfrm>
                <a:off x="3145238" y="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65" name="Oval 18">
                <a:extLst>
                  <a:ext uri="{FF2B5EF4-FFF2-40B4-BE49-F238E27FC236}">
                    <a16:creationId xmlns:a16="http://schemas.microsoft.com/office/drawing/2014/main" id="{2C392A9F-42A4-49B2-80DC-DE2138096A37}"/>
                  </a:ext>
                </a:extLst>
              </p:cNvPr>
              <p:cNvSpPr>
                <a:spLocks noChangeAspect="1" noChangeArrowheads="1"/>
              </p:cNvSpPr>
              <p:nvPr/>
            </p:nvSpPr>
            <p:spPr bwMode="auto">
              <a:xfrm>
                <a:off x="3258322" y="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66" name="Oval 19">
                <a:extLst>
                  <a:ext uri="{FF2B5EF4-FFF2-40B4-BE49-F238E27FC236}">
                    <a16:creationId xmlns:a16="http://schemas.microsoft.com/office/drawing/2014/main" id="{623C7DB4-87F7-4765-9641-001FA0BA0672}"/>
                  </a:ext>
                </a:extLst>
              </p:cNvPr>
              <p:cNvSpPr>
                <a:spLocks noChangeAspect="1" noChangeArrowheads="1"/>
              </p:cNvSpPr>
              <p:nvPr/>
            </p:nvSpPr>
            <p:spPr bwMode="auto">
              <a:xfrm>
                <a:off x="3369898" y="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67" name="Oval 20">
                <a:extLst>
                  <a:ext uri="{FF2B5EF4-FFF2-40B4-BE49-F238E27FC236}">
                    <a16:creationId xmlns:a16="http://schemas.microsoft.com/office/drawing/2014/main" id="{8642014D-CBA6-4C5C-B0F0-EE0CA5FED81C}"/>
                  </a:ext>
                </a:extLst>
              </p:cNvPr>
              <p:cNvSpPr>
                <a:spLocks noChangeAspect="1" noChangeArrowheads="1"/>
              </p:cNvSpPr>
              <p:nvPr/>
            </p:nvSpPr>
            <p:spPr bwMode="auto">
              <a:xfrm>
                <a:off x="3482981" y="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68" name="Oval 21">
                <a:extLst>
                  <a:ext uri="{FF2B5EF4-FFF2-40B4-BE49-F238E27FC236}">
                    <a16:creationId xmlns:a16="http://schemas.microsoft.com/office/drawing/2014/main" id="{CCB301AE-60D1-4332-8AA9-F3F24F79ACE6}"/>
                  </a:ext>
                </a:extLst>
              </p:cNvPr>
              <p:cNvSpPr>
                <a:spLocks noChangeAspect="1" noChangeArrowheads="1"/>
              </p:cNvSpPr>
              <p:nvPr/>
            </p:nvSpPr>
            <p:spPr bwMode="auto">
              <a:xfrm>
                <a:off x="3594557" y="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69" name="Oval 22">
                <a:extLst>
                  <a:ext uri="{FF2B5EF4-FFF2-40B4-BE49-F238E27FC236}">
                    <a16:creationId xmlns:a16="http://schemas.microsoft.com/office/drawing/2014/main" id="{852B5FEA-B603-430D-B91D-6B82C941001E}"/>
                  </a:ext>
                </a:extLst>
              </p:cNvPr>
              <p:cNvSpPr>
                <a:spLocks noChangeAspect="1" noChangeArrowheads="1"/>
              </p:cNvSpPr>
              <p:nvPr/>
            </p:nvSpPr>
            <p:spPr bwMode="auto">
              <a:xfrm>
                <a:off x="6178899" y="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70" name="Oval 23">
                <a:extLst>
                  <a:ext uri="{FF2B5EF4-FFF2-40B4-BE49-F238E27FC236}">
                    <a16:creationId xmlns:a16="http://schemas.microsoft.com/office/drawing/2014/main" id="{C9AD1194-0961-4549-B582-7638598FD11D}"/>
                  </a:ext>
                </a:extLst>
              </p:cNvPr>
              <p:cNvSpPr>
                <a:spLocks noChangeAspect="1" noChangeArrowheads="1"/>
              </p:cNvSpPr>
              <p:nvPr/>
            </p:nvSpPr>
            <p:spPr bwMode="auto">
              <a:xfrm>
                <a:off x="1797279" y="104037"/>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71" name="Oval 24">
                <a:extLst>
                  <a:ext uri="{FF2B5EF4-FFF2-40B4-BE49-F238E27FC236}">
                    <a16:creationId xmlns:a16="http://schemas.microsoft.com/office/drawing/2014/main" id="{8BEC86DC-7EAD-47B8-9415-99FFBB72D41A}"/>
                  </a:ext>
                </a:extLst>
              </p:cNvPr>
              <p:cNvSpPr>
                <a:spLocks noChangeAspect="1" noChangeArrowheads="1"/>
              </p:cNvSpPr>
              <p:nvPr/>
            </p:nvSpPr>
            <p:spPr bwMode="auto">
              <a:xfrm>
                <a:off x="1908855" y="104037"/>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72" name="Oval 25">
                <a:extLst>
                  <a:ext uri="{FF2B5EF4-FFF2-40B4-BE49-F238E27FC236}">
                    <a16:creationId xmlns:a16="http://schemas.microsoft.com/office/drawing/2014/main" id="{2B1D8C70-3153-47B7-AEBE-14D41E1D5FF0}"/>
                  </a:ext>
                </a:extLst>
              </p:cNvPr>
              <p:cNvSpPr>
                <a:spLocks noChangeAspect="1" noChangeArrowheads="1"/>
              </p:cNvSpPr>
              <p:nvPr/>
            </p:nvSpPr>
            <p:spPr bwMode="auto">
              <a:xfrm>
                <a:off x="2021939" y="104037"/>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73" name="Oval 26">
                <a:extLst>
                  <a:ext uri="{FF2B5EF4-FFF2-40B4-BE49-F238E27FC236}">
                    <a16:creationId xmlns:a16="http://schemas.microsoft.com/office/drawing/2014/main" id="{7B7AA85D-F51A-421F-9E55-0E8AFF5A1CE7}"/>
                  </a:ext>
                </a:extLst>
              </p:cNvPr>
              <p:cNvSpPr>
                <a:spLocks noChangeAspect="1" noChangeArrowheads="1"/>
              </p:cNvSpPr>
              <p:nvPr/>
            </p:nvSpPr>
            <p:spPr bwMode="auto">
              <a:xfrm>
                <a:off x="2133515" y="104037"/>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74" name="Oval 27">
                <a:extLst>
                  <a:ext uri="{FF2B5EF4-FFF2-40B4-BE49-F238E27FC236}">
                    <a16:creationId xmlns:a16="http://schemas.microsoft.com/office/drawing/2014/main" id="{2717C4D3-AF67-471A-A5CC-2E6E03CBD9BD}"/>
                  </a:ext>
                </a:extLst>
              </p:cNvPr>
              <p:cNvSpPr>
                <a:spLocks noChangeAspect="1" noChangeArrowheads="1"/>
              </p:cNvSpPr>
              <p:nvPr/>
            </p:nvSpPr>
            <p:spPr bwMode="auto">
              <a:xfrm>
                <a:off x="2246598" y="104037"/>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75" name="Oval 28">
                <a:extLst>
                  <a:ext uri="{FF2B5EF4-FFF2-40B4-BE49-F238E27FC236}">
                    <a16:creationId xmlns:a16="http://schemas.microsoft.com/office/drawing/2014/main" id="{B5C84D3F-EC7B-43CB-BCEB-8049A3A73700}"/>
                  </a:ext>
                </a:extLst>
              </p:cNvPr>
              <p:cNvSpPr>
                <a:spLocks noChangeAspect="1" noChangeArrowheads="1"/>
              </p:cNvSpPr>
              <p:nvPr/>
            </p:nvSpPr>
            <p:spPr bwMode="auto">
              <a:xfrm>
                <a:off x="2471259" y="104037"/>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76" name="Oval 29">
                <a:extLst>
                  <a:ext uri="{FF2B5EF4-FFF2-40B4-BE49-F238E27FC236}">
                    <a16:creationId xmlns:a16="http://schemas.microsoft.com/office/drawing/2014/main" id="{EC559065-6096-42FC-AFC4-27BC85920E4E}"/>
                  </a:ext>
                </a:extLst>
              </p:cNvPr>
              <p:cNvSpPr>
                <a:spLocks noChangeAspect="1" noChangeArrowheads="1"/>
              </p:cNvSpPr>
              <p:nvPr/>
            </p:nvSpPr>
            <p:spPr bwMode="auto">
              <a:xfrm>
                <a:off x="2582835" y="104037"/>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77" name="Oval 30">
                <a:extLst>
                  <a:ext uri="{FF2B5EF4-FFF2-40B4-BE49-F238E27FC236}">
                    <a16:creationId xmlns:a16="http://schemas.microsoft.com/office/drawing/2014/main" id="{AE804C20-828B-49EB-B3BA-E0A078262903}"/>
                  </a:ext>
                </a:extLst>
              </p:cNvPr>
              <p:cNvSpPr>
                <a:spLocks noChangeAspect="1" noChangeArrowheads="1"/>
              </p:cNvSpPr>
              <p:nvPr/>
            </p:nvSpPr>
            <p:spPr bwMode="auto">
              <a:xfrm>
                <a:off x="2695918" y="104037"/>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78" name="Oval 31">
                <a:extLst>
                  <a:ext uri="{FF2B5EF4-FFF2-40B4-BE49-F238E27FC236}">
                    <a16:creationId xmlns:a16="http://schemas.microsoft.com/office/drawing/2014/main" id="{AFA1138F-7204-49E8-BF70-30DDF97069E6}"/>
                  </a:ext>
                </a:extLst>
              </p:cNvPr>
              <p:cNvSpPr>
                <a:spLocks noChangeAspect="1" noChangeArrowheads="1"/>
              </p:cNvSpPr>
              <p:nvPr/>
            </p:nvSpPr>
            <p:spPr bwMode="auto">
              <a:xfrm>
                <a:off x="2809002" y="104037"/>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79" name="Oval 32">
                <a:extLst>
                  <a:ext uri="{FF2B5EF4-FFF2-40B4-BE49-F238E27FC236}">
                    <a16:creationId xmlns:a16="http://schemas.microsoft.com/office/drawing/2014/main" id="{93CADA20-DF18-4A88-8690-C2CD2984DE93}"/>
                  </a:ext>
                </a:extLst>
              </p:cNvPr>
              <p:cNvSpPr>
                <a:spLocks noChangeAspect="1" noChangeArrowheads="1"/>
              </p:cNvSpPr>
              <p:nvPr/>
            </p:nvSpPr>
            <p:spPr bwMode="auto">
              <a:xfrm>
                <a:off x="2920578" y="104037"/>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80" name="Oval 33">
                <a:extLst>
                  <a:ext uri="{FF2B5EF4-FFF2-40B4-BE49-F238E27FC236}">
                    <a16:creationId xmlns:a16="http://schemas.microsoft.com/office/drawing/2014/main" id="{FF3A7192-E407-42F7-AA32-B0C82E254DBC}"/>
                  </a:ext>
                </a:extLst>
              </p:cNvPr>
              <p:cNvSpPr>
                <a:spLocks noChangeAspect="1" noChangeArrowheads="1"/>
              </p:cNvSpPr>
              <p:nvPr/>
            </p:nvSpPr>
            <p:spPr bwMode="auto">
              <a:xfrm>
                <a:off x="3033662" y="104037"/>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81" name="Oval 34">
                <a:extLst>
                  <a:ext uri="{FF2B5EF4-FFF2-40B4-BE49-F238E27FC236}">
                    <a16:creationId xmlns:a16="http://schemas.microsoft.com/office/drawing/2014/main" id="{50DDF88C-7F0B-4BAD-8225-468866758391}"/>
                  </a:ext>
                </a:extLst>
              </p:cNvPr>
              <p:cNvSpPr>
                <a:spLocks noChangeAspect="1" noChangeArrowheads="1"/>
              </p:cNvSpPr>
              <p:nvPr/>
            </p:nvSpPr>
            <p:spPr bwMode="auto">
              <a:xfrm>
                <a:off x="3145238" y="104037"/>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82" name="Oval 35">
                <a:extLst>
                  <a:ext uri="{FF2B5EF4-FFF2-40B4-BE49-F238E27FC236}">
                    <a16:creationId xmlns:a16="http://schemas.microsoft.com/office/drawing/2014/main" id="{CAA128C1-BB59-4012-BC8C-33B2EEF6A49F}"/>
                  </a:ext>
                </a:extLst>
              </p:cNvPr>
              <p:cNvSpPr>
                <a:spLocks noChangeAspect="1" noChangeArrowheads="1"/>
              </p:cNvSpPr>
              <p:nvPr/>
            </p:nvSpPr>
            <p:spPr bwMode="auto">
              <a:xfrm>
                <a:off x="3258322" y="104037"/>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83" name="Oval 36">
                <a:extLst>
                  <a:ext uri="{FF2B5EF4-FFF2-40B4-BE49-F238E27FC236}">
                    <a16:creationId xmlns:a16="http://schemas.microsoft.com/office/drawing/2014/main" id="{7C1C9AC2-AE88-4E15-AB56-89FD780EB4D7}"/>
                  </a:ext>
                </a:extLst>
              </p:cNvPr>
              <p:cNvSpPr>
                <a:spLocks noChangeAspect="1" noChangeArrowheads="1"/>
              </p:cNvSpPr>
              <p:nvPr/>
            </p:nvSpPr>
            <p:spPr bwMode="auto">
              <a:xfrm>
                <a:off x="3369898" y="104037"/>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84" name="Oval 37">
                <a:extLst>
                  <a:ext uri="{FF2B5EF4-FFF2-40B4-BE49-F238E27FC236}">
                    <a16:creationId xmlns:a16="http://schemas.microsoft.com/office/drawing/2014/main" id="{D9C60762-6477-486E-B93F-8B6E7D29D524}"/>
                  </a:ext>
                </a:extLst>
              </p:cNvPr>
              <p:cNvSpPr>
                <a:spLocks noChangeAspect="1" noChangeArrowheads="1"/>
              </p:cNvSpPr>
              <p:nvPr/>
            </p:nvSpPr>
            <p:spPr bwMode="auto">
              <a:xfrm>
                <a:off x="3482981" y="104037"/>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85" name="Oval 38">
                <a:extLst>
                  <a:ext uri="{FF2B5EF4-FFF2-40B4-BE49-F238E27FC236}">
                    <a16:creationId xmlns:a16="http://schemas.microsoft.com/office/drawing/2014/main" id="{45366964-9684-4B4C-92E1-6D2C48432AF7}"/>
                  </a:ext>
                </a:extLst>
              </p:cNvPr>
              <p:cNvSpPr>
                <a:spLocks noChangeAspect="1" noChangeArrowheads="1"/>
              </p:cNvSpPr>
              <p:nvPr/>
            </p:nvSpPr>
            <p:spPr bwMode="auto">
              <a:xfrm>
                <a:off x="4268537" y="104037"/>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86" name="Oval 39">
                <a:extLst>
                  <a:ext uri="{FF2B5EF4-FFF2-40B4-BE49-F238E27FC236}">
                    <a16:creationId xmlns:a16="http://schemas.microsoft.com/office/drawing/2014/main" id="{19138F37-413E-46FB-97EF-1A215D3A5919}"/>
                  </a:ext>
                </a:extLst>
              </p:cNvPr>
              <p:cNvSpPr>
                <a:spLocks noChangeAspect="1" noChangeArrowheads="1"/>
              </p:cNvSpPr>
              <p:nvPr/>
            </p:nvSpPr>
            <p:spPr bwMode="auto">
              <a:xfrm>
                <a:off x="4381621" y="104037"/>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87" name="Oval 40">
                <a:extLst>
                  <a:ext uri="{FF2B5EF4-FFF2-40B4-BE49-F238E27FC236}">
                    <a16:creationId xmlns:a16="http://schemas.microsoft.com/office/drawing/2014/main" id="{D266D90A-A6C2-4D9F-9587-C10E162A4B19}"/>
                  </a:ext>
                </a:extLst>
              </p:cNvPr>
              <p:cNvSpPr>
                <a:spLocks noChangeAspect="1" noChangeArrowheads="1"/>
              </p:cNvSpPr>
              <p:nvPr/>
            </p:nvSpPr>
            <p:spPr bwMode="auto">
              <a:xfrm>
                <a:off x="6067323" y="104037"/>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88" name="Oval 41">
                <a:extLst>
                  <a:ext uri="{FF2B5EF4-FFF2-40B4-BE49-F238E27FC236}">
                    <a16:creationId xmlns:a16="http://schemas.microsoft.com/office/drawing/2014/main" id="{F02E64C0-70BC-42BC-9375-57E572E86AEE}"/>
                  </a:ext>
                </a:extLst>
              </p:cNvPr>
              <p:cNvSpPr>
                <a:spLocks noChangeAspect="1" noChangeArrowheads="1"/>
              </p:cNvSpPr>
              <p:nvPr/>
            </p:nvSpPr>
            <p:spPr bwMode="auto">
              <a:xfrm>
                <a:off x="6178899" y="104037"/>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89" name="Oval 42">
                <a:extLst>
                  <a:ext uri="{FF2B5EF4-FFF2-40B4-BE49-F238E27FC236}">
                    <a16:creationId xmlns:a16="http://schemas.microsoft.com/office/drawing/2014/main" id="{08340F83-EF39-4CD9-AA4D-ADCA5D1333DA}"/>
                  </a:ext>
                </a:extLst>
              </p:cNvPr>
              <p:cNvSpPr>
                <a:spLocks noChangeAspect="1" noChangeArrowheads="1"/>
              </p:cNvSpPr>
              <p:nvPr/>
            </p:nvSpPr>
            <p:spPr bwMode="auto">
              <a:xfrm>
                <a:off x="6291984" y="104037"/>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90" name="Oval 43">
                <a:extLst>
                  <a:ext uri="{FF2B5EF4-FFF2-40B4-BE49-F238E27FC236}">
                    <a16:creationId xmlns:a16="http://schemas.microsoft.com/office/drawing/2014/main" id="{990BE2EB-F57E-4616-93F2-E43D4D2B7D24}"/>
                  </a:ext>
                </a:extLst>
              </p:cNvPr>
              <p:cNvSpPr>
                <a:spLocks noChangeAspect="1" noChangeArrowheads="1"/>
              </p:cNvSpPr>
              <p:nvPr/>
            </p:nvSpPr>
            <p:spPr bwMode="auto">
              <a:xfrm>
                <a:off x="1123300" y="20807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91" name="Oval 44">
                <a:extLst>
                  <a:ext uri="{FF2B5EF4-FFF2-40B4-BE49-F238E27FC236}">
                    <a16:creationId xmlns:a16="http://schemas.microsoft.com/office/drawing/2014/main" id="{FFFBF6BB-451B-47BE-B49D-99F16B288EF7}"/>
                  </a:ext>
                </a:extLst>
              </p:cNvPr>
              <p:cNvSpPr>
                <a:spLocks noChangeAspect="1" noChangeArrowheads="1"/>
              </p:cNvSpPr>
              <p:nvPr/>
            </p:nvSpPr>
            <p:spPr bwMode="auto">
              <a:xfrm>
                <a:off x="1234876" y="20807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92" name="Oval 45">
                <a:extLst>
                  <a:ext uri="{FF2B5EF4-FFF2-40B4-BE49-F238E27FC236}">
                    <a16:creationId xmlns:a16="http://schemas.microsoft.com/office/drawing/2014/main" id="{8AA59D5E-8238-45FB-91CC-8FC406F7FB31}"/>
                  </a:ext>
                </a:extLst>
              </p:cNvPr>
              <p:cNvSpPr>
                <a:spLocks noChangeAspect="1" noChangeArrowheads="1"/>
              </p:cNvSpPr>
              <p:nvPr/>
            </p:nvSpPr>
            <p:spPr bwMode="auto">
              <a:xfrm>
                <a:off x="1347959" y="20807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93" name="Oval 46">
                <a:extLst>
                  <a:ext uri="{FF2B5EF4-FFF2-40B4-BE49-F238E27FC236}">
                    <a16:creationId xmlns:a16="http://schemas.microsoft.com/office/drawing/2014/main" id="{BA14C7BC-2128-4ABD-B0D2-E4669EEA98CC}"/>
                  </a:ext>
                </a:extLst>
              </p:cNvPr>
              <p:cNvSpPr>
                <a:spLocks noChangeAspect="1" noChangeArrowheads="1"/>
              </p:cNvSpPr>
              <p:nvPr/>
            </p:nvSpPr>
            <p:spPr bwMode="auto">
              <a:xfrm>
                <a:off x="1459535" y="20807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94" name="Oval 47">
                <a:extLst>
                  <a:ext uri="{FF2B5EF4-FFF2-40B4-BE49-F238E27FC236}">
                    <a16:creationId xmlns:a16="http://schemas.microsoft.com/office/drawing/2014/main" id="{9E2AFD38-909F-4378-9CE2-C027DF6AF1E1}"/>
                  </a:ext>
                </a:extLst>
              </p:cNvPr>
              <p:cNvSpPr>
                <a:spLocks noChangeAspect="1" noChangeArrowheads="1"/>
              </p:cNvSpPr>
              <p:nvPr/>
            </p:nvSpPr>
            <p:spPr bwMode="auto">
              <a:xfrm>
                <a:off x="1572619" y="20807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95" name="Oval 48">
                <a:extLst>
                  <a:ext uri="{FF2B5EF4-FFF2-40B4-BE49-F238E27FC236}">
                    <a16:creationId xmlns:a16="http://schemas.microsoft.com/office/drawing/2014/main" id="{9FA55D80-B37B-4E0F-9FFE-C22F6E0809EA}"/>
                  </a:ext>
                </a:extLst>
              </p:cNvPr>
              <p:cNvSpPr>
                <a:spLocks noChangeAspect="1" noChangeArrowheads="1"/>
              </p:cNvSpPr>
              <p:nvPr/>
            </p:nvSpPr>
            <p:spPr bwMode="auto">
              <a:xfrm>
                <a:off x="1797279" y="20807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96" name="Oval 49">
                <a:extLst>
                  <a:ext uri="{FF2B5EF4-FFF2-40B4-BE49-F238E27FC236}">
                    <a16:creationId xmlns:a16="http://schemas.microsoft.com/office/drawing/2014/main" id="{592DE785-F25D-4AC6-A44F-C1A5D95C10EE}"/>
                  </a:ext>
                </a:extLst>
              </p:cNvPr>
              <p:cNvSpPr>
                <a:spLocks noChangeAspect="1" noChangeArrowheads="1"/>
              </p:cNvSpPr>
              <p:nvPr/>
            </p:nvSpPr>
            <p:spPr bwMode="auto">
              <a:xfrm>
                <a:off x="1908855" y="20807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97" name="Oval 50">
                <a:extLst>
                  <a:ext uri="{FF2B5EF4-FFF2-40B4-BE49-F238E27FC236}">
                    <a16:creationId xmlns:a16="http://schemas.microsoft.com/office/drawing/2014/main" id="{09996BC4-8093-4125-BDF0-085D584B7467}"/>
                  </a:ext>
                </a:extLst>
              </p:cNvPr>
              <p:cNvSpPr>
                <a:spLocks noChangeAspect="1" noChangeArrowheads="1"/>
              </p:cNvSpPr>
              <p:nvPr/>
            </p:nvSpPr>
            <p:spPr bwMode="auto">
              <a:xfrm>
                <a:off x="2021939" y="20807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98" name="Oval 51">
                <a:extLst>
                  <a:ext uri="{FF2B5EF4-FFF2-40B4-BE49-F238E27FC236}">
                    <a16:creationId xmlns:a16="http://schemas.microsoft.com/office/drawing/2014/main" id="{4306EFA7-84C7-4394-923A-AE641CC7E05D}"/>
                  </a:ext>
                </a:extLst>
              </p:cNvPr>
              <p:cNvSpPr>
                <a:spLocks noChangeAspect="1" noChangeArrowheads="1"/>
              </p:cNvSpPr>
              <p:nvPr/>
            </p:nvSpPr>
            <p:spPr bwMode="auto">
              <a:xfrm>
                <a:off x="2133515" y="20807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799" name="Oval 52">
                <a:extLst>
                  <a:ext uri="{FF2B5EF4-FFF2-40B4-BE49-F238E27FC236}">
                    <a16:creationId xmlns:a16="http://schemas.microsoft.com/office/drawing/2014/main" id="{1D6E7E48-67C0-416E-AFBB-ACE687EB21D7}"/>
                  </a:ext>
                </a:extLst>
              </p:cNvPr>
              <p:cNvSpPr>
                <a:spLocks noChangeAspect="1" noChangeArrowheads="1"/>
              </p:cNvSpPr>
              <p:nvPr/>
            </p:nvSpPr>
            <p:spPr bwMode="auto">
              <a:xfrm>
                <a:off x="2358174" y="20807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00" name="Oval 53">
                <a:extLst>
                  <a:ext uri="{FF2B5EF4-FFF2-40B4-BE49-F238E27FC236}">
                    <a16:creationId xmlns:a16="http://schemas.microsoft.com/office/drawing/2014/main" id="{F9D9199D-5634-49A4-B619-F9554310923B}"/>
                  </a:ext>
                </a:extLst>
              </p:cNvPr>
              <p:cNvSpPr>
                <a:spLocks noChangeAspect="1" noChangeArrowheads="1"/>
              </p:cNvSpPr>
              <p:nvPr/>
            </p:nvSpPr>
            <p:spPr bwMode="auto">
              <a:xfrm>
                <a:off x="2471259" y="20807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01" name="Oval 54">
                <a:extLst>
                  <a:ext uri="{FF2B5EF4-FFF2-40B4-BE49-F238E27FC236}">
                    <a16:creationId xmlns:a16="http://schemas.microsoft.com/office/drawing/2014/main" id="{6000F860-5611-4F0F-83F8-AA9535F172CB}"/>
                  </a:ext>
                </a:extLst>
              </p:cNvPr>
              <p:cNvSpPr>
                <a:spLocks noChangeAspect="1" noChangeArrowheads="1"/>
              </p:cNvSpPr>
              <p:nvPr/>
            </p:nvSpPr>
            <p:spPr bwMode="auto">
              <a:xfrm>
                <a:off x="2582835" y="20807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02" name="Oval 55">
                <a:extLst>
                  <a:ext uri="{FF2B5EF4-FFF2-40B4-BE49-F238E27FC236}">
                    <a16:creationId xmlns:a16="http://schemas.microsoft.com/office/drawing/2014/main" id="{14ABD3C1-BA77-47A8-8B48-8B61E87C86C9}"/>
                  </a:ext>
                </a:extLst>
              </p:cNvPr>
              <p:cNvSpPr>
                <a:spLocks noChangeAspect="1" noChangeArrowheads="1"/>
              </p:cNvSpPr>
              <p:nvPr/>
            </p:nvSpPr>
            <p:spPr bwMode="auto">
              <a:xfrm>
                <a:off x="2695918" y="20807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03" name="Oval 56">
                <a:extLst>
                  <a:ext uri="{FF2B5EF4-FFF2-40B4-BE49-F238E27FC236}">
                    <a16:creationId xmlns:a16="http://schemas.microsoft.com/office/drawing/2014/main" id="{1607E779-7E13-44C9-AE2E-79F9CD09A8AD}"/>
                  </a:ext>
                </a:extLst>
              </p:cNvPr>
              <p:cNvSpPr>
                <a:spLocks noChangeAspect="1" noChangeArrowheads="1"/>
              </p:cNvSpPr>
              <p:nvPr/>
            </p:nvSpPr>
            <p:spPr bwMode="auto">
              <a:xfrm>
                <a:off x="2809002" y="20807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04" name="Oval 57">
                <a:extLst>
                  <a:ext uri="{FF2B5EF4-FFF2-40B4-BE49-F238E27FC236}">
                    <a16:creationId xmlns:a16="http://schemas.microsoft.com/office/drawing/2014/main" id="{FABBEACC-48B8-4DAD-881F-EAC88E5E96EC}"/>
                  </a:ext>
                </a:extLst>
              </p:cNvPr>
              <p:cNvSpPr>
                <a:spLocks noChangeAspect="1" noChangeArrowheads="1"/>
              </p:cNvSpPr>
              <p:nvPr/>
            </p:nvSpPr>
            <p:spPr bwMode="auto">
              <a:xfrm>
                <a:off x="2920578" y="20807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05" name="Oval 58">
                <a:extLst>
                  <a:ext uri="{FF2B5EF4-FFF2-40B4-BE49-F238E27FC236}">
                    <a16:creationId xmlns:a16="http://schemas.microsoft.com/office/drawing/2014/main" id="{EC5313A2-D5A6-4B99-A1E7-EAE6186DFB7C}"/>
                  </a:ext>
                </a:extLst>
              </p:cNvPr>
              <p:cNvSpPr>
                <a:spLocks noChangeAspect="1" noChangeArrowheads="1"/>
              </p:cNvSpPr>
              <p:nvPr/>
            </p:nvSpPr>
            <p:spPr bwMode="auto">
              <a:xfrm>
                <a:off x="3033662" y="20807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06" name="Oval 59">
                <a:extLst>
                  <a:ext uri="{FF2B5EF4-FFF2-40B4-BE49-F238E27FC236}">
                    <a16:creationId xmlns:a16="http://schemas.microsoft.com/office/drawing/2014/main" id="{357C123A-6064-4FE3-B940-D6C8B63D0179}"/>
                  </a:ext>
                </a:extLst>
              </p:cNvPr>
              <p:cNvSpPr>
                <a:spLocks noChangeAspect="1" noChangeArrowheads="1"/>
              </p:cNvSpPr>
              <p:nvPr/>
            </p:nvSpPr>
            <p:spPr bwMode="auto">
              <a:xfrm>
                <a:off x="3145238" y="20807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07" name="Oval 60">
                <a:extLst>
                  <a:ext uri="{FF2B5EF4-FFF2-40B4-BE49-F238E27FC236}">
                    <a16:creationId xmlns:a16="http://schemas.microsoft.com/office/drawing/2014/main" id="{F887EB76-A666-48EB-87C5-7C58FC9624CB}"/>
                  </a:ext>
                </a:extLst>
              </p:cNvPr>
              <p:cNvSpPr>
                <a:spLocks noChangeAspect="1" noChangeArrowheads="1"/>
              </p:cNvSpPr>
              <p:nvPr/>
            </p:nvSpPr>
            <p:spPr bwMode="auto">
              <a:xfrm>
                <a:off x="3258322" y="20807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08" name="Oval 61">
                <a:extLst>
                  <a:ext uri="{FF2B5EF4-FFF2-40B4-BE49-F238E27FC236}">
                    <a16:creationId xmlns:a16="http://schemas.microsoft.com/office/drawing/2014/main" id="{7DA76C3B-A6B0-479F-992B-182364F945B4}"/>
                  </a:ext>
                </a:extLst>
              </p:cNvPr>
              <p:cNvSpPr>
                <a:spLocks noChangeAspect="1" noChangeArrowheads="1"/>
              </p:cNvSpPr>
              <p:nvPr/>
            </p:nvSpPr>
            <p:spPr bwMode="auto">
              <a:xfrm>
                <a:off x="3369898" y="20807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09" name="Oval 62">
                <a:extLst>
                  <a:ext uri="{FF2B5EF4-FFF2-40B4-BE49-F238E27FC236}">
                    <a16:creationId xmlns:a16="http://schemas.microsoft.com/office/drawing/2014/main" id="{4541AE3B-499D-4FC3-843B-E7DC63D5B47D}"/>
                  </a:ext>
                </a:extLst>
              </p:cNvPr>
              <p:cNvSpPr>
                <a:spLocks noChangeAspect="1" noChangeArrowheads="1"/>
              </p:cNvSpPr>
              <p:nvPr/>
            </p:nvSpPr>
            <p:spPr bwMode="auto">
              <a:xfrm>
                <a:off x="4268537" y="20807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10" name="Oval 63">
                <a:extLst>
                  <a:ext uri="{FF2B5EF4-FFF2-40B4-BE49-F238E27FC236}">
                    <a16:creationId xmlns:a16="http://schemas.microsoft.com/office/drawing/2014/main" id="{85C7DFB5-6CD5-44F3-A62A-4B15FC89AA0B}"/>
                  </a:ext>
                </a:extLst>
              </p:cNvPr>
              <p:cNvSpPr>
                <a:spLocks noChangeAspect="1" noChangeArrowheads="1"/>
              </p:cNvSpPr>
              <p:nvPr/>
            </p:nvSpPr>
            <p:spPr bwMode="auto">
              <a:xfrm>
                <a:off x="6291984" y="20807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11" name="Oval 64">
                <a:extLst>
                  <a:ext uri="{FF2B5EF4-FFF2-40B4-BE49-F238E27FC236}">
                    <a16:creationId xmlns:a16="http://schemas.microsoft.com/office/drawing/2014/main" id="{0B1EEB9B-C01A-4290-9476-83F97BE91077}"/>
                  </a:ext>
                </a:extLst>
              </p:cNvPr>
              <p:cNvSpPr>
                <a:spLocks noChangeAspect="1" noChangeArrowheads="1"/>
              </p:cNvSpPr>
              <p:nvPr/>
            </p:nvSpPr>
            <p:spPr bwMode="auto">
              <a:xfrm>
                <a:off x="6403560" y="20807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12" name="Oval 65">
                <a:extLst>
                  <a:ext uri="{FF2B5EF4-FFF2-40B4-BE49-F238E27FC236}">
                    <a16:creationId xmlns:a16="http://schemas.microsoft.com/office/drawing/2014/main" id="{A9FFB882-1868-4B9B-9ECD-12C39AC0BDE4}"/>
                  </a:ext>
                </a:extLst>
              </p:cNvPr>
              <p:cNvSpPr>
                <a:spLocks noChangeAspect="1" noChangeArrowheads="1"/>
              </p:cNvSpPr>
              <p:nvPr/>
            </p:nvSpPr>
            <p:spPr bwMode="auto">
              <a:xfrm>
                <a:off x="1010215" y="31211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13" name="Oval 66">
                <a:extLst>
                  <a:ext uri="{FF2B5EF4-FFF2-40B4-BE49-F238E27FC236}">
                    <a16:creationId xmlns:a16="http://schemas.microsoft.com/office/drawing/2014/main" id="{BD419864-6718-4983-9153-BBD62C592CC4}"/>
                  </a:ext>
                </a:extLst>
              </p:cNvPr>
              <p:cNvSpPr>
                <a:spLocks noChangeAspect="1" noChangeArrowheads="1"/>
              </p:cNvSpPr>
              <p:nvPr/>
            </p:nvSpPr>
            <p:spPr bwMode="auto">
              <a:xfrm>
                <a:off x="1123300" y="31211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14" name="Oval 67">
                <a:extLst>
                  <a:ext uri="{FF2B5EF4-FFF2-40B4-BE49-F238E27FC236}">
                    <a16:creationId xmlns:a16="http://schemas.microsoft.com/office/drawing/2014/main" id="{0D570C5D-75F9-4EA1-AA25-969961003BE4}"/>
                  </a:ext>
                </a:extLst>
              </p:cNvPr>
              <p:cNvSpPr>
                <a:spLocks noChangeAspect="1" noChangeArrowheads="1"/>
              </p:cNvSpPr>
              <p:nvPr/>
            </p:nvSpPr>
            <p:spPr bwMode="auto">
              <a:xfrm>
                <a:off x="1234876" y="31211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15" name="Oval 68">
                <a:extLst>
                  <a:ext uri="{FF2B5EF4-FFF2-40B4-BE49-F238E27FC236}">
                    <a16:creationId xmlns:a16="http://schemas.microsoft.com/office/drawing/2014/main" id="{A7565E40-8462-49BF-885C-32CC19077D16}"/>
                  </a:ext>
                </a:extLst>
              </p:cNvPr>
              <p:cNvSpPr>
                <a:spLocks noChangeAspect="1" noChangeArrowheads="1"/>
              </p:cNvSpPr>
              <p:nvPr/>
            </p:nvSpPr>
            <p:spPr bwMode="auto">
              <a:xfrm>
                <a:off x="1347959" y="31211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16" name="Oval 69">
                <a:extLst>
                  <a:ext uri="{FF2B5EF4-FFF2-40B4-BE49-F238E27FC236}">
                    <a16:creationId xmlns:a16="http://schemas.microsoft.com/office/drawing/2014/main" id="{35C025C7-8327-4B04-A9F4-1DBE81870C99}"/>
                  </a:ext>
                </a:extLst>
              </p:cNvPr>
              <p:cNvSpPr>
                <a:spLocks noChangeAspect="1" noChangeArrowheads="1"/>
              </p:cNvSpPr>
              <p:nvPr/>
            </p:nvSpPr>
            <p:spPr bwMode="auto">
              <a:xfrm>
                <a:off x="1459535" y="31211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17" name="Oval 70">
                <a:extLst>
                  <a:ext uri="{FF2B5EF4-FFF2-40B4-BE49-F238E27FC236}">
                    <a16:creationId xmlns:a16="http://schemas.microsoft.com/office/drawing/2014/main" id="{F5315758-41FE-4ACA-AC3F-24068A7DA458}"/>
                  </a:ext>
                </a:extLst>
              </p:cNvPr>
              <p:cNvSpPr>
                <a:spLocks noChangeAspect="1" noChangeArrowheads="1"/>
              </p:cNvSpPr>
              <p:nvPr/>
            </p:nvSpPr>
            <p:spPr bwMode="auto">
              <a:xfrm>
                <a:off x="1572619" y="31211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18" name="Oval 71">
                <a:extLst>
                  <a:ext uri="{FF2B5EF4-FFF2-40B4-BE49-F238E27FC236}">
                    <a16:creationId xmlns:a16="http://schemas.microsoft.com/office/drawing/2014/main" id="{27CA9BF2-810D-400D-A8A6-D5237095705B}"/>
                  </a:ext>
                </a:extLst>
              </p:cNvPr>
              <p:cNvSpPr>
                <a:spLocks noChangeAspect="1" noChangeArrowheads="1"/>
              </p:cNvSpPr>
              <p:nvPr/>
            </p:nvSpPr>
            <p:spPr bwMode="auto">
              <a:xfrm>
                <a:off x="1684195" y="31211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19" name="Oval 72">
                <a:extLst>
                  <a:ext uri="{FF2B5EF4-FFF2-40B4-BE49-F238E27FC236}">
                    <a16:creationId xmlns:a16="http://schemas.microsoft.com/office/drawing/2014/main" id="{895C13FF-0D3D-46BC-B756-15035EA13894}"/>
                  </a:ext>
                </a:extLst>
              </p:cNvPr>
              <p:cNvSpPr>
                <a:spLocks noChangeAspect="1" noChangeArrowheads="1"/>
              </p:cNvSpPr>
              <p:nvPr/>
            </p:nvSpPr>
            <p:spPr bwMode="auto">
              <a:xfrm>
                <a:off x="1797279" y="31211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20" name="Oval 73">
                <a:extLst>
                  <a:ext uri="{FF2B5EF4-FFF2-40B4-BE49-F238E27FC236}">
                    <a16:creationId xmlns:a16="http://schemas.microsoft.com/office/drawing/2014/main" id="{F97D084E-4759-498D-904F-5F75C477DBF8}"/>
                  </a:ext>
                </a:extLst>
              </p:cNvPr>
              <p:cNvSpPr>
                <a:spLocks noChangeAspect="1" noChangeArrowheads="1"/>
              </p:cNvSpPr>
              <p:nvPr/>
            </p:nvSpPr>
            <p:spPr bwMode="auto">
              <a:xfrm>
                <a:off x="1908855" y="31211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21" name="Oval 74">
                <a:extLst>
                  <a:ext uri="{FF2B5EF4-FFF2-40B4-BE49-F238E27FC236}">
                    <a16:creationId xmlns:a16="http://schemas.microsoft.com/office/drawing/2014/main" id="{4A6E0A7A-AE2E-42BF-A858-4AD4AE7CF0BD}"/>
                  </a:ext>
                </a:extLst>
              </p:cNvPr>
              <p:cNvSpPr>
                <a:spLocks noChangeAspect="1" noChangeArrowheads="1"/>
              </p:cNvSpPr>
              <p:nvPr/>
            </p:nvSpPr>
            <p:spPr bwMode="auto">
              <a:xfrm>
                <a:off x="2021939" y="31211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22" name="Oval 75">
                <a:extLst>
                  <a:ext uri="{FF2B5EF4-FFF2-40B4-BE49-F238E27FC236}">
                    <a16:creationId xmlns:a16="http://schemas.microsoft.com/office/drawing/2014/main" id="{2BECA2C7-2517-4D6A-AC50-E85C50FE1E38}"/>
                  </a:ext>
                </a:extLst>
              </p:cNvPr>
              <p:cNvSpPr>
                <a:spLocks noChangeAspect="1" noChangeArrowheads="1"/>
              </p:cNvSpPr>
              <p:nvPr/>
            </p:nvSpPr>
            <p:spPr bwMode="auto">
              <a:xfrm>
                <a:off x="2358174" y="31211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23" name="Oval 76">
                <a:extLst>
                  <a:ext uri="{FF2B5EF4-FFF2-40B4-BE49-F238E27FC236}">
                    <a16:creationId xmlns:a16="http://schemas.microsoft.com/office/drawing/2014/main" id="{F7D8E1F0-E88E-4B21-BDE9-1BEA35A8361E}"/>
                  </a:ext>
                </a:extLst>
              </p:cNvPr>
              <p:cNvSpPr>
                <a:spLocks noChangeAspect="1" noChangeArrowheads="1"/>
              </p:cNvSpPr>
              <p:nvPr/>
            </p:nvSpPr>
            <p:spPr bwMode="auto">
              <a:xfrm>
                <a:off x="2471259" y="31211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24" name="Oval 77">
                <a:extLst>
                  <a:ext uri="{FF2B5EF4-FFF2-40B4-BE49-F238E27FC236}">
                    <a16:creationId xmlns:a16="http://schemas.microsoft.com/office/drawing/2014/main" id="{0E9421FA-62F1-40E0-87EA-3E37686C4BB0}"/>
                  </a:ext>
                </a:extLst>
              </p:cNvPr>
              <p:cNvSpPr>
                <a:spLocks noChangeAspect="1" noChangeArrowheads="1"/>
              </p:cNvSpPr>
              <p:nvPr/>
            </p:nvSpPr>
            <p:spPr bwMode="auto">
              <a:xfrm>
                <a:off x="2582835" y="31211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25" name="Oval 78">
                <a:extLst>
                  <a:ext uri="{FF2B5EF4-FFF2-40B4-BE49-F238E27FC236}">
                    <a16:creationId xmlns:a16="http://schemas.microsoft.com/office/drawing/2014/main" id="{189CCC36-C3D6-40D4-A9DC-CB6C369C007C}"/>
                  </a:ext>
                </a:extLst>
              </p:cNvPr>
              <p:cNvSpPr>
                <a:spLocks noChangeAspect="1" noChangeArrowheads="1"/>
              </p:cNvSpPr>
              <p:nvPr/>
            </p:nvSpPr>
            <p:spPr bwMode="auto">
              <a:xfrm>
                <a:off x="2695918" y="31211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26" name="Oval 79">
                <a:extLst>
                  <a:ext uri="{FF2B5EF4-FFF2-40B4-BE49-F238E27FC236}">
                    <a16:creationId xmlns:a16="http://schemas.microsoft.com/office/drawing/2014/main" id="{3D4BBB10-6622-4434-B021-4928E149AC90}"/>
                  </a:ext>
                </a:extLst>
              </p:cNvPr>
              <p:cNvSpPr>
                <a:spLocks noChangeAspect="1" noChangeArrowheads="1"/>
              </p:cNvSpPr>
              <p:nvPr/>
            </p:nvSpPr>
            <p:spPr bwMode="auto">
              <a:xfrm>
                <a:off x="2809002" y="31211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27" name="Oval 80">
                <a:extLst>
                  <a:ext uri="{FF2B5EF4-FFF2-40B4-BE49-F238E27FC236}">
                    <a16:creationId xmlns:a16="http://schemas.microsoft.com/office/drawing/2014/main" id="{D49F4656-07EE-4652-BE8A-4B4EDD03778F}"/>
                  </a:ext>
                </a:extLst>
              </p:cNvPr>
              <p:cNvSpPr>
                <a:spLocks noChangeAspect="1" noChangeArrowheads="1"/>
              </p:cNvSpPr>
              <p:nvPr/>
            </p:nvSpPr>
            <p:spPr bwMode="auto">
              <a:xfrm>
                <a:off x="2920578" y="31211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28" name="Oval 81">
                <a:extLst>
                  <a:ext uri="{FF2B5EF4-FFF2-40B4-BE49-F238E27FC236}">
                    <a16:creationId xmlns:a16="http://schemas.microsoft.com/office/drawing/2014/main" id="{EF6D171F-CDA8-46E1-BEED-19CD02FECAD8}"/>
                  </a:ext>
                </a:extLst>
              </p:cNvPr>
              <p:cNvSpPr>
                <a:spLocks noChangeAspect="1" noChangeArrowheads="1"/>
              </p:cNvSpPr>
              <p:nvPr/>
            </p:nvSpPr>
            <p:spPr bwMode="auto">
              <a:xfrm>
                <a:off x="3033662" y="31211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29" name="Oval 82">
                <a:extLst>
                  <a:ext uri="{FF2B5EF4-FFF2-40B4-BE49-F238E27FC236}">
                    <a16:creationId xmlns:a16="http://schemas.microsoft.com/office/drawing/2014/main" id="{8E2449A1-EF16-4FA9-B400-12E6FC959560}"/>
                  </a:ext>
                </a:extLst>
              </p:cNvPr>
              <p:cNvSpPr>
                <a:spLocks noChangeAspect="1" noChangeArrowheads="1"/>
              </p:cNvSpPr>
              <p:nvPr/>
            </p:nvSpPr>
            <p:spPr bwMode="auto">
              <a:xfrm>
                <a:off x="3145238" y="31211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30" name="Oval 83">
                <a:extLst>
                  <a:ext uri="{FF2B5EF4-FFF2-40B4-BE49-F238E27FC236}">
                    <a16:creationId xmlns:a16="http://schemas.microsoft.com/office/drawing/2014/main" id="{0F9B6A80-6B7A-4FC6-969D-DAD9CA6E96CB}"/>
                  </a:ext>
                </a:extLst>
              </p:cNvPr>
              <p:cNvSpPr>
                <a:spLocks noChangeAspect="1" noChangeArrowheads="1"/>
              </p:cNvSpPr>
              <p:nvPr/>
            </p:nvSpPr>
            <p:spPr bwMode="auto">
              <a:xfrm>
                <a:off x="3258322" y="31211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31" name="Oval 84">
                <a:extLst>
                  <a:ext uri="{FF2B5EF4-FFF2-40B4-BE49-F238E27FC236}">
                    <a16:creationId xmlns:a16="http://schemas.microsoft.com/office/drawing/2014/main" id="{358B63DB-97DD-4D5D-A96E-01E0F719237C}"/>
                  </a:ext>
                </a:extLst>
              </p:cNvPr>
              <p:cNvSpPr>
                <a:spLocks noChangeAspect="1" noChangeArrowheads="1"/>
              </p:cNvSpPr>
              <p:nvPr/>
            </p:nvSpPr>
            <p:spPr bwMode="auto">
              <a:xfrm>
                <a:off x="3369898" y="31211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32" name="Oval 85">
                <a:extLst>
                  <a:ext uri="{FF2B5EF4-FFF2-40B4-BE49-F238E27FC236}">
                    <a16:creationId xmlns:a16="http://schemas.microsoft.com/office/drawing/2014/main" id="{12A7B642-A224-4EE4-B4EC-4B0D60EE3537}"/>
                  </a:ext>
                </a:extLst>
              </p:cNvPr>
              <p:cNvSpPr>
                <a:spLocks noChangeAspect="1" noChangeArrowheads="1"/>
              </p:cNvSpPr>
              <p:nvPr/>
            </p:nvSpPr>
            <p:spPr bwMode="auto">
              <a:xfrm>
                <a:off x="5391836" y="31211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33" name="Oval 86">
                <a:extLst>
                  <a:ext uri="{FF2B5EF4-FFF2-40B4-BE49-F238E27FC236}">
                    <a16:creationId xmlns:a16="http://schemas.microsoft.com/office/drawing/2014/main" id="{BFD94356-811B-4525-8C27-C63B29D09211}"/>
                  </a:ext>
                </a:extLst>
              </p:cNvPr>
              <p:cNvSpPr>
                <a:spLocks noChangeAspect="1" noChangeArrowheads="1"/>
              </p:cNvSpPr>
              <p:nvPr/>
            </p:nvSpPr>
            <p:spPr bwMode="auto">
              <a:xfrm>
                <a:off x="5504920" y="31211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34" name="Oval 87">
                <a:extLst>
                  <a:ext uri="{FF2B5EF4-FFF2-40B4-BE49-F238E27FC236}">
                    <a16:creationId xmlns:a16="http://schemas.microsoft.com/office/drawing/2014/main" id="{6CDB56E1-C5BC-4E07-A5E3-921AEF37B484}"/>
                  </a:ext>
                </a:extLst>
              </p:cNvPr>
              <p:cNvSpPr>
                <a:spLocks noChangeAspect="1" noChangeArrowheads="1"/>
              </p:cNvSpPr>
              <p:nvPr/>
            </p:nvSpPr>
            <p:spPr bwMode="auto">
              <a:xfrm>
                <a:off x="6178899" y="31211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35" name="Oval 88">
                <a:extLst>
                  <a:ext uri="{FF2B5EF4-FFF2-40B4-BE49-F238E27FC236}">
                    <a16:creationId xmlns:a16="http://schemas.microsoft.com/office/drawing/2014/main" id="{E629294F-36DD-4963-8FBB-9ADB2D5B4B37}"/>
                  </a:ext>
                </a:extLst>
              </p:cNvPr>
              <p:cNvSpPr>
                <a:spLocks noChangeAspect="1" noChangeArrowheads="1"/>
              </p:cNvSpPr>
              <p:nvPr/>
            </p:nvSpPr>
            <p:spPr bwMode="auto">
              <a:xfrm>
                <a:off x="6291984" y="31211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36" name="Oval 89">
                <a:extLst>
                  <a:ext uri="{FF2B5EF4-FFF2-40B4-BE49-F238E27FC236}">
                    <a16:creationId xmlns:a16="http://schemas.microsoft.com/office/drawing/2014/main" id="{B13EFAB0-9867-42B6-82FD-73150070EF81}"/>
                  </a:ext>
                </a:extLst>
              </p:cNvPr>
              <p:cNvSpPr>
                <a:spLocks noChangeAspect="1" noChangeArrowheads="1"/>
              </p:cNvSpPr>
              <p:nvPr/>
            </p:nvSpPr>
            <p:spPr bwMode="auto">
              <a:xfrm>
                <a:off x="6403560" y="31211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37" name="Oval 90">
                <a:extLst>
                  <a:ext uri="{FF2B5EF4-FFF2-40B4-BE49-F238E27FC236}">
                    <a16:creationId xmlns:a16="http://schemas.microsoft.com/office/drawing/2014/main" id="{5A9A11B2-EDE2-4C1C-A1E7-53E2EE3FE025}"/>
                  </a:ext>
                </a:extLst>
              </p:cNvPr>
              <p:cNvSpPr>
                <a:spLocks noChangeAspect="1" noChangeArrowheads="1"/>
              </p:cNvSpPr>
              <p:nvPr/>
            </p:nvSpPr>
            <p:spPr bwMode="auto">
              <a:xfrm>
                <a:off x="6516643" y="31211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38" name="Oval 91">
                <a:extLst>
                  <a:ext uri="{FF2B5EF4-FFF2-40B4-BE49-F238E27FC236}">
                    <a16:creationId xmlns:a16="http://schemas.microsoft.com/office/drawing/2014/main" id="{3A3767F0-820F-4498-953D-58851AACC1A6}"/>
                  </a:ext>
                </a:extLst>
              </p:cNvPr>
              <p:cNvSpPr>
                <a:spLocks noChangeAspect="1" noChangeArrowheads="1"/>
              </p:cNvSpPr>
              <p:nvPr/>
            </p:nvSpPr>
            <p:spPr bwMode="auto">
              <a:xfrm>
                <a:off x="7190623" y="31211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39" name="Oval 92">
                <a:extLst>
                  <a:ext uri="{FF2B5EF4-FFF2-40B4-BE49-F238E27FC236}">
                    <a16:creationId xmlns:a16="http://schemas.microsoft.com/office/drawing/2014/main" id="{6C25EADC-E752-4DC7-9216-8710BD2A0FAA}"/>
                  </a:ext>
                </a:extLst>
              </p:cNvPr>
              <p:cNvSpPr>
                <a:spLocks noChangeAspect="1" noChangeArrowheads="1"/>
              </p:cNvSpPr>
              <p:nvPr/>
            </p:nvSpPr>
            <p:spPr bwMode="auto">
              <a:xfrm>
                <a:off x="7302199" y="31211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40" name="Oval 93">
                <a:extLst>
                  <a:ext uri="{FF2B5EF4-FFF2-40B4-BE49-F238E27FC236}">
                    <a16:creationId xmlns:a16="http://schemas.microsoft.com/office/drawing/2014/main" id="{3D83AA0F-1A74-437F-839D-4D728F7FDD52}"/>
                  </a:ext>
                </a:extLst>
              </p:cNvPr>
              <p:cNvSpPr>
                <a:spLocks noChangeAspect="1" noChangeArrowheads="1"/>
              </p:cNvSpPr>
              <p:nvPr/>
            </p:nvSpPr>
            <p:spPr bwMode="auto">
              <a:xfrm>
                <a:off x="7415282" y="31211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41" name="Oval 94">
                <a:extLst>
                  <a:ext uri="{FF2B5EF4-FFF2-40B4-BE49-F238E27FC236}">
                    <a16:creationId xmlns:a16="http://schemas.microsoft.com/office/drawing/2014/main" id="{AF0C8678-8859-42C3-96CE-3D54E437EF04}"/>
                  </a:ext>
                </a:extLst>
              </p:cNvPr>
              <p:cNvSpPr>
                <a:spLocks noChangeAspect="1" noChangeArrowheads="1"/>
              </p:cNvSpPr>
              <p:nvPr/>
            </p:nvSpPr>
            <p:spPr bwMode="auto">
              <a:xfrm>
                <a:off x="1010215" y="41614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42" name="Oval 95">
                <a:extLst>
                  <a:ext uri="{FF2B5EF4-FFF2-40B4-BE49-F238E27FC236}">
                    <a16:creationId xmlns:a16="http://schemas.microsoft.com/office/drawing/2014/main" id="{02F46761-5368-4EFB-BBD0-C42E4D80E1C2}"/>
                  </a:ext>
                </a:extLst>
              </p:cNvPr>
              <p:cNvSpPr>
                <a:spLocks noChangeAspect="1" noChangeArrowheads="1"/>
              </p:cNvSpPr>
              <p:nvPr/>
            </p:nvSpPr>
            <p:spPr bwMode="auto">
              <a:xfrm>
                <a:off x="1123300" y="41614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43" name="Oval 96">
                <a:extLst>
                  <a:ext uri="{FF2B5EF4-FFF2-40B4-BE49-F238E27FC236}">
                    <a16:creationId xmlns:a16="http://schemas.microsoft.com/office/drawing/2014/main" id="{432630DE-5052-4275-BEC9-1055D9D6F4E0}"/>
                  </a:ext>
                </a:extLst>
              </p:cNvPr>
              <p:cNvSpPr>
                <a:spLocks noChangeAspect="1" noChangeArrowheads="1"/>
              </p:cNvSpPr>
              <p:nvPr/>
            </p:nvSpPr>
            <p:spPr bwMode="auto">
              <a:xfrm>
                <a:off x="1234876" y="41614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44" name="Oval 97">
                <a:extLst>
                  <a:ext uri="{FF2B5EF4-FFF2-40B4-BE49-F238E27FC236}">
                    <a16:creationId xmlns:a16="http://schemas.microsoft.com/office/drawing/2014/main" id="{65F2FA24-E7A6-47E5-8964-192BE6B2DDFD}"/>
                  </a:ext>
                </a:extLst>
              </p:cNvPr>
              <p:cNvSpPr>
                <a:spLocks noChangeAspect="1" noChangeArrowheads="1"/>
              </p:cNvSpPr>
              <p:nvPr/>
            </p:nvSpPr>
            <p:spPr bwMode="auto">
              <a:xfrm>
                <a:off x="1347959" y="41614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45" name="Oval 98">
                <a:extLst>
                  <a:ext uri="{FF2B5EF4-FFF2-40B4-BE49-F238E27FC236}">
                    <a16:creationId xmlns:a16="http://schemas.microsoft.com/office/drawing/2014/main" id="{182356F1-E9C0-4D2F-B9D5-CD29D60F74FD}"/>
                  </a:ext>
                </a:extLst>
              </p:cNvPr>
              <p:cNvSpPr>
                <a:spLocks noChangeAspect="1" noChangeArrowheads="1"/>
              </p:cNvSpPr>
              <p:nvPr/>
            </p:nvSpPr>
            <p:spPr bwMode="auto">
              <a:xfrm>
                <a:off x="1459535" y="41614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46" name="Oval 99">
                <a:extLst>
                  <a:ext uri="{FF2B5EF4-FFF2-40B4-BE49-F238E27FC236}">
                    <a16:creationId xmlns:a16="http://schemas.microsoft.com/office/drawing/2014/main" id="{AC8E3C68-D635-4936-B5D5-71D3CCB795B3}"/>
                  </a:ext>
                </a:extLst>
              </p:cNvPr>
              <p:cNvSpPr>
                <a:spLocks noChangeAspect="1" noChangeArrowheads="1"/>
              </p:cNvSpPr>
              <p:nvPr/>
            </p:nvSpPr>
            <p:spPr bwMode="auto">
              <a:xfrm>
                <a:off x="1572619" y="41614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47" name="Oval 100">
                <a:extLst>
                  <a:ext uri="{FF2B5EF4-FFF2-40B4-BE49-F238E27FC236}">
                    <a16:creationId xmlns:a16="http://schemas.microsoft.com/office/drawing/2014/main" id="{ACF2C8BE-00BC-425F-B236-E665D85CBD6A}"/>
                  </a:ext>
                </a:extLst>
              </p:cNvPr>
              <p:cNvSpPr>
                <a:spLocks noChangeAspect="1" noChangeArrowheads="1"/>
              </p:cNvSpPr>
              <p:nvPr/>
            </p:nvSpPr>
            <p:spPr bwMode="auto">
              <a:xfrm>
                <a:off x="1684195" y="41614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48" name="Oval 101">
                <a:extLst>
                  <a:ext uri="{FF2B5EF4-FFF2-40B4-BE49-F238E27FC236}">
                    <a16:creationId xmlns:a16="http://schemas.microsoft.com/office/drawing/2014/main" id="{D47D9843-C170-4EE5-B7DA-FD0DB4E70149}"/>
                  </a:ext>
                </a:extLst>
              </p:cNvPr>
              <p:cNvSpPr>
                <a:spLocks noChangeAspect="1" noChangeArrowheads="1"/>
              </p:cNvSpPr>
              <p:nvPr/>
            </p:nvSpPr>
            <p:spPr bwMode="auto">
              <a:xfrm>
                <a:off x="1797279" y="41614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49" name="Oval 102">
                <a:extLst>
                  <a:ext uri="{FF2B5EF4-FFF2-40B4-BE49-F238E27FC236}">
                    <a16:creationId xmlns:a16="http://schemas.microsoft.com/office/drawing/2014/main" id="{A9B13B50-73BD-4096-BA1B-C9B23B2F6245}"/>
                  </a:ext>
                </a:extLst>
              </p:cNvPr>
              <p:cNvSpPr>
                <a:spLocks noChangeAspect="1" noChangeArrowheads="1"/>
              </p:cNvSpPr>
              <p:nvPr/>
            </p:nvSpPr>
            <p:spPr bwMode="auto">
              <a:xfrm>
                <a:off x="1908855" y="41614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50" name="Oval 103">
                <a:extLst>
                  <a:ext uri="{FF2B5EF4-FFF2-40B4-BE49-F238E27FC236}">
                    <a16:creationId xmlns:a16="http://schemas.microsoft.com/office/drawing/2014/main" id="{59C8E1B5-B95E-4E7D-9BD2-366B79250118}"/>
                  </a:ext>
                </a:extLst>
              </p:cNvPr>
              <p:cNvSpPr>
                <a:spLocks noChangeAspect="1" noChangeArrowheads="1"/>
              </p:cNvSpPr>
              <p:nvPr/>
            </p:nvSpPr>
            <p:spPr bwMode="auto">
              <a:xfrm>
                <a:off x="2021939" y="41614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51" name="Oval 104">
                <a:extLst>
                  <a:ext uri="{FF2B5EF4-FFF2-40B4-BE49-F238E27FC236}">
                    <a16:creationId xmlns:a16="http://schemas.microsoft.com/office/drawing/2014/main" id="{FD4C5AE5-A6DF-445E-899D-BDEC0615EEEA}"/>
                  </a:ext>
                </a:extLst>
              </p:cNvPr>
              <p:cNvSpPr>
                <a:spLocks noChangeAspect="1" noChangeArrowheads="1"/>
              </p:cNvSpPr>
              <p:nvPr/>
            </p:nvSpPr>
            <p:spPr bwMode="auto">
              <a:xfrm>
                <a:off x="2695918" y="41614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52" name="Oval 105">
                <a:extLst>
                  <a:ext uri="{FF2B5EF4-FFF2-40B4-BE49-F238E27FC236}">
                    <a16:creationId xmlns:a16="http://schemas.microsoft.com/office/drawing/2014/main" id="{BA23C869-0000-4366-AD8D-6624D846B002}"/>
                  </a:ext>
                </a:extLst>
              </p:cNvPr>
              <p:cNvSpPr>
                <a:spLocks noChangeAspect="1" noChangeArrowheads="1"/>
              </p:cNvSpPr>
              <p:nvPr/>
            </p:nvSpPr>
            <p:spPr bwMode="auto">
              <a:xfrm>
                <a:off x="2809002" y="41614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53" name="Oval 106">
                <a:extLst>
                  <a:ext uri="{FF2B5EF4-FFF2-40B4-BE49-F238E27FC236}">
                    <a16:creationId xmlns:a16="http://schemas.microsoft.com/office/drawing/2014/main" id="{1D282A40-D709-4CAC-9FEA-E0B77753CF38}"/>
                  </a:ext>
                </a:extLst>
              </p:cNvPr>
              <p:cNvSpPr>
                <a:spLocks noChangeAspect="1" noChangeArrowheads="1"/>
              </p:cNvSpPr>
              <p:nvPr/>
            </p:nvSpPr>
            <p:spPr bwMode="auto">
              <a:xfrm>
                <a:off x="2920578" y="41614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54" name="Oval 107">
                <a:extLst>
                  <a:ext uri="{FF2B5EF4-FFF2-40B4-BE49-F238E27FC236}">
                    <a16:creationId xmlns:a16="http://schemas.microsoft.com/office/drawing/2014/main" id="{F8784018-546E-41A6-931F-B4125676A188}"/>
                  </a:ext>
                </a:extLst>
              </p:cNvPr>
              <p:cNvSpPr>
                <a:spLocks noChangeAspect="1" noChangeArrowheads="1"/>
              </p:cNvSpPr>
              <p:nvPr/>
            </p:nvSpPr>
            <p:spPr bwMode="auto">
              <a:xfrm>
                <a:off x="3033662" y="41614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55" name="Oval 108">
                <a:extLst>
                  <a:ext uri="{FF2B5EF4-FFF2-40B4-BE49-F238E27FC236}">
                    <a16:creationId xmlns:a16="http://schemas.microsoft.com/office/drawing/2014/main" id="{D317A837-693C-4BCD-BDB5-3AEA3DB5BCC9}"/>
                  </a:ext>
                </a:extLst>
              </p:cNvPr>
              <p:cNvSpPr>
                <a:spLocks noChangeAspect="1" noChangeArrowheads="1"/>
              </p:cNvSpPr>
              <p:nvPr/>
            </p:nvSpPr>
            <p:spPr bwMode="auto">
              <a:xfrm>
                <a:off x="3145238" y="41614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56" name="Oval 109">
                <a:extLst>
                  <a:ext uri="{FF2B5EF4-FFF2-40B4-BE49-F238E27FC236}">
                    <a16:creationId xmlns:a16="http://schemas.microsoft.com/office/drawing/2014/main" id="{E3C5EE29-05E1-4534-A8F3-008B43D656C3}"/>
                  </a:ext>
                </a:extLst>
              </p:cNvPr>
              <p:cNvSpPr>
                <a:spLocks noChangeAspect="1" noChangeArrowheads="1"/>
              </p:cNvSpPr>
              <p:nvPr/>
            </p:nvSpPr>
            <p:spPr bwMode="auto">
              <a:xfrm>
                <a:off x="3258322" y="41614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57" name="Oval 110">
                <a:extLst>
                  <a:ext uri="{FF2B5EF4-FFF2-40B4-BE49-F238E27FC236}">
                    <a16:creationId xmlns:a16="http://schemas.microsoft.com/office/drawing/2014/main" id="{2B6C23A1-362D-4F63-BBB1-F956CA7B112C}"/>
                  </a:ext>
                </a:extLst>
              </p:cNvPr>
              <p:cNvSpPr>
                <a:spLocks noChangeAspect="1" noChangeArrowheads="1"/>
              </p:cNvSpPr>
              <p:nvPr/>
            </p:nvSpPr>
            <p:spPr bwMode="auto">
              <a:xfrm>
                <a:off x="3369898" y="41614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58" name="Oval 111">
                <a:extLst>
                  <a:ext uri="{FF2B5EF4-FFF2-40B4-BE49-F238E27FC236}">
                    <a16:creationId xmlns:a16="http://schemas.microsoft.com/office/drawing/2014/main" id="{CD043170-C972-4D89-8C0A-62969252C74E}"/>
                  </a:ext>
                </a:extLst>
              </p:cNvPr>
              <p:cNvSpPr>
                <a:spLocks noChangeAspect="1" noChangeArrowheads="1"/>
              </p:cNvSpPr>
              <p:nvPr/>
            </p:nvSpPr>
            <p:spPr bwMode="auto">
              <a:xfrm>
                <a:off x="5280260" y="41614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59" name="Oval 112">
                <a:extLst>
                  <a:ext uri="{FF2B5EF4-FFF2-40B4-BE49-F238E27FC236}">
                    <a16:creationId xmlns:a16="http://schemas.microsoft.com/office/drawing/2014/main" id="{FC515CDC-A701-425B-AD84-862CE7AEE3B9}"/>
                  </a:ext>
                </a:extLst>
              </p:cNvPr>
              <p:cNvSpPr>
                <a:spLocks noChangeAspect="1" noChangeArrowheads="1"/>
              </p:cNvSpPr>
              <p:nvPr/>
            </p:nvSpPr>
            <p:spPr bwMode="auto">
              <a:xfrm>
                <a:off x="5842664" y="41614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60" name="Oval 113">
                <a:extLst>
                  <a:ext uri="{FF2B5EF4-FFF2-40B4-BE49-F238E27FC236}">
                    <a16:creationId xmlns:a16="http://schemas.microsoft.com/office/drawing/2014/main" id="{2E30D337-293D-4B92-AE8A-A1BDBB5E5CF9}"/>
                  </a:ext>
                </a:extLst>
              </p:cNvPr>
              <p:cNvSpPr>
                <a:spLocks noChangeAspect="1" noChangeArrowheads="1"/>
              </p:cNvSpPr>
              <p:nvPr/>
            </p:nvSpPr>
            <p:spPr bwMode="auto">
              <a:xfrm>
                <a:off x="5954240" y="41614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61" name="Oval 114">
                <a:extLst>
                  <a:ext uri="{FF2B5EF4-FFF2-40B4-BE49-F238E27FC236}">
                    <a16:creationId xmlns:a16="http://schemas.microsoft.com/office/drawing/2014/main" id="{221C0765-1521-40EA-9D54-B45FE57F6878}"/>
                  </a:ext>
                </a:extLst>
              </p:cNvPr>
              <p:cNvSpPr>
                <a:spLocks noChangeAspect="1" noChangeArrowheads="1"/>
              </p:cNvSpPr>
              <p:nvPr/>
            </p:nvSpPr>
            <p:spPr bwMode="auto">
              <a:xfrm>
                <a:off x="6067323" y="41614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62" name="Oval 115">
                <a:extLst>
                  <a:ext uri="{FF2B5EF4-FFF2-40B4-BE49-F238E27FC236}">
                    <a16:creationId xmlns:a16="http://schemas.microsoft.com/office/drawing/2014/main" id="{7EF74B4D-ED7C-47AD-86EB-20A731C556A1}"/>
                  </a:ext>
                </a:extLst>
              </p:cNvPr>
              <p:cNvSpPr>
                <a:spLocks noChangeAspect="1" noChangeArrowheads="1"/>
              </p:cNvSpPr>
              <p:nvPr/>
            </p:nvSpPr>
            <p:spPr bwMode="auto">
              <a:xfrm>
                <a:off x="6178899" y="41614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63" name="Oval 116">
                <a:extLst>
                  <a:ext uri="{FF2B5EF4-FFF2-40B4-BE49-F238E27FC236}">
                    <a16:creationId xmlns:a16="http://schemas.microsoft.com/office/drawing/2014/main" id="{940CCCEA-3D15-403D-857C-E8607B58F069}"/>
                  </a:ext>
                </a:extLst>
              </p:cNvPr>
              <p:cNvSpPr>
                <a:spLocks noChangeAspect="1" noChangeArrowheads="1"/>
              </p:cNvSpPr>
              <p:nvPr/>
            </p:nvSpPr>
            <p:spPr bwMode="auto">
              <a:xfrm>
                <a:off x="6291984" y="41614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64" name="Oval 117">
                <a:extLst>
                  <a:ext uri="{FF2B5EF4-FFF2-40B4-BE49-F238E27FC236}">
                    <a16:creationId xmlns:a16="http://schemas.microsoft.com/office/drawing/2014/main" id="{7C9C6090-4F61-40C7-B5C4-42AFB08C3173}"/>
                  </a:ext>
                </a:extLst>
              </p:cNvPr>
              <p:cNvSpPr>
                <a:spLocks noChangeAspect="1" noChangeArrowheads="1"/>
              </p:cNvSpPr>
              <p:nvPr/>
            </p:nvSpPr>
            <p:spPr bwMode="auto">
              <a:xfrm>
                <a:off x="6403560" y="41614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65" name="Oval 118">
                <a:extLst>
                  <a:ext uri="{FF2B5EF4-FFF2-40B4-BE49-F238E27FC236}">
                    <a16:creationId xmlns:a16="http://schemas.microsoft.com/office/drawing/2014/main" id="{5D91B9EF-AED3-4C2A-AB55-29ADDE0D4819}"/>
                  </a:ext>
                </a:extLst>
              </p:cNvPr>
              <p:cNvSpPr>
                <a:spLocks noChangeAspect="1" noChangeArrowheads="1"/>
              </p:cNvSpPr>
              <p:nvPr/>
            </p:nvSpPr>
            <p:spPr bwMode="auto">
              <a:xfrm>
                <a:off x="6516643" y="41614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66" name="Oval 119">
                <a:extLst>
                  <a:ext uri="{FF2B5EF4-FFF2-40B4-BE49-F238E27FC236}">
                    <a16:creationId xmlns:a16="http://schemas.microsoft.com/office/drawing/2014/main" id="{8A30F081-AA9E-43DA-902D-F22ED58D2545}"/>
                  </a:ext>
                </a:extLst>
              </p:cNvPr>
              <p:cNvSpPr>
                <a:spLocks noChangeAspect="1" noChangeArrowheads="1"/>
              </p:cNvSpPr>
              <p:nvPr/>
            </p:nvSpPr>
            <p:spPr bwMode="auto">
              <a:xfrm>
                <a:off x="6628219" y="41614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67" name="Oval 120">
                <a:extLst>
                  <a:ext uri="{FF2B5EF4-FFF2-40B4-BE49-F238E27FC236}">
                    <a16:creationId xmlns:a16="http://schemas.microsoft.com/office/drawing/2014/main" id="{6BFB9844-A76A-4D87-8C4B-4054A7C63227}"/>
                  </a:ext>
                </a:extLst>
              </p:cNvPr>
              <p:cNvSpPr>
                <a:spLocks noChangeAspect="1" noChangeArrowheads="1"/>
              </p:cNvSpPr>
              <p:nvPr/>
            </p:nvSpPr>
            <p:spPr bwMode="auto">
              <a:xfrm>
                <a:off x="6741303" y="41614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68" name="Oval 121">
                <a:extLst>
                  <a:ext uri="{FF2B5EF4-FFF2-40B4-BE49-F238E27FC236}">
                    <a16:creationId xmlns:a16="http://schemas.microsoft.com/office/drawing/2014/main" id="{D43474F7-BCE3-4EC5-A3BD-B1B85D1BAD63}"/>
                  </a:ext>
                </a:extLst>
              </p:cNvPr>
              <p:cNvSpPr>
                <a:spLocks noChangeAspect="1" noChangeArrowheads="1"/>
              </p:cNvSpPr>
              <p:nvPr/>
            </p:nvSpPr>
            <p:spPr bwMode="auto">
              <a:xfrm>
                <a:off x="6852879" y="41614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69" name="Oval 122">
                <a:extLst>
                  <a:ext uri="{FF2B5EF4-FFF2-40B4-BE49-F238E27FC236}">
                    <a16:creationId xmlns:a16="http://schemas.microsoft.com/office/drawing/2014/main" id="{B76B1835-1333-4130-9705-A1B4E9330C05}"/>
                  </a:ext>
                </a:extLst>
              </p:cNvPr>
              <p:cNvSpPr>
                <a:spLocks noChangeAspect="1" noChangeArrowheads="1"/>
              </p:cNvSpPr>
              <p:nvPr/>
            </p:nvSpPr>
            <p:spPr bwMode="auto">
              <a:xfrm>
                <a:off x="7190623" y="41614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70" name="Oval 123">
                <a:extLst>
                  <a:ext uri="{FF2B5EF4-FFF2-40B4-BE49-F238E27FC236}">
                    <a16:creationId xmlns:a16="http://schemas.microsoft.com/office/drawing/2014/main" id="{7CEC5880-B220-47E0-BB5E-A4A01D27BC1D}"/>
                  </a:ext>
                </a:extLst>
              </p:cNvPr>
              <p:cNvSpPr>
                <a:spLocks noChangeAspect="1" noChangeArrowheads="1"/>
              </p:cNvSpPr>
              <p:nvPr/>
            </p:nvSpPr>
            <p:spPr bwMode="auto">
              <a:xfrm>
                <a:off x="1010215"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71" name="Oval 124">
                <a:extLst>
                  <a:ext uri="{FF2B5EF4-FFF2-40B4-BE49-F238E27FC236}">
                    <a16:creationId xmlns:a16="http://schemas.microsoft.com/office/drawing/2014/main" id="{DB8C8127-8814-458A-9AA9-1F3FBEA0FC44}"/>
                  </a:ext>
                </a:extLst>
              </p:cNvPr>
              <p:cNvSpPr>
                <a:spLocks noChangeAspect="1" noChangeArrowheads="1"/>
              </p:cNvSpPr>
              <p:nvPr/>
            </p:nvSpPr>
            <p:spPr bwMode="auto">
              <a:xfrm>
                <a:off x="1123300"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72" name="Oval 125">
                <a:extLst>
                  <a:ext uri="{FF2B5EF4-FFF2-40B4-BE49-F238E27FC236}">
                    <a16:creationId xmlns:a16="http://schemas.microsoft.com/office/drawing/2014/main" id="{C9E85904-DF79-4E15-A9BE-BF8ADE4A49B6}"/>
                  </a:ext>
                </a:extLst>
              </p:cNvPr>
              <p:cNvSpPr>
                <a:spLocks noChangeAspect="1" noChangeArrowheads="1"/>
              </p:cNvSpPr>
              <p:nvPr/>
            </p:nvSpPr>
            <p:spPr bwMode="auto">
              <a:xfrm>
                <a:off x="1234876"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73" name="Oval 126">
                <a:extLst>
                  <a:ext uri="{FF2B5EF4-FFF2-40B4-BE49-F238E27FC236}">
                    <a16:creationId xmlns:a16="http://schemas.microsoft.com/office/drawing/2014/main" id="{9CF5793A-0130-4170-9706-557B5297B0D1}"/>
                  </a:ext>
                </a:extLst>
              </p:cNvPr>
              <p:cNvSpPr>
                <a:spLocks noChangeAspect="1" noChangeArrowheads="1"/>
              </p:cNvSpPr>
              <p:nvPr/>
            </p:nvSpPr>
            <p:spPr bwMode="auto">
              <a:xfrm>
                <a:off x="1347959"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74" name="Oval 127">
                <a:extLst>
                  <a:ext uri="{FF2B5EF4-FFF2-40B4-BE49-F238E27FC236}">
                    <a16:creationId xmlns:a16="http://schemas.microsoft.com/office/drawing/2014/main" id="{09B3178E-8AFE-4CB7-AC30-F244C0DF534E}"/>
                  </a:ext>
                </a:extLst>
              </p:cNvPr>
              <p:cNvSpPr>
                <a:spLocks noChangeAspect="1" noChangeArrowheads="1"/>
              </p:cNvSpPr>
              <p:nvPr/>
            </p:nvSpPr>
            <p:spPr bwMode="auto">
              <a:xfrm>
                <a:off x="1459535"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75" name="Oval 128">
                <a:extLst>
                  <a:ext uri="{FF2B5EF4-FFF2-40B4-BE49-F238E27FC236}">
                    <a16:creationId xmlns:a16="http://schemas.microsoft.com/office/drawing/2014/main" id="{273176EB-18A7-4242-9359-66AFDAA38D78}"/>
                  </a:ext>
                </a:extLst>
              </p:cNvPr>
              <p:cNvSpPr>
                <a:spLocks noChangeAspect="1" noChangeArrowheads="1"/>
              </p:cNvSpPr>
              <p:nvPr/>
            </p:nvSpPr>
            <p:spPr bwMode="auto">
              <a:xfrm>
                <a:off x="1572619"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76" name="Oval 129">
                <a:extLst>
                  <a:ext uri="{FF2B5EF4-FFF2-40B4-BE49-F238E27FC236}">
                    <a16:creationId xmlns:a16="http://schemas.microsoft.com/office/drawing/2014/main" id="{53E565C0-1CB9-4E06-9E68-FBC4B39660F4}"/>
                  </a:ext>
                </a:extLst>
              </p:cNvPr>
              <p:cNvSpPr>
                <a:spLocks noChangeAspect="1" noChangeArrowheads="1"/>
              </p:cNvSpPr>
              <p:nvPr/>
            </p:nvSpPr>
            <p:spPr bwMode="auto">
              <a:xfrm>
                <a:off x="1684195"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77" name="Oval 130">
                <a:extLst>
                  <a:ext uri="{FF2B5EF4-FFF2-40B4-BE49-F238E27FC236}">
                    <a16:creationId xmlns:a16="http://schemas.microsoft.com/office/drawing/2014/main" id="{2A4FB2A6-447C-458F-BE5C-FF414855D498}"/>
                  </a:ext>
                </a:extLst>
              </p:cNvPr>
              <p:cNvSpPr>
                <a:spLocks noChangeAspect="1" noChangeArrowheads="1"/>
              </p:cNvSpPr>
              <p:nvPr/>
            </p:nvSpPr>
            <p:spPr bwMode="auto">
              <a:xfrm>
                <a:off x="1797279"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78" name="Oval 131">
                <a:extLst>
                  <a:ext uri="{FF2B5EF4-FFF2-40B4-BE49-F238E27FC236}">
                    <a16:creationId xmlns:a16="http://schemas.microsoft.com/office/drawing/2014/main" id="{68C602BB-94E8-4C41-9AFA-587190F32744}"/>
                  </a:ext>
                </a:extLst>
              </p:cNvPr>
              <p:cNvSpPr>
                <a:spLocks noChangeAspect="1" noChangeArrowheads="1"/>
              </p:cNvSpPr>
              <p:nvPr/>
            </p:nvSpPr>
            <p:spPr bwMode="auto">
              <a:xfrm>
                <a:off x="1908855"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79" name="Oval 132">
                <a:extLst>
                  <a:ext uri="{FF2B5EF4-FFF2-40B4-BE49-F238E27FC236}">
                    <a16:creationId xmlns:a16="http://schemas.microsoft.com/office/drawing/2014/main" id="{B08FD9CB-F4CC-4D68-A2ED-8B460AEFAF9E}"/>
                  </a:ext>
                </a:extLst>
              </p:cNvPr>
              <p:cNvSpPr>
                <a:spLocks noChangeAspect="1" noChangeArrowheads="1"/>
              </p:cNvSpPr>
              <p:nvPr/>
            </p:nvSpPr>
            <p:spPr bwMode="auto">
              <a:xfrm>
                <a:off x="2021939"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80" name="Oval 133">
                <a:extLst>
                  <a:ext uri="{FF2B5EF4-FFF2-40B4-BE49-F238E27FC236}">
                    <a16:creationId xmlns:a16="http://schemas.microsoft.com/office/drawing/2014/main" id="{E2AB272A-B3D6-4764-B04A-EA4A24F2B563}"/>
                  </a:ext>
                </a:extLst>
              </p:cNvPr>
              <p:cNvSpPr>
                <a:spLocks noChangeAspect="1" noChangeArrowheads="1"/>
              </p:cNvSpPr>
              <p:nvPr/>
            </p:nvSpPr>
            <p:spPr bwMode="auto">
              <a:xfrm>
                <a:off x="2133515"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81" name="Oval 134">
                <a:extLst>
                  <a:ext uri="{FF2B5EF4-FFF2-40B4-BE49-F238E27FC236}">
                    <a16:creationId xmlns:a16="http://schemas.microsoft.com/office/drawing/2014/main" id="{F857EC1D-C6E1-4628-A870-9C0A73277E4C}"/>
                  </a:ext>
                </a:extLst>
              </p:cNvPr>
              <p:cNvSpPr>
                <a:spLocks noChangeAspect="1" noChangeArrowheads="1"/>
              </p:cNvSpPr>
              <p:nvPr/>
            </p:nvSpPr>
            <p:spPr bwMode="auto">
              <a:xfrm>
                <a:off x="2695918"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82" name="Oval 135">
                <a:extLst>
                  <a:ext uri="{FF2B5EF4-FFF2-40B4-BE49-F238E27FC236}">
                    <a16:creationId xmlns:a16="http://schemas.microsoft.com/office/drawing/2014/main" id="{8ED4E840-D43E-4E45-AD8B-7BEB7BD35E09}"/>
                  </a:ext>
                </a:extLst>
              </p:cNvPr>
              <p:cNvSpPr>
                <a:spLocks noChangeAspect="1" noChangeArrowheads="1"/>
              </p:cNvSpPr>
              <p:nvPr/>
            </p:nvSpPr>
            <p:spPr bwMode="auto">
              <a:xfrm>
                <a:off x="2809002"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83" name="Oval 136">
                <a:extLst>
                  <a:ext uri="{FF2B5EF4-FFF2-40B4-BE49-F238E27FC236}">
                    <a16:creationId xmlns:a16="http://schemas.microsoft.com/office/drawing/2014/main" id="{81386832-2C38-42ED-A09C-5FAE461325E3}"/>
                  </a:ext>
                </a:extLst>
              </p:cNvPr>
              <p:cNvSpPr>
                <a:spLocks noChangeAspect="1" noChangeArrowheads="1"/>
              </p:cNvSpPr>
              <p:nvPr/>
            </p:nvSpPr>
            <p:spPr bwMode="auto">
              <a:xfrm>
                <a:off x="2920578"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84" name="Oval 137">
                <a:extLst>
                  <a:ext uri="{FF2B5EF4-FFF2-40B4-BE49-F238E27FC236}">
                    <a16:creationId xmlns:a16="http://schemas.microsoft.com/office/drawing/2014/main" id="{33F140BA-A6BA-4DB1-82DC-B3D7E7E04A8A}"/>
                  </a:ext>
                </a:extLst>
              </p:cNvPr>
              <p:cNvSpPr>
                <a:spLocks noChangeAspect="1" noChangeArrowheads="1"/>
              </p:cNvSpPr>
              <p:nvPr/>
            </p:nvSpPr>
            <p:spPr bwMode="auto">
              <a:xfrm>
                <a:off x="3033662"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85" name="Oval 138">
                <a:extLst>
                  <a:ext uri="{FF2B5EF4-FFF2-40B4-BE49-F238E27FC236}">
                    <a16:creationId xmlns:a16="http://schemas.microsoft.com/office/drawing/2014/main" id="{89EFFCA2-CEB6-480B-9D7F-07035CBC5FAB}"/>
                  </a:ext>
                </a:extLst>
              </p:cNvPr>
              <p:cNvSpPr>
                <a:spLocks noChangeAspect="1" noChangeArrowheads="1"/>
              </p:cNvSpPr>
              <p:nvPr/>
            </p:nvSpPr>
            <p:spPr bwMode="auto">
              <a:xfrm>
                <a:off x="3145238"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86" name="Oval 139">
                <a:extLst>
                  <a:ext uri="{FF2B5EF4-FFF2-40B4-BE49-F238E27FC236}">
                    <a16:creationId xmlns:a16="http://schemas.microsoft.com/office/drawing/2014/main" id="{DF009214-6D72-43C5-B105-B7443F9F5E89}"/>
                  </a:ext>
                </a:extLst>
              </p:cNvPr>
              <p:cNvSpPr>
                <a:spLocks noChangeAspect="1" noChangeArrowheads="1"/>
              </p:cNvSpPr>
              <p:nvPr/>
            </p:nvSpPr>
            <p:spPr bwMode="auto">
              <a:xfrm>
                <a:off x="3258322"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87" name="Oval 140">
                <a:extLst>
                  <a:ext uri="{FF2B5EF4-FFF2-40B4-BE49-F238E27FC236}">
                    <a16:creationId xmlns:a16="http://schemas.microsoft.com/office/drawing/2014/main" id="{99D0ED5E-88C8-4187-A7BB-484DE1A0EC61}"/>
                  </a:ext>
                </a:extLst>
              </p:cNvPr>
              <p:cNvSpPr>
                <a:spLocks noChangeAspect="1" noChangeArrowheads="1"/>
              </p:cNvSpPr>
              <p:nvPr/>
            </p:nvSpPr>
            <p:spPr bwMode="auto">
              <a:xfrm>
                <a:off x="3369898"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88" name="Oval 141">
                <a:extLst>
                  <a:ext uri="{FF2B5EF4-FFF2-40B4-BE49-F238E27FC236}">
                    <a16:creationId xmlns:a16="http://schemas.microsoft.com/office/drawing/2014/main" id="{165E8A4C-6AFB-4395-A304-40716891622E}"/>
                  </a:ext>
                </a:extLst>
              </p:cNvPr>
              <p:cNvSpPr>
                <a:spLocks noChangeAspect="1" noChangeArrowheads="1"/>
              </p:cNvSpPr>
              <p:nvPr/>
            </p:nvSpPr>
            <p:spPr bwMode="auto">
              <a:xfrm>
                <a:off x="4381621"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89" name="Oval 142">
                <a:extLst>
                  <a:ext uri="{FF2B5EF4-FFF2-40B4-BE49-F238E27FC236}">
                    <a16:creationId xmlns:a16="http://schemas.microsoft.com/office/drawing/2014/main" id="{C17E6FAD-9620-465B-B92F-B3795FB2801D}"/>
                  </a:ext>
                </a:extLst>
              </p:cNvPr>
              <p:cNvSpPr>
                <a:spLocks noChangeAspect="1" noChangeArrowheads="1"/>
              </p:cNvSpPr>
              <p:nvPr/>
            </p:nvSpPr>
            <p:spPr bwMode="auto">
              <a:xfrm>
                <a:off x="4493197"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90" name="Oval 143">
                <a:extLst>
                  <a:ext uri="{FF2B5EF4-FFF2-40B4-BE49-F238E27FC236}">
                    <a16:creationId xmlns:a16="http://schemas.microsoft.com/office/drawing/2014/main" id="{FFEE4EAA-FF8D-4A21-B91F-8E37D1A2FA89}"/>
                  </a:ext>
                </a:extLst>
              </p:cNvPr>
              <p:cNvSpPr>
                <a:spLocks noChangeAspect="1" noChangeArrowheads="1"/>
              </p:cNvSpPr>
              <p:nvPr/>
            </p:nvSpPr>
            <p:spPr bwMode="auto">
              <a:xfrm>
                <a:off x="4606281"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91" name="Oval 144">
                <a:extLst>
                  <a:ext uri="{FF2B5EF4-FFF2-40B4-BE49-F238E27FC236}">
                    <a16:creationId xmlns:a16="http://schemas.microsoft.com/office/drawing/2014/main" id="{A54CC6D9-CFAE-4CAC-977E-4065FD0C539B}"/>
                  </a:ext>
                </a:extLst>
              </p:cNvPr>
              <p:cNvSpPr>
                <a:spLocks noChangeAspect="1" noChangeArrowheads="1"/>
              </p:cNvSpPr>
              <p:nvPr/>
            </p:nvSpPr>
            <p:spPr bwMode="auto">
              <a:xfrm>
                <a:off x="5167177"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92" name="Oval 145">
                <a:extLst>
                  <a:ext uri="{FF2B5EF4-FFF2-40B4-BE49-F238E27FC236}">
                    <a16:creationId xmlns:a16="http://schemas.microsoft.com/office/drawing/2014/main" id="{2CF517A2-D353-4AB2-AA04-52D54E8909B4}"/>
                  </a:ext>
                </a:extLst>
              </p:cNvPr>
              <p:cNvSpPr>
                <a:spLocks noChangeAspect="1" noChangeArrowheads="1"/>
              </p:cNvSpPr>
              <p:nvPr/>
            </p:nvSpPr>
            <p:spPr bwMode="auto">
              <a:xfrm>
                <a:off x="5618004"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93" name="Oval 146">
                <a:extLst>
                  <a:ext uri="{FF2B5EF4-FFF2-40B4-BE49-F238E27FC236}">
                    <a16:creationId xmlns:a16="http://schemas.microsoft.com/office/drawing/2014/main" id="{5FC5FF5A-B2EC-41BC-9A69-92977E306389}"/>
                  </a:ext>
                </a:extLst>
              </p:cNvPr>
              <p:cNvSpPr>
                <a:spLocks noChangeAspect="1" noChangeArrowheads="1"/>
              </p:cNvSpPr>
              <p:nvPr/>
            </p:nvSpPr>
            <p:spPr bwMode="auto">
              <a:xfrm>
                <a:off x="5729580"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94" name="Oval 147">
                <a:extLst>
                  <a:ext uri="{FF2B5EF4-FFF2-40B4-BE49-F238E27FC236}">
                    <a16:creationId xmlns:a16="http://schemas.microsoft.com/office/drawing/2014/main" id="{D4FBCBC3-9CCB-427A-B699-060AFD6990D2}"/>
                  </a:ext>
                </a:extLst>
              </p:cNvPr>
              <p:cNvSpPr>
                <a:spLocks noChangeAspect="1" noChangeArrowheads="1"/>
              </p:cNvSpPr>
              <p:nvPr/>
            </p:nvSpPr>
            <p:spPr bwMode="auto">
              <a:xfrm>
                <a:off x="5842664"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95" name="Oval 148">
                <a:extLst>
                  <a:ext uri="{FF2B5EF4-FFF2-40B4-BE49-F238E27FC236}">
                    <a16:creationId xmlns:a16="http://schemas.microsoft.com/office/drawing/2014/main" id="{2903F268-035F-4481-89A5-1A8BA183B64F}"/>
                  </a:ext>
                </a:extLst>
              </p:cNvPr>
              <p:cNvSpPr>
                <a:spLocks noChangeAspect="1" noChangeArrowheads="1"/>
              </p:cNvSpPr>
              <p:nvPr/>
            </p:nvSpPr>
            <p:spPr bwMode="auto">
              <a:xfrm>
                <a:off x="5954240"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96" name="Oval 149">
                <a:extLst>
                  <a:ext uri="{FF2B5EF4-FFF2-40B4-BE49-F238E27FC236}">
                    <a16:creationId xmlns:a16="http://schemas.microsoft.com/office/drawing/2014/main" id="{E5E24BC6-CF5D-441F-B0E6-2D904E641283}"/>
                  </a:ext>
                </a:extLst>
              </p:cNvPr>
              <p:cNvSpPr>
                <a:spLocks noChangeAspect="1" noChangeArrowheads="1"/>
              </p:cNvSpPr>
              <p:nvPr/>
            </p:nvSpPr>
            <p:spPr bwMode="auto">
              <a:xfrm>
                <a:off x="6067323"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97" name="Oval 150">
                <a:extLst>
                  <a:ext uri="{FF2B5EF4-FFF2-40B4-BE49-F238E27FC236}">
                    <a16:creationId xmlns:a16="http://schemas.microsoft.com/office/drawing/2014/main" id="{2CA93FE9-8F50-4FD8-91C3-7B064648533C}"/>
                  </a:ext>
                </a:extLst>
              </p:cNvPr>
              <p:cNvSpPr>
                <a:spLocks noChangeAspect="1" noChangeArrowheads="1"/>
              </p:cNvSpPr>
              <p:nvPr/>
            </p:nvSpPr>
            <p:spPr bwMode="auto">
              <a:xfrm>
                <a:off x="6178899"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98" name="Oval 151">
                <a:extLst>
                  <a:ext uri="{FF2B5EF4-FFF2-40B4-BE49-F238E27FC236}">
                    <a16:creationId xmlns:a16="http://schemas.microsoft.com/office/drawing/2014/main" id="{4AB3841E-0F9C-495D-A416-728360D25FBF}"/>
                  </a:ext>
                </a:extLst>
              </p:cNvPr>
              <p:cNvSpPr>
                <a:spLocks noChangeAspect="1" noChangeArrowheads="1"/>
              </p:cNvSpPr>
              <p:nvPr/>
            </p:nvSpPr>
            <p:spPr bwMode="auto">
              <a:xfrm>
                <a:off x="6291984"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899" name="Oval 152">
                <a:extLst>
                  <a:ext uri="{FF2B5EF4-FFF2-40B4-BE49-F238E27FC236}">
                    <a16:creationId xmlns:a16="http://schemas.microsoft.com/office/drawing/2014/main" id="{FA31B611-C61F-4657-B4ED-BA072ED29E68}"/>
                  </a:ext>
                </a:extLst>
              </p:cNvPr>
              <p:cNvSpPr>
                <a:spLocks noChangeAspect="1" noChangeArrowheads="1"/>
              </p:cNvSpPr>
              <p:nvPr/>
            </p:nvSpPr>
            <p:spPr bwMode="auto">
              <a:xfrm>
                <a:off x="6403560"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00" name="Oval 153">
                <a:extLst>
                  <a:ext uri="{FF2B5EF4-FFF2-40B4-BE49-F238E27FC236}">
                    <a16:creationId xmlns:a16="http://schemas.microsoft.com/office/drawing/2014/main" id="{70974C72-4EB0-4C30-9565-D59E77B5DD51}"/>
                  </a:ext>
                </a:extLst>
              </p:cNvPr>
              <p:cNvSpPr>
                <a:spLocks noChangeAspect="1" noChangeArrowheads="1"/>
              </p:cNvSpPr>
              <p:nvPr/>
            </p:nvSpPr>
            <p:spPr bwMode="auto">
              <a:xfrm>
                <a:off x="6516643"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01" name="Oval 154">
                <a:extLst>
                  <a:ext uri="{FF2B5EF4-FFF2-40B4-BE49-F238E27FC236}">
                    <a16:creationId xmlns:a16="http://schemas.microsoft.com/office/drawing/2014/main" id="{797FF948-600C-4717-9557-7BD5BD3F3AF6}"/>
                  </a:ext>
                </a:extLst>
              </p:cNvPr>
              <p:cNvSpPr>
                <a:spLocks noChangeAspect="1" noChangeArrowheads="1"/>
              </p:cNvSpPr>
              <p:nvPr/>
            </p:nvSpPr>
            <p:spPr bwMode="auto">
              <a:xfrm>
                <a:off x="6628219"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02" name="Oval 155">
                <a:extLst>
                  <a:ext uri="{FF2B5EF4-FFF2-40B4-BE49-F238E27FC236}">
                    <a16:creationId xmlns:a16="http://schemas.microsoft.com/office/drawing/2014/main" id="{B5585D6C-733D-4897-904B-3D5E3B4F9D0C}"/>
                  </a:ext>
                </a:extLst>
              </p:cNvPr>
              <p:cNvSpPr>
                <a:spLocks noChangeAspect="1" noChangeArrowheads="1"/>
              </p:cNvSpPr>
              <p:nvPr/>
            </p:nvSpPr>
            <p:spPr bwMode="auto">
              <a:xfrm>
                <a:off x="6741303"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03" name="Oval 156">
                <a:extLst>
                  <a:ext uri="{FF2B5EF4-FFF2-40B4-BE49-F238E27FC236}">
                    <a16:creationId xmlns:a16="http://schemas.microsoft.com/office/drawing/2014/main" id="{7B47EE31-B8A1-4435-AC73-D7C92D5AE20C}"/>
                  </a:ext>
                </a:extLst>
              </p:cNvPr>
              <p:cNvSpPr>
                <a:spLocks noChangeAspect="1" noChangeArrowheads="1"/>
              </p:cNvSpPr>
              <p:nvPr/>
            </p:nvSpPr>
            <p:spPr bwMode="auto">
              <a:xfrm>
                <a:off x="6852879"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04" name="Oval 157">
                <a:extLst>
                  <a:ext uri="{FF2B5EF4-FFF2-40B4-BE49-F238E27FC236}">
                    <a16:creationId xmlns:a16="http://schemas.microsoft.com/office/drawing/2014/main" id="{C34BC6B5-89FC-470E-8938-98687C71A206}"/>
                  </a:ext>
                </a:extLst>
              </p:cNvPr>
              <p:cNvSpPr>
                <a:spLocks noChangeAspect="1" noChangeArrowheads="1"/>
              </p:cNvSpPr>
              <p:nvPr/>
            </p:nvSpPr>
            <p:spPr bwMode="auto">
              <a:xfrm>
                <a:off x="6965963"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05" name="Oval 158">
                <a:extLst>
                  <a:ext uri="{FF2B5EF4-FFF2-40B4-BE49-F238E27FC236}">
                    <a16:creationId xmlns:a16="http://schemas.microsoft.com/office/drawing/2014/main" id="{E26B87D0-FC98-48EB-85BC-3E10930E27B7}"/>
                  </a:ext>
                </a:extLst>
              </p:cNvPr>
              <p:cNvSpPr>
                <a:spLocks noChangeAspect="1" noChangeArrowheads="1"/>
              </p:cNvSpPr>
              <p:nvPr/>
            </p:nvSpPr>
            <p:spPr bwMode="auto">
              <a:xfrm>
                <a:off x="7077539"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06" name="Oval 159">
                <a:extLst>
                  <a:ext uri="{FF2B5EF4-FFF2-40B4-BE49-F238E27FC236}">
                    <a16:creationId xmlns:a16="http://schemas.microsoft.com/office/drawing/2014/main" id="{2E05CF42-027A-4BE9-8AEA-6FE53659D97B}"/>
                  </a:ext>
                </a:extLst>
              </p:cNvPr>
              <p:cNvSpPr>
                <a:spLocks noChangeAspect="1" noChangeArrowheads="1"/>
              </p:cNvSpPr>
              <p:nvPr/>
            </p:nvSpPr>
            <p:spPr bwMode="auto">
              <a:xfrm>
                <a:off x="7190623"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07" name="Oval 160">
                <a:extLst>
                  <a:ext uri="{FF2B5EF4-FFF2-40B4-BE49-F238E27FC236}">
                    <a16:creationId xmlns:a16="http://schemas.microsoft.com/office/drawing/2014/main" id="{559861F4-F8A8-4572-9E59-9485F9317B4B}"/>
                  </a:ext>
                </a:extLst>
              </p:cNvPr>
              <p:cNvSpPr>
                <a:spLocks noChangeAspect="1" noChangeArrowheads="1"/>
              </p:cNvSpPr>
              <p:nvPr/>
            </p:nvSpPr>
            <p:spPr bwMode="auto">
              <a:xfrm>
                <a:off x="7302199" y="51867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08" name="Oval 161">
                <a:extLst>
                  <a:ext uri="{FF2B5EF4-FFF2-40B4-BE49-F238E27FC236}">
                    <a16:creationId xmlns:a16="http://schemas.microsoft.com/office/drawing/2014/main" id="{B4D66FC1-C5FB-4F32-89E8-C4B05298163F}"/>
                  </a:ext>
                </a:extLst>
              </p:cNvPr>
              <p:cNvSpPr>
                <a:spLocks noChangeAspect="1" noChangeArrowheads="1"/>
              </p:cNvSpPr>
              <p:nvPr/>
            </p:nvSpPr>
            <p:spPr bwMode="auto">
              <a:xfrm>
                <a:off x="7415282" y="51867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09" name="Oval 162">
                <a:extLst>
                  <a:ext uri="{FF2B5EF4-FFF2-40B4-BE49-F238E27FC236}">
                    <a16:creationId xmlns:a16="http://schemas.microsoft.com/office/drawing/2014/main" id="{E25732C8-B957-4B25-80F6-10B50965A4FA}"/>
                  </a:ext>
                </a:extLst>
              </p:cNvPr>
              <p:cNvSpPr>
                <a:spLocks noChangeAspect="1" noChangeArrowheads="1"/>
              </p:cNvSpPr>
              <p:nvPr/>
            </p:nvSpPr>
            <p:spPr bwMode="auto">
              <a:xfrm>
                <a:off x="449320"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10" name="Oval 163">
                <a:extLst>
                  <a:ext uri="{FF2B5EF4-FFF2-40B4-BE49-F238E27FC236}">
                    <a16:creationId xmlns:a16="http://schemas.microsoft.com/office/drawing/2014/main" id="{D24990C1-2730-4BA6-A991-A0E0A1E657F1}"/>
                  </a:ext>
                </a:extLst>
              </p:cNvPr>
              <p:cNvSpPr>
                <a:spLocks noChangeAspect="1" noChangeArrowheads="1"/>
              </p:cNvSpPr>
              <p:nvPr/>
            </p:nvSpPr>
            <p:spPr bwMode="auto">
              <a:xfrm>
                <a:off x="560896"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11" name="Oval 164">
                <a:extLst>
                  <a:ext uri="{FF2B5EF4-FFF2-40B4-BE49-F238E27FC236}">
                    <a16:creationId xmlns:a16="http://schemas.microsoft.com/office/drawing/2014/main" id="{8DA52046-CA75-4BC8-A8CE-39A918BE11FB}"/>
                  </a:ext>
                </a:extLst>
              </p:cNvPr>
              <p:cNvSpPr>
                <a:spLocks noChangeAspect="1" noChangeArrowheads="1"/>
              </p:cNvSpPr>
              <p:nvPr/>
            </p:nvSpPr>
            <p:spPr bwMode="auto">
              <a:xfrm>
                <a:off x="673980"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12" name="Oval 165">
                <a:extLst>
                  <a:ext uri="{FF2B5EF4-FFF2-40B4-BE49-F238E27FC236}">
                    <a16:creationId xmlns:a16="http://schemas.microsoft.com/office/drawing/2014/main" id="{8B6284DD-5C7A-4E4B-951B-B65BFDE3684D}"/>
                  </a:ext>
                </a:extLst>
              </p:cNvPr>
              <p:cNvSpPr>
                <a:spLocks noChangeAspect="1" noChangeArrowheads="1"/>
              </p:cNvSpPr>
              <p:nvPr/>
            </p:nvSpPr>
            <p:spPr bwMode="auto">
              <a:xfrm>
                <a:off x="785556"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13" name="Oval 166">
                <a:extLst>
                  <a:ext uri="{FF2B5EF4-FFF2-40B4-BE49-F238E27FC236}">
                    <a16:creationId xmlns:a16="http://schemas.microsoft.com/office/drawing/2014/main" id="{1BE6F554-3411-4861-8002-FE59B6BC8007}"/>
                  </a:ext>
                </a:extLst>
              </p:cNvPr>
              <p:cNvSpPr>
                <a:spLocks noChangeAspect="1" noChangeArrowheads="1"/>
              </p:cNvSpPr>
              <p:nvPr/>
            </p:nvSpPr>
            <p:spPr bwMode="auto">
              <a:xfrm>
                <a:off x="898639"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14" name="Oval 167">
                <a:extLst>
                  <a:ext uri="{FF2B5EF4-FFF2-40B4-BE49-F238E27FC236}">
                    <a16:creationId xmlns:a16="http://schemas.microsoft.com/office/drawing/2014/main" id="{18AE4F11-5A35-4195-AFA7-53076BD2D3D3}"/>
                  </a:ext>
                </a:extLst>
              </p:cNvPr>
              <p:cNvSpPr>
                <a:spLocks noChangeAspect="1" noChangeArrowheads="1"/>
              </p:cNvSpPr>
              <p:nvPr/>
            </p:nvSpPr>
            <p:spPr bwMode="auto">
              <a:xfrm>
                <a:off x="1010215"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15" name="Oval 168">
                <a:extLst>
                  <a:ext uri="{FF2B5EF4-FFF2-40B4-BE49-F238E27FC236}">
                    <a16:creationId xmlns:a16="http://schemas.microsoft.com/office/drawing/2014/main" id="{246224EF-4158-43F6-BEF4-BB36FE1D10AF}"/>
                  </a:ext>
                </a:extLst>
              </p:cNvPr>
              <p:cNvSpPr>
                <a:spLocks noChangeAspect="1" noChangeArrowheads="1"/>
              </p:cNvSpPr>
              <p:nvPr/>
            </p:nvSpPr>
            <p:spPr bwMode="auto">
              <a:xfrm>
                <a:off x="1123300"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16" name="Oval 169">
                <a:extLst>
                  <a:ext uri="{FF2B5EF4-FFF2-40B4-BE49-F238E27FC236}">
                    <a16:creationId xmlns:a16="http://schemas.microsoft.com/office/drawing/2014/main" id="{B10D7194-4FA2-4B3F-BB2E-C681788AF86C}"/>
                  </a:ext>
                </a:extLst>
              </p:cNvPr>
              <p:cNvSpPr>
                <a:spLocks noChangeAspect="1" noChangeArrowheads="1"/>
              </p:cNvSpPr>
              <p:nvPr/>
            </p:nvSpPr>
            <p:spPr bwMode="auto">
              <a:xfrm>
                <a:off x="1234876"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17" name="Oval 170">
                <a:extLst>
                  <a:ext uri="{FF2B5EF4-FFF2-40B4-BE49-F238E27FC236}">
                    <a16:creationId xmlns:a16="http://schemas.microsoft.com/office/drawing/2014/main" id="{8CB7E78C-87A5-40C6-ADD5-74C140A759DB}"/>
                  </a:ext>
                </a:extLst>
              </p:cNvPr>
              <p:cNvSpPr>
                <a:spLocks noChangeAspect="1" noChangeArrowheads="1"/>
              </p:cNvSpPr>
              <p:nvPr/>
            </p:nvSpPr>
            <p:spPr bwMode="auto">
              <a:xfrm>
                <a:off x="1347959"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18" name="Oval 171">
                <a:extLst>
                  <a:ext uri="{FF2B5EF4-FFF2-40B4-BE49-F238E27FC236}">
                    <a16:creationId xmlns:a16="http://schemas.microsoft.com/office/drawing/2014/main" id="{9D7993ED-3A3D-4E77-86B4-80D1364DE29A}"/>
                  </a:ext>
                </a:extLst>
              </p:cNvPr>
              <p:cNvSpPr>
                <a:spLocks noChangeAspect="1" noChangeArrowheads="1"/>
              </p:cNvSpPr>
              <p:nvPr/>
            </p:nvSpPr>
            <p:spPr bwMode="auto">
              <a:xfrm>
                <a:off x="1459535"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19" name="Oval 172">
                <a:extLst>
                  <a:ext uri="{FF2B5EF4-FFF2-40B4-BE49-F238E27FC236}">
                    <a16:creationId xmlns:a16="http://schemas.microsoft.com/office/drawing/2014/main" id="{009F3EAD-E4BB-4EF4-8693-2EC21CD2E73D}"/>
                  </a:ext>
                </a:extLst>
              </p:cNvPr>
              <p:cNvSpPr>
                <a:spLocks noChangeAspect="1" noChangeArrowheads="1"/>
              </p:cNvSpPr>
              <p:nvPr/>
            </p:nvSpPr>
            <p:spPr bwMode="auto">
              <a:xfrm>
                <a:off x="1572619"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20" name="Oval 173">
                <a:extLst>
                  <a:ext uri="{FF2B5EF4-FFF2-40B4-BE49-F238E27FC236}">
                    <a16:creationId xmlns:a16="http://schemas.microsoft.com/office/drawing/2014/main" id="{166428A3-D9D0-4791-A940-D99A6A005509}"/>
                  </a:ext>
                </a:extLst>
              </p:cNvPr>
              <p:cNvSpPr>
                <a:spLocks noChangeAspect="1" noChangeArrowheads="1"/>
              </p:cNvSpPr>
              <p:nvPr/>
            </p:nvSpPr>
            <p:spPr bwMode="auto">
              <a:xfrm>
                <a:off x="1684195"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21" name="Oval 174">
                <a:extLst>
                  <a:ext uri="{FF2B5EF4-FFF2-40B4-BE49-F238E27FC236}">
                    <a16:creationId xmlns:a16="http://schemas.microsoft.com/office/drawing/2014/main" id="{80259B2D-6EE1-410D-9A05-C42F06A101BF}"/>
                  </a:ext>
                </a:extLst>
              </p:cNvPr>
              <p:cNvSpPr>
                <a:spLocks noChangeAspect="1" noChangeArrowheads="1"/>
              </p:cNvSpPr>
              <p:nvPr/>
            </p:nvSpPr>
            <p:spPr bwMode="auto">
              <a:xfrm>
                <a:off x="1797279"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22" name="Oval 175">
                <a:extLst>
                  <a:ext uri="{FF2B5EF4-FFF2-40B4-BE49-F238E27FC236}">
                    <a16:creationId xmlns:a16="http://schemas.microsoft.com/office/drawing/2014/main" id="{131AEC54-F5A5-46F2-8383-52BE77517612}"/>
                  </a:ext>
                </a:extLst>
              </p:cNvPr>
              <p:cNvSpPr>
                <a:spLocks noChangeAspect="1" noChangeArrowheads="1"/>
              </p:cNvSpPr>
              <p:nvPr/>
            </p:nvSpPr>
            <p:spPr bwMode="auto">
              <a:xfrm>
                <a:off x="1908855"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23" name="Oval 176">
                <a:extLst>
                  <a:ext uri="{FF2B5EF4-FFF2-40B4-BE49-F238E27FC236}">
                    <a16:creationId xmlns:a16="http://schemas.microsoft.com/office/drawing/2014/main" id="{8C06EE1D-5BE9-4915-B4DC-F76C659E8BF9}"/>
                  </a:ext>
                </a:extLst>
              </p:cNvPr>
              <p:cNvSpPr>
                <a:spLocks noChangeAspect="1" noChangeArrowheads="1"/>
              </p:cNvSpPr>
              <p:nvPr/>
            </p:nvSpPr>
            <p:spPr bwMode="auto">
              <a:xfrm>
                <a:off x="2021939"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24" name="Oval 177">
                <a:extLst>
                  <a:ext uri="{FF2B5EF4-FFF2-40B4-BE49-F238E27FC236}">
                    <a16:creationId xmlns:a16="http://schemas.microsoft.com/office/drawing/2014/main" id="{72CAEACD-2B8A-4623-ADC8-44C17B970A48}"/>
                  </a:ext>
                </a:extLst>
              </p:cNvPr>
              <p:cNvSpPr>
                <a:spLocks noChangeAspect="1" noChangeArrowheads="1"/>
              </p:cNvSpPr>
              <p:nvPr/>
            </p:nvSpPr>
            <p:spPr bwMode="auto">
              <a:xfrm>
                <a:off x="2133515"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25" name="Oval 178">
                <a:extLst>
                  <a:ext uri="{FF2B5EF4-FFF2-40B4-BE49-F238E27FC236}">
                    <a16:creationId xmlns:a16="http://schemas.microsoft.com/office/drawing/2014/main" id="{623F9B48-CEC8-475E-8311-3EA334319A13}"/>
                  </a:ext>
                </a:extLst>
              </p:cNvPr>
              <p:cNvSpPr>
                <a:spLocks noChangeAspect="1" noChangeArrowheads="1"/>
              </p:cNvSpPr>
              <p:nvPr/>
            </p:nvSpPr>
            <p:spPr bwMode="auto">
              <a:xfrm>
                <a:off x="2246598"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26" name="Oval 179">
                <a:extLst>
                  <a:ext uri="{FF2B5EF4-FFF2-40B4-BE49-F238E27FC236}">
                    <a16:creationId xmlns:a16="http://schemas.microsoft.com/office/drawing/2014/main" id="{BEBB912B-CA3A-4A7A-82FF-69AFA372962C}"/>
                  </a:ext>
                </a:extLst>
              </p:cNvPr>
              <p:cNvSpPr>
                <a:spLocks noChangeAspect="1" noChangeArrowheads="1"/>
              </p:cNvSpPr>
              <p:nvPr/>
            </p:nvSpPr>
            <p:spPr bwMode="auto">
              <a:xfrm>
                <a:off x="2358174"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27" name="Oval 180">
                <a:extLst>
                  <a:ext uri="{FF2B5EF4-FFF2-40B4-BE49-F238E27FC236}">
                    <a16:creationId xmlns:a16="http://schemas.microsoft.com/office/drawing/2014/main" id="{4DD97716-73E2-4A3B-938C-04448DDE3495}"/>
                  </a:ext>
                </a:extLst>
              </p:cNvPr>
              <p:cNvSpPr>
                <a:spLocks noChangeAspect="1" noChangeArrowheads="1"/>
              </p:cNvSpPr>
              <p:nvPr/>
            </p:nvSpPr>
            <p:spPr bwMode="auto">
              <a:xfrm>
                <a:off x="2809002"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28" name="Oval 181">
                <a:extLst>
                  <a:ext uri="{FF2B5EF4-FFF2-40B4-BE49-F238E27FC236}">
                    <a16:creationId xmlns:a16="http://schemas.microsoft.com/office/drawing/2014/main" id="{B7FC56F9-098D-468C-BD98-889C461F5D9F}"/>
                  </a:ext>
                </a:extLst>
              </p:cNvPr>
              <p:cNvSpPr>
                <a:spLocks noChangeAspect="1" noChangeArrowheads="1"/>
              </p:cNvSpPr>
              <p:nvPr/>
            </p:nvSpPr>
            <p:spPr bwMode="auto">
              <a:xfrm>
                <a:off x="2920578"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29" name="Oval 182">
                <a:extLst>
                  <a:ext uri="{FF2B5EF4-FFF2-40B4-BE49-F238E27FC236}">
                    <a16:creationId xmlns:a16="http://schemas.microsoft.com/office/drawing/2014/main" id="{283E12DF-1162-47CA-B39E-7F105E5377B4}"/>
                  </a:ext>
                </a:extLst>
              </p:cNvPr>
              <p:cNvSpPr>
                <a:spLocks noChangeAspect="1" noChangeArrowheads="1"/>
              </p:cNvSpPr>
              <p:nvPr/>
            </p:nvSpPr>
            <p:spPr bwMode="auto">
              <a:xfrm>
                <a:off x="3033662"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30" name="Oval 183">
                <a:extLst>
                  <a:ext uri="{FF2B5EF4-FFF2-40B4-BE49-F238E27FC236}">
                    <a16:creationId xmlns:a16="http://schemas.microsoft.com/office/drawing/2014/main" id="{D685A228-780A-45FD-AB07-E9A0ABD24974}"/>
                  </a:ext>
                </a:extLst>
              </p:cNvPr>
              <p:cNvSpPr>
                <a:spLocks noChangeAspect="1" noChangeArrowheads="1"/>
              </p:cNvSpPr>
              <p:nvPr/>
            </p:nvSpPr>
            <p:spPr bwMode="auto">
              <a:xfrm>
                <a:off x="3145238"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31" name="Oval 184">
                <a:extLst>
                  <a:ext uri="{FF2B5EF4-FFF2-40B4-BE49-F238E27FC236}">
                    <a16:creationId xmlns:a16="http://schemas.microsoft.com/office/drawing/2014/main" id="{B94B812F-BEEE-4081-A1E7-DC6F277402FB}"/>
                  </a:ext>
                </a:extLst>
              </p:cNvPr>
              <p:cNvSpPr>
                <a:spLocks noChangeAspect="1" noChangeArrowheads="1"/>
              </p:cNvSpPr>
              <p:nvPr/>
            </p:nvSpPr>
            <p:spPr bwMode="auto">
              <a:xfrm>
                <a:off x="3258322"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32" name="Oval 185">
                <a:extLst>
                  <a:ext uri="{FF2B5EF4-FFF2-40B4-BE49-F238E27FC236}">
                    <a16:creationId xmlns:a16="http://schemas.microsoft.com/office/drawing/2014/main" id="{0F3DA313-A0E1-4CDF-9C7F-BE443452A464}"/>
                  </a:ext>
                </a:extLst>
              </p:cNvPr>
              <p:cNvSpPr>
                <a:spLocks noChangeAspect="1" noChangeArrowheads="1"/>
              </p:cNvSpPr>
              <p:nvPr/>
            </p:nvSpPr>
            <p:spPr bwMode="auto">
              <a:xfrm>
                <a:off x="4268537"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33" name="Oval 186">
                <a:extLst>
                  <a:ext uri="{FF2B5EF4-FFF2-40B4-BE49-F238E27FC236}">
                    <a16:creationId xmlns:a16="http://schemas.microsoft.com/office/drawing/2014/main" id="{6C2EEAFA-381A-44EF-B693-9E84334C773E}"/>
                  </a:ext>
                </a:extLst>
              </p:cNvPr>
              <p:cNvSpPr>
                <a:spLocks noChangeAspect="1" noChangeArrowheads="1"/>
              </p:cNvSpPr>
              <p:nvPr/>
            </p:nvSpPr>
            <p:spPr bwMode="auto">
              <a:xfrm>
                <a:off x="4381621"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34" name="Oval 187">
                <a:extLst>
                  <a:ext uri="{FF2B5EF4-FFF2-40B4-BE49-F238E27FC236}">
                    <a16:creationId xmlns:a16="http://schemas.microsoft.com/office/drawing/2014/main" id="{95696D4D-0B9D-453F-8526-65A139FEBC5C}"/>
                  </a:ext>
                </a:extLst>
              </p:cNvPr>
              <p:cNvSpPr>
                <a:spLocks noChangeAspect="1" noChangeArrowheads="1"/>
              </p:cNvSpPr>
              <p:nvPr/>
            </p:nvSpPr>
            <p:spPr bwMode="auto">
              <a:xfrm>
                <a:off x="4493197"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35" name="Oval 188">
                <a:extLst>
                  <a:ext uri="{FF2B5EF4-FFF2-40B4-BE49-F238E27FC236}">
                    <a16:creationId xmlns:a16="http://schemas.microsoft.com/office/drawing/2014/main" id="{141D0FA1-5495-4633-B4DB-94E58EB06BDC}"/>
                  </a:ext>
                </a:extLst>
              </p:cNvPr>
              <p:cNvSpPr>
                <a:spLocks noChangeAspect="1" noChangeArrowheads="1"/>
              </p:cNvSpPr>
              <p:nvPr/>
            </p:nvSpPr>
            <p:spPr bwMode="auto">
              <a:xfrm>
                <a:off x="4606281"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36" name="Oval 189">
                <a:extLst>
                  <a:ext uri="{FF2B5EF4-FFF2-40B4-BE49-F238E27FC236}">
                    <a16:creationId xmlns:a16="http://schemas.microsoft.com/office/drawing/2014/main" id="{B176148F-F6C0-4BD4-B897-56388059A075}"/>
                  </a:ext>
                </a:extLst>
              </p:cNvPr>
              <p:cNvSpPr>
                <a:spLocks noChangeAspect="1" noChangeArrowheads="1"/>
              </p:cNvSpPr>
              <p:nvPr/>
            </p:nvSpPr>
            <p:spPr bwMode="auto">
              <a:xfrm>
                <a:off x="4717857"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37" name="Oval 190">
                <a:extLst>
                  <a:ext uri="{FF2B5EF4-FFF2-40B4-BE49-F238E27FC236}">
                    <a16:creationId xmlns:a16="http://schemas.microsoft.com/office/drawing/2014/main" id="{23C718DD-FE80-4C3B-93F3-291D7467D026}"/>
                  </a:ext>
                </a:extLst>
              </p:cNvPr>
              <p:cNvSpPr>
                <a:spLocks noChangeAspect="1" noChangeArrowheads="1"/>
              </p:cNvSpPr>
              <p:nvPr/>
            </p:nvSpPr>
            <p:spPr bwMode="auto">
              <a:xfrm>
                <a:off x="5167177"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38" name="Oval 191">
                <a:extLst>
                  <a:ext uri="{FF2B5EF4-FFF2-40B4-BE49-F238E27FC236}">
                    <a16:creationId xmlns:a16="http://schemas.microsoft.com/office/drawing/2014/main" id="{E5FFF69C-5C9E-4625-AADC-9E91635C2D65}"/>
                  </a:ext>
                </a:extLst>
              </p:cNvPr>
              <p:cNvSpPr>
                <a:spLocks noChangeAspect="1" noChangeArrowheads="1"/>
              </p:cNvSpPr>
              <p:nvPr/>
            </p:nvSpPr>
            <p:spPr bwMode="auto">
              <a:xfrm>
                <a:off x="5280260"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39" name="Oval 192">
                <a:extLst>
                  <a:ext uri="{FF2B5EF4-FFF2-40B4-BE49-F238E27FC236}">
                    <a16:creationId xmlns:a16="http://schemas.microsoft.com/office/drawing/2014/main" id="{AC123724-F958-4D47-804E-6E8D95B9D0ED}"/>
                  </a:ext>
                </a:extLst>
              </p:cNvPr>
              <p:cNvSpPr>
                <a:spLocks noChangeAspect="1" noChangeArrowheads="1"/>
              </p:cNvSpPr>
              <p:nvPr/>
            </p:nvSpPr>
            <p:spPr bwMode="auto">
              <a:xfrm>
                <a:off x="5391836"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40" name="Oval 193">
                <a:extLst>
                  <a:ext uri="{FF2B5EF4-FFF2-40B4-BE49-F238E27FC236}">
                    <a16:creationId xmlns:a16="http://schemas.microsoft.com/office/drawing/2014/main" id="{9A725BDC-EE03-4E1A-A7F2-34E6DD3A50BA}"/>
                  </a:ext>
                </a:extLst>
              </p:cNvPr>
              <p:cNvSpPr>
                <a:spLocks noChangeAspect="1" noChangeArrowheads="1"/>
              </p:cNvSpPr>
              <p:nvPr/>
            </p:nvSpPr>
            <p:spPr bwMode="auto">
              <a:xfrm>
                <a:off x="5504920"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41" name="Oval 194">
                <a:extLst>
                  <a:ext uri="{FF2B5EF4-FFF2-40B4-BE49-F238E27FC236}">
                    <a16:creationId xmlns:a16="http://schemas.microsoft.com/office/drawing/2014/main" id="{994AD3DD-67AD-40B4-80D8-F83C4D457749}"/>
                  </a:ext>
                </a:extLst>
              </p:cNvPr>
              <p:cNvSpPr>
                <a:spLocks noChangeAspect="1" noChangeArrowheads="1"/>
              </p:cNvSpPr>
              <p:nvPr/>
            </p:nvSpPr>
            <p:spPr bwMode="auto">
              <a:xfrm>
                <a:off x="5618004"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42" name="Oval 195">
                <a:extLst>
                  <a:ext uri="{FF2B5EF4-FFF2-40B4-BE49-F238E27FC236}">
                    <a16:creationId xmlns:a16="http://schemas.microsoft.com/office/drawing/2014/main" id="{7CDA5D17-ABFB-4896-B174-CE37EADC7491}"/>
                  </a:ext>
                </a:extLst>
              </p:cNvPr>
              <p:cNvSpPr>
                <a:spLocks noChangeAspect="1" noChangeArrowheads="1"/>
              </p:cNvSpPr>
              <p:nvPr/>
            </p:nvSpPr>
            <p:spPr bwMode="auto">
              <a:xfrm>
                <a:off x="5729580"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43" name="Oval 196">
                <a:extLst>
                  <a:ext uri="{FF2B5EF4-FFF2-40B4-BE49-F238E27FC236}">
                    <a16:creationId xmlns:a16="http://schemas.microsoft.com/office/drawing/2014/main" id="{E10D3D1E-0516-421C-BC4A-FBD1DC5FEABB}"/>
                  </a:ext>
                </a:extLst>
              </p:cNvPr>
              <p:cNvSpPr>
                <a:spLocks noChangeAspect="1" noChangeArrowheads="1"/>
              </p:cNvSpPr>
              <p:nvPr/>
            </p:nvSpPr>
            <p:spPr bwMode="auto">
              <a:xfrm>
                <a:off x="5842664"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44" name="Oval 197">
                <a:extLst>
                  <a:ext uri="{FF2B5EF4-FFF2-40B4-BE49-F238E27FC236}">
                    <a16:creationId xmlns:a16="http://schemas.microsoft.com/office/drawing/2014/main" id="{2D270E25-A50A-45C2-9617-9B77394089DA}"/>
                  </a:ext>
                </a:extLst>
              </p:cNvPr>
              <p:cNvSpPr>
                <a:spLocks noChangeAspect="1" noChangeArrowheads="1"/>
              </p:cNvSpPr>
              <p:nvPr/>
            </p:nvSpPr>
            <p:spPr bwMode="auto">
              <a:xfrm>
                <a:off x="5954240"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45" name="Oval 198">
                <a:extLst>
                  <a:ext uri="{FF2B5EF4-FFF2-40B4-BE49-F238E27FC236}">
                    <a16:creationId xmlns:a16="http://schemas.microsoft.com/office/drawing/2014/main" id="{274FDCDE-057A-4A2A-8FEC-8568B8A5C2CF}"/>
                  </a:ext>
                </a:extLst>
              </p:cNvPr>
              <p:cNvSpPr>
                <a:spLocks noChangeAspect="1" noChangeArrowheads="1"/>
              </p:cNvSpPr>
              <p:nvPr/>
            </p:nvSpPr>
            <p:spPr bwMode="auto">
              <a:xfrm>
                <a:off x="6067323"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46" name="Oval 199">
                <a:extLst>
                  <a:ext uri="{FF2B5EF4-FFF2-40B4-BE49-F238E27FC236}">
                    <a16:creationId xmlns:a16="http://schemas.microsoft.com/office/drawing/2014/main" id="{66ADD422-B0D6-4D88-939B-F05C807E6E77}"/>
                  </a:ext>
                </a:extLst>
              </p:cNvPr>
              <p:cNvSpPr>
                <a:spLocks noChangeAspect="1" noChangeArrowheads="1"/>
              </p:cNvSpPr>
              <p:nvPr/>
            </p:nvSpPr>
            <p:spPr bwMode="auto">
              <a:xfrm>
                <a:off x="6178899"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47" name="Oval 200">
                <a:extLst>
                  <a:ext uri="{FF2B5EF4-FFF2-40B4-BE49-F238E27FC236}">
                    <a16:creationId xmlns:a16="http://schemas.microsoft.com/office/drawing/2014/main" id="{E5F96289-EE9E-4044-9F86-A772CF6EBDED}"/>
                  </a:ext>
                </a:extLst>
              </p:cNvPr>
              <p:cNvSpPr>
                <a:spLocks noChangeAspect="1" noChangeArrowheads="1"/>
              </p:cNvSpPr>
              <p:nvPr/>
            </p:nvSpPr>
            <p:spPr bwMode="auto">
              <a:xfrm>
                <a:off x="6291984"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48" name="Oval 201">
                <a:extLst>
                  <a:ext uri="{FF2B5EF4-FFF2-40B4-BE49-F238E27FC236}">
                    <a16:creationId xmlns:a16="http://schemas.microsoft.com/office/drawing/2014/main" id="{65994593-CFAF-4BD9-BC95-6D6D1CFF8EE7}"/>
                  </a:ext>
                </a:extLst>
              </p:cNvPr>
              <p:cNvSpPr>
                <a:spLocks noChangeAspect="1" noChangeArrowheads="1"/>
              </p:cNvSpPr>
              <p:nvPr/>
            </p:nvSpPr>
            <p:spPr bwMode="auto">
              <a:xfrm>
                <a:off x="6403560"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49" name="Oval 202">
                <a:extLst>
                  <a:ext uri="{FF2B5EF4-FFF2-40B4-BE49-F238E27FC236}">
                    <a16:creationId xmlns:a16="http://schemas.microsoft.com/office/drawing/2014/main" id="{DC88E107-9364-47FF-9003-2FEAC994499A}"/>
                  </a:ext>
                </a:extLst>
              </p:cNvPr>
              <p:cNvSpPr>
                <a:spLocks noChangeAspect="1" noChangeArrowheads="1"/>
              </p:cNvSpPr>
              <p:nvPr/>
            </p:nvSpPr>
            <p:spPr bwMode="auto">
              <a:xfrm>
                <a:off x="6516643"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50" name="Oval 203">
                <a:extLst>
                  <a:ext uri="{FF2B5EF4-FFF2-40B4-BE49-F238E27FC236}">
                    <a16:creationId xmlns:a16="http://schemas.microsoft.com/office/drawing/2014/main" id="{1C1BBE7A-F5B7-4A5B-A2BD-D8ED88541229}"/>
                  </a:ext>
                </a:extLst>
              </p:cNvPr>
              <p:cNvSpPr>
                <a:spLocks noChangeAspect="1" noChangeArrowheads="1"/>
              </p:cNvSpPr>
              <p:nvPr/>
            </p:nvSpPr>
            <p:spPr bwMode="auto">
              <a:xfrm>
                <a:off x="6628219"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51" name="Oval 204">
                <a:extLst>
                  <a:ext uri="{FF2B5EF4-FFF2-40B4-BE49-F238E27FC236}">
                    <a16:creationId xmlns:a16="http://schemas.microsoft.com/office/drawing/2014/main" id="{12107BC1-1810-44EA-B88F-714927695332}"/>
                  </a:ext>
                </a:extLst>
              </p:cNvPr>
              <p:cNvSpPr>
                <a:spLocks noChangeAspect="1" noChangeArrowheads="1"/>
              </p:cNvSpPr>
              <p:nvPr/>
            </p:nvSpPr>
            <p:spPr bwMode="auto">
              <a:xfrm>
                <a:off x="6741303"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52" name="Oval 205">
                <a:extLst>
                  <a:ext uri="{FF2B5EF4-FFF2-40B4-BE49-F238E27FC236}">
                    <a16:creationId xmlns:a16="http://schemas.microsoft.com/office/drawing/2014/main" id="{8A7C52A0-811E-4E22-9FC7-44CDA2DB015A}"/>
                  </a:ext>
                </a:extLst>
              </p:cNvPr>
              <p:cNvSpPr>
                <a:spLocks noChangeAspect="1" noChangeArrowheads="1"/>
              </p:cNvSpPr>
              <p:nvPr/>
            </p:nvSpPr>
            <p:spPr bwMode="auto">
              <a:xfrm>
                <a:off x="6852879"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53" name="Oval 206">
                <a:extLst>
                  <a:ext uri="{FF2B5EF4-FFF2-40B4-BE49-F238E27FC236}">
                    <a16:creationId xmlns:a16="http://schemas.microsoft.com/office/drawing/2014/main" id="{6FCAFBBA-E9F6-4C9A-A391-C629257FF1F5}"/>
                  </a:ext>
                </a:extLst>
              </p:cNvPr>
              <p:cNvSpPr>
                <a:spLocks noChangeAspect="1" noChangeArrowheads="1"/>
              </p:cNvSpPr>
              <p:nvPr/>
            </p:nvSpPr>
            <p:spPr bwMode="auto">
              <a:xfrm>
                <a:off x="6965963"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54" name="Oval 207">
                <a:extLst>
                  <a:ext uri="{FF2B5EF4-FFF2-40B4-BE49-F238E27FC236}">
                    <a16:creationId xmlns:a16="http://schemas.microsoft.com/office/drawing/2014/main" id="{35403E01-A24C-441C-BC88-7FFCBF739FE9}"/>
                  </a:ext>
                </a:extLst>
              </p:cNvPr>
              <p:cNvSpPr>
                <a:spLocks noChangeAspect="1" noChangeArrowheads="1"/>
              </p:cNvSpPr>
              <p:nvPr/>
            </p:nvSpPr>
            <p:spPr bwMode="auto">
              <a:xfrm>
                <a:off x="7077539"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55" name="Oval 208">
                <a:extLst>
                  <a:ext uri="{FF2B5EF4-FFF2-40B4-BE49-F238E27FC236}">
                    <a16:creationId xmlns:a16="http://schemas.microsoft.com/office/drawing/2014/main" id="{0B9289BC-3182-4532-BB1D-9F1764FBC2B2}"/>
                  </a:ext>
                </a:extLst>
              </p:cNvPr>
              <p:cNvSpPr>
                <a:spLocks noChangeAspect="1" noChangeArrowheads="1"/>
              </p:cNvSpPr>
              <p:nvPr/>
            </p:nvSpPr>
            <p:spPr bwMode="auto">
              <a:xfrm>
                <a:off x="7190623"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56" name="Oval 209">
                <a:extLst>
                  <a:ext uri="{FF2B5EF4-FFF2-40B4-BE49-F238E27FC236}">
                    <a16:creationId xmlns:a16="http://schemas.microsoft.com/office/drawing/2014/main" id="{1270257A-869C-47F8-B6B5-0AE1273B5B20}"/>
                  </a:ext>
                </a:extLst>
              </p:cNvPr>
              <p:cNvSpPr>
                <a:spLocks noChangeAspect="1" noChangeArrowheads="1"/>
              </p:cNvSpPr>
              <p:nvPr/>
            </p:nvSpPr>
            <p:spPr bwMode="auto">
              <a:xfrm>
                <a:off x="7302199"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57" name="Oval 210">
                <a:extLst>
                  <a:ext uri="{FF2B5EF4-FFF2-40B4-BE49-F238E27FC236}">
                    <a16:creationId xmlns:a16="http://schemas.microsoft.com/office/drawing/2014/main" id="{C3AE03A7-DE0C-4CF4-B5B2-4606ABC65383}"/>
                  </a:ext>
                </a:extLst>
              </p:cNvPr>
              <p:cNvSpPr>
                <a:spLocks noChangeAspect="1" noChangeArrowheads="1"/>
              </p:cNvSpPr>
              <p:nvPr/>
            </p:nvSpPr>
            <p:spPr bwMode="auto">
              <a:xfrm>
                <a:off x="7415282"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58" name="Oval 211">
                <a:extLst>
                  <a:ext uri="{FF2B5EF4-FFF2-40B4-BE49-F238E27FC236}">
                    <a16:creationId xmlns:a16="http://schemas.microsoft.com/office/drawing/2014/main" id="{BA8742BB-D2C0-4A62-902A-E3763D6A8A2A}"/>
                  </a:ext>
                </a:extLst>
              </p:cNvPr>
              <p:cNvSpPr>
                <a:spLocks noChangeAspect="1" noChangeArrowheads="1"/>
              </p:cNvSpPr>
              <p:nvPr/>
            </p:nvSpPr>
            <p:spPr bwMode="auto">
              <a:xfrm>
                <a:off x="7526858"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59" name="Oval 212">
                <a:extLst>
                  <a:ext uri="{FF2B5EF4-FFF2-40B4-BE49-F238E27FC236}">
                    <a16:creationId xmlns:a16="http://schemas.microsoft.com/office/drawing/2014/main" id="{1BC7CE17-27CA-4A21-85F2-E9C40B8A4485}"/>
                  </a:ext>
                </a:extLst>
              </p:cNvPr>
              <p:cNvSpPr>
                <a:spLocks noChangeAspect="1" noChangeArrowheads="1"/>
              </p:cNvSpPr>
              <p:nvPr/>
            </p:nvSpPr>
            <p:spPr bwMode="auto">
              <a:xfrm>
                <a:off x="7639943"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60" name="Oval 213">
                <a:extLst>
                  <a:ext uri="{FF2B5EF4-FFF2-40B4-BE49-F238E27FC236}">
                    <a16:creationId xmlns:a16="http://schemas.microsoft.com/office/drawing/2014/main" id="{7B4718AA-5AEA-4A8B-B101-E7B809AF5208}"/>
                  </a:ext>
                </a:extLst>
              </p:cNvPr>
              <p:cNvSpPr>
                <a:spLocks noChangeAspect="1" noChangeArrowheads="1"/>
              </p:cNvSpPr>
              <p:nvPr/>
            </p:nvSpPr>
            <p:spPr bwMode="auto">
              <a:xfrm>
                <a:off x="7751519"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61" name="Oval 214">
                <a:extLst>
                  <a:ext uri="{FF2B5EF4-FFF2-40B4-BE49-F238E27FC236}">
                    <a16:creationId xmlns:a16="http://schemas.microsoft.com/office/drawing/2014/main" id="{CBCD1ACD-130A-4332-BEFE-1F1D52329ECC}"/>
                  </a:ext>
                </a:extLst>
              </p:cNvPr>
              <p:cNvSpPr>
                <a:spLocks noChangeAspect="1" noChangeArrowheads="1"/>
              </p:cNvSpPr>
              <p:nvPr/>
            </p:nvSpPr>
            <p:spPr bwMode="auto">
              <a:xfrm>
                <a:off x="7864602"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62" name="Oval 215">
                <a:extLst>
                  <a:ext uri="{FF2B5EF4-FFF2-40B4-BE49-F238E27FC236}">
                    <a16:creationId xmlns:a16="http://schemas.microsoft.com/office/drawing/2014/main" id="{034EA88F-1E9F-4508-9000-7612AF79DA29}"/>
                  </a:ext>
                </a:extLst>
              </p:cNvPr>
              <p:cNvSpPr>
                <a:spLocks noChangeAspect="1" noChangeArrowheads="1"/>
              </p:cNvSpPr>
              <p:nvPr/>
            </p:nvSpPr>
            <p:spPr bwMode="auto">
              <a:xfrm>
                <a:off x="7976178"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63" name="Oval 216">
                <a:extLst>
                  <a:ext uri="{FF2B5EF4-FFF2-40B4-BE49-F238E27FC236}">
                    <a16:creationId xmlns:a16="http://schemas.microsoft.com/office/drawing/2014/main" id="{FF4BAEED-6940-4C84-B8BB-6483DC8113B4}"/>
                  </a:ext>
                </a:extLst>
              </p:cNvPr>
              <p:cNvSpPr>
                <a:spLocks noChangeAspect="1" noChangeArrowheads="1"/>
              </p:cNvSpPr>
              <p:nvPr/>
            </p:nvSpPr>
            <p:spPr bwMode="auto">
              <a:xfrm>
                <a:off x="8089262"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64" name="Oval 217">
                <a:extLst>
                  <a:ext uri="{FF2B5EF4-FFF2-40B4-BE49-F238E27FC236}">
                    <a16:creationId xmlns:a16="http://schemas.microsoft.com/office/drawing/2014/main" id="{71AA5506-1EB6-4188-A377-597A11FDA090}"/>
                  </a:ext>
                </a:extLst>
              </p:cNvPr>
              <p:cNvSpPr>
                <a:spLocks noChangeAspect="1" noChangeArrowheads="1"/>
              </p:cNvSpPr>
              <p:nvPr/>
            </p:nvSpPr>
            <p:spPr bwMode="auto">
              <a:xfrm>
                <a:off x="8200838"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65" name="Oval 218">
                <a:extLst>
                  <a:ext uri="{FF2B5EF4-FFF2-40B4-BE49-F238E27FC236}">
                    <a16:creationId xmlns:a16="http://schemas.microsoft.com/office/drawing/2014/main" id="{1CDE1913-866F-4575-A867-2A509F645721}"/>
                  </a:ext>
                </a:extLst>
              </p:cNvPr>
              <p:cNvSpPr>
                <a:spLocks noChangeAspect="1" noChangeArrowheads="1"/>
              </p:cNvSpPr>
              <p:nvPr/>
            </p:nvSpPr>
            <p:spPr bwMode="auto">
              <a:xfrm>
                <a:off x="111576" y="62271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66" name="Oval 219">
                <a:extLst>
                  <a:ext uri="{FF2B5EF4-FFF2-40B4-BE49-F238E27FC236}">
                    <a16:creationId xmlns:a16="http://schemas.microsoft.com/office/drawing/2014/main" id="{ACB3E519-C1EE-4A2F-94E5-BF8B782BA4D2}"/>
                  </a:ext>
                </a:extLst>
              </p:cNvPr>
              <p:cNvSpPr>
                <a:spLocks noChangeAspect="1" noChangeArrowheads="1"/>
              </p:cNvSpPr>
              <p:nvPr/>
            </p:nvSpPr>
            <p:spPr bwMode="auto">
              <a:xfrm>
                <a:off x="224660"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67" name="Oval 220">
                <a:extLst>
                  <a:ext uri="{FF2B5EF4-FFF2-40B4-BE49-F238E27FC236}">
                    <a16:creationId xmlns:a16="http://schemas.microsoft.com/office/drawing/2014/main" id="{F27C08F2-7987-4B9A-A883-8623C433D917}"/>
                  </a:ext>
                </a:extLst>
              </p:cNvPr>
              <p:cNvSpPr>
                <a:spLocks noChangeAspect="1" noChangeArrowheads="1"/>
              </p:cNvSpPr>
              <p:nvPr/>
            </p:nvSpPr>
            <p:spPr bwMode="auto">
              <a:xfrm>
                <a:off x="336236" y="62271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68" name="Oval 221">
                <a:extLst>
                  <a:ext uri="{FF2B5EF4-FFF2-40B4-BE49-F238E27FC236}">
                    <a16:creationId xmlns:a16="http://schemas.microsoft.com/office/drawing/2014/main" id="{4A50D12D-E7AD-48D9-A655-77031BF89CE0}"/>
                  </a:ext>
                </a:extLst>
              </p:cNvPr>
              <p:cNvSpPr>
                <a:spLocks noChangeAspect="1" noChangeArrowheads="1"/>
              </p:cNvSpPr>
              <p:nvPr/>
            </p:nvSpPr>
            <p:spPr bwMode="auto">
              <a:xfrm>
                <a:off x="449320"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69" name="Oval 222">
                <a:extLst>
                  <a:ext uri="{FF2B5EF4-FFF2-40B4-BE49-F238E27FC236}">
                    <a16:creationId xmlns:a16="http://schemas.microsoft.com/office/drawing/2014/main" id="{5D120BBD-9776-4FE5-94B0-D77282A2B51F}"/>
                  </a:ext>
                </a:extLst>
              </p:cNvPr>
              <p:cNvSpPr>
                <a:spLocks noChangeAspect="1" noChangeArrowheads="1"/>
              </p:cNvSpPr>
              <p:nvPr/>
            </p:nvSpPr>
            <p:spPr bwMode="auto">
              <a:xfrm>
                <a:off x="560896"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70" name="Oval 223">
                <a:extLst>
                  <a:ext uri="{FF2B5EF4-FFF2-40B4-BE49-F238E27FC236}">
                    <a16:creationId xmlns:a16="http://schemas.microsoft.com/office/drawing/2014/main" id="{62910839-2217-4574-8503-C90182D07E12}"/>
                  </a:ext>
                </a:extLst>
              </p:cNvPr>
              <p:cNvSpPr>
                <a:spLocks noChangeAspect="1" noChangeArrowheads="1"/>
              </p:cNvSpPr>
              <p:nvPr/>
            </p:nvSpPr>
            <p:spPr bwMode="auto">
              <a:xfrm>
                <a:off x="673980"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71" name="Oval 224">
                <a:extLst>
                  <a:ext uri="{FF2B5EF4-FFF2-40B4-BE49-F238E27FC236}">
                    <a16:creationId xmlns:a16="http://schemas.microsoft.com/office/drawing/2014/main" id="{24E6E1D4-9597-4B16-9FFB-7FC341F1C8CC}"/>
                  </a:ext>
                </a:extLst>
              </p:cNvPr>
              <p:cNvSpPr>
                <a:spLocks noChangeAspect="1" noChangeArrowheads="1"/>
              </p:cNvSpPr>
              <p:nvPr/>
            </p:nvSpPr>
            <p:spPr bwMode="auto">
              <a:xfrm>
                <a:off x="785556"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72" name="Oval 225">
                <a:extLst>
                  <a:ext uri="{FF2B5EF4-FFF2-40B4-BE49-F238E27FC236}">
                    <a16:creationId xmlns:a16="http://schemas.microsoft.com/office/drawing/2014/main" id="{9E4FCCB8-B73E-443B-9026-95B5419B3360}"/>
                  </a:ext>
                </a:extLst>
              </p:cNvPr>
              <p:cNvSpPr>
                <a:spLocks noChangeAspect="1" noChangeArrowheads="1"/>
              </p:cNvSpPr>
              <p:nvPr/>
            </p:nvSpPr>
            <p:spPr bwMode="auto">
              <a:xfrm>
                <a:off x="898639"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73" name="Oval 226">
                <a:extLst>
                  <a:ext uri="{FF2B5EF4-FFF2-40B4-BE49-F238E27FC236}">
                    <a16:creationId xmlns:a16="http://schemas.microsoft.com/office/drawing/2014/main" id="{00FE1128-6DE9-4DE8-B40F-13372FDE5B9C}"/>
                  </a:ext>
                </a:extLst>
              </p:cNvPr>
              <p:cNvSpPr>
                <a:spLocks noChangeAspect="1" noChangeArrowheads="1"/>
              </p:cNvSpPr>
              <p:nvPr/>
            </p:nvSpPr>
            <p:spPr bwMode="auto">
              <a:xfrm>
                <a:off x="1010215"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74" name="Oval 227">
                <a:extLst>
                  <a:ext uri="{FF2B5EF4-FFF2-40B4-BE49-F238E27FC236}">
                    <a16:creationId xmlns:a16="http://schemas.microsoft.com/office/drawing/2014/main" id="{6847E0A9-9D8D-4CA5-888F-A6F082E6BA6F}"/>
                  </a:ext>
                </a:extLst>
              </p:cNvPr>
              <p:cNvSpPr>
                <a:spLocks noChangeAspect="1" noChangeArrowheads="1"/>
              </p:cNvSpPr>
              <p:nvPr/>
            </p:nvSpPr>
            <p:spPr bwMode="auto">
              <a:xfrm>
                <a:off x="1123300"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75" name="Oval 228">
                <a:extLst>
                  <a:ext uri="{FF2B5EF4-FFF2-40B4-BE49-F238E27FC236}">
                    <a16:creationId xmlns:a16="http://schemas.microsoft.com/office/drawing/2014/main" id="{69E4BFDB-6832-49CA-96AE-5A622038EC64}"/>
                  </a:ext>
                </a:extLst>
              </p:cNvPr>
              <p:cNvSpPr>
                <a:spLocks noChangeAspect="1" noChangeArrowheads="1"/>
              </p:cNvSpPr>
              <p:nvPr/>
            </p:nvSpPr>
            <p:spPr bwMode="auto">
              <a:xfrm>
                <a:off x="1234876"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76" name="Oval 229">
                <a:extLst>
                  <a:ext uri="{FF2B5EF4-FFF2-40B4-BE49-F238E27FC236}">
                    <a16:creationId xmlns:a16="http://schemas.microsoft.com/office/drawing/2014/main" id="{9A782919-943C-42CD-A045-83393D2FABFD}"/>
                  </a:ext>
                </a:extLst>
              </p:cNvPr>
              <p:cNvSpPr>
                <a:spLocks noChangeAspect="1" noChangeArrowheads="1"/>
              </p:cNvSpPr>
              <p:nvPr/>
            </p:nvSpPr>
            <p:spPr bwMode="auto">
              <a:xfrm>
                <a:off x="1347959"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77" name="Oval 230">
                <a:extLst>
                  <a:ext uri="{FF2B5EF4-FFF2-40B4-BE49-F238E27FC236}">
                    <a16:creationId xmlns:a16="http://schemas.microsoft.com/office/drawing/2014/main" id="{DD88DFA3-0031-4E9E-A595-2CFA7670B5F6}"/>
                  </a:ext>
                </a:extLst>
              </p:cNvPr>
              <p:cNvSpPr>
                <a:spLocks noChangeAspect="1" noChangeArrowheads="1"/>
              </p:cNvSpPr>
              <p:nvPr/>
            </p:nvSpPr>
            <p:spPr bwMode="auto">
              <a:xfrm>
                <a:off x="1459535"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78" name="Oval 231">
                <a:extLst>
                  <a:ext uri="{FF2B5EF4-FFF2-40B4-BE49-F238E27FC236}">
                    <a16:creationId xmlns:a16="http://schemas.microsoft.com/office/drawing/2014/main" id="{D8D3B9A3-7100-41EC-805C-C08F123B6627}"/>
                  </a:ext>
                </a:extLst>
              </p:cNvPr>
              <p:cNvSpPr>
                <a:spLocks noChangeAspect="1" noChangeArrowheads="1"/>
              </p:cNvSpPr>
              <p:nvPr/>
            </p:nvSpPr>
            <p:spPr bwMode="auto">
              <a:xfrm>
                <a:off x="1572619"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79" name="Oval 232">
                <a:extLst>
                  <a:ext uri="{FF2B5EF4-FFF2-40B4-BE49-F238E27FC236}">
                    <a16:creationId xmlns:a16="http://schemas.microsoft.com/office/drawing/2014/main" id="{DCF18037-4619-4D05-AA6E-75E3A6DB2D7C}"/>
                  </a:ext>
                </a:extLst>
              </p:cNvPr>
              <p:cNvSpPr>
                <a:spLocks noChangeAspect="1" noChangeArrowheads="1"/>
              </p:cNvSpPr>
              <p:nvPr/>
            </p:nvSpPr>
            <p:spPr bwMode="auto">
              <a:xfrm>
                <a:off x="1684195"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80" name="Oval 233">
                <a:extLst>
                  <a:ext uri="{FF2B5EF4-FFF2-40B4-BE49-F238E27FC236}">
                    <a16:creationId xmlns:a16="http://schemas.microsoft.com/office/drawing/2014/main" id="{5B153D4E-F3F3-4719-9E65-F6E3CBA583DF}"/>
                  </a:ext>
                </a:extLst>
              </p:cNvPr>
              <p:cNvSpPr>
                <a:spLocks noChangeAspect="1" noChangeArrowheads="1"/>
              </p:cNvSpPr>
              <p:nvPr/>
            </p:nvSpPr>
            <p:spPr bwMode="auto">
              <a:xfrm>
                <a:off x="1797279"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81" name="Oval 234">
                <a:extLst>
                  <a:ext uri="{FF2B5EF4-FFF2-40B4-BE49-F238E27FC236}">
                    <a16:creationId xmlns:a16="http://schemas.microsoft.com/office/drawing/2014/main" id="{90DA3406-712E-4376-8E41-0CB9D81498EF}"/>
                  </a:ext>
                </a:extLst>
              </p:cNvPr>
              <p:cNvSpPr>
                <a:spLocks noChangeAspect="1" noChangeArrowheads="1"/>
              </p:cNvSpPr>
              <p:nvPr/>
            </p:nvSpPr>
            <p:spPr bwMode="auto">
              <a:xfrm>
                <a:off x="1908855"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82" name="Oval 235">
                <a:extLst>
                  <a:ext uri="{FF2B5EF4-FFF2-40B4-BE49-F238E27FC236}">
                    <a16:creationId xmlns:a16="http://schemas.microsoft.com/office/drawing/2014/main" id="{155047CE-60A6-46E3-B66D-BFA0501D11EE}"/>
                  </a:ext>
                </a:extLst>
              </p:cNvPr>
              <p:cNvSpPr>
                <a:spLocks noChangeAspect="1" noChangeArrowheads="1"/>
              </p:cNvSpPr>
              <p:nvPr/>
            </p:nvSpPr>
            <p:spPr bwMode="auto">
              <a:xfrm>
                <a:off x="2133515"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83" name="Oval 236">
                <a:extLst>
                  <a:ext uri="{FF2B5EF4-FFF2-40B4-BE49-F238E27FC236}">
                    <a16:creationId xmlns:a16="http://schemas.microsoft.com/office/drawing/2014/main" id="{0417091E-00F8-4D87-9786-C953D043AB77}"/>
                  </a:ext>
                </a:extLst>
              </p:cNvPr>
              <p:cNvSpPr>
                <a:spLocks noChangeAspect="1" noChangeArrowheads="1"/>
              </p:cNvSpPr>
              <p:nvPr/>
            </p:nvSpPr>
            <p:spPr bwMode="auto">
              <a:xfrm>
                <a:off x="2246598"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84" name="Oval 237">
                <a:extLst>
                  <a:ext uri="{FF2B5EF4-FFF2-40B4-BE49-F238E27FC236}">
                    <a16:creationId xmlns:a16="http://schemas.microsoft.com/office/drawing/2014/main" id="{7D0DF309-7B7A-46C3-ACAC-227386EBB63F}"/>
                  </a:ext>
                </a:extLst>
              </p:cNvPr>
              <p:cNvSpPr>
                <a:spLocks noChangeAspect="1" noChangeArrowheads="1"/>
              </p:cNvSpPr>
              <p:nvPr/>
            </p:nvSpPr>
            <p:spPr bwMode="auto">
              <a:xfrm>
                <a:off x="2358174"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85" name="Oval 238">
                <a:extLst>
                  <a:ext uri="{FF2B5EF4-FFF2-40B4-BE49-F238E27FC236}">
                    <a16:creationId xmlns:a16="http://schemas.microsoft.com/office/drawing/2014/main" id="{928F4DCB-53B6-4FA1-8166-08B0C146A9C1}"/>
                  </a:ext>
                </a:extLst>
              </p:cNvPr>
              <p:cNvSpPr>
                <a:spLocks noChangeAspect="1" noChangeArrowheads="1"/>
              </p:cNvSpPr>
              <p:nvPr/>
            </p:nvSpPr>
            <p:spPr bwMode="auto">
              <a:xfrm>
                <a:off x="2809002"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86" name="Oval 239">
                <a:extLst>
                  <a:ext uri="{FF2B5EF4-FFF2-40B4-BE49-F238E27FC236}">
                    <a16:creationId xmlns:a16="http://schemas.microsoft.com/office/drawing/2014/main" id="{52FD6565-243D-4CF8-A5F1-E59DD3836C7F}"/>
                  </a:ext>
                </a:extLst>
              </p:cNvPr>
              <p:cNvSpPr>
                <a:spLocks noChangeAspect="1" noChangeArrowheads="1"/>
              </p:cNvSpPr>
              <p:nvPr/>
            </p:nvSpPr>
            <p:spPr bwMode="auto">
              <a:xfrm>
                <a:off x="2920578"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87" name="Oval 240">
                <a:extLst>
                  <a:ext uri="{FF2B5EF4-FFF2-40B4-BE49-F238E27FC236}">
                    <a16:creationId xmlns:a16="http://schemas.microsoft.com/office/drawing/2014/main" id="{556A90E3-AC2D-4AD1-8685-12BF87A3651B}"/>
                  </a:ext>
                </a:extLst>
              </p:cNvPr>
              <p:cNvSpPr>
                <a:spLocks noChangeAspect="1" noChangeArrowheads="1"/>
              </p:cNvSpPr>
              <p:nvPr/>
            </p:nvSpPr>
            <p:spPr bwMode="auto">
              <a:xfrm>
                <a:off x="3033662"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88" name="Oval 241">
                <a:extLst>
                  <a:ext uri="{FF2B5EF4-FFF2-40B4-BE49-F238E27FC236}">
                    <a16:creationId xmlns:a16="http://schemas.microsoft.com/office/drawing/2014/main" id="{58D8E14E-8493-4E2F-A51D-8C4F69118DF9}"/>
                  </a:ext>
                </a:extLst>
              </p:cNvPr>
              <p:cNvSpPr>
                <a:spLocks noChangeAspect="1" noChangeArrowheads="1"/>
              </p:cNvSpPr>
              <p:nvPr/>
            </p:nvSpPr>
            <p:spPr bwMode="auto">
              <a:xfrm>
                <a:off x="3482981"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89" name="Oval 242">
                <a:extLst>
                  <a:ext uri="{FF2B5EF4-FFF2-40B4-BE49-F238E27FC236}">
                    <a16:creationId xmlns:a16="http://schemas.microsoft.com/office/drawing/2014/main" id="{0A775379-4B8A-42EF-B16F-E5B100B6C6DC}"/>
                  </a:ext>
                </a:extLst>
              </p:cNvPr>
              <p:cNvSpPr>
                <a:spLocks noChangeAspect="1" noChangeArrowheads="1"/>
              </p:cNvSpPr>
              <p:nvPr/>
            </p:nvSpPr>
            <p:spPr bwMode="auto">
              <a:xfrm>
                <a:off x="4268537"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90" name="Oval 243">
                <a:extLst>
                  <a:ext uri="{FF2B5EF4-FFF2-40B4-BE49-F238E27FC236}">
                    <a16:creationId xmlns:a16="http://schemas.microsoft.com/office/drawing/2014/main" id="{8798B4C9-625A-434A-AFDE-0D8B47A7519A}"/>
                  </a:ext>
                </a:extLst>
              </p:cNvPr>
              <p:cNvSpPr>
                <a:spLocks noChangeAspect="1" noChangeArrowheads="1"/>
              </p:cNvSpPr>
              <p:nvPr/>
            </p:nvSpPr>
            <p:spPr bwMode="auto">
              <a:xfrm>
                <a:off x="4381621"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91" name="Oval 244">
                <a:extLst>
                  <a:ext uri="{FF2B5EF4-FFF2-40B4-BE49-F238E27FC236}">
                    <a16:creationId xmlns:a16="http://schemas.microsoft.com/office/drawing/2014/main" id="{800803DE-7CA4-4DDC-861E-93D50BF33616}"/>
                  </a:ext>
                </a:extLst>
              </p:cNvPr>
              <p:cNvSpPr>
                <a:spLocks noChangeAspect="1" noChangeArrowheads="1"/>
              </p:cNvSpPr>
              <p:nvPr/>
            </p:nvSpPr>
            <p:spPr bwMode="auto">
              <a:xfrm>
                <a:off x="4493197"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92" name="Oval 245">
                <a:extLst>
                  <a:ext uri="{FF2B5EF4-FFF2-40B4-BE49-F238E27FC236}">
                    <a16:creationId xmlns:a16="http://schemas.microsoft.com/office/drawing/2014/main" id="{164D40BC-6CE8-4423-A4ED-DA962A2A700B}"/>
                  </a:ext>
                </a:extLst>
              </p:cNvPr>
              <p:cNvSpPr>
                <a:spLocks noChangeAspect="1" noChangeArrowheads="1"/>
              </p:cNvSpPr>
              <p:nvPr/>
            </p:nvSpPr>
            <p:spPr bwMode="auto">
              <a:xfrm>
                <a:off x="4606281"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93" name="Oval 246">
                <a:extLst>
                  <a:ext uri="{FF2B5EF4-FFF2-40B4-BE49-F238E27FC236}">
                    <a16:creationId xmlns:a16="http://schemas.microsoft.com/office/drawing/2014/main" id="{69973976-CF28-4329-B51C-1FDBE1D7F879}"/>
                  </a:ext>
                </a:extLst>
              </p:cNvPr>
              <p:cNvSpPr>
                <a:spLocks noChangeAspect="1" noChangeArrowheads="1"/>
              </p:cNvSpPr>
              <p:nvPr/>
            </p:nvSpPr>
            <p:spPr bwMode="auto">
              <a:xfrm>
                <a:off x="4717857"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94" name="Oval 247">
                <a:extLst>
                  <a:ext uri="{FF2B5EF4-FFF2-40B4-BE49-F238E27FC236}">
                    <a16:creationId xmlns:a16="http://schemas.microsoft.com/office/drawing/2014/main" id="{89D5ED50-0566-414D-8DE2-899617FA2405}"/>
                  </a:ext>
                </a:extLst>
              </p:cNvPr>
              <p:cNvSpPr>
                <a:spLocks noChangeAspect="1" noChangeArrowheads="1"/>
              </p:cNvSpPr>
              <p:nvPr/>
            </p:nvSpPr>
            <p:spPr bwMode="auto">
              <a:xfrm>
                <a:off x="4830940"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95" name="Oval 248">
                <a:extLst>
                  <a:ext uri="{FF2B5EF4-FFF2-40B4-BE49-F238E27FC236}">
                    <a16:creationId xmlns:a16="http://schemas.microsoft.com/office/drawing/2014/main" id="{CCD66D71-B1A5-49BB-9E53-9DE8B4DB91C8}"/>
                  </a:ext>
                </a:extLst>
              </p:cNvPr>
              <p:cNvSpPr>
                <a:spLocks noChangeAspect="1" noChangeArrowheads="1"/>
              </p:cNvSpPr>
              <p:nvPr/>
            </p:nvSpPr>
            <p:spPr bwMode="auto">
              <a:xfrm>
                <a:off x="4942516"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96" name="Oval 249">
                <a:extLst>
                  <a:ext uri="{FF2B5EF4-FFF2-40B4-BE49-F238E27FC236}">
                    <a16:creationId xmlns:a16="http://schemas.microsoft.com/office/drawing/2014/main" id="{8DA6ED36-CBC3-4BF4-B6A9-A5A9892C5C55}"/>
                  </a:ext>
                </a:extLst>
              </p:cNvPr>
              <p:cNvSpPr>
                <a:spLocks noChangeAspect="1" noChangeArrowheads="1"/>
              </p:cNvSpPr>
              <p:nvPr/>
            </p:nvSpPr>
            <p:spPr bwMode="auto">
              <a:xfrm>
                <a:off x="5055601"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97" name="Oval 250">
                <a:extLst>
                  <a:ext uri="{FF2B5EF4-FFF2-40B4-BE49-F238E27FC236}">
                    <a16:creationId xmlns:a16="http://schemas.microsoft.com/office/drawing/2014/main" id="{FDE7D528-2E46-4B82-AC0D-7F8568632939}"/>
                  </a:ext>
                </a:extLst>
              </p:cNvPr>
              <p:cNvSpPr>
                <a:spLocks noChangeAspect="1" noChangeArrowheads="1"/>
              </p:cNvSpPr>
              <p:nvPr/>
            </p:nvSpPr>
            <p:spPr bwMode="auto">
              <a:xfrm>
                <a:off x="5167177"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98" name="Oval 251">
                <a:extLst>
                  <a:ext uri="{FF2B5EF4-FFF2-40B4-BE49-F238E27FC236}">
                    <a16:creationId xmlns:a16="http://schemas.microsoft.com/office/drawing/2014/main" id="{BA95B0BB-249E-4F9F-9E5E-9F266B947AFE}"/>
                  </a:ext>
                </a:extLst>
              </p:cNvPr>
              <p:cNvSpPr>
                <a:spLocks noChangeAspect="1" noChangeArrowheads="1"/>
              </p:cNvSpPr>
              <p:nvPr/>
            </p:nvSpPr>
            <p:spPr bwMode="auto">
              <a:xfrm>
                <a:off x="5280260"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0999" name="Oval 252">
                <a:extLst>
                  <a:ext uri="{FF2B5EF4-FFF2-40B4-BE49-F238E27FC236}">
                    <a16:creationId xmlns:a16="http://schemas.microsoft.com/office/drawing/2014/main" id="{52093DC7-9628-42D1-9A00-689F705753BC}"/>
                  </a:ext>
                </a:extLst>
              </p:cNvPr>
              <p:cNvSpPr>
                <a:spLocks noChangeAspect="1" noChangeArrowheads="1"/>
              </p:cNvSpPr>
              <p:nvPr/>
            </p:nvSpPr>
            <p:spPr bwMode="auto">
              <a:xfrm>
                <a:off x="5391836"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00" name="Oval 253">
                <a:extLst>
                  <a:ext uri="{FF2B5EF4-FFF2-40B4-BE49-F238E27FC236}">
                    <a16:creationId xmlns:a16="http://schemas.microsoft.com/office/drawing/2014/main" id="{3C8E8021-F7D3-4666-A7FF-11A50CB7F2E6}"/>
                  </a:ext>
                </a:extLst>
              </p:cNvPr>
              <p:cNvSpPr>
                <a:spLocks noChangeAspect="1" noChangeArrowheads="1"/>
              </p:cNvSpPr>
              <p:nvPr/>
            </p:nvSpPr>
            <p:spPr bwMode="auto">
              <a:xfrm>
                <a:off x="5504920"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01" name="Oval 254">
                <a:extLst>
                  <a:ext uri="{FF2B5EF4-FFF2-40B4-BE49-F238E27FC236}">
                    <a16:creationId xmlns:a16="http://schemas.microsoft.com/office/drawing/2014/main" id="{A9E6C75E-53E1-4A24-AEAC-C7CA00761064}"/>
                  </a:ext>
                </a:extLst>
              </p:cNvPr>
              <p:cNvSpPr>
                <a:spLocks noChangeAspect="1" noChangeArrowheads="1"/>
              </p:cNvSpPr>
              <p:nvPr/>
            </p:nvSpPr>
            <p:spPr bwMode="auto">
              <a:xfrm>
                <a:off x="5618004"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02" name="Oval 255">
                <a:extLst>
                  <a:ext uri="{FF2B5EF4-FFF2-40B4-BE49-F238E27FC236}">
                    <a16:creationId xmlns:a16="http://schemas.microsoft.com/office/drawing/2014/main" id="{901749D2-F965-4DC4-A65B-2DB5720638B7}"/>
                  </a:ext>
                </a:extLst>
              </p:cNvPr>
              <p:cNvSpPr>
                <a:spLocks noChangeAspect="1" noChangeArrowheads="1"/>
              </p:cNvSpPr>
              <p:nvPr/>
            </p:nvSpPr>
            <p:spPr bwMode="auto">
              <a:xfrm>
                <a:off x="5729580"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03" name="Oval 256">
                <a:extLst>
                  <a:ext uri="{FF2B5EF4-FFF2-40B4-BE49-F238E27FC236}">
                    <a16:creationId xmlns:a16="http://schemas.microsoft.com/office/drawing/2014/main" id="{2870CD0F-6142-4CFC-B7F1-0C779A12B86B}"/>
                  </a:ext>
                </a:extLst>
              </p:cNvPr>
              <p:cNvSpPr>
                <a:spLocks noChangeAspect="1" noChangeArrowheads="1"/>
              </p:cNvSpPr>
              <p:nvPr/>
            </p:nvSpPr>
            <p:spPr bwMode="auto">
              <a:xfrm>
                <a:off x="5842664"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04" name="Oval 257">
                <a:extLst>
                  <a:ext uri="{FF2B5EF4-FFF2-40B4-BE49-F238E27FC236}">
                    <a16:creationId xmlns:a16="http://schemas.microsoft.com/office/drawing/2014/main" id="{5B91EC76-62FF-4CDA-B075-824C86438047}"/>
                  </a:ext>
                </a:extLst>
              </p:cNvPr>
              <p:cNvSpPr>
                <a:spLocks noChangeAspect="1" noChangeArrowheads="1"/>
              </p:cNvSpPr>
              <p:nvPr/>
            </p:nvSpPr>
            <p:spPr bwMode="auto">
              <a:xfrm>
                <a:off x="5954240"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05" name="Oval 258">
                <a:extLst>
                  <a:ext uri="{FF2B5EF4-FFF2-40B4-BE49-F238E27FC236}">
                    <a16:creationId xmlns:a16="http://schemas.microsoft.com/office/drawing/2014/main" id="{98DE1513-634E-4F8F-8B2A-7CE74A05E9F6}"/>
                  </a:ext>
                </a:extLst>
              </p:cNvPr>
              <p:cNvSpPr>
                <a:spLocks noChangeAspect="1" noChangeArrowheads="1"/>
              </p:cNvSpPr>
              <p:nvPr/>
            </p:nvSpPr>
            <p:spPr bwMode="auto">
              <a:xfrm>
                <a:off x="6067323"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06" name="Oval 259">
                <a:extLst>
                  <a:ext uri="{FF2B5EF4-FFF2-40B4-BE49-F238E27FC236}">
                    <a16:creationId xmlns:a16="http://schemas.microsoft.com/office/drawing/2014/main" id="{8E39D0A9-BB48-4D1E-9715-3197C014ABA5}"/>
                  </a:ext>
                </a:extLst>
              </p:cNvPr>
              <p:cNvSpPr>
                <a:spLocks noChangeAspect="1" noChangeArrowheads="1"/>
              </p:cNvSpPr>
              <p:nvPr/>
            </p:nvSpPr>
            <p:spPr bwMode="auto">
              <a:xfrm>
                <a:off x="6178899"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07" name="Oval 260">
                <a:extLst>
                  <a:ext uri="{FF2B5EF4-FFF2-40B4-BE49-F238E27FC236}">
                    <a16:creationId xmlns:a16="http://schemas.microsoft.com/office/drawing/2014/main" id="{E556DAB6-D196-442A-91A5-6D0EC226E6D2}"/>
                  </a:ext>
                </a:extLst>
              </p:cNvPr>
              <p:cNvSpPr>
                <a:spLocks noChangeAspect="1" noChangeArrowheads="1"/>
              </p:cNvSpPr>
              <p:nvPr/>
            </p:nvSpPr>
            <p:spPr bwMode="auto">
              <a:xfrm>
                <a:off x="6291984"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08" name="Oval 261">
                <a:extLst>
                  <a:ext uri="{FF2B5EF4-FFF2-40B4-BE49-F238E27FC236}">
                    <a16:creationId xmlns:a16="http://schemas.microsoft.com/office/drawing/2014/main" id="{5E4967B1-9273-44A1-8030-D31975DDEBBC}"/>
                  </a:ext>
                </a:extLst>
              </p:cNvPr>
              <p:cNvSpPr>
                <a:spLocks noChangeAspect="1" noChangeArrowheads="1"/>
              </p:cNvSpPr>
              <p:nvPr/>
            </p:nvSpPr>
            <p:spPr bwMode="auto">
              <a:xfrm>
                <a:off x="6403560"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09" name="Oval 262">
                <a:extLst>
                  <a:ext uri="{FF2B5EF4-FFF2-40B4-BE49-F238E27FC236}">
                    <a16:creationId xmlns:a16="http://schemas.microsoft.com/office/drawing/2014/main" id="{A77E5063-CF9C-46A0-BC50-CDA4D9AA6B5F}"/>
                  </a:ext>
                </a:extLst>
              </p:cNvPr>
              <p:cNvSpPr>
                <a:spLocks noChangeAspect="1" noChangeArrowheads="1"/>
              </p:cNvSpPr>
              <p:nvPr/>
            </p:nvSpPr>
            <p:spPr bwMode="auto">
              <a:xfrm>
                <a:off x="6516643"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10" name="Oval 263">
                <a:extLst>
                  <a:ext uri="{FF2B5EF4-FFF2-40B4-BE49-F238E27FC236}">
                    <a16:creationId xmlns:a16="http://schemas.microsoft.com/office/drawing/2014/main" id="{A4BF3B55-3BFC-4FBF-8E58-04F49EEA7550}"/>
                  </a:ext>
                </a:extLst>
              </p:cNvPr>
              <p:cNvSpPr>
                <a:spLocks noChangeAspect="1" noChangeArrowheads="1"/>
              </p:cNvSpPr>
              <p:nvPr/>
            </p:nvSpPr>
            <p:spPr bwMode="auto">
              <a:xfrm>
                <a:off x="6628219"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11" name="Oval 264">
                <a:extLst>
                  <a:ext uri="{FF2B5EF4-FFF2-40B4-BE49-F238E27FC236}">
                    <a16:creationId xmlns:a16="http://schemas.microsoft.com/office/drawing/2014/main" id="{EBEBFBB4-7518-4EEB-A4FE-E8A790227B2E}"/>
                  </a:ext>
                </a:extLst>
              </p:cNvPr>
              <p:cNvSpPr>
                <a:spLocks noChangeAspect="1" noChangeArrowheads="1"/>
              </p:cNvSpPr>
              <p:nvPr/>
            </p:nvSpPr>
            <p:spPr bwMode="auto">
              <a:xfrm>
                <a:off x="6741303"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12" name="Oval 265">
                <a:extLst>
                  <a:ext uri="{FF2B5EF4-FFF2-40B4-BE49-F238E27FC236}">
                    <a16:creationId xmlns:a16="http://schemas.microsoft.com/office/drawing/2014/main" id="{A69C5D31-D24C-4BEF-816A-2533B761CB9D}"/>
                  </a:ext>
                </a:extLst>
              </p:cNvPr>
              <p:cNvSpPr>
                <a:spLocks noChangeAspect="1" noChangeArrowheads="1"/>
              </p:cNvSpPr>
              <p:nvPr/>
            </p:nvSpPr>
            <p:spPr bwMode="auto">
              <a:xfrm>
                <a:off x="6852879"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13" name="Oval 266">
                <a:extLst>
                  <a:ext uri="{FF2B5EF4-FFF2-40B4-BE49-F238E27FC236}">
                    <a16:creationId xmlns:a16="http://schemas.microsoft.com/office/drawing/2014/main" id="{56A2CF3B-35DB-427F-B727-EC7693EFD032}"/>
                  </a:ext>
                </a:extLst>
              </p:cNvPr>
              <p:cNvSpPr>
                <a:spLocks noChangeAspect="1" noChangeArrowheads="1"/>
              </p:cNvSpPr>
              <p:nvPr/>
            </p:nvSpPr>
            <p:spPr bwMode="auto">
              <a:xfrm>
                <a:off x="6965963"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14" name="Oval 267">
                <a:extLst>
                  <a:ext uri="{FF2B5EF4-FFF2-40B4-BE49-F238E27FC236}">
                    <a16:creationId xmlns:a16="http://schemas.microsoft.com/office/drawing/2014/main" id="{EC17525E-9CCA-4960-8AD2-4BBC63238B76}"/>
                  </a:ext>
                </a:extLst>
              </p:cNvPr>
              <p:cNvSpPr>
                <a:spLocks noChangeAspect="1" noChangeArrowheads="1"/>
              </p:cNvSpPr>
              <p:nvPr/>
            </p:nvSpPr>
            <p:spPr bwMode="auto">
              <a:xfrm>
                <a:off x="7077539"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15" name="Oval 268">
                <a:extLst>
                  <a:ext uri="{FF2B5EF4-FFF2-40B4-BE49-F238E27FC236}">
                    <a16:creationId xmlns:a16="http://schemas.microsoft.com/office/drawing/2014/main" id="{80CCD703-D4C1-41FC-80A6-F4E8CE2A14F4}"/>
                  </a:ext>
                </a:extLst>
              </p:cNvPr>
              <p:cNvSpPr>
                <a:spLocks noChangeAspect="1" noChangeArrowheads="1"/>
              </p:cNvSpPr>
              <p:nvPr/>
            </p:nvSpPr>
            <p:spPr bwMode="auto">
              <a:xfrm>
                <a:off x="7190623"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16" name="Oval 269">
                <a:extLst>
                  <a:ext uri="{FF2B5EF4-FFF2-40B4-BE49-F238E27FC236}">
                    <a16:creationId xmlns:a16="http://schemas.microsoft.com/office/drawing/2014/main" id="{041D4B39-B8BA-4659-9EF0-5513B2744A4C}"/>
                  </a:ext>
                </a:extLst>
              </p:cNvPr>
              <p:cNvSpPr>
                <a:spLocks noChangeAspect="1" noChangeArrowheads="1"/>
              </p:cNvSpPr>
              <p:nvPr/>
            </p:nvSpPr>
            <p:spPr bwMode="auto">
              <a:xfrm>
                <a:off x="7302199"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17" name="Oval 270">
                <a:extLst>
                  <a:ext uri="{FF2B5EF4-FFF2-40B4-BE49-F238E27FC236}">
                    <a16:creationId xmlns:a16="http://schemas.microsoft.com/office/drawing/2014/main" id="{4D5FF21E-66AF-48D5-AF39-FB08EB790A28}"/>
                  </a:ext>
                </a:extLst>
              </p:cNvPr>
              <p:cNvSpPr>
                <a:spLocks noChangeAspect="1" noChangeArrowheads="1"/>
              </p:cNvSpPr>
              <p:nvPr/>
            </p:nvSpPr>
            <p:spPr bwMode="auto">
              <a:xfrm>
                <a:off x="7415282"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18" name="Oval 271">
                <a:extLst>
                  <a:ext uri="{FF2B5EF4-FFF2-40B4-BE49-F238E27FC236}">
                    <a16:creationId xmlns:a16="http://schemas.microsoft.com/office/drawing/2014/main" id="{3593BC45-CC9A-4A44-BAA6-992C3C14C2EB}"/>
                  </a:ext>
                </a:extLst>
              </p:cNvPr>
              <p:cNvSpPr>
                <a:spLocks noChangeAspect="1" noChangeArrowheads="1"/>
              </p:cNvSpPr>
              <p:nvPr/>
            </p:nvSpPr>
            <p:spPr bwMode="auto">
              <a:xfrm>
                <a:off x="7526858"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19" name="Oval 272">
                <a:extLst>
                  <a:ext uri="{FF2B5EF4-FFF2-40B4-BE49-F238E27FC236}">
                    <a16:creationId xmlns:a16="http://schemas.microsoft.com/office/drawing/2014/main" id="{E54D7BEC-F355-4DD2-8E75-D45A4A840918}"/>
                  </a:ext>
                </a:extLst>
              </p:cNvPr>
              <p:cNvSpPr>
                <a:spLocks noChangeAspect="1" noChangeArrowheads="1"/>
              </p:cNvSpPr>
              <p:nvPr/>
            </p:nvSpPr>
            <p:spPr bwMode="auto">
              <a:xfrm>
                <a:off x="7639943"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20" name="Oval 273">
                <a:extLst>
                  <a:ext uri="{FF2B5EF4-FFF2-40B4-BE49-F238E27FC236}">
                    <a16:creationId xmlns:a16="http://schemas.microsoft.com/office/drawing/2014/main" id="{89BE8CC2-F90D-4F57-BF63-1DE3D068F69B}"/>
                  </a:ext>
                </a:extLst>
              </p:cNvPr>
              <p:cNvSpPr>
                <a:spLocks noChangeAspect="1" noChangeArrowheads="1"/>
              </p:cNvSpPr>
              <p:nvPr/>
            </p:nvSpPr>
            <p:spPr bwMode="auto">
              <a:xfrm>
                <a:off x="7751519"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21" name="Oval 274">
                <a:extLst>
                  <a:ext uri="{FF2B5EF4-FFF2-40B4-BE49-F238E27FC236}">
                    <a16:creationId xmlns:a16="http://schemas.microsoft.com/office/drawing/2014/main" id="{105EEF42-0EAC-46FF-83EA-388B7F5DCC6A}"/>
                  </a:ext>
                </a:extLst>
              </p:cNvPr>
              <p:cNvSpPr>
                <a:spLocks noChangeAspect="1" noChangeArrowheads="1"/>
              </p:cNvSpPr>
              <p:nvPr/>
            </p:nvSpPr>
            <p:spPr bwMode="auto">
              <a:xfrm>
                <a:off x="7864602"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22" name="Oval 275">
                <a:extLst>
                  <a:ext uri="{FF2B5EF4-FFF2-40B4-BE49-F238E27FC236}">
                    <a16:creationId xmlns:a16="http://schemas.microsoft.com/office/drawing/2014/main" id="{E228D60A-4128-4769-BFC7-A34FBD4AB603}"/>
                  </a:ext>
                </a:extLst>
              </p:cNvPr>
              <p:cNvSpPr>
                <a:spLocks noChangeAspect="1" noChangeArrowheads="1"/>
              </p:cNvSpPr>
              <p:nvPr/>
            </p:nvSpPr>
            <p:spPr bwMode="auto">
              <a:xfrm>
                <a:off x="7976178"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23" name="Oval 276">
                <a:extLst>
                  <a:ext uri="{FF2B5EF4-FFF2-40B4-BE49-F238E27FC236}">
                    <a16:creationId xmlns:a16="http://schemas.microsoft.com/office/drawing/2014/main" id="{6ABFD86C-5826-45C0-AE8C-075B35D64D9D}"/>
                  </a:ext>
                </a:extLst>
              </p:cNvPr>
              <p:cNvSpPr>
                <a:spLocks noChangeAspect="1" noChangeArrowheads="1"/>
              </p:cNvSpPr>
              <p:nvPr/>
            </p:nvSpPr>
            <p:spPr bwMode="auto">
              <a:xfrm>
                <a:off x="8089262"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24" name="Oval 277">
                <a:extLst>
                  <a:ext uri="{FF2B5EF4-FFF2-40B4-BE49-F238E27FC236}">
                    <a16:creationId xmlns:a16="http://schemas.microsoft.com/office/drawing/2014/main" id="{50EC8261-059C-4CB2-A576-095BF454A406}"/>
                  </a:ext>
                </a:extLst>
              </p:cNvPr>
              <p:cNvSpPr>
                <a:spLocks noChangeAspect="1" noChangeArrowheads="1"/>
              </p:cNvSpPr>
              <p:nvPr/>
            </p:nvSpPr>
            <p:spPr bwMode="auto">
              <a:xfrm>
                <a:off x="8200838"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25" name="Oval 278">
                <a:extLst>
                  <a:ext uri="{FF2B5EF4-FFF2-40B4-BE49-F238E27FC236}">
                    <a16:creationId xmlns:a16="http://schemas.microsoft.com/office/drawing/2014/main" id="{C868D69B-1BA2-442F-AB80-E3B4EFC028C7}"/>
                  </a:ext>
                </a:extLst>
              </p:cNvPr>
              <p:cNvSpPr>
                <a:spLocks noChangeAspect="1" noChangeArrowheads="1"/>
              </p:cNvSpPr>
              <p:nvPr/>
            </p:nvSpPr>
            <p:spPr bwMode="auto">
              <a:xfrm>
                <a:off x="8313922"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26" name="Oval 279">
                <a:extLst>
                  <a:ext uri="{FF2B5EF4-FFF2-40B4-BE49-F238E27FC236}">
                    <a16:creationId xmlns:a16="http://schemas.microsoft.com/office/drawing/2014/main" id="{FADEB21C-8579-414C-B425-FEF80372FC5D}"/>
                  </a:ext>
                </a:extLst>
              </p:cNvPr>
              <p:cNvSpPr>
                <a:spLocks noChangeAspect="1" noChangeArrowheads="1"/>
              </p:cNvSpPr>
              <p:nvPr/>
            </p:nvSpPr>
            <p:spPr bwMode="auto">
              <a:xfrm>
                <a:off x="111576" y="72675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27" name="Oval 280">
                <a:extLst>
                  <a:ext uri="{FF2B5EF4-FFF2-40B4-BE49-F238E27FC236}">
                    <a16:creationId xmlns:a16="http://schemas.microsoft.com/office/drawing/2014/main" id="{1D0C7A58-A6B1-4433-8A66-321B23F2F06C}"/>
                  </a:ext>
                </a:extLst>
              </p:cNvPr>
              <p:cNvSpPr>
                <a:spLocks noChangeAspect="1" noChangeArrowheads="1"/>
              </p:cNvSpPr>
              <p:nvPr/>
            </p:nvSpPr>
            <p:spPr bwMode="auto">
              <a:xfrm>
                <a:off x="224660"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28" name="Oval 281">
                <a:extLst>
                  <a:ext uri="{FF2B5EF4-FFF2-40B4-BE49-F238E27FC236}">
                    <a16:creationId xmlns:a16="http://schemas.microsoft.com/office/drawing/2014/main" id="{C8AA2BAF-3E39-4242-938C-F65D428CAF65}"/>
                  </a:ext>
                </a:extLst>
              </p:cNvPr>
              <p:cNvSpPr>
                <a:spLocks noChangeAspect="1" noChangeArrowheads="1"/>
              </p:cNvSpPr>
              <p:nvPr/>
            </p:nvSpPr>
            <p:spPr bwMode="auto">
              <a:xfrm>
                <a:off x="336236" y="72675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29" name="Oval 282">
                <a:extLst>
                  <a:ext uri="{FF2B5EF4-FFF2-40B4-BE49-F238E27FC236}">
                    <a16:creationId xmlns:a16="http://schemas.microsoft.com/office/drawing/2014/main" id="{C989B495-58A5-4690-8953-DE27B97BFACF}"/>
                  </a:ext>
                </a:extLst>
              </p:cNvPr>
              <p:cNvSpPr>
                <a:spLocks noChangeAspect="1" noChangeArrowheads="1"/>
              </p:cNvSpPr>
              <p:nvPr/>
            </p:nvSpPr>
            <p:spPr bwMode="auto">
              <a:xfrm>
                <a:off x="449320"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30" name="Oval 283">
                <a:extLst>
                  <a:ext uri="{FF2B5EF4-FFF2-40B4-BE49-F238E27FC236}">
                    <a16:creationId xmlns:a16="http://schemas.microsoft.com/office/drawing/2014/main" id="{433B357B-62BF-4E88-8AE9-D82644E758B1}"/>
                  </a:ext>
                </a:extLst>
              </p:cNvPr>
              <p:cNvSpPr>
                <a:spLocks noChangeAspect="1" noChangeArrowheads="1"/>
              </p:cNvSpPr>
              <p:nvPr/>
            </p:nvSpPr>
            <p:spPr bwMode="auto">
              <a:xfrm>
                <a:off x="560896"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31" name="Oval 284">
                <a:extLst>
                  <a:ext uri="{FF2B5EF4-FFF2-40B4-BE49-F238E27FC236}">
                    <a16:creationId xmlns:a16="http://schemas.microsoft.com/office/drawing/2014/main" id="{3CD6E7D5-4FE0-4C02-A122-72F4221D2520}"/>
                  </a:ext>
                </a:extLst>
              </p:cNvPr>
              <p:cNvSpPr>
                <a:spLocks noChangeAspect="1" noChangeArrowheads="1"/>
              </p:cNvSpPr>
              <p:nvPr/>
            </p:nvSpPr>
            <p:spPr bwMode="auto">
              <a:xfrm>
                <a:off x="673980"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32" name="Oval 285">
                <a:extLst>
                  <a:ext uri="{FF2B5EF4-FFF2-40B4-BE49-F238E27FC236}">
                    <a16:creationId xmlns:a16="http://schemas.microsoft.com/office/drawing/2014/main" id="{1044FFC4-3E20-482E-8AEB-0430B2B8001E}"/>
                  </a:ext>
                </a:extLst>
              </p:cNvPr>
              <p:cNvSpPr>
                <a:spLocks noChangeAspect="1" noChangeArrowheads="1"/>
              </p:cNvSpPr>
              <p:nvPr/>
            </p:nvSpPr>
            <p:spPr bwMode="auto">
              <a:xfrm>
                <a:off x="785556"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33" name="Oval 286">
                <a:extLst>
                  <a:ext uri="{FF2B5EF4-FFF2-40B4-BE49-F238E27FC236}">
                    <a16:creationId xmlns:a16="http://schemas.microsoft.com/office/drawing/2014/main" id="{130C45F4-055F-49A5-8096-30E905CDE48F}"/>
                  </a:ext>
                </a:extLst>
              </p:cNvPr>
              <p:cNvSpPr>
                <a:spLocks noChangeAspect="1" noChangeArrowheads="1"/>
              </p:cNvSpPr>
              <p:nvPr/>
            </p:nvSpPr>
            <p:spPr bwMode="auto">
              <a:xfrm>
                <a:off x="898639"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34" name="Oval 287">
                <a:extLst>
                  <a:ext uri="{FF2B5EF4-FFF2-40B4-BE49-F238E27FC236}">
                    <a16:creationId xmlns:a16="http://schemas.microsoft.com/office/drawing/2014/main" id="{D0B4B975-7B4D-454E-9B3A-5E5115E943B0}"/>
                  </a:ext>
                </a:extLst>
              </p:cNvPr>
              <p:cNvSpPr>
                <a:spLocks noChangeAspect="1" noChangeArrowheads="1"/>
              </p:cNvSpPr>
              <p:nvPr/>
            </p:nvSpPr>
            <p:spPr bwMode="auto">
              <a:xfrm>
                <a:off x="1010215"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35" name="Oval 288">
                <a:extLst>
                  <a:ext uri="{FF2B5EF4-FFF2-40B4-BE49-F238E27FC236}">
                    <a16:creationId xmlns:a16="http://schemas.microsoft.com/office/drawing/2014/main" id="{E895ACE2-4B11-452E-9A18-F7B46B5E44F7}"/>
                  </a:ext>
                </a:extLst>
              </p:cNvPr>
              <p:cNvSpPr>
                <a:spLocks noChangeAspect="1" noChangeArrowheads="1"/>
              </p:cNvSpPr>
              <p:nvPr/>
            </p:nvSpPr>
            <p:spPr bwMode="auto">
              <a:xfrm>
                <a:off x="1123300"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36" name="Oval 289">
                <a:extLst>
                  <a:ext uri="{FF2B5EF4-FFF2-40B4-BE49-F238E27FC236}">
                    <a16:creationId xmlns:a16="http://schemas.microsoft.com/office/drawing/2014/main" id="{DFD0920D-EF1A-4A25-BEA1-3E1EEB43C12D}"/>
                  </a:ext>
                </a:extLst>
              </p:cNvPr>
              <p:cNvSpPr>
                <a:spLocks noChangeAspect="1" noChangeArrowheads="1"/>
              </p:cNvSpPr>
              <p:nvPr/>
            </p:nvSpPr>
            <p:spPr bwMode="auto">
              <a:xfrm>
                <a:off x="1234876"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37" name="Oval 290">
                <a:extLst>
                  <a:ext uri="{FF2B5EF4-FFF2-40B4-BE49-F238E27FC236}">
                    <a16:creationId xmlns:a16="http://schemas.microsoft.com/office/drawing/2014/main" id="{7C59D4B3-303A-457F-8CA3-CE5953A9FA80}"/>
                  </a:ext>
                </a:extLst>
              </p:cNvPr>
              <p:cNvSpPr>
                <a:spLocks noChangeAspect="1" noChangeArrowheads="1"/>
              </p:cNvSpPr>
              <p:nvPr/>
            </p:nvSpPr>
            <p:spPr bwMode="auto">
              <a:xfrm>
                <a:off x="1347959"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38" name="Oval 291">
                <a:extLst>
                  <a:ext uri="{FF2B5EF4-FFF2-40B4-BE49-F238E27FC236}">
                    <a16:creationId xmlns:a16="http://schemas.microsoft.com/office/drawing/2014/main" id="{194C3EFD-25DB-4212-9A21-A9426D0CF85F}"/>
                  </a:ext>
                </a:extLst>
              </p:cNvPr>
              <p:cNvSpPr>
                <a:spLocks noChangeAspect="1" noChangeArrowheads="1"/>
              </p:cNvSpPr>
              <p:nvPr/>
            </p:nvSpPr>
            <p:spPr bwMode="auto">
              <a:xfrm>
                <a:off x="1459535"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39" name="Oval 292">
                <a:extLst>
                  <a:ext uri="{FF2B5EF4-FFF2-40B4-BE49-F238E27FC236}">
                    <a16:creationId xmlns:a16="http://schemas.microsoft.com/office/drawing/2014/main" id="{31028302-A8BF-4856-A5B7-55A933793D83}"/>
                  </a:ext>
                </a:extLst>
              </p:cNvPr>
              <p:cNvSpPr>
                <a:spLocks noChangeAspect="1" noChangeArrowheads="1"/>
              </p:cNvSpPr>
              <p:nvPr/>
            </p:nvSpPr>
            <p:spPr bwMode="auto">
              <a:xfrm>
                <a:off x="1572619"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40" name="Oval 293">
                <a:extLst>
                  <a:ext uri="{FF2B5EF4-FFF2-40B4-BE49-F238E27FC236}">
                    <a16:creationId xmlns:a16="http://schemas.microsoft.com/office/drawing/2014/main" id="{CBC23F70-1A80-4A29-9528-F73F83E25C56}"/>
                  </a:ext>
                </a:extLst>
              </p:cNvPr>
              <p:cNvSpPr>
                <a:spLocks noChangeAspect="1" noChangeArrowheads="1"/>
              </p:cNvSpPr>
              <p:nvPr/>
            </p:nvSpPr>
            <p:spPr bwMode="auto">
              <a:xfrm>
                <a:off x="1684195"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41" name="Oval 294">
                <a:extLst>
                  <a:ext uri="{FF2B5EF4-FFF2-40B4-BE49-F238E27FC236}">
                    <a16:creationId xmlns:a16="http://schemas.microsoft.com/office/drawing/2014/main" id="{DCA35DC6-3158-4F3B-A5B1-9C7EA1B735B1}"/>
                  </a:ext>
                </a:extLst>
              </p:cNvPr>
              <p:cNvSpPr>
                <a:spLocks noChangeAspect="1" noChangeArrowheads="1"/>
              </p:cNvSpPr>
              <p:nvPr/>
            </p:nvSpPr>
            <p:spPr bwMode="auto">
              <a:xfrm>
                <a:off x="1797279"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42" name="Oval 295">
                <a:extLst>
                  <a:ext uri="{FF2B5EF4-FFF2-40B4-BE49-F238E27FC236}">
                    <a16:creationId xmlns:a16="http://schemas.microsoft.com/office/drawing/2014/main" id="{26BF6274-0832-4187-8BB2-9D3C66CBA7CA}"/>
                  </a:ext>
                </a:extLst>
              </p:cNvPr>
              <p:cNvSpPr>
                <a:spLocks noChangeAspect="1" noChangeArrowheads="1"/>
              </p:cNvSpPr>
              <p:nvPr/>
            </p:nvSpPr>
            <p:spPr bwMode="auto">
              <a:xfrm>
                <a:off x="1908855"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43" name="Oval 296">
                <a:extLst>
                  <a:ext uri="{FF2B5EF4-FFF2-40B4-BE49-F238E27FC236}">
                    <a16:creationId xmlns:a16="http://schemas.microsoft.com/office/drawing/2014/main" id="{74EDBA3C-2C2F-4B1F-867C-688F93954975}"/>
                  </a:ext>
                </a:extLst>
              </p:cNvPr>
              <p:cNvSpPr>
                <a:spLocks noChangeAspect="1" noChangeArrowheads="1"/>
              </p:cNvSpPr>
              <p:nvPr/>
            </p:nvSpPr>
            <p:spPr bwMode="auto">
              <a:xfrm>
                <a:off x="2246598"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44" name="Oval 297">
                <a:extLst>
                  <a:ext uri="{FF2B5EF4-FFF2-40B4-BE49-F238E27FC236}">
                    <a16:creationId xmlns:a16="http://schemas.microsoft.com/office/drawing/2014/main" id="{98A5AFB1-C06F-4BEE-A1C0-C01B16FAAA56}"/>
                  </a:ext>
                </a:extLst>
              </p:cNvPr>
              <p:cNvSpPr>
                <a:spLocks noChangeAspect="1" noChangeArrowheads="1"/>
              </p:cNvSpPr>
              <p:nvPr/>
            </p:nvSpPr>
            <p:spPr bwMode="auto">
              <a:xfrm>
                <a:off x="2358174"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45" name="Oval 298">
                <a:extLst>
                  <a:ext uri="{FF2B5EF4-FFF2-40B4-BE49-F238E27FC236}">
                    <a16:creationId xmlns:a16="http://schemas.microsoft.com/office/drawing/2014/main" id="{67C5F544-308F-4D55-AA4A-C3A3D34294AB}"/>
                  </a:ext>
                </a:extLst>
              </p:cNvPr>
              <p:cNvSpPr>
                <a:spLocks noChangeAspect="1" noChangeArrowheads="1"/>
              </p:cNvSpPr>
              <p:nvPr/>
            </p:nvSpPr>
            <p:spPr bwMode="auto">
              <a:xfrm>
                <a:off x="2809002"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46" name="Oval 299">
                <a:extLst>
                  <a:ext uri="{FF2B5EF4-FFF2-40B4-BE49-F238E27FC236}">
                    <a16:creationId xmlns:a16="http://schemas.microsoft.com/office/drawing/2014/main" id="{FB05F1DA-DA09-4D9A-ADD9-E93D580FAB52}"/>
                  </a:ext>
                </a:extLst>
              </p:cNvPr>
              <p:cNvSpPr>
                <a:spLocks noChangeAspect="1" noChangeArrowheads="1"/>
              </p:cNvSpPr>
              <p:nvPr/>
            </p:nvSpPr>
            <p:spPr bwMode="auto">
              <a:xfrm>
                <a:off x="2920578"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47" name="Oval 300">
                <a:extLst>
                  <a:ext uri="{FF2B5EF4-FFF2-40B4-BE49-F238E27FC236}">
                    <a16:creationId xmlns:a16="http://schemas.microsoft.com/office/drawing/2014/main" id="{ED263B6A-E859-4DD2-A0D0-F6C833E75A35}"/>
                  </a:ext>
                </a:extLst>
              </p:cNvPr>
              <p:cNvSpPr>
                <a:spLocks noChangeAspect="1" noChangeArrowheads="1"/>
              </p:cNvSpPr>
              <p:nvPr/>
            </p:nvSpPr>
            <p:spPr bwMode="auto">
              <a:xfrm>
                <a:off x="3482981"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48" name="Oval 301">
                <a:extLst>
                  <a:ext uri="{FF2B5EF4-FFF2-40B4-BE49-F238E27FC236}">
                    <a16:creationId xmlns:a16="http://schemas.microsoft.com/office/drawing/2014/main" id="{4E7DB1DF-6DA4-48FB-966D-BB6ED046152F}"/>
                  </a:ext>
                </a:extLst>
              </p:cNvPr>
              <p:cNvSpPr>
                <a:spLocks noChangeAspect="1" noChangeArrowheads="1"/>
              </p:cNvSpPr>
              <p:nvPr/>
            </p:nvSpPr>
            <p:spPr bwMode="auto">
              <a:xfrm>
                <a:off x="3594557"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49" name="Oval 302">
                <a:extLst>
                  <a:ext uri="{FF2B5EF4-FFF2-40B4-BE49-F238E27FC236}">
                    <a16:creationId xmlns:a16="http://schemas.microsoft.com/office/drawing/2014/main" id="{7C994F96-0ACA-4D8B-BFF7-5312A1C80411}"/>
                  </a:ext>
                </a:extLst>
              </p:cNvPr>
              <p:cNvSpPr>
                <a:spLocks noChangeAspect="1" noChangeArrowheads="1"/>
              </p:cNvSpPr>
              <p:nvPr/>
            </p:nvSpPr>
            <p:spPr bwMode="auto">
              <a:xfrm>
                <a:off x="4156961"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50" name="Oval 303">
                <a:extLst>
                  <a:ext uri="{FF2B5EF4-FFF2-40B4-BE49-F238E27FC236}">
                    <a16:creationId xmlns:a16="http://schemas.microsoft.com/office/drawing/2014/main" id="{772918CE-C5BE-456A-80DC-9A8FF364B361}"/>
                  </a:ext>
                </a:extLst>
              </p:cNvPr>
              <p:cNvSpPr>
                <a:spLocks noChangeAspect="1" noChangeArrowheads="1"/>
              </p:cNvSpPr>
              <p:nvPr/>
            </p:nvSpPr>
            <p:spPr bwMode="auto">
              <a:xfrm>
                <a:off x="4268537"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51" name="Oval 304">
                <a:extLst>
                  <a:ext uri="{FF2B5EF4-FFF2-40B4-BE49-F238E27FC236}">
                    <a16:creationId xmlns:a16="http://schemas.microsoft.com/office/drawing/2014/main" id="{4DAA5685-A907-43E0-AAE2-D81C06FF0CB5}"/>
                  </a:ext>
                </a:extLst>
              </p:cNvPr>
              <p:cNvSpPr>
                <a:spLocks noChangeAspect="1" noChangeArrowheads="1"/>
              </p:cNvSpPr>
              <p:nvPr/>
            </p:nvSpPr>
            <p:spPr bwMode="auto">
              <a:xfrm>
                <a:off x="4381621"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52" name="Oval 305">
                <a:extLst>
                  <a:ext uri="{FF2B5EF4-FFF2-40B4-BE49-F238E27FC236}">
                    <a16:creationId xmlns:a16="http://schemas.microsoft.com/office/drawing/2014/main" id="{23EC200E-8C00-491E-802A-18D978F43D76}"/>
                  </a:ext>
                </a:extLst>
              </p:cNvPr>
              <p:cNvSpPr>
                <a:spLocks noChangeAspect="1" noChangeArrowheads="1"/>
              </p:cNvSpPr>
              <p:nvPr/>
            </p:nvSpPr>
            <p:spPr bwMode="auto">
              <a:xfrm>
                <a:off x="4493197"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53" name="Oval 306">
                <a:extLst>
                  <a:ext uri="{FF2B5EF4-FFF2-40B4-BE49-F238E27FC236}">
                    <a16:creationId xmlns:a16="http://schemas.microsoft.com/office/drawing/2014/main" id="{1B78B08E-52AB-484E-8708-59287F8ACAB1}"/>
                  </a:ext>
                </a:extLst>
              </p:cNvPr>
              <p:cNvSpPr>
                <a:spLocks noChangeAspect="1" noChangeArrowheads="1"/>
              </p:cNvSpPr>
              <p:nvPr/>
            </p:nvSpPr>
            <p:spPr bwMode="auto">
              <a:xfrm>
                <a:off x="4606281"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54" name="Oval 307">
                <a:extLst>
                  <a:ext uri="{FF2B5EF4-FFF2-40B4-BE49-F238E27FC236}">
                    <a16:creationId xmlns:a16="http://schemas.microsoft.com/office/drawing/2014/main" id="{8E0EAF35-D045-400D-8A81-37515D96D1A3}"/>
                  </a:ext>
                </a:extLst>
              </p:cNvPr>
              <p:cNvSpPr>
                <a:spLocks noChangeAspect="1" noChangeArrowheads="1"/>
              </p:cNvSpPr>
              <p:nvPr/>
            </p:nvSpPr>
            <p:spPr bwMode="auto">
              <a:xfrm>
                <a:off x="4717857"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55" name="Oval 308">
                <a:extLst>
                  <a:ext uri="{FF2B5EF4-FFF2-40B4-BE49-F238E27FC236}">
                    <a16:creationId xmlns:a16="http://schemas.microsoft.com/office/drawing/2014/main" id="{C494D790-9530-4B7C-BA63-282B0FAEDD9D}"/>
                  </a:ext>
                </a:extLst>
              </p:cNvPr>
              <p:cNvSpPr>
                <a:spLocks noChangeAspect="1" noChangeArrowheads="1"/>
              </p:cNvSpPr>
              <p:nvPr/>
            </p:nvSpPr>
            <p:spPr bwMode="auto">
              <a:xfrm>
                <a:off x="4830940"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56" name="Oval 309">
                <a:extLst>
                  <a:ext uri="{FF2B5EF4-FFF2-40B4-BE49-F238E27FC236}">
                    <a16:creationId xmlns:a16="http://schemas.microsoft.com/office/drawing/2014/main" id="{306C2579-BE05-4681-86ED-CFA6BFC37982}"/>
                  </a:ext>
                </a:extLst>
              </p:cNvPr>
              <p:cNvSpPr>
                <a:spLocks noChangeAspect="1" noChangeArrowheads="1"/>
              </p:cNvSpPr>
              <p:nvPr/>
            </p:nvSpPr>
            <p:spPr bwMode="auto">
              <a:xfrm>
                <a:off x="4942516"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57" name="Oval 310">
                <a:extLst>
                  <a:ext uri="{FF2B5EF4-FFF2-40B4-BE49-F238E27FC236}">
                    <a16:creationId xmlns:a16="http://schemas.microsoft.com/office/drawing/2014/main" id="{8BE531CE-000C-4335-9742-D9F812192F1F}"/>
                  </a:ext>
                </a:extLst>
              </p:cNvPr>
              <p:cNvSpPr>
                <a:spLocks noChangeAspect="1" noChangeArrowheads="1"/>
              </p:cNvSpPr>
              <p:nvPr/>
            </p:nvSpPr>
            <p:spPr bwMode="auto">
              <a:xfrm>
                <a:off x="5055601"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58" name="Oval 311">
                <a:extLst>
                  <a:ext uri="{FF2B5EF4-FFF2-40B4-BE49-F238E27FC236}">
                    <a16:creationId xmlns:a16="http://schemas.microsoft.com/office/drawing/2014/main" id="{2239EFE9-F90E-432E-8F81-5DA50A578CFD}"/>
                  </a:ext>
                </a:extLst>
              </p:cNvPr>
              <p:cNvSpPr>
                <a:spLocks noChangeAspect="1" noChangeArrowheads="1"/>
              </p:cNvSpPr>
              <p:nvPr/>
            </p:nvSpPr>
            <p:spPr bwMode="auto">
              <a:xfrm>
                <a:off x="5167177"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59" name="Oval 312">
                <a:extLst>
                  <a:ext uri="{FF2B5EF4-FFF2-40B4-BE49-F238E27FC236}">
                    <a16:creationId xmlns:a16="http://schemas.microsoft.com/office/drawing/2014/main" id="{9013CD13-2216-4FD1-A40D-A17975BE535F}"/>
                  </a:ext>
                </a:extLst>
              </p:cNvPr>
              <p:cNvSpPr>
                <a:spLocks noChangeAspect="1" noChangeArrowheads="1"/>
              </p:cNvSpPr>
              <p:nvPr/>
            </p:nvSpPr>
            <p:spPr bwMode="auto">
              <a:xfrm>
                <a:off x="5280260"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60" name="Oval 313">
                <a:extLst>
                  <a:ext uri="{FF2B5EF4-FFF2-40B4-BE49-F238E27FC236}">
                    <a16:creationId xmlns:a16="http://schemas.microsoft.com/office/drawing/2014/main" id="{BF4D0ECC-A061-4878-BC38-834C8832215E}"/>
                  </a:ext>
                </a:extLst>
              </p:cNvPr>
              <p:cNvSpPr>
                <a:spLocks noChangeAspect="1" noChangeArrowheads="1"/>
              </p:cNvSpPr>
              <p:nvPr/>
            </p:nvSpPr>
            <p:spPr bwMode="auto">
              <a:xfrm>
                <a:off x="5391836"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61" name="Oval 314">
                <a:extLst>
                  <a:ext uri="{FF2B5EF4-FFF2-40B4-BE49-F238E27FC236}">
                    <a16:creationId xmlns:a16="http://schemas.microsoft.com/office/drawing/2014/main" id="{C15D1647-FB30-4458-8F51-3DC9315283CD}"/>
                  </a:ext>
                </a:extLst>
              </p:cNvPr>
              <p:cNvSpPr>
                <a:spLocks noChangeAspect="1" noChangeArrowheads="1"/>
              </p:cNvSpPr>
              <p:nvPr/>
            </p:nvSpPr>
            <p:spPr bwMode="auto">
              <a:xfrm>
                <a:off x="5504920"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62" name="Oval 315">
                <a:extLst>
                  <a:ext uri="{FF2B5EF4-FFF2-40B4-BE49-F238E27FC236}">
                    <a16:creationId xmlns:a16="http://schemas.microsoft.com/office/drawing/2014/main" id="{8EE7A647-97B8-4662-BA09-EEDBDA326A12}"/>
                  </a:ext>
                </a:extLst>
              </p:cNvPr>
              <p:cNvSpPr>
                <a:spLocks noChangeAspect="1" noChangeArrowheads="1"/>
              </p:cNvSpPr>
              <p:nvPr/>
            </p:nvSpPr>
            <p:spPr bwMode="auto">
              <a:xfrm>
                <a:off x="5618004"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63" name="Oval 316">
                <a:extLst>
                  <a:ext uri="{FF2B5EF4-FFF2-40B4-BE49-F238E27FC236}">
                    <a16:creationId xmlns:a16="http://schemas.microsoft.com/office/drawing/2014/main" id="{D9246F12-F6AA-489F-8ECF-D3A810FBF942}"/>
                  </a:ext>
                </a:extLst>
              </p:cNvPr>
              <p:cNvSpPr>
                <a:spLocks noChangeAspect="1" noChangeArrowheads="1"/>
              </p:cNvSpPr>
              <p:nvPr/>
            </p:nvSpPr>
            <p:spPr bwMode="auto">
              <a:xfrm>
                <a:off x="5729580"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64" name="Oval 317">
                <a:extLst>
                  <a:ext uri="{FF2B5EF4-FFF2-40B4-BE49-F238E27FC236}">
                    <a16:creationId xmlns:a16="http://schemas.microsoft.com/office/drawing/2014/main" id="{5608D8E3-B193-41F3-A5AD-6E8DCE5BE10B}"/>
                  </a:ext>
                </a:extLst>
              </p:cNvPr>
              <p:cNvSpPr>
                <a:spLocks noChangeAspect="1" noChangeArrowheads="1"/>
              </p:cNvSpPr>
              <p:nvPr/>
            </p:nvSpPr>
            <p:spPr bwMode="auto">
              <a:xfrm>
                <a:off x="5842664"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65" name="Oval 318">
                <a:extLst>
                  <a:ext uri="{FF2B5EF4-FFF2-40B4-BE49-F238E27FC236}">
                    <a16:creationId xmlns:a16="http://schemas.microsoft.com/office/drawing/2014/main" id="{3E2D0DAB-05F9-4357-96F7-1FC205EB7259}"/>
                  </a:ext>
                </a:extLst>
              </p:cNvPr>
              <p:cNvSpPr>
                <a:spLocks noChangeAspect="1" noChangeArrowheads="1"/>
              </p:cNvSpPr>
              <p:nvPr/>
            </p:nvSpPr>
            <p:spPr bwMode="auto">
              <a:xfrm>
                <a:off x="5954240"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66" name="Oval 319">
                <a:extLst>
                  <a:ext uri="{FF2B5EF4-FFF2-40B4-BE49-F238E27FC236}">
                    <a16:creationId xmlns:a16="http://schemas.microsoft.com/office/drawing/2014/main" id="{120CA191-49DE-4214-A6DE-0E2C1CC23B98}"/>
                  </a:ext>
                </a:extLst>
              </p:cNvPr>
              <p:cNvSpPr>
                <a:spLocks noChangeAspect="1" noChangeArrowheads="1"/>
              </p:cNvSpPr>
              <p:nvPr/>
            </p:nvSpPr>
            <p:spPr bwMode="auto">
              <a:xfrm>
                <a:off x="6067323"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67" name="Oval 320">
                <a:extLst>
                  <a:ext uri="{FF2B5EF4-FFF2-40B4-BE49-F238E27FC236}">
                    <a16:creationId xmlns:a16="http://schemas.microsoft.com/office/drawing/2014/main" id="{9B7EAABC-E0B2-4D47-B875-D92680CDBD87}"/>
                  </a:ext>
                </a:extLst>
              </p:cNvPr>
              <p:cNvSpPr>
                <a:spLocks noChangeAspect="1" noChangeArrowheads="1"/>
              </p:cNvSpPr>
              <p:nvPr/>
            </p:nvSpPr>
            <p:spPr bwMode="auto">
              <a:xfrm>
                <a:off x="6178899"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68" name="Oval 321">
                <a:extLst>
                  <a:ext uri="{FF2B5EF4-FFF2-40B4-BE49-F238E27FC236}">
                    <a16:creationId xmlns:a16="http://schemas.microsoft.com/office/drawing/2014/main" id="{0A275FFD-0E7E-4A67-8D4F-6270DEDDBEAD}"/>
                  </a:ext>
                </a:extLst>
              </p:cNvPr>
              <p:cNvSpPr>
                <a:spLocks noChangeAspect="1" noChangeArrowheads="1"/>
              </p:cNvSpPr>
              <p:nvPr/>
            </p:nvSpPr>
            <p:spPr bwMode="auto">
              <a:xfrm>
                <a:off x="6291984"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69" name="Oval 322">
                <a:extLst>
                  <a:ext uri="{FF2B5EF4-FFF2-40B4-BE49-F238E27FC236}">
                    <a16:creationId xmlns:a16="http://schemas.microsoft.com/office/drawing/2014/main" id="{8300A0E9-9510-4E3D-B184-EAF2A4F933F6}"/>
                  </a:ext>
                </a:extLst>
              </p:cNvPr>
              <p:cNvSpPr>
                <a:spLocks noChangeAspect="1" noChangeArrowheads="1"/>
              </p:cNvSpPr>
              <p:nvPr/>
            </p:nvSpPr>
            <p:spPr bwMode="auto">
              <a:xfrm>
                <a:off x="6403560"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70" name="Oval 323">
                <a:extLst>
                  <a:ext uri="{FF2B5EF4-FFF2-40B4-BE49-F238E27FC236}">
                    <a16:creationId xmlns:a16="http://schemas.microsoft.com/office/drawing/2014/main" id="{D30576D5-932E-4EDD-BBAD-93BC2040F07B}"/>
                  </a:ext>
                </a:extLst>
              </p:cNvPr>
              <p:cNvSpPr>
                <a:spLocks noChangeAspect="1" noChangeArrowheads="1"/>
              </p:cNvSpPr>
              <p:nvPr/>
            </p:nvSpPr>
            <p:spPr bwMode="auto">
              <a:xfrm>
                <a:off x="6516643"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71" name="Oval 324">
                <a:extLst>
                  <a:ext uri="{FF2B5EF4-FFF2-40B4-BE49-F238E27FC236}">
                    <a16:creationId xmlns:a16="http://schemas.microsoft.com/office/drawing/2014/main" id="{F14E8A7F-7EF0-453F-B9E9-EB99343935EB}"/>
                  </a:ext>
                </a:extLst>
              </p:cNvPr>
              <p:cNvSpPr>
                <a:spLocks noChangeAspect="1" noChangeArrowheads="1"/>
              </p:cNvSpPr>
              <p:nvPr/>
            </p:nvSpPr>
            <p:spPr bwMode="auto">
              <a:xfrm>
                <a:off x="6628219"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72" name="Oval 325">
                <a:extLst>
                  <a:ext uri="{FF2B5EF4-FFF2-40B4-BE49-F238E27FC236}">
                    <a16:creationId xmlns:a16="http://schemas.microsoft.com/office/drawing/2014/main" id="{45A1ED96-E269-4C25-A6CF-30997134C417}"/>
                  </a:ext>
                </a:extLst>
              </p:cNvPr>
              <p:cNvSpPr>
                <a:spLocks noChangeAspect="1" noChangeArrowheads="1"/>
              </p:cNvSpPr>
              <p:nvPr/>
            </p:nvSpPr>
            <p:spPr bwMode="auto">
              <a:xfrm>
                <a:off x="6741303"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73" name="Oval 326">
                <a:extLst>
                  <a:ext uri="{FF2B5EF4-FFF2-40B4-BE49-F238E27FC236}">
                    <a16:creationId xmlns:a16="http://schemas.microsoft.com/office/drawing/2014/main" id="{16DD2E13-BD69-4C3E-962C-BC9501DC70D5}"/>
                  </a:ext>
                </a:extLst>
              </p:cNvPr>
              <p:cNvSpPr>
                <a:spLocks noChangeAspect="1" noChangeArrowheads="1"/>
              </p:cNvSpPr>
              <p:nvPr/>
            </p:nvSpPr>
            <p:spPr bwMode="auto">
              <a:xfrm>
                <a:off x="6852879"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74" name="Oval 327">
                <a:extLst>
                  <a:ext uri="{FF2B5EF4-FFF2-40B4-BE49-F238E27FC236}">
                    <a16:creationId xmlns:a16="http://schemas.microsoft.com/office/drawing/2014/main" id="{489D5B29-BEA7-4A28-939E-82AC1A661869}"/>
                  </a:ext>
                </a:extLst>
              </p:cNvPr>
              <p:cNvSpPr>
                <a:spLocks noChangeAspect="1" noChangeArrowheads="1"/>
              </p:cNvSpPr>
              <p:nvPr/>
            </p:nvSpPr>
            <p:spPr bwMode="auto">
              <a:xfrm>
                <a:off x="6965963"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75" name="Oval 328">
                <a:extLst>
                  <a:ext uri="{FF2B5EF4-FFF2-40B4-BE49-F238E27FC236}">
                    <a16:creationId xmlns:a16="http://schemas.microsoft.com/office/drawing/2014/main" id="{D1214F95-A00E-4EDC-A8A2-BA1F39E03F4A}"/>
                  </a:ext>
                </a:extLst>
              </p:cNvPr>
              <p:cNvSpPr>
                <a:spLocks noChangeAspect="1" noChangeArrowheads="1"/>
              </p:cNvSpPr>
              <p:nvPr/>
            </p:nvSpPr>
            <p:spPr bwMode="auto">
              <a:xfrm>
                <a:off x="7077539"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76" name="Oval 329">
                <a:extLst>
                  <a:ext uri="{FF2B5EF4-FFF2-40B4-BE49-F238E27FC236}">
                    <a16:creationId xmlns:a16="http://schemas.microsoft.com/office/drawing/2014/main" id="{C8DBF8ED-BF7D-4B9E-8300-C848018F16FA}"/>
                  </a:ext>
                </a:extLst>
              </p:cNvPr>
              <p:cNvSpPr>
                <a:spLocks noChangeAspect="1" noChangeArrowheads="1"/>
              </p:cNvSpPr>
              <p:nvPr/>
            </p:nvSpPr>
            <p:spPr bwMode="auto">
              <a:xfrm>
                <a:off x="7190623"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77" name="Oval 330">
                <a:extLst>
                  <a:ext uri="{FF2B5EF4-FFF2-40B4-BE49-F238E27FC236}">
                    <a16:creationId xmlns:a16="http://schemas.microsoft.com/office/drawing/2014/main" id="{C1FBDBE9-6103-4FCA-BC4D-C94786063473}"/>
                  </a:ext>
                </a:extLst>
              </p:cNvPr>
              <p:cNvSpPr>
                <a:spLocks noChangeAspect="1" noChangeArrowheads="1"/>
              </p:cNvSpPr>
              <p:nvPr/>
            </p:nvSpPr>
            <p:spPr bwMode="auto">
              <a:xfrm>
                <a:off x="7302199"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78" name="Oval 331">
                <a:extLst>
                  <a:ext uri="{FF2B5EF4-FFF2-40B4-BE49-F238E27FC236}">
                    <a16:creationId xmlns:a16="http://schemas.microsoft.com/office/drawing/2014/main" id="{49FBDD41-964A-426F-8F09-42E6300B8080}"/>
                  </a:ext>
                </a:extLst>
              </p:cNvPr>
              <p:cNvSpPr>
                <a:spLocks noChangeAspect="1" noChangeArrowheads="1"/>
              </p:cNvSpPr>
              <p:nvPr/>
            </p:nvSpPr>
            <p:spPr bwMode="auto">
              <a:xfrm>
                <a:off x="7415282"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79" name="Oval 332">
                <a:extLst>
                  <a:ext uri="{FF2B5EF4-FFF2-40B4-BE49-F238E27FC236}">
                    <a16:creationId xmlns:a16="http://schemas.microsoft.com/office/drawing/2014/main" id="{2825F8D4-C14C-4C46-94D2-6A0372572D6A}"/>
                  </a:ext>
                </a:extLst>
              </p:cNvPr>
              <p:cNvSpPr>
                <a:spLocks noChangeAspect="1" noChangeArrowheads="1"/>
              </p:cNvSpPr>
              <p:nvPr/>
            </p:nvSpPr>
            <p:spPr bwMode="auto">
              <a:xfrm>
                <a:off x="7526858"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80" name="Oval 333">
                <a:extLst>
                  <a:ext uri="{FF2B5EF4-FFF2-40B4-BE49-F238E27FC236}">
                    <a16:creationId xmlns:a16="http://schemas.microsoft.com/office/drawing/2014/main" id="{C087D766-7865-44B2-B92E-9BE66ED704D1}"/>
                  </a:ext>
                </a:extLst>
              </p:cNvPr>
              <p:cNvSpPr>
                <a:spLocks noChangeAspect="1" noChangeArrowheads="1"/>
              </p:cNvSpPr>
              <p:nvPr/>
            </p:nvSpPr>
            <p:spPr bwMode="auto">
              <a:xfrm>
                <a:off x="7639943"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81" name="Oval 334">
                <a:extLst>
                  <a:ext uri="{FF2B5EF4-FFF2-40B4-BE49-F238E27FC236}">
                    <a16:creationId xmlns:a16="http://schemas.microsoft.com/office/drawing/2014/main" id="{DEC68028-0A94-4FD9-8FBA-14086270C84C}"/>
                  </a:ext>
                </a:extLst>
              </p:cNvPr>
              <p:cNvSpPr>
                <a:spLocks noChangeAspect="1" noChangeArrowheads="1"/>
              </p:cNvSpPr>
              <p:nvPr/>
            </p:nvSpPr>
            <p:spPr bwMode="auto">
              <a:xfrm>
                <a:off x="7751519"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82" name="Oval 335">
                <a:extLst>
                  <a:ext uri="{FF2B5EF4-FFF2-40B4-BE49-F238E27FC236}">
                    <a16:creationId xmlns:a16="http://schemas.microsoft.com/office/drawing/2014/main" id="{B1FD1108-6E6F-4990-A37C-306FC9F31DB7}"/>
                  </a:ext>
                </a:extLst>
              </p:cNvPr>
              <p:cNvSpPr>
                <a:spLocks noChangeAspect="1" noChangeArrowheads="1"/>
              </p:cNvSpPr>
              <p:nvPr/>
            </p:nvSpPr>
            <p:spPr bwMode="auto">
              <a:xfrm>
                <a:off x="7864602"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83" name="Oval 336">
                <a:extLst>
                  <a:ext uri="{FF2B5EF4-FFF2-40B4-BE49-F238E27FC236}">
                    <a16:creationId xmlns:a16="http://schemas.microsoft.com/office/drawing/2014/main" id="{BEC382E6-5758-4905-A55F-8A3339ED711E}"/>
                  </a:ext>
                </a:extLst>
              </p:cNvPr>
              <p:cNvSpPr>
                <a:spLocks noChangeAspect="1" noChangeArrowheads="1"/>
              </p:cNvSpPr>
              <p:nvPr/>
            </p:nvSpPr>
            <p:spPr bwMode="auto">
              <a:xfrm>
                <a:off x="7976178"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84" name="Oval 337">
                <a:extLst>
                  <a:ext uri="{FF2B5EF4-FFF2-40B4-BE49-F238E27FC236}">
                    <a16:creationId xmlns:a16="http://schemas.microsoft.com/office/drawing/2014/main" id="{748A9B1A-F709-4249-9B30-1013E68ED16C}"/>
                  </a:ext>
                </a:extLst>
              </p:cNvPr>
              <p:cNvSpPr>
                <a:spLocks noChangeAspect="1" noChangeArrowheads="1"/>
              </p:cNvSpPr>
              <p:nvPr/>
            </p:nvSpPr>
            <p:spPr bwMode="auto">
              <a:xfrm>
                <a:off x="8089262"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85" name="Oval 338">
                <a:extLst>
                  <a:ext uri="{FF2B5EF4-FFF2-40B4-BE49-F238E27FC236}">
                    <a16:creationId xmlns:a16="http://schemas.microsoft.com/office/drawing/2014/main" id="{2438AA02-A15F-479A-AE69-CE4D54439A9C}"/>
                  </a:ext>
                </a:extLst>
              </p:cNvPr>
              <p:cNvSpPr>
                <a:spLocks noChangeAspect="1" noChangeArrowheads="1"/>
              </p:cNvSpPr>
              <p:nvPr/>
            </p:nvSpPr>
            <p:spPr bwMode="auto">
              <a:xfrm>
                <a:off x="0"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86" name="Oval 339">
                <a:extLst>
                  <a:ext uri="{FF2B5EF4-FFF2-40B4-BE49-F238E27FC236}">
                    <a16:creationId xmlns:a16="http://schemas.microsoft.com/office/drawing/2014/main" id="{CF6ABD1A-D56B-4E25-BAB0-7A0EBE423D9B}"/>
                  </a:ext>
                </a:extLst>
              </p:cNvPr>
              <p:cNvSpPr>
                <a:spLocks noChangeAspect="1" noChangeArrowheads="1"/>
              </p:cNvSpPr>
              <p:nvPr/>
            </p:nvSpPr>
            <p:spPr bwMode="auto">
              <a:xfrm>
                <a:off x="111576" y="830789"/>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87" name="Oval 340">
                <a:extLst>
                  <a:ext uri="{FF2B5EF4-FFF2-40B4-BE49-F238E27FC236}">
                    <a16:creationId xmlns:a16="http://schemas.microsoft.com/office/drawing/2014/main" id="{EA614BD4-9085-46C2-A526-42B718AB6373}"/>
                  </a:ext>
                </a:extLst>
              </p:cNvPr>
              <p:cNvSpPr>
                <a:spLocks noChangeAspect="1" noChangeArrowheads="1"/>
              </p:cNvSpPr>
              <p:nvPr/>
            </p:nvSpPr>
            <p:spPr bwMode="auto">
              <a:xfrm>
                <a:off x="224660"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88" name="Oval 341">
                <a:extLst>
                  <a:ext uri="{FF2B5EF4-FFF2-40B4-BE49-F238E27FC236}">
                    <a16:creationId xmlns:a16="http://schemas.microsoft.com/office/drawing/2014/main" id="{341B3BB0-4350-410F-BB12-C7223B072A8E}"/>
                  </a:ext>
                </a:extLst>
              </p:cNvPr>
              <p:cNvSpPr>
                <a:spLocks noChangeAspect="1" noChangeArrowheads="1"/>
              </p:cNvSpPr>
              <p:nvPr/>
            </p:nvSpPr>
            <p:spPr bwMode="auto">
              <a:xfrm>
                <a:off x="336236"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89" name="Oval 342">
                <a:extLst>
                  <a:ext uri="{FF2B5EF4-FFF2-40B4-BE49-F238E27FC236}">
                    <a16:creationId xmlns:a16="http://schemas.microsoft.com/office/drawing/2014/main" id="{1881A4A0-B8AD-4545-9102-6FD201A3D71B}"/>
                  </a:ext>
                </a:extLst>
              </p:cNvPr>
              <p:cNvSpPr>
                <a:spLocks noChangeAspect="1" noChangeArrowheads="1"/>
              </p:cNvSpPr>
              <p:nvPr/>
            </p:nvSpPr>
            <p:spPr bwMode="auto">
              <a:xfrm>
                <a:off x="449320"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90" name="Oval 343">
                <a:extLst>
                  <a:ext uri="{FF2B5EF4-FFF2-40B4-BE49-F238E27FC236}">
                    <a16:creationId xmlns:a16="http://schemas.microsoft.com/office/drawing/2014/main" id="{F663EE0E-2E05-4132-A392-73B18F832811}"/>
                  </a:ext>
                </a:extLst>
              </p:cNvPr>
              <p:cNvSpPr>
                <a:spLocks noChangeAspect="1" noChangeArrowheads="1"/>
              </p:cNvSpPr>
              <p:nvPr/>
            </p:nvSpPr>
            <p:spPr bwMode="auto">
              <a:xfrm>
                <a:off x="560896"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91" name="Oval 344">
                <a:extLst>
                  <a:ext uri="{FF2B5EF4-FFF2-40B4-BE49-F238E27FC236}">
                    <a16:creationId xmlns:a16="http://schemas.microsoft.com/office/drawing/2014/main" id="{3D021E14-0922-46F4-847E-B11FA2CED232}"/>
                  </a:ext>
                </a:extLst>
              </p:cNvPr>
              <p:cNvSpPr>
                <a:spLocks noChangeAspect="1" noChangeArrowheads="1"/>
              </p:cNvSpPr>
              <p:nvPr/>
            </p:nvSpPr>
            <p:spPr bwMode="auto">
              <a:xfrm>
                <a:off x="673980"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92" name="Oval 345">
                <a:extLst>
                  <a:ext uri="{FF2B5EF4-FFF2-40B4-BE49-F238E27FC236}">
                    <a16:creationId xmlns:a16="http://schemas.microsoft.com/office/drawing/2014/main" id="{FF750AB0-91EC-4419-9C25-0B860D9866A0}"/>
                  </a:ext>
                </a:extLst>
              </p:cNvPr>
              <p:cNvSpPr>
                <a:spLocks noChangeAspect="1" noChangeArrowheads="1"/>
              </p:cNvSpPr>
              <p:nvPr/>
            </p:nvSpPr>
            <p:spPr bwMode="auto">
              <a:xfrm>
                <a:off x="785556"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93" name="Oval 346">
                <a:extLst>
                  <a:ext uri="{FF2B5EF4-FFF2-40B4-BE49-F238E27FC236}">
                    <a16:creationId xmlns:a16="http://schemas.microsoft.com/office/drawing/2014/main" id="{864003E3-7E3A-45D4-9308-A404BB49A94E}"/>
                  </a:ext>
                </a:extLst>
              </p:cNvPr>
              <p:cNvSpPr>
                <a:spLocks noChangeAspect="1" noChangeArrowheads="1"/>
              </p:cNvSpPr>
              <p:nvPr/>
            </p:nvSpPr>
            <p:spPr bwMode="auto">
              <a:xfrm>
                <a:off x="898639"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94" name="Oval 347">
                <a:extLst>
                  <a:ext uri="{FF2B5EF4-FFF2-40B4-BE49-F238E27FC236}">
                    <a16:creationId xmlns:a16="http://schemas.microsoft.com/office/drawing/2014/main" id="{247A3FF0-03AC-4069-A0AD-C6B2388638C4}"/>
                  </a:ext>
                </a:extLst>
              </p:cNvPr>
              <p:cNvSpPr>
                <a:spLocks noChangeAspect="1" noChangeArrowheads="1"/>
              </p:cNvSpPr>
              <p:nvPr/>
            </p:nvSpPr>
            <p:spPr bwMode="auto">
              <a:xfrm>
                <a:off x="1010215"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95" name="Oval 348">
                <a:extLst>
                  <a:ext uri="{FF2B5EF4-FFF2-40B4-BE49-F238E27FC236}">
                    <a16:creationId xmlns:a16="http://schemas.microsoft.com/office/drawing/2014/main" id="{2F289F3B-7150-4D1C-BAF9-AD64E4E55341}"/>
                  </a:ext>
                </a:extLst>
              </p:cNvPr>
              <p:cNvSpPr>
                <a:spLocks noChangeAspect="1" noChangeArrowheads="1"/>
              </p:cNvSpPr>
              <p:nvPr/>
            </p:nvSpPr>
            <p:spPr bwMode="auto">
              <a:xfrm>
                <a:off x="1123300"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96" name="Oval 349">
                <a:extLst>
                  <a:ext uri="{FF2B5EF4-FFF2-40B4-BE49-F238E27FC236}">
                    <a16:creationId xmlns:a16="http://schemas.microsoft.com/office/drawing/2014/main" id="{0A712E79-9432-4129-96C0-BA52195331DC}"/>
                  </a:ext>
                </a:extLst>
              </p:cNvPr>
              <p:cNvSpPr>
                <a:spLocks noChangeAspect="1" noChangeArrowheads="1"/>
              </p:cNvSpPr>
              <p:nvPr/>
            </p:nvSpPr>
            <p:spPr bwMode="auto">
              <a:xfrm>
                <a:off x="1234876"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97" name="Oval 350">
                <a:extLst>
                  <a:ext uri="{FF2B5EF4-FFF2-40B4-BE49-F238E27FC236}">
                    <a16:creationId xmlns:a16="http://schemas.microsoft.com/office/drawing/2014/main" id="{AC0D5E5A-EC41-409A-9396-5EA8F7ED1C04}"/>
                  </a:ext>
                </a:extLst>
              </p:cNvPr>
              <p:cNvSpPr>
                <a:spLocks noChangeAspect="1" noChangeArrowheads="1"/>
              </p:cNvSpPr>
              <p:nvPr/>
            </p:nvSpPr>
            <p:spPr bwMode="auto">
              <a:xfrm>
                <a:off x="1347959"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98" name="Oval 351">
                <a:extLst>
                  <a:ext uri="{FF2B5EF4-FFF2-40B4-BE49-F238E27FC236}">
                    <a16:creationId xmlns:a16="http://schemas.microsoft.com/office/drawing/2014/main" id="{511F72CD-7839-4E37-91AF-9CF1B2C908B3}"/>
                  </a:ext>
                </a:extLst>
              </p:cNvPr>
              <p:cNvSpPr>
                <a:spLocks noChangeAspect="1" noChangeArrowheads="1"/>
              </p:cNvSpPr>
              <p:nvPr/>
            </p:nvSpPr>
            <p:spPr bwMode="auto">
              <a:xfrm>
                <a:off x="1459535"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099" name="Oval 352">
                <a:extLst>
                  <a:ext uri="{FF2B5EF4-FFF2-40B4-BE49-F238E27FC236}">
                    <a16:creationId xmlns:a16="http://schemas.microsoft.com/office/drawing/2014/main" id="{73E638E4-85FB-4B3F-867F-66DEFCCAA3B6}"/>
                  </a:ext>
                </a:extLst>
              </p:cNvPr>
              <p:cNvSpPr>
                <a:spLocks noChangeAspect="1" noChangeArrowheads="1"/>
              </p:cNvSpPr>
              <p:nvPr/>
            </p:nvSpPr>
            <p:spPr bwMode="auto">
              <a:xfrm>
                <a:off x="1572619"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00" name="Oval 353">
                <a:extLst>
                  <a:ext uri="{FF2B5EF4-FFF2-40B4-BE49-F238E27FC236}">
                    <a16:creationId xmlns:a16="http://schemas.microsoft.com/office/drawing/2014/main" id="{B06D686D-E30E-4F83-B8AB-A9FB665278FF}"/>
                  </a:ext>
                </a:extLst>
              </p:cNvPr>
              <p:cNvSpPr>
                <a:spLocks noChangeAspect="1" noChangeArrowheads="1"/>
              </p:cNvSpPr>
              <p:nvPr/>
            </p:nvSpPr>
            <p:spPr bwMode="auto">
              <a:xfrm>
                <a:off x="1684195"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01" name="Oval 354">
                <a:extLst>
                  <a:ext uri="{FF2B5EF4-FFF2-40B4-BE49-F238E27FC236}">
                    <a16:creationId xmlns:a16="http://schemas.microsoft.com/office/drawing/2014/main" id="{5AB31948-779B-4266-BA85-8B29C1D22402}"/>
                  </a:ext>
                </a:extLst>
              </p:cNvPr>
              <p:cNvSpPr>
                <a:spLocks noChangeAspect="1" noChangeArrowheads="1"/>
              </p:cNvSpPr>
              <p:nvPr/>
            </p:nvSpPr>
            <p:spPr bwMode="auto">
              <a:xfrm>
                <a:off x="2133515"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02" name="Oval 355">
                <a:extLst>
                  <a:ext uri="{FF2B5EF4-FFF2-40B4-BE49-F238E27FC236}">
                    <a16:creationId xmlns:a16="http://schemas.microsoft.com/office/drawing/2014/main" id="{6C80E7E3-F518-47FE-B2E9-DBFB51DEDEDB}"/>
                  </a:ext>
                </a:extLst>
              </p:cNvPr>
              <p:cNvSpPr>
                <a:spLocks noChangeAspect="1" noChangeArrowheads="1"/>
              </p:cNvSpPr>
              <p:nvPr/>
            </p:nvSpPr>
            <p:spPr bwMode="auto">
              <a:xfrm>
                <a:off x="2920578"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03" name="Oval 356">
                <a:extLst>
                  <a:ext uri="{FF2B5EF4-FFF2-40B4-BE49-F238E27FC236}">
                    <a16:creationId xmlns:a16="http://schemas.microsoft.com/office/drawing/2014/main" id="{DA7631E0-5DCA-49D7-8586-B1BA0C598D66}"/>
                  </a:ext>
                </a:extLst>
              </p:cNvPr>
              <p:cNvSpPr>
                <a:spLocks noChangeAspect="1" noChangeArrowheads="1"/>
              </p:cNvSpPr>
              <p:nvPr/>
            </p:nvSpPr>
            <p:spPr bwMode="auto">
              <a:xfrm>
                <a:off x="3369898" y="830789"/>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04" name="Oval 357">
                <a:extLst>
                  <a:ext uri="{FF2B5EF4-FFF2-40B4-BE49-F238E27FC236}">
                    <a16:creationId xmlns:a16="http://schemas.microsoft.com/office/drawing/2014/main" id="{2871A2BD-D401-4FF0-9E47-04C921796D3E}"/>
                  </a:ext>
                </a:extLst>
              </p:cNvPr>
              <p:cNvSpPr>
                <a:spLocks noChangeAspect="1" noChangeArrowheads="1"/>
              </p:cNvSpPr>
              <p:nvPr/>
            </p:nvSpPr>
            <p:spPr bwMode="auto">
              <a:xfrm>
                <a:off x="4043877"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05" name="Oval 358">
                <a:extLst>
                  <a:ext uri="{FF2B5EF4-FFF2-40B4-BE49-F238E27FC236}">
                    <a16:creationId xmlns:a16="http://schemas.microsoft.com/office/drawing/2014/main" id="{415E1545-B551-4B51-A639-9CED5E3B6C40}"/>
                  </a:ext>
                </a:extLst>
              </p:cNvPr>
              <p:cNvSpPr>
                <a:spLocks noChangeAspect="1" noChangeArrowheads="1"/>
              </p:cNvSpPr>
              <p:nvPr/>
            </p:nvSpPr>
            <p:spPr bwMode="auto">
              <a:xfrm>
                <a:off x="4156961"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06" name="Oval 359">
                <a:extLst>
                  <a:ext uri="{FF2B5EF4-FFF2-40B4-BE49-F238E27FC236}">
                    <a16:creationId xmlns:a16="http://schemas.microsoft.com/office/drawing/2014/main" id="{441A9F2A-4DB2-4813-8A43-C2113B5EE59E}"/>
                  </a:ext>
                </a:extLst>
              </p:cNvPr>
              <p:cNvSpPr>
                <a:spLocks noChangeAspect="1" noChangeArrowheads="1"/>
              </p:cNvSpPr>
              <p:nvPr/>
            </p:nvSpPr>
            <p:spPr bwMode="auto">
              <a:xfrm>
                <a:off x="4268537"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07" name="Oval 360">
                <a:extLst>
                  <a:ext uri="{FF2B5EF4-FFF2-40B4-BE49-F238E27FC236}">
                    <a16:creationId xmlns:a16="http://schemas.microsoft.com/office/drawing/2014/main" id="{076CEC46-3705-4028-AAF5-35888DFBF49C}"/>
                  </a:ext>
                </a:extLst>
              </p:cNvPr>
              <p:cNvSpPr>
                <a:spLocks noChangeAspect="1" noChangeArrowheads="1"/>
              </p:cNvSpPr>
              <p:nvPr/>
            </p:nvSpPr>
            <p:spPr bwMode="auto">
              <a:xfrm>
                <a:off x="4493197"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08" name="Oval 361">
                <a:extLst>
                  <a:ext uri="{FF2B5EF4-FFF2-40B4-BE49-F238E27FC236}">
                    <a16:creationId xmlns:a16="http://schemas.microsoft.com/office/drawing/2014/main" id="{7D43CEAB-EE94-472A-B8D5-409CA13AE63D}"/>
                  </a:ext>
                </a:extLst>
              </p:cNvPr>
              <p:cNvSpPr>
                <a:spLocks noChangeAspect="1" noChangeArrowheads="1"/>
              </p:cNvSpPr>
              <p:nvPr/>
            </p:nvSpPr>
            <p:spPr bwMode="auto">
              <a:xfrm>
                <a:off x="4606281"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09" name="Oval 362">
                <a:extLst>
                  <a:ext uri="{FF2B5EF4-FFF2-40B4-BE49-F238E27FC236}">
                    <a16:creationId xmlns:a16="http://schemas.microsoft.com/office/drawing/2014/main" id="{5E44AC29-3AFD-48C2-BBC6-E86850AF93F3}"/>
                  </a:ext>
                </a:extLst>
              </p:cNvPr>
              <p:cNvSpPr>
                <a:spLocks noChangeAspect="1" noChangeArrowheads="1"/>
              </p:cNvSpPr>
              <p:nvPr/>
            </p:nvSpPr>
            <p:spPr bwMode="auto">
              <a:xfrm>
                <a:off x="4717857"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10" name="Oval 363">
                <a:extLst>
                  <a:ext uri="{FF2B5EF4-FFF2-40B4-BE49-F238E27FC236}">
                    <a16:creationId xmlns:a16="http://schemas.microsoft.com/office/drawing/2014/main" id="{F5D4C5E5-E384-41BD-8487-D6F0A76AB5F6}"/>
                  </a:ext>
                </a:extLst>
              </p:cNvPr>
              <p:cNvSpPr>
                <a:spLocks noChangeAspect="1" noChangeArrowheads="1"/>
              </p:cNvSpPr>
              <p:nvPr/>
            </p:nvSpPr>
            <p:spPr bwMode="auto">
              <a:xfrm>
                <a:off x="4830940"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11" name="Oval 364">
                <a:extLst>
                  <a:ext uri="{FF2B5EF4-FFF2-40B4-BE49-F238E27FC236}">
                    <a16:creationId xmlns:a16="http://schemas.microsoft.com/office/drawing/2014/main" id="{957729AF-62AC-49B0-B952-E318C95BC3C4}"/>
                  </a:ext>
                </a:extLst>
              </p:cNvPr>
              <p:cNvSpPr>
                <a:spLocks noChangeAspect="1" noChangeArrowheads="1"/>
              </p:cNvSpPr>
              <p:nvPr/>
            </p:nvSpPr>
            <p:spPr bwMode="auto">
              <a:xfrm>
                <a:off x="4942516"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12" name="Oval 365">
                <a:extLst>
                  <a:ext uri="{FF2B5EF4-FFF2-40B4-BE49-F238E27FC236}">
                    <a16:creationId xmlns:a16="http://schemas.microsoft.com/office/drawing/2014/main" id="{C94EB1DC-0B73-467D-81F9-96E1B4FED4FE}"/>
                  </a:ext>
                </a:extLst>
              </p:cNvPr>
              <p:cNvSpPr>
                <a:spLocks noChangeAspect="1" noChangeArrowheads="1"/>
              </p:cNvSpPr>
              <p:nvPr/>
            </p:nvSpPr>
            <p:spPr bwMode="auto">
              <a:xfrm>
                <a:off x="5055601"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13" name="Oval 366">
                <a:extLst>
                  <a:ext uri="{FF2B5EF4-FFF2-40B4-BE49-F238E27FC236}">
                    <a16:creationId xmlns:a16="http://schemas.microsoft.com/office/drawing/2014/main" id="{BDD13FCA-69BD-4506-8143-D3645B334F7A}"/>
                  </a:ext>
                </a:extLst>
              </p:cNvPr>
              <p:cNvSpPr>
                <a:spLocks noChangeAspect="1" noChangeArrowheads="1"/>
              </p:cNvSpPr>
              <p:nvPr/>
            </p:nvSpPr>
            <p:spPr bwMode="auto">
              <a:xfrm>
                <a:off x="5167177"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14" name="Oval 367">
                <a:extLst>
                  <a:ext uri="{FF2B5EF4-FFF2-40B4-BE49-F238E27FC236}">
                    <a16:creationId xmlns:a16="http://schemas.microsoft.com/office/drawing/2014/main" id="{DA03186E-0B20-4F64-95A2-2D0D706F64B7}"/>
                  </a:ext>
                </a:extLst>
              </p:cNvPr>
              <p:cNvSpPr>
                <a:spLocks noChangeAspect="1" noChangeArrowheads="1"/>
              </p:cNvSpPr>
              <p:nvPr/>
            </p:nvSpPr>
            <p:spPr bwMode="auto">
              <a:xfrm>
                <a:off x="5280260"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15" name="Oval 368">
                <a:extLst>
                  <a:ext uri="{FF2B5EF4-FFF2-40B4-BE49-F238E27FC236}">
                    <a16:creationId xmlns:a16="http://schemas.microsoft.com/office/drawing/2014/main" id="{CE9D25E0-D196-47F8-A250-5433FE3C4414}"/>
                  </a:ext>
                </a:extLst>
              </p:cNvPr>
              <p:cNvSpPr>
                <a:spLocks noChangeAspect="1" noChangeArrowheads="1"/>
              </p:cNvSpPr>
              <p:nvPr/>
            </p:nvSpPr>
            <p:spPr bwMode="auto">
              <a:xfrm>
                <a:off x="5391836"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16" name="Oval 369">
                <a:extLst>
                  <a:ext uri="{FF2B5EF4-FFF2-40B4-BE49-F238E27FC236}">
                    <a16:creationId xmlns:a16="http://schemas.microsoft.com/office/drawing/2014/main" id="{D8400E08-A7E1-4904-B0C5-6E8E6FE388FD}"/>
                  </a:ext>
                </a:extLst>
              </p:cNvPr>
              <p:cNvSpPr>
                <a:spLocks noChangeAspect="1" noChangeArrowheads="1"/>
              </p:cNvSpPr>
              <p:nvPr/>
            </p:nvSpPr>
            <p:spPr bwMode="auto">
              <a:xfrm>
                <a:off x="5504920"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17" name="Oval 370">
                <a:extLst>
                  <a:ext uri="{FF2B5EF4-FFF2-40B4-BE49-F238E27FC236}">
                    <a16:creationId xmlns:a16="http://schemas.microsoft.com/office/drawing/2014/main" id="{FD09F994-7C7E-424B-B092-BCAD5A24540D}"/>
                  </a:ext>
                </a:extLst>
              </p:cNvPr>
              <p:cNvSpPr>
                <a:spLocks noChangeAspect="1" noChangeArrowheads="1"/>
              </p:cNvSpPr>
              <p:nvPr/>
            </p:nvSpPr>
            <p:spPr bwMode="auto">
              <a:xfrm>
                <a:off x="5618004"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18" name="Oval 371">
                <a:extLst>
                  <a:ext uri="{FF2B5EF4-FFF2-40B4-BE49-F238E27FC236}">
                    <a16:creationId xmlns:a16="http://schemas.microsoft.com/office/drawing/2014/main" id="{70C74F7E-1F90-4356-921B-F1CF5520ECF1}"/>
                  </a:ext>
                </a:extLst>
              </p:cNvPr>
              <p:cNvSpPr>
                <a:spLocks noChangeAspect="1" noChangeArrowheads="1"/>
              </p:cNvSpPr>
              <p:nvPr/>
            </p:nvSpPr>
            <p:spPr bwMode="auto">
              <a:xfrm>
                <a:off x="5729580"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19" name="Oval 372">
                <a:extLst>
                  <a:ext uri="{FF2B5EF4-FFF2-40B4-BE49-F238E27FC236}">
                    <a16:creationId xmlns:a16="http://schemas.microsoft.com/office/drawing/2014/main" id="{C84ACAE8-9262-46E4-9E7D-54BF07D10100}"/>
                  </a:ext>
                </a:extLst>
              </p:cNvPr>
              <p:cNvSpPr>
                <a:spLocks noChangeAspect="1" noChangeArrowheads="1"/>
              </p:cNvSpPr>
              <p:nvPr/>
            </p:nvSpPr>
            <p:spPr bwMode="auto">
              <a:xfrm>
                <a:off x="5842664"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20" name="Oval 373">
                <a:extLst>
                  <a:ext uri="{FF2B5EF4-FFF2-40B4-BE49-F238E27FC236}">
                    <a16:creationId xmlns:a16="http://schemas.microsoft.com/office/drawing/2014/main" id="{A3AFAB45-FD7B-45A5-83CD-CCAE9D8219CD}"/>
                  </a:ext>
                </a:extLst>
              </p:cNvPr>
              <p:cNvSpPr>
                <a:spLocks noChangeAspect="1" noChangeArrowheads="1"/>
              </p:cNvSpPr>
              <p:nvPr/>
            </p:nvSpPr>
            <p:spPr bwMode="auto">
              <a:xfrm>
                <a:off x="5954240"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21" name="Oval 374">
                <a:extLst>
                  <a:ext uri="{FF2B5EF4-FFF2-40B4-BE49-F238E27FC236}">
                    <a16:creationId xmlns:a16="http://schemas.microsoft.com/office/drawing/2014/main" id="{D37359D3-9B2F-450F-87A4-B02CA2342EF6}"/>
                  </a:ext>
                </a:extLst>
              </p:cNvPr>
              <p:cNvSpPr>
                <a:spLocks noChangeAspect="1" noChangeArrowheads="1"/>
              </p:cNvSpPr>
              <p:nvPr/>
            </p:nvSpPr>
            <p:spPr bwMode="auto">
              <a:xfrm>
                <a:off x="6067323"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22" name="Oval 375">
                <a:extLst>
                  <a:ext uri="{FF2B5EF4-FFF2-40B4-BE49-F238E27FC236}">
                    <a16:creationId xmlns:a16="http://schemas.microsoft.com/office/drawing/2014/main" id="{94E9E17A-C0CE-430E-A8D1-764FA395703B}"/>
                  </a:ext>
                </a:extLst>
              </p:cNvPr>
              <p:cNvSpPr>
                <a:spLocks noChangeAspect="1" noChangeArrowheads="1"/>
              </p:cNvSpPr>
              <p:nvPr/>
            </p:nvSpPr>
            <p:spPr bwMode="auto">
              <a:xfrm>
                <a:off x="6178899"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23" name="Oval 376">
                <a:extLst>
                  <a:ext uri="{FF2B5EF4-FFF2-40B4-BE49-F238E27FC236}">
                    <a16:creationId xmlns:a16="http://schemas.microsoft.com/office/drawing/2014/main" id="{64BDF4B1-51D7-4771-BF48-F56EF00018A2}"/>
                  </a:ext>
                </a:extLst>
              </p:cNvPr>
              <p:cNvSpPr>
                <a:spLocks noChangeAspect="1" noChangeArrowheads="1"/>
              </p:cNvSpPr>
              <p:nvPr/>
            </p:nvSpPr>
            <p:spPr bwMode="auto">
              <a:xfrm>
                <a:off x="6291984"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24" name="Oval 377">
                <a:extLst>
                  <a:ext uri="{FF2B5EF4-FFF2-40B4-BE49-F238E27FC236}">
                    <a16:creationId xmlns:a16="http://schemas.microsoft.com/office/drawing/2014/main" id="{1F2ED674-6415-487A-ADC7-9EA7FAD649BE}"/>
                  </a:ext>
                </a:extLst>
              </p:cNvPr>
              <p:cNvSpPr>
                <a:spLocks noChangeAspect="1" noChangeArrowheads="1"/>
              </p:cNvSpPr>
              <p:nvPr/>
            </p:nvSpPr>
            <p:spPr bwMode="auto">
              <a:xfrm>
                <a:off x="6403560"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25" name="Oval 378">
                <a:extLst>
                  <a:ext uri="{FF2B5EF4-FFF2-40B4-BE49-F238E27FC236}">
                    <a16:creationId xmlns:a16="http://schemas.microsoft.com/office/drawing/2014/main" id="{FBE69403-CD98-49A6-8CC5-5DB7591BD6FB}"/>
                  </a:ext>
                </a:extLst>
              </p:cNvPr>
              <p:cNvSpPr>
                <a:spLocks noChangeAspect="1" noChangeArrowheads="1"/>
              </p:cNvSpPr>
              <p:nvPr/>
            </p:nvSpPr>
            <p:spPr bwMode="auto">
              <a:xfrm>
                <a:off x="6516643"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26" name="Oval 379">
                <a:extLst>
                  <a:ext uri="{FF2B5EF4-FFF2-40B4-BE49-F238E27FC236}">
                    <a16:creationId xmlns:a16="http://schemas.microsoft.com/office/drawing/2014/main" id="{61C269D5-E826-49B9-8EFE-9B7718F717B8}"/>
                  </a:ext>
                </a:extLst>
              </p:cNvPr>
              <p:cNvSpPr>
                <a:spLocks noChangeAspect="1" noChangeArrowheads="1"/>
              </p:cNvSpPr>
              <p:nvPr/>
            </p:nvSpPr>
            <p:spPr bwMode="auto">
              <a:xfrm>
                <a:off x="6628219"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27" name="Oval 380">
                <a:extLst>
                  <a:ext uri="{FF2B5EF4-FFF2-40B4-BE49-F238E27FC236}">
                    <a16:creationId xmlns:a16="http://schemas.microsoft.com/office/drawing/2014/main" id="{81319786-E643-4400-A956-A6B6B108DBDF}"/>
                  </a:ext>
                </a:extLst>
              </p:cNvPr>
              <p:cNvSpPr>
                <a:spLocks noChangeAspect="1" noChangeArrowheads="1"/>
              </p:cNvSpPr>
              <p:nvPr/>
            </p:nvSpPr>
            <p:spPr bwMode="auto">
              <a:xfrm>
                <a:off x="6741303"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28" name="Oval 381">
                <a:extLst>
                  <a:ext uri="{FF2B5EF4-FFF2-40B4-BE49-F238E27FC236}">
                    <a16:creationId xmlns:a16="http://schemas.microsoft.com/office/drawing/2014/main" id="{0958EF98-4C15-412D-8E10-E348BE02AC7D}"/>
                  </a:ext>
                </a:extLst>
              </p:cNvPr>
              <p:cNvSpPr>
                <a:spLocks noChangeAspect="1" noChangeArrowheads="1"/>
              </p:cNvSpPr>
              <p:nvPr/>
            </p:nvSpPr>
            <p:spPr bwMode="auto">
              <a:xfrm>
                <a:off x="6852879"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29" name="Oval 382">
                <a:extLst>
                  <a:ext uri="{FF2B5EF4-FFF2-40B4-BE49-F238E27FC236}">
                    <a16:creationId xmlns:a16="http://schemas.microsoft.com/office/drawing/2014/main" id="{C7C951A2-7050-4F1F-A1B0-9FA33BF666B7}"/>
                  </a:ext>
                </a:extLst>
              </p:cNvPr>
              <p:cNvSpPr>
                <a:spLocks noChangeAspect="1" noChangeArrowheads="1"/>
              </p:cNvSpPr>
              <p:nvPr/>
            </p:nvSpPr>
            <p:spPr bwMode="auto">
              <a:xfrm>
                <a:off x="6965963"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30" name="Oval 383">
                <a:extLst>
                  <a:ext uri="{FF2B5EF4-FFF2-40B4-BE49-F238E27FC236}">
                    <a16:creationId xmlns:a16="http://schemas.microsoft.com/office/drawing/2014/main" id="{BCCF57C0-E667-4D80-8676-C8B74D10F9A0}"/>
                  </a:ext>
                </a:extLst>
              </p:cNvPr>
              <p:cNvSpPr>
                <a:spLocks noChangeAspect="1" noChangeArrowheads="1"/>
              </p:cNvSpPr>
              <p:nvPr/>
            </p:nvSpPr>
            <p:spPr bwMode="auto">
              <a:xfrm>
                <a:off x="7077539"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31" name="Oval 384">
                <a:extLst>
                  <a:ext uri="{FF2B5EF4-FFF2-40B4-BE49-F238E27FC236}">
                    <a16:creationId xmlns:a16="http://schemas.microsoft.com/office/drawing/2014/main" id="{78EDDD77-16FB-4CCD-9897-D72BE6966C80}"/>
                  </a:ext>
                </a:extLst>
              </p:cNvPr>
              <p:cNvSpPr>
                <a:spLocks noChangeAspect="1" noChangeArrowheads="1"/>
              </p:cNvSpPr>
              <p:nvPr/>
            </p:nvSpPr>
            <p:spPr bwMode="auto">
              <a:xfrm>
                <a:off x="7190623"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32" name="Oval 385">
                <a:extLst>
                  <a:ext uri="{FF2B5EF4-FFF2-40B4-BE49-F238E27FC236}">
                    <a16:creationId xmlns:a16="http://schemas.microsoft.com/office/drawing/2014/main" id="{18C71663-7F09-413B-A25C-CD74111836F0}"/>
                  </a:ext>
                </a:extLst>
              </p:cNvPr>
              <p:cNvSpPr>
                <a:spLocks noChangeAspect="1" noChangeArrowheads="1"/>
              </p:cNvSpPr>
              <p:nvPr/>
            </p:nvSpPr>
            <p:spPr bwMode="auto">
              <a:xfrm>
                <a:off x="7302199"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33" name="Oval 386">
                <a:extLst>
                  <a:ext uri="{FF2B5EF4-FFF2-40B4-BE49-F238E27FC236}">
                    <a16:creationId xmlns:a16="http://schemas.microsoft.com/office/drawing/2014/main" id="{4F122ED6-FFE2-4245-8CF0-7F2977C57E96}"/>
                  </a:ext>
                </a:extLst>
              </p:cNvPr>
              <p:cNvSpPr>
                <a:spLocks noChangeAspect="1" noChangeArrowheads="1"/>
              </p:cNvSpPr>
              <p:nvPr/>
            </p:nvSpPr>
            <p:spPr bwMode="auto">
              <a:xfrm>
                <a:off x="7415282"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34" name="Oval 387">
                <a:extLst>
                  <a:ext uri="{FF2B5EF4-FFF2-40B4-BE49-F238E27FC236}">
                    <a16:creationId xmlns:a16="http://schemas.microsoft.com/office/drawing/2014/main" id="{77789670-3399-4C54-A29E-0213F6876838}"/>
                  </a:ext>
                </a:extLst>
              </p:cNvPr>
              <p:cNvSpPr>
                <a:spLocks noChangeAspect="1" noChangeArrowheads="1"/>
              </p:cNvSpPr>
              <p:nvPr/>
            </p:nvSpPr>
            <p:spPr bwMode="auto">
              <a:xfrm>
                <a:off x="7526858"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35" name="Oval 388">
                <a:extLst>
                  <a:ext uri="{FF2B5EF4-FFF2-40B4-BE49-F238E27FC236}">
                    <a16:creationId xmlns:a16="http://schemas.microsoft.com/office/drawing/2014/main" id="{28EFE74F-5271-402C-B357-3FFF955C54D1}"/>
                  </a:ext>
                </a:extLst>
              </p:cNvPr>
              <p:cNvSpPr>
                <a:spLocks noChangeAspect="1" noChangeArrowheads="1"/>
              </p:cNvSpPr>
              <p:nvPr/>
            </p:nvSpPr>
            <p:spPr bwMode="auto">
              <a:xfrm>
                <a:off x="7639943"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36" name="Oval 389">
                <a:extLst>
                  <a:ext uri="{FF2B5EF4-FFF2-40B4-BE49-F238E27FC236}">
                    <a16:creationId xmlns:a16="http://schemas.microsoft.com/office/drawing/2014/main" id="{1D598522-1201-4B8B-84C6-DA56B7AFA80A}"/>
                  </a:ext>
                </a:extLst>
              </p:cNvPr>
              <p:cNvSpPr>
                <a:spLocks noChangeAspect="1" noChangeArrowheads="1"/>
              </p:cNvSpPr>
              <p:nvPr/>
            </p:nvSpPr>
            <p:spPr bwMode="auto">
              <a:xfrm>
                <a:off x="7751519"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37" name="Oval 390">
                <a:extLst>
                  <a:ext uri="{FF2B5EF4-FFF2-40B4-BE49-F238E27FC236}">
                    <a16:creationId xmlns:a16="http://schemas.microsoft.com/office/drawing/2014/main" id="{28F43E1B-410B-4F0F-92ED-2FEFDD4ED5C9}"/>
                  </a:ext>
                </a:extLst>
              </p:cNvPr>
              <p:cNvSpPr>
                <a:spLocks noChangeAspect="1" noChangeArrowheads="1"/>
              </p:cNvSpPr>
              <p:nvPr/>
            </p:nvSpPr>
            <p:spPr bwMode="auto">
              <a:xfrm>
                <a:off x="7864602"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38" name="Oval 391">
                <a:extLst>
                  <a:ext uri="{FF2B5EF4-FFF2-40B4-BE49-F238E27FC236}">
                    <a16:creationId xmlns:a16="http://schemas.microsoft.com/office/drawing/2014/main" id="{89583A9B-543F-48EE-B271-91D182D2F679}"/>
                  </a:ext>
                </a:extLst>
              </p:cNvPr>
              <p:cNvSpPr>
                <a:spLocks noChangeAspect="1" noChangeArrowheads="1"/>
              </p:cNvSpPr>
              <p:nvPr/>
            </p:nvSpPr>
            <p:spPr bwMode="auto">
              <a:xfrm>
                <a:off x="7976178"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39" name="Oval 392">
                <a:extLst>
                  <a:ext uri="{FF2B5EF4-FFF2-40B4-BE49-F238E27FC236}">
                    <a16:creationId xmlns:a16="http://schemas.microsoft.com/office/drawing/2014/main" id="{13568A72-F3FA-40F2-AEEF-B9EF16D6A8FC}"/>
                  </a:ext>
                </a:extLst>
              </p:cNvPr>
              <p:cNvSpPr>
                <a:spLocks noChangeAspect="1" noChangeArrowheads="1"/>
              </p:cNvSpPr>
              <p:nvPr/>
            </p:nvSpPr>
            <p:spPr bwMode="auto">
              <a:xfrm>
                <a:off x="0"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40" name="Oval 393">
                <a:extLst>
                  <a:ext uri="{FF2B5EF4-FFF2-40B4-BE49-F238E27FC236}">
                    <a16:creationId xmlns:a16="http://schemas.microsoft.com/office/drawing/2014/main" id="{A4321C69-11FF-473C-8298-60D4BB6CDDC6}"/>
                  </a:ext>
                </a:extLst>
              </p:cNvPr>
              <p:cNvSpPr>
                <a:spLocks noChangeAspect="1" noChangeArrowheads="1"/>
              </p:cNvSpPr>
              <p:nvPr/>
            </p:nvSpPr>
            <p:spPr bwMode="auto">
              <a:xfrm>
                <a:off x="111576" y="934826"/>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41" name="Oval 394">
                <a:extLst>
                  <a:ext uri="{FF2B5EF4-FFF2-40B4-BE49-F238E27FC236}">
                    <a16:creationId xmlns:a16="http://schemas.microsoft.com/office/drawing/2014/main" id="{2FAF4D78-D856-42EC-ACC9-1C373E6EBD4A}"/>
                  </a:ext>
                </a:extLst>
              </p:cNvPr>
              <p:cNvSpPr>
                <a:spLocks noChangeAspect="1" noChangeArrowheads="1"/>
              </p:cNvSpPr>
              <p:nvPr/>
            </p:nvSpPr>
            <p:spPr bwMode="auto">
              <a:xfrm>
                <a:off x="224660"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42" name="Oval 395">
                <a:extLst>
                  <a:ext uri="{FF2B5EF4-FFF2-40B4-BE49-F238E27FC236}">
                    <a16:creationId xmlns:a16="http://schemas.microsoft.com/office/drawing/2014/main" id="{5CA53B55-B467-42B1-B238-84619826264A}"/>
                  </a:ext>
                </a:extLst>
              </p:cNvPr>
              <p:cNvSpPr>
                <a:spLocks noChangeAspect="1" noChangeArrowheads="1"/>
              </p:cNvSpPr>
              <p:nvPr/>
            </p:nvSpPr>
            <p:spPr bwMode="auto">
              <a:xfrm>
                <a:off x="336236" y="934826"/>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43" name="Oval 396">
                <a:extLst>
                  <a:ext uri="{FF2B5EF4-FFF2-40B4-BE49-F238E27FC236}">
                    <a16:creationId xmlns:a16="http://schemas.microsoft.com/office/drawing/2014/main" id="{6AF3DCA9-A1C8-442C-94D8-AE4F1FD88032}"/>
                  </a:ext>
                </a:extLst>
              </p:cNvPr>
              <p:cNvSpPr>
                <a:spLocks noChangeAspect="1" noChangeArrowheads="1"/>
              </p:cNvSpPr>
              <p:nvPr/>
            </p:nvSpPr>
            <p:spPr bwMode="auto">
              <a:xfrm>
                <a:off x="785556"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44" name="Oval 397">
                <a:extLst>
                  <a:ext uri="{FF2B5EF4-FFF2-40B4-BE49-F238E27FC236}">
                    <a16:creationId xmlns:a16="http://schemas.microsoft.com/office/drawing/2014/main" id="{6E00D6C8-638C-47E1-B41E-6289A9513732}"/>
                  </a:ext>
                </a:extLst>
              </p:cNvPr>
              <p:cNvSpPr>
                <a:spLocks noChangeAspect="1" noChangeArrowheads="1"/>
              </p:cNvSpPr>
              <p:nvPr/>
            </p:nvSpPr>
            <p:spPr bwMode="auto">
              <a:xfrm>
                <a:off x="898639"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45" name="Oval 398">
                <a:extLst>
                  <a:ext uri="{FF2B5EF4-FFF2-40B4-BE49-F238E27FC236}">
                    <a16:creationId xmlns:a16="http://schemas.microsoft.com/office/drawing/2014/main" id="{4221FD41-9C2C-45C9-9CCE-4232DC3B67EE}"/>
                  </a:ext>
                </a:extLst>
              </p:cNvPr>
              <p:cNvSpPr>
                <a:spLocks noChangeAspect="1" noChangeArrowheads="1"/>
              </p:cNvSpPr>
              <p:nvPr/>
            </p:nvSpPr>
            <p:spPr bwMode="auto">
              <a:xfrm>
                <a:off x="1010215"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46" name="Oval 399">
                <a:extLst>
                  <a:ext uri="{FF2B5EF4-FFF2-40B4-BE49-F238E27FC236}">
                    <a16:creationId xmlns:a16="http://schemas.microsoft.com/office/drawing/2014/main" id="{174C3284-6900-42F6-B4C7-64EA988BB078}"/>
                  </a:ext>
                </a:extLst>
              </p:cNvPr>
              <p:cNvSpPr>
                <a:spLocks noChangeAspect="1" noChangeArrowheads="1"/>
              </p:cNvSpPr>
              <p:nvPr/>
            </p:nvSpPr>
            <p:spPr bwMode="auto">
              <a:xfrm>
                <a:off x="1123300"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47" name="Oval 400">
                <a:extLst>
                  <a:ext uri="{FF2B5EF4-FFF2-40B4-BE49-F238E27FC236}">
                    <a16:creationId xmlns:a16="http://schemas.microsoft.com/office/drawing/2014/main" id="{EB7BAAE8-F814-4A5C-B786-120B1CE362B7}"/>
                  </a:ext>
                </a:extLst>
              </p:cNvPr>
              <p:cNvSpPr>
                <a:spLocks noChangeAspect="1" noChangeArrowheads="1"/>
              </p:cNvSpPr>
              <p:nvPr/>
            </p:nvSpPr>
            <p:spPr bwMode="auto">
              <a:xfrm>
                <a:off x="1234876"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48" name="Oval 401">
                <a:extLst>
                  <a:ext uri="{FF2B5EF4-FFF2-40B4-BE49-F238E27FC236}">
                    <a16:creationId xmlns:a16="http://schemas.microsoft.com/office/drawing/2014/main" id="{0A3CC01A-01E8-4B08-8BA3-B92C029BFEBB}"/>
                  </a:ext>
                </a:extLst>
              </p:cNvPr>
              <p:cNvSpPr>
                <a:spLocks noChangeAspect="1" noChangeArrowheads="1"/>
              </p:cNvSpPr>
              <p:nvPr/>
            </p:nvSpPr>
            <p:spPr bwMode="auto">
              <a:xfrm>
                <a:off x="1347959"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49" name="Oval 402">
                <a:extLst>
                  <a:ext uri="{FF2B5EF4-FFF2-40B4-BE49-F238E27FC236}">
                    <a16:creationId xmlns:a16="http://schemas.microsoft.com/office/drawing/2014/main" id="{A7213E27-F509-4888-8F84-59876667CE4A}"/>
                  </a:ext>
                </a:extLst>
              </p:cNvPr>
              <p:cNvSpPr>
                <a:spLocks noChangeAspect="1" noChangeArrowheads="1"/>
              </p:cNvSpPr>
              <p:nvPr/>
            </p:nvSpPr>
            <p:spPr bwMode="auto">
              <a:xfrm>
                <a:off x="1459535"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50" name="Oval 403">
                <a:extLst>
                  <a:ext uri="{FF2B5EF4-FFF2-40B4-BE49-F238E27FC236}">
                    <a16:creationId xmlns:a16="http://schemas.microsoft.com/office/drawing/2014/main" id="{E7880739-94B3-4715-8109-59D227EFC3C0}"/>
                  </a:ext>
                </a:extLst>
              </p:cNvPr>
              <p:cNvSpPr>
                <a:spLocks noChangeAspect="1" noChangeArrowheads="1"/>
              </p:cNvSpPr>
              <p:nvPr/>
            </p:nvSpPr>
            <p:spPr bwMode="auto">
              <a:xfrm>
                <a:off x="1572619"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51" name="Oval 404">
                <a:extLst>
                  <a:ext uri="{FF2B5EF4-FFF2-40B4-BE49-F238E27FC236}">
                    <a16:creationId xmlns:a16="http://schemas.microsoft.com/office/drawing/2014/main" id="{5A2E9555-C945-4D6B-8E80-6DA3AB5C55B3}"/>
                  </a:ext>
                </a:extLst>
              </p:cNvPr>
              <p:cNvSpPr>
                <a:spLocks noChangeAspect="1" noChangeArrowheads="1"/>
              </p:cNvSpPr>
              <p:nvPr/>
            </p:nvSpPr>
            <p:spPr bwMode="auto">
              <a:xfrm>
                <a:off x="1684195"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52" name="Oval 405">
                <a:extLst>
                  <a:ext uri="{FF2B5EF4-FFF2-40B4-BE49-F238E27FC236}">
                    <a16:creationId xmlns:a16="http://schemas.microsoft.com/office/drawing/2014/main" id="{6C069539-E2EF-4F1A-85D9-20748F23EF83}"/>
                  </a:ext>
                </a:extLst>
              </p:cNvPr>
              <p:cNvSpPr>
                <a:spLocks noChangeAspect="1" noChangeArrowheads="1"/>
              </p:cNvSpPr>
              <p:nvPr/>
            </p:nvSpPr>
            <p:spPr bwMode="auto">
              <a:xfrm>
                <a:off x="2133515"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53" name="Oval 406">
                <a:extLst>
                  <a:ext uri="{FF2B5EF4-FFF2-40B4-BE49-F238E27FC236}">
                    <a16:creationId xmlns:a16="http://schemas.microsoft.com/office/drawing/2014/main" id="{094A9973-A1CC-44D6-BD35-09E3D9EC13BF}"/>
                  </a:ext>
                </a:extLst>
              </p:cNvPr>
              <p:cNvSpPr>
                <a:spLocks noChangeAspect="1" noChangeArrowheads="1"/>
              </p:cNvSpPr>
              <p:nvPr/>
            </p:nvSpPr>
            <p:spPr bwMode="auto">
              <a:xfrm>
                <a:off x="2246598"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54" name="Oval 407">
                <a:extLst>
                  <a:ext uri="{FF2B5EF4-FFF2-40B4-BE49-F238E27FC236}">
                    <a16:creationId xmlns:a16="http://schemas.microsoft.com/office/drawing/2014/main" id="{FB93E79F-9588-4E25-8B2A-C97882FF0731}"/>
                  </a:ext>
                </a:extLst>
              </p:cNvPr>
              <p:cNvSpPr>
                <a:spLocks noChangeAspect="1" noChangeArrowheads="1"/>
              </p:cNvSpPr>
              <p:nvPr/>
            </p:nvSpPr>
            <p:spPr bwMode="auto">
              <a:xfrm>
                <a:off x="2358174"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55" name="Oval 408">
                <a:extLst>
                  <a:ext uri="{FF2B5EF4-FFF2-40B4-BE49-F238E27FC236}">
                    <a16:creationId xmlns:a16="http://schemas.microsoft.com/office/drawing/2014/main" id="{36D95889-BFE7-43F7-B941-FC7B6DF5BF23}"/>
                  </a:ext>
                </a:extLst>
              </p:cNvPr>
              <p:cNvSpPr>
                <a:spLocks noChangeAspect="1" noChangeArrowheads="1"/>
              </p:cNvSpPr>
              <p:nvPr/>
            </p:nvSpPr>
            <p:spPr bwMode="auto">
              <a:xfrm>
                <a:off x="3819218"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56" name="Oval 409">
                <a:extLst>
                  <a:ext uri="{FF2B5EF4-FFF2-40B4-BE49-F238E27FC236}">
                    <a16:creationId xmlns:a16="http://schemas.microsoft.com/office/drawing/2014/main" id="{70C113D5-29BA-4E5A-B8D3-A98EED699E1D}"/>
                  </a:ext>
                </a:extLst>
              </p:cNvPr>
              <p:cNvSpPr>
                <a:spLocks noChangeAspect="1" noChangeArrowheads="1"/>
              </p:cNvSpPr>
              <p:nvPr/>
            </p:nvSpPr>
            <p:spPr bwMode="auto">
              <a:xfrm>
                <a:off x="4043877"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57" name="Oval 410">
                <a:extLst>
                  <a:ext uri="{FF2B5EF4-FFF2-40B4-BE49-F238E27FC236}">
                    <a16:creationId xmlns:a16="http://schemas.microsoft.com/office/drawing/2014/main" id="{FAF35AE5-3282-4B50-BBC8-2F6108E992A2}"/>
                  </a:ext>
                </a:extLst>
              </p:cNvPr>
              <p:cNvSpPr>
                <a:spLocks noChangeAspect="1" noChangeArrowheads="1"/>
              </p:cNvSpPr>
              <p:nvPr/>
            </p:nvSpPr>
            <p:spPr bwMode="auto">
              <a:xfrm>
                <a:off x="4156961"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58" name="Oval 411">
                <a:extLst>
                  <a:ext uri="{FF2B5EF4-FFF2-40B4-BE49-F238E27FC236}">
                    <a16:creationId xmlns:a16="http://schemas.microsoft.com/office/drawing/2014/main" id="{57AFAF96-1D8B-4A80-9CBF-35AD16EBCF3C}"/>
                  </a:ext>
                </a:extLst>
              </p:cNvPr>
              <p:cNvSpPr>
                <a:spLocks noChangeAspect="1" noChangeArrowheads="1"/>
              </p:cNvSpPr>
              <p:nvPr/>
            </p:nvSpPr>
            <p:spPr bwMode="auto">
              <a:xfrm>
                <a:off x="4268537"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59" name="Oval 412">
                <a:extLst>
                  <a:ext uri="{FF2B5EF4-FFF2-40B4-BE49-F238E27FC236}">
                    <a16:creationId xmlns:a16="http://schemas.microsoft.com/office/drawing/2014/main" id="{884F9B9F-C8CB-4384-A432-F2561D5C6EEC}"/>
                  </a:ext>
                </a:extLst>
              </p:cNvPr>
              <p:cNvSpPr>
                <a:spLocks noChangeAspect="1" noChangeArrowheads="1"/>
              </p:cNvSpPr>
              <p:nvPr/>
            </p:nvSpPr>
            <p:spPr bwMode="auto">
              <a:xfrm>
                <a:off x="4493197"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60" name="Oval 413">
                <a:extLst>
                  <a:ext uri="{FF2B5EF4-FFF2-40B4-BE49-F238E27FC236}">
                    <a16:creationId xmlns:a16="http://schemas.microsoft.com/office/drawing/2014/main" id="{132D99BD-F14A-48DF-8978-2D9E7C4CAA4A}"/>
                  </a:ext>
                </a:extLst>
              </p:cNvPr>
              <p:cNvSpPr>
                <a:spLocks noChangeAspect="1" noChangeArrowheads="1"/>
              </p:cNvSpPr>
              <p:nvPr/>
            </p:nvSpPr>
            <p:spPr bwMode="auto">
              <a:xfrm>
                <a:off x="4606281"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61" name="Oval 414">
                <a:extLst>
                  <a:ext uri="{FF2B5EF4-FFF2-40B4-BE49-F238E27FC236}">
                    <a16:creationId xmlns:a16="http://schemas.microsoft.com/office/drawing/2014/main" id="{556317D0-1DD9-4273-84B7-34E9F3B40291}"/>
                  </a:ext>
                </a:extLst>
              </p:cNvPr>
              <p:cNvSpPr>
                <a:spLocks noChangeAspect="1" noChangeArrowheads="1"/>
              </p:cNvSpPr>
              <p:nvPr/>
            </p:nvSpPr>
            <p:spPr bwMode="auto">
              <a:xfrm>
                <a:off x="4717857"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62" name="Oval 415">
                <a:extLst>
                  <a:ext uri="{FF2B5EF4-FFF2-40B4-BE49-F238E27FC236}">
                    <a16:creationId xmlns:a16="http://schemas.microsoft.com/office/drawing/2014/main" id="{48F28A20-931B-4493-8FD9-2EF5DB34ABB0}"/>
                  </a:ext>
                </a:extLst>
              </p:cNvPr>
              <p:cNvSpPr>
                <a:spLocks noChangeAspect="1" noChangeArrowheads="1"/>
              </p:cNvSpPr>
              <p:nvPr/>
            </p:nvSpPr>
            <p:spPr bwMode="auto">
              <a:xfrm>
                <a:off x="4830940"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63" name="Oval 416">
                <a:extLst>
                  <a:ext uri="{FF2B5EF4-FFF2-40B4-BE49-F238E27FC236}">
                    <a16:creationId xmlns:a16="http://schemas.microsoft.com/office/drawing/2014/main" id="{F261EF7E-D608-4504-88DA-2CC6E1673912}"/>
                  </a:ext>
                </a:extLst>
              </p:cNvPr>
              <p:cNvSpPr>
                <a:spLocks noChangeAspect="1" noChangeArrowheads="1"/>
              </p:cNvSpPr>
              <p:nvPr/>
            </p:nvSpPr>
            <p:spPr bwMode="auto">
              <a:xfrm>
                <a:off x="4942516"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64" name="Oval 417">
                <a:extLst>
                  <a:ext uri="{FF2B5EF4-FFF2-40B4-BE49-F238E27FC236}">
                    <a16:creationId xmlns:a16="http://schemas.microsoft.com/office/drawing/2014/main" id="{4A8B31ED-C9AA-4FDA-816A-1120F77B6505}"/>
                  </a:ext>
                </a:extLst>
              </p:cNvPr>
              <p:cNvSpPr>
                <a:spLocks noChangeAspect="1" noChangeArrowheads="1"/>
              </p:cNvSpPr>
              <p:nvPr/>
            </p:nvSpPr>
            <p:spPr bwMode="auto">
              <a:xfrm>
                <a:off x="5055601"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65" name="Oval 418">
                <a:extLst>
                  <a:ext uri="{FF2B5EF4-FFF2-40B4-BE49-F238E27FC236}">
                    <a16:creationId xmlns:a16="http://schemas.microsoft.com/office/drawing/2014/main" id="{4768BCBB-4197-4C4A-A193-57FF2999F4CE}"/>
                  </a:ext>
                </a:extLst>
              </p:cNvPr>
              <p:cNvSpPr>
                <a:spLocks noChangeAspect="1" noChangeArrowheads="1"/>
              </p:cNvSpPr>
              <p:nvPr/>
            </p:nvSpPr>
            <p:spPr bwMode="auto">
              <a:xfrm>
                <a:off x="5167177"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66" name="Oval 419">
                <a:extLst>
                  <a:ext uri="{FF2B5EF4-FFF2-40B4-BE49-F238E27FC236}">
                    <a16:creationId xmlns:a16="http://schemas.microsoft.com/office/drawing/2014/main" id="{837F7050-9668-4DC7-B68C-8A1DD559F9E9}"/>
                  </a:ext>
                </a:extLst>
              </p:cNvPr>
              <p:cNvSpPr>
                <a:spLocks noChangeAspect="1" noChangeArrowheads="1"/>
              </p:cNvSpPr>
              <p:nvPr/>
            </p:nvSpPr>
            <p:spPr bwMode="auto">
              <a:xfrm>
                <a:off x="5280260"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67" name="Oval 420">
                <a:extLst>
                  <a:ext uri="{FF2B5EF4-FFF2-40B4-BE49-F238E27FC236}">
                    <a16:creationId xmlns:a16="http://schemas.microsoft.com/office/drawing/2014/main" id="{B4F33251-6AEB-4204-86FE-97AAE4AEBB6C}"/>
                  </a:ext>
                </a:extLst>
              </p:cNvPr>
              <p:cNvSpPr>
                <a:spLocks noChangeAspect="1" noChangeArrowheads="1"/>
              </p:cNvSpPr>
              <p:nvPr/>
            </p:nvSpPr>
            <p:spPr bwMode="auto">
              <a:xfrm>
                <a:off x="5391836"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68" name="Oval 421">
                <a:extLst>
                  <a:ext uri="{FF2B5EF4-FFF2-40B4-BE49-F238E27FC236}">
                    <a16:creationId xmlns:a16="http://schemas.microsoft.com/office/drawing/2014/main" id="{35C1FEF8-AC10-49F8-BEB5-42B6715F6B64}"/>
                  </a:ext>
                </a:extLst>
              </p:cNvPr>
              <p:cNvSpPr>
                <a:spLocks noChangeAspect="1" noChangeArrowheads="1"/>
              </p:cNvSpPr>
              <p:nvPr/>
            </p:nvSpPr>
            <p:spPr bwMode="auto">
              <a:xfrm>
                <a:off x="5504920"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69" name="Oval 422">
                <a:extLst>
                  <a:ext uri="{FF2B5EF4-FFF2-40B4-BE49-F238E27FC236}">
                    <a16:creationId xmlns:a16="http://schemas.microsoft.com/office/drawing/2014/main" id="{0EC7A288-AC6D-48C1-B7C4-BBD26AE28CC9}"/>
                  </a:ext>
                </a:extLst>
              </p:cNvPr>
              <p:cNvSpPr>
                <a:spLocks noChangeAspect="1" noChangeArrowheads="1"/>
              </p:cNvSpPr>
              <p:nvPr/>
            </p:nvSpPr>
            <p:spPr bwMode="auto">
              <a:xfrm>
                <a:off x="5618004"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70" name="Oval 423">
                <a:extLst>
                  <a:ext uri="{FF2B5EF4-FFF2-40B4-BE49-F238E27FC236}">
                    <a16:creationId xmlns:a16="http://schemas.microsoft.com/office/drawing/2014/main" id="{3A014169-AF65-48F1-B11C-C869AECA0A06}"/>
                  </a:ext>
                </a:extLst>
              </p:cNvPr>
              <p:cNvSpPr>
                <a:spLocks noChangeAspect="1" noChangeArrowheads="1"/>
              </p:cNvSpPr>
              <p:nvPr/>
            </p:nvSpPr>
            <p:spPr bwMode="auto">
              <a:xfrm>
                <a:off x="5729580"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71" name="Oval 424">
                <a:extLst>
                  <a:ext uri="{FF2B5EF4-FFF2-40B4-BE49-F238E27FC236}">
                    <a16:creationId xmlns:a16="http://schemas.microsoft.com/office/drawing/2014/main" id="{3216A8D4-FB4E-46ED-960C-5BBFA18AD2A6}"/>
                  </a:ext>
                </a:extLst>
              </p:cNvPr>
              <p:cNvSpPr>
                <a:spLocks noChangeAspect="1" noChangeArrowheads="1"/>
              </p:cNvSpPr>
              <p:nvPr/>
            </p:nvSpPr>
            <p:spPr bwMode="auto">
              <a:xfrm>
                <a:off x="5842664"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72" name="Oval 425">
                <a:extLst>
                  <a:ext uri="{FF2B5EF4-FFF2-40B4-BE49-F238E27FC236}">
                    <a16:creationId xmlns:a16="http://schemas.microsoft.com/office/drawing/2014/main" id="{7E19086D-247E-4A07-89BF-86D96E31C08B}"/>
                  </a:ext>
                </a:extLst>
              </p:cNvPr>
              <p:cNvSpPr>
                <a:spLocks noChangeAspect="1" noChangeArrowheads="1"/>
              </p:cNvSpPr>
              <p:nvPr/>
            </p:nvSpPr>
            <p:spPr bwMode="auto">
              <a:xfrm>
                <a:off x="5954240"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73" name="Oval 426">
                <a:extLst>
                  <a:ext uri="{FF2B5EF4-FFF2-40B4-BE49-F238E27FC236}">
                    <a16:creationId xmlns:a16="http://schemas.microsoft.com/office/drawing/2014/main" id="{73EF40E9-F612-47CB-872D-1D8513D46C44}"/>
                  </a:ext>
                </a:extLst>
              </p:cNvPr>
              <p:cNvSpPr>
                <a:spLocks noChangeAspect="1" noChangeArrowheads="1"/>
              </p:cNvSpPr>
              <p:nvPr/>
            </p:nvSpPr>
            <p:spPr bwMode="auto">
              <a:xfrm>
                <a:off x="6067323"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74" name="Oval 427">
                <a:extLst>
                  <a:ext uri="{FF2B5EF4-FFF2-40B4-BE49-F238E27FC236}">
                    <a16:creationId xmlns:a16="http://schemas.microsoft.com/office/drawing/2014/main" id="{74476B7A-908D-4AB1-906D-05875D68505C}"/>
                  </a:ext>
                </a:extLst>
              </p:cNvPr>
              <p:cNvSpPr>
                <a:spLocks noChangeAspect="1" noChangeArrowheads="1"/>
              </p:cNvSpPr>
              <p:nvPr/>
            </p:nvSpPr>
            <p:spPr bwMode="auto">
              <a:xfrm>
                <a:off x="6178899"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75" name="Oval 428">
                <a:extLst>
                  <a:ext uri="{FF2B5EF4-FFF2-40B4-BE49-F238E27FC236}">
                    <a16:creationId xmlns:a16="http://schemas.microsoft.com/office/drawing/2014/main" id="{88FA43B2-8452-48AD-802C-A6F55C6DD3AE}"/>
                  </a:ext>
                </a:extLst>
              </p:cNvPr>
              <p:cNvSpPr>
                <a:spLocks noChangeAspect="1" noChangeArrowheads="1"/>
              </p:cNvSpPr>
              <p:nvPr/>
            </p:nvSpPr>
            <p:spPr bwMode="auto">
              <a:xfrm>
                <a:off x="6291984"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76" name="Oval 429">
                <a:extLst>
                  <a:ext uri="{FF2B5EF4-FFF2-40B4-BE49-F238E27FC236}">
                    <a16:creationId xmlns:a16="http://schemas.microsoft.com/office/drawing/2014/main" id="{8CFCEEE2-F787-4217-AA93-CBFA75FFB8DA}"/>
                  </a:ext>
                </a:extLst>
              </p:cNvPr>
              <p:cNvSpPr>
                <a:spLocks noChangeAspect="1" noChangeArrowheads="1"/>
              </p:cNvSpPr>
              <p:nvPr/>
            </p:nvSpPr>
            <p:spPr bwMode="auto">
              <a:xfrm>
                <a:off x="6403560"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77" name="Oval 430">
                <a:extLst>
                  <a:ext uri="{FF2B5EF4-FFF2-40B4-BE49-F238E27FC236}">
                    <a16:creationId xmlns:a16="http://schemas.microsoft.com/office/drawing/2014/main" id="{8F3B17C9-FB59-4BB5-B15D-896496F140DE}"/>
                  </a:ext>
                </a:extLst>
              </p:cNvPr>
              <p:cNvSpPr>
                <a:spLocks noChangeAspect="1" noChangeArrowheads="1"/>
              </p:cNvSpPr>
              <p:nvPr/>
            </p:nvSpPr>
            <p:spPr bwMode="auto">
              <a:xfrm>
                <a:off x="6516643"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78" name="Oval 431">
                <a:extLst>
                  <a:ext uri="{FF2B5EF4-FFF2-40B4-BE49-F238E27FC236}">
                    <a16:creationId xmlns:a16="http://schemas.microsoft.com/office/drawing/2014/main" id="{0F601838-B516-40AB-A62E-56579C1B5366}"/>
                  </a:ext>
                </a:extLst>
              </p:cNvPr>
              <p:cNvSpPr>
                <a:spLocks noChangeAspect="1" noChangeArrowheads="1"/>
              </p:cNvSpPr>
              <p:nvPr/>
            </p:nvSpPr>
            <p:spPr bwMode="auto">
              <a:xfrm>
                <a:off x="6628219"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79" name="Oval 432">
                <a:extLst>
                  <a:ext uri="{FF2B5EF4-FFF2-40B4-BE49-F238E27FC236}">
                    <a16:creationId xmlns:a16="http://schemas.microsoft.com/office/drawing/2014/main" id="{B9A6BAE4-09E5-4C15-9324-E636C9EAD054}"/>
                  </a:ext>
                </a:extLst>
              </p:cNvPr>
              <p:cNvSpPr>
                <a:spLocks noChangeAspect="1" noChangeArrowheads="1"/>
              </p:cNvSpPr>
              <p:nvPr/>
            </p:nvSpPr>
            <p:spPr bwMode="auto">
              <a:xfrm>
                <a:off x="6741303"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80" name="Oval 433">
                <a:extLst>
                  <a:ext uri="{FF2B5EF4-FFF2-40B4-BE49-F238E27FC236}">
                    <a16:creationId xmlns:a16="http://schemas.microsoft.com/office/drawing/2014/main" id="{44A0A3DF-01F7-4A1A-8B40-F0A314DB3D15}"/>
                  </a:ext>
                </a:extLst>
              </p:cNvPr>
              <p:cNvSpPr>
                <a:spLocks noChangeAspect="1" noChangeArrowheads="1"/>
              </p:cNvSpPr>
              <p:nvPr/>
            </p:nvSpPr>
            <p:spPr bwMode="auto">
              <a:xfrm>
                <a:off x="6852879"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81" name="Oval 434">
                <a:extLst>
                  <a:ext uri="{FF2B5EF4-FFF2-40B4-BE49-F238E27FC236}">
                    <a16:creationId xmlns:a16="http://schemas.microsoft.com/office/drawing/2014/main" id="{B6E962D2-9C90-4826-873E-BCEDC850444E}"/>
                  </a:ext>
                </a:extLst>
              </p:cNvPr>
              <p:cNvSpPr>
                <a:spLocks noChangeAspect="1" noChangeArrowheads="1"/>
              </p:cNvSpPr>
              <p:nvPr/>
            </p:nvSpPr>
            <p:spPr bwMode="auto">
              <a:xfrm>
                <a:off x="6965963"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82" name="Oval 435">
                <a:extLst>
                  <a:ext uri="{FF2B5EF4-FFF2-40B4-BE49-F238E27FC236}">
                    <a16:creationId xmlns:a16="http://schemas.microsoft.com/office/drawing/2014/main" id="{A2EFA12A-FEFC-4AAD-8A76-14D12C928CDF}"/>
                  </a:ext>
                </a:extLst>
              </p:cNvPr>
              <p:cNvSpPr>
                <a:spLocks noChangeAspect="1" noChangeArrowheads="1"/>
              </p:cNvSpPr>
              <p:nvPr/>
            </p:nvSpPr>
            <p:spPr bwMode="auto">
              <a:xfrm>
                <a:off x="7077539"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83" name="Oval 436">
                <a:extLst>
                  <a:ext uri="{FF2B5EF4-FFF2-40B4-BE49-F238E27FC236}">
                    <a16:creationId xmlns:a16="http://schemas.microsoft.com/office/drawing/2014/main" id="{F6F65DF8-F951-49B5-9942-5A5BB44414CE}"/>
                  </a:ext>
                </a:extLst>
              </p:cNvPr>
              <p:cNvSpPr>
                <a:spLocks noChangeAspect="1" noChangeArrowheads="1"/>
              </p:cNvSpPr>
              <p:nvPr/>
            </p:nvSpPr>
            <p:spPr bwMode="auto">
              <a:xfrm>
                <a:off x="7190623"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84" name="Oval 437">
                <a:extLst>
                  <a:ext uri="{FF2B5EF4-FFF2-40B4-BE49-F238E27FC236}">
                    <a16:creationId xmlns:a16="http://schemas.microsoft.com/office/drawing/2014/main" id="{9FACE70D-94E7-47BC-9617-5A782C6E8A29}"/>
                  </a:ext>
                </a:extLst>
              </p:cNvPr>
              <p:cNvSpPr>
                <a:spLocks noChangeAspect="1" noChangeArrowheads="1"/>
              </p:cNvSpPr>
              <p:nvPr/>
            </p:nvSpPr>
            <p:spPr bwMode="auto">
              <a:xfrm>
                <a:off x="7639943"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85" name="Oval 438">
                <a:extLst>
                  <a:ext uri="{FF2B5EF4-FFF2-40B4-BE49-F238E27FC236}">
                    <a16:creationId xmlns:a16="http://schemas.microsoft.com/office/drawing/2014/main" id="{6DBFD668-F713-4E07-B8CA-CD237EC1ADB2}"/>
                  </a:ext>
                </a:extLst>
              </p:cNvPr>
              <p:cNvSpPr>
                <a:spLocks noChangeAspect="1" noChangeArrowheads="1"/>
              </p:cNvSpPr>
              <p:nvPr/>
            </p:nvSpPr>
            <p:spPr bwMode="auto">
              <a:xfrm>
                <a:off x="7751519"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86" name="Oval 439">
                <a:extLst>
                  <a:ext uri="{FF2B5EF4-FFF2-40B4-BE49-F238E27FC236}">
                    <a16:creationId xmlns:a16="http://schemas.microsoft.com/office/drawing/2014/main" id="{6861E277-CB26-4530-9D15-45B6D8F75787}"/>
                  </a:ext>
                </a:extLst>
              </p:cNvPr>
              <p:cNvSpPr>
                <a:spLocks noChangeAspect="1" noChangeArrowheads="1"/>
              </p:cNvSpPr>
              <p:nvPr/>
            </p:nvSpPr>
            <p:spPr bwMode="auto">
              <a:xfrm>
                <a:off x="111576" y="103886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87" name="Oval 440">
                <a:extLst>
                  <a:ext uri="{FF2B5EF4-FFF2-40B4-BE49-F238E27FC236}">
                    <a16:creationId xmlns:a16="http://schemas.microsoft.com/office/drawing/2014/main" id="{56F488AC-6575-4D5A-B3B0-3BC55A7CD26E}"/>
                  </a:ext>
                </a:extLst>
              </p:cNvPr>
              <p:cNvSpPr>
                <a:spLocks noChangeAspect="1" noChangeArrowheads="1"/>
              </p:cNvSpPr>
              <p:nvPr/>
            </p:nvSpPr>
            <p:spPr bwMode="auto">
              <a:xfrm>
                <a:off x="224660"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88" name="Oval 441">
                <a:extLst>
                  <a:ext uri="{FF2B5EF4-FFF2-40B4-BE49-F238E27FC236}">
                    <a16:creationId xmlns:a16="http://schemas.microsoft.com/office/drawing/2014/main" id="{D47418FB-E1F5-456A-8F44-D518E41BCAA6}"/>
                  </a:ext>
                </a:extLst>
              </p:cNvPr>
              <p:cNvSpPr>
                <a:spLocks noChangeAspect="1" noChangeArrowheads="1"/>
              </p:cNvSpPr>
              <p:nvPr/>
            </p:nvSpPr>
            <p:spPr bwMode="auto">
              <a:xfrm>
                <a:off x="336236" y="1038863"/>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89" name="Oval 442">
                <a:extLst>
                  <a:ext uri="{FF2B5EF4-FFF2-40B4-BE49-F238E27FC236}">
                    <a16:creationId xmlns:a16="http://schemas.microsoft.com/office/drawing/2014/main" id="{B0B585A0-962B-4624-85F5-12EAC5167176}"/>
                  </a:ext>
                </a:extLst>
              </p:cNvPr>
              <p:cNvSpPr>
                <a:spLocks noChangeAspect="1" noChangeArrowheads="1"/>
              </p:cNvSpPr>
              <p:nvPr/>
            </p:nvSpPr>
            <p:spPr bwMode="auto">
              <a:xfrm>
                <a:off x="785556"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90" name="Oval 443">
                <a:extLst>
                  <a:ext uri="{FF2B5EF4-FFF2-40B4-BE49-F238E27FC236}">
                    <a16:creationId xmlns:a16="http://schemas.microsoft.com/office/drawing/2014/main" id="{4C416600-52DD-4E43-9F32-5E5A82841074}"/>
                  </a:ext>
                </a:extLst>
              </p:cNvPr>
              <p:cNvSpPr>
                <a:spLocks noChangeAspect="1" noChangeArrowheads="1"/>
              </p:cNvSpPr>
              <p:nvPr/>
            </p:nvSpPr>
            <p:spPr bwMode="auto">
              <a:xfrm>
                <a:off x="898639"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91" name="Oval 444">
                <a:extLst>
                  <a:ext uri="{FF2B5EF4-FFF2-40B4-BE49-F238E27FC236}">
                    <a16:creationId xmlns:a16="http://schemas.microsoft.com/office/drawing/2014/main" id="{7C8F1BAC-4E91-41D2-8424-B1053E71CD01}"/>
                  </a:ext>
                </a:extLst>
              </p:cNvPr>
              <p:cNvSpPr>
                <a:spLocks noChangeAspect="1" noChangeArrowheads="1"/>
              </p:cNvSpPr>
              <p:nvPr/>
            </p:nvSpPr>
            <p:spPr bwMode="auto">
              <a:xfrm>
                <a:off x="1010215"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92" name="Oval 445">
                <a:extLst>
                  <a:ext uri="{FF2B5EF4-FFF2-40B4-BE49-F238E27FC236}">
                    <a16:creationId xmlns:a16="http://schemas.microsoft.com/office/drawing/2014/main" id="{ACECB52D-08DE-47AF-AD1A-A6FCBD4615C6}"/>
                  </a:ext>
                </a:extLst>
              </p:cNvPr>
              <p:cNvSpPr>
                <a:spLocks noChangeAspect="1" noChangeArrowheads="1"/>
              </p:cNvSpPr>
              <p:nvPr/>
            </p:nvSpPr>
            <p:spPr bwMode="auto">
              <a:xfrm>
                <a:off x="1123300"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93" name="Oval 446">
                <a:extLst>
                  <a:ext uri="{FF2B5EF4-FFF2-40B4-BE49-F238E27FC236}">
                    <a16:creationId xmlns:a16="http://schemas.microsoft.com/office/drawing/2014/main" id="{FFA52A8E-4AA0-4FF7-8E9F-A76EEE6545B2}"/>
                  </a:ext>
                </a:extLst>
              </p:cNvPr>
              <p:cNvSpPr>
                <a:spLocks noChangeAspect="1" noChangeArrowheads="1"/>
              </p:cNvSpPr>
              <p:nvPr/>
            </p:nvSpPr>
            <p:spPr bwMode="auto">
              <a:xfrm>
                <a:off x="1234876"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94" name="Oval 447">
                <a:extLst>
                  <a:ext uri="{FF2B5EF4-FFF2-40B4-BE49-F238E27FC236}">
                    <a16:creationId xmlns:a16="http://schemas.microsoft.com/office/drawing/2014/main" id="{B4AA798E-F13A-44DF-B3C9-6394ECE4B37D}"/>
                  </a:ext>
                </a:extLst>
              </p:cNvPr>
              <p:cNvSpPr>
                <a:spLocks noChangeAspect="1" noChangeArrowheads="1"/>
              </p:cNvSpPr>
              <p:nvPr/>
            </p:nvSpPr>
            <p:spPr bwMode="auto">
              <a:xfrm>
                <a:off x="1347959"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95" name="Oval 448">
                <a:extLst>
                  <a:ext uri="{FF2B5EF4-FFF2-40B4-BE49-F238E27FC236}">
                    <a16:creationId xmlns:a16="http://schemas.microsoft.com/office/drawing/2014/main" id="{F1427235-485B-463D-B48B-BEA5739EE542}"/>
                  </a:ext>
                </a:extLst>
              </p:cNvPr>
              <p:cNvSpPr>
                <a:spLocks noChangeAspect="1" noChangeArrowheads="1"/>
              </p:cNvSpPr>
              <p:nvPr/>
            </p:nvSpPr>
            <p:spPr bwMode="auto">
              <a:xfrm>
                <a:off x="1459535"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96" name="Oval 449">
                <a:extLst>
                  <a:ext uri="{FF2B5EF4-FFF2-40B4-BE49-F238E27FC236}">
                    <a16:creationId xmlns:a16="http://schemas.microsoft.com/office/drawing/2014/main" id="{E258F62B-3F97-4DE4-B653-782C980435B1}"/>
                  </a:ext>
                </a:extLst>
              </p:cNvPr>
              <p:cNvSpPr>
                <a:spLocks noChangeAspect="1" noChangeArrowheads="1"/>
              </p:cNvSpPr>
              <p:nvPr/>
            </p:nvSpPr>
            <p:spPr bwMode="auto">
              <a:xfrm>
                <a:off x="1572619"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97" name="Oval 450">
                <a:extLst>
                  <a:ext uri="{FF2B5EF4-FFF2-40B4-BE49-F238E27FC236}">
                    <a16:creationId xmlns:a16="http://schemas.microsoft.com/office/drawing/2014/main" id="{A2E9DF8C-9737-43DB-B8AE-458F697A7119}"/>
                  </a:ext>
                </a:extLst>
              </p:cNvPr>
              <p:cNvSpPr>
                <a:spLocks noChangeAspect="1" noChangeArrowheads="1"/>
              </p:cNvSpPr>
              <p:nvPr/>
            </p:nvSpPr>
            <p:spPr bwMode="auto">
              <a:xfrm>
                <a:off x="1684195"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98" name="Oval 451">
                <a:extLst>
                  <a:ext uri="{FF2B5EF4-FFF2-40B4-BE49-F238E27FC236}">
                    <a16:creationId xmlns:a16="http://schemas.microsoft.com/office/drawing/2014/main" id="{D7B99378-63A4-41CD-8C14-C67DC13D6569}"/>
                  </a:ext>
                </a:extLst>
              </p:cNvPr>
              <p:cNvSpPr>
                <a:spLocks noChangeAspect="1" noChangeArrowheads="1"/>
              </p:cNvSpPr>
              <p:nvPr/>
            </p:nvSpPr>
            <p:spPr bwMode="auto">
              <a:xfrm>
                <a:off x="1797279"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199" name="Oval 452">
                <a:extLst>
                  <a:ext uri="{FF2B5EF4-FFF2-40B4-BE49-F238E27FC236}">
                    <a16:creationId xmlns:a16="http://schemas.microsoft.com/office/drawing/2014/main" id="{A0039617-E618-42EC-9F00-F4ABC60FD610}"/>
                  </a:ext>
                </a:extLst>
              </p:cNvPr>
              <p:cNvSpPr>
                <a:spLocks noChangeAspect="1" noChangeArrowheads="1"/>
              </p:cNvSpPr>
              <p:nvPr/>
            </p:nvSpPr>
            <p:spPr bwMode="auto">
              <a:xfrm>
                <a:off x="2133515"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00" name="Oval 453">
                <a:extLst>
                  <a:ext uri="{FF2B5EF4-FFF2-40B4-BE49-F238E27FC236}">
                    <a16:creationId xmlns:a16="http://schemas.microsoft.com/office/drawing/2014/main" id="{00E28D93-DAF0-402C-B8D6-1957DCEE8B95}"/>
                  </a:ext>
                </a:extLst>
              </p:cNvPr>
              <p:cNvSpPr>
                <a:spLocks noChangeAspect="1" noChangeArrowheads="1"/>
              </p:cNvSpPr>
              <p:nvPr/>
            </p:nvSpPr>
            <p:spPr bwMode="auto">
              <a:xfrm>
                <a:off x="2246598"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01" name="Oval 454">
                <a:extLst>
                  <a:ext uri="{FF2B5EF4-FFF2-40B4-BE49-F238E27FC236}">
                    <a16:creationId xmlns:a16="http://schemas.microsoft.com/office/drawing/2014/main" id="{1958DE4C-4357-43B7-9BE7-20B0189E4311}"/>
                  </a:ext>
                </a:extLst>
              </p:cNvPr>
              <p:cNvSpPr>
                <a:spLocks noChangeAspect="1" noChangeArrowheads="1"/>
              </p:cNvSpPr>
              <p:nvPr/>
            </p:nvSpPr>
            <p:spPr bwMode="auto">
              <a:xfrm>
                <a:off x="2358174"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02" name="Oval 455">
                <a:extLst>
                  <a:ext uri="{FF2B5EF4-FFF2-40B4-BE49-F238E27FC236}">
                    <a16:creationId xmlns:a16="http://schemas.microsoft.com/office/drawing/2014/main" id="{BED542C0-DB95-4F69-9CAC-845C2E78F71E}"/>
                  </a:ext>
                </a:extLst>
              </p:cNvPr>
              <p:cNvSpPr>
                <a:spLocks noChangeAspect="1" noChangeArrowheads="1"/>
              </p:cNvSpPr>
              <p:nvPr/>
            </p:nvSpPr>
            <p:spPr bwMode="auto">
              <a:xfrm>
                <a:off x="2471259"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03" name="Oval 456">
                <a:extLst>
                  <a:ext uri="{FF2B5EF4-FFF2-40B4-BE49-F238E27FC236}">
                    <a16:creationId xmlns:a16="http://schemas.microsoft.com/office/drawing/2014/main" id="{FE93B122-7925-4F0B-AB01-E1C1413CC88B}"/>
                  </a:ext>
                </a:extLst>
              </p:cNvPr>
              <p:cNvSpPr>
                <a:spLocks noChangeAspect="1" noChangeArrowheads="1"/>
              </p:cNvSpPr>
              <p:nvPr/>
            </p:nvSpPr>
            <p:spPr bwMode="auto">
              <a:xfrm>
                <a:off x="3819218"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04" name="Oval 457">
                <a:extLst>
                  <a:ext uri="{FF2B5EF4-FFF2-40B4-BE49-F238E27FC236}">
                    <a16:creationId xmlns:a16="http://schemas.microsoft.com/office/drawing/2014/main" id="{3273E695-1E06-4969-802A-5CE23830FB8B}"/>
                  </a:ext>
                </a:extLst>
              </p:cNvPr>
              <p:cNvSpPr>
                <a:spLocks noChangeAspect="1" noChangeArrowheads="1"/>
              </p:cNvSpPr>
              <p:nvPr/>
            </p:nvSpPr>
            <p:spPr bwMode="auto">
              <a:xfrm>
                <a:off x="4156961"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05" name="Oval 458">
                <a:extLst>
                  <a:ext uri="{FF2B5EF4-FFF2-40B4-BE49-F238E27FC236}">
                    <a16:creationId xmlns:a16="http://schemas.microsoft.com/office/drawing/2014/main" id="{03626E9F-D72A-452E-A621-503C4CE5FD1C}"/>
                  </a:ext>
                </a:extLst>
              </p:cNvPr>
              <p:cNvSpPr>
                <a:spLocks noChangeAspect="1" noChangeArrowheads="1"/>
              </p:cNvSpPr>
              <p:nvPr/>
            </p:nvSpPr>
            <p:spPr bwMode="auto">
              <a:xfrm>
                <a:off x="4493197"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06" name="Oval 459">
                <a:extLst>
                  <a:ext uri="{FF2B5EF4-FFF2-40B4-BE49-F238E27FC236}">
                    <a16:creationId xmlns:a16="http://schemas.microsoft.com/office/drawing/2014/main" id="{48DBED25-621E-41BF-B305-18E0D728E1BE}"/>
                  </a:ext>
                </a:extLst>
              </p:cNvPr>
              <p:cNvSpPr>
                <a:spLocks noChangeAspect="1" noChangeArrowheads="1"/>
              </p:cNvSpPr>
              <p:nvPr/>
            </p:nvSpPr>
            <p:spPr bwMode="auto">
              <a:xfrm>
                <a:off x="4606281"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07" name="Oval 460">
                <a:extLst>
                  <a:ext uri="{FF2B5EF4-FFF2-40B4-BE49-F238E27FC236}">
                    <a16:creationId xmlns:a16="http://schemas.microsoft.com/office/drawing/2014/main" id="{9D9909D0-8AF3-4B00-90DF-C54626C3BB56}"/>
                  </a:ext>
                </a:extLst>
              </p:cNvPr>
              <p:cNvSpPr>
                <a:spLocks noChangeAspect="1" noChangeArrowheads="1"/>
              </p:cNvSpPr>
              <p:nvPr/>
            </p:nvSpPr>
            <p:spPr bwMode="auto">
              <a:xfrm>
                <a:off x="4717857"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08" name="Oval 461">
                <a:extLst>
                  <a:ext uri="{FF2B5EF4-FFF2-40B4-BE49-F238E27FC236}">
                    <a16:creationId xmlns:a16="http://schemas.microsoft.com/office/drawing/2014/main" id="{60020C55-C20B-409C-8A6C-FA9CDA5DDA8B}"/>
                  </a:ext>
                </a:extLst>
              </p:cNvPr>
              <p:cNvSpPr>
                <a:spLocks noChangeAspect="1" noChangeArrowheads="1"/>
              </p:cNvSpPr>
              <p:nvPr/>
            </p:nvSpPr>
            <p:spPr bwMode="auto">
              <a:xfrm>
                <a:off x="4830940"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09" name="Oval 462">
                <a:extLst>
                  <a:ext uri="{FF2B5EF4-FFF2-40B4-BE49-F238E27FC236}">
                    <a16:creationId xmlns:a16="http://schemas.microsoft.com/office/drawing/2014/main" id="{70EF7B2D-1455-40B3-B273-FFA490DDA843}"/>
                  </a:ext>
                </a:extLst>
              </p:cNvPr>
              <p:cNvSpPr>
                <a:spLocks noChangeAspect="1" noChangeArrowheads="1"/>
              </p:cNvSpPr>
              <p:nvPr/>
            </p:nvSpPr>
            <p:spPr bwMode="auto">
              <a:xfrm>
                <a:off x="4942516"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10" name="Oval 463">
                <a:extLst>
                  <a:ext uri="{FF2B5EF4-FFF2-40B4-BE49-F238E27FC236}">
                    <a16:creationId xmlns:a16="http://schemas.microsoft.com/office/drawing/2014/main" id="{2F8E22AA-133B-40B1-B639-3FE7A6539074}"/>
                  </a:ext>
                </a:extLst>
              </p:cNvPr>
              <p:cNvSpPr>
                <a:spLocks noChangeAspect="1" noChangeArrowheads="1"/>
              </p:cNvSpPr>
              <p:nvPr/>
            </p:nvSpPr>
            <p:spPr bwMode="auto">
              <a:xfrm>
                <a:off x="5055601"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11" name="Oval 464">
                <a:extLst>
                  <a:ext uri="{FF2B5EF4-FFF2-40B4-BE49-F238E27FC236}">
                    <a16:creationId xmlns:a16="http://schemas.microsoft.com/office/drawing/2014/main" id="{9A5E6A29-9594-477A-80FD-3EE733CC06AB}"/>
                  </a:ext>
                </a:extLst>
              </p:cNvPr>
              <p:cNvSpPr>
                <a:spLocks noChangeAspect="1" noChangeArrowheads="1"/>
              </p:cNvSpPr>
              <p:nvPr/>
            </p:nvSpPr>
            <p:spPr bwMode="auto">
              <a:xfrm>
                <a:off x="5167177"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12" name="Oval 465">
                <a:extLst>
                  <a:ext uri="{FF2B5EF4-FFF2-40B4-BE49-F238E27FC236}">
                    <a16:creationId xmlns:a16="http://schemas.microsoft.com/office/drawing/2014/main" id="{A28CE3F8-D7D0-46B0-BB02-EC8C8203C0C7}"/>
                  </a:ext>
                </a:extLst>
              </p:cNvPr>
              <p:cNvSpPr>
                <a:spLocks noChangeAspect="1" noChangeArrowheads="1"/>
              </p:cNvSpPr>
              <p:nvPr/>
            </p:nvSpPr>
            <p:spPr bwMode="auto">
              <a:xfrm>
                <a:off x="5280260"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13" name="Oval 466">
                <a:extLst>
                  <a:ext uri="{FF2B5EF4-FFF2-40B4-BE49-F238E27FC236}">
                    <a16:creationId xmlns:a16="http://schemas.microsoft.com/office/drawing/2014/main" id="{166557BF-237D-42A9-947D-58A526604756}"/>
                  </a:ext>
                </a:extLst>
              </p:cNvPr>
              <p:cNvSpPr>
                <a:spLocks noChangeAspect="1" noChangeArrowheads="1"/>
              </p:cNvSpPr>
              <p:nvPr/>
            </p:nvSpPr>
            <p:spPr bwMode="auto">
              <a:xfrm>
                <a:off x="5391836"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14" name="Oval 467">
                <a:extLst>
                  <a:ext uri="{FF2B5EF4-FFF2-40B4-BE49-F238E27FC236}">
                    <a16:creationId xmlns:a16="http://schemas.microsoft.com/office/drawing/2014/main" id="{01C385A7-675A-4821-96A8-3C0FD2B0BA19}"/>
                  </a:ext>
                </a:extLst>
              </p:cNvPr>
              <p:cNvSpPr>
                <a:spLocks noChangeAspect="1" noChangeArrowheads="1"/>
              </p:cNvSpPr>
              <p:nvPr/>
            </p:nvSpPr>
            <p:spPr bwMode="auto">
              <a:xfrm>
                <a:off x="5504920"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15" name="Oval 468">
                <a:extLst>
                  <a:ext uri="{FF2B5EF4-FFF2-40B4-BE49-F238E27FC236}">
                    <a16:creationId xmlns:a16="http://schemas.microsoft.com/office/drawing/2014/main" id="{94BAC996-1EB3-4ECD-8692-787378323EB2}"/>
                  </a:ext>
                </a:extLst>
              </p:cNvPr>
              <p:cNvSpPr>
                <a:spLocks noChangeAspect="1" noChangeArrowheads="1"/>
              </p:cNvSpPr>
              <p:nvPr/>
            </p:nvSpPr>
            <p:spPr bwMode="auto">
              <a:xfrm>
                <a:off x="5618004"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16" name="Oval 469">
                <a:extLst>
                  <a:ext uri="{FF2B5EF4-FFF2-40B4-BE49-F238E27FC236}">
                    <a16:creationId xmlns:a16="http://schemas.microsoft.com/office/drawing/2014/main" id="{08CA003E-82ED-4280-9DE2-357CC35560A8}"/>
                  </a:ext>
                </a:extLst>
              </p:cNvPr>
              <p:cNvSpPr>
                <a:spLocks noChangeAspect="1" noChangeArrowheads="1"/>
              </p:cNvSpPr>
              <p:nvPr/>
            </p:nvSpPr>
            <p:spPr bwMode="auto">
              <a:xfrm>
                <a:off x="5729580"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17" name="Oval 470">
                <a:extLst>
                  <a:ext uri="{FF2B5EF4-FFF2-40B4-BE49-F238E27FC236}">
                    <a16:creationId xmlns:a16="http://schemas.microsoft.com/office/drawing/2014/main" id="{711E9F8D-F316-45F3-8EDE-62761523E415}"/>
                  </a:ext>
                </a:extLst>
              </p:cNvPr>
              <p:cNvSpPr>
                <a:spLocks noChangeAspect="1" noChangeArrowheads="1"/>
              </p:cNvSpPr>
              <p:nvPr/>
            </p:nvSpPr>
            <p:spPr bwMode="auto">
              <a:xfrm>
                <a:off x="5842664"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18" name="Oval 471">
                <a:extLst>
                  <a:ext uri="{FF2B5EF4-FFF2-40B4-BE49-F238E27FC236}">
                    <a16:creationId xmlns:a16="http://schemas.microsoft.com/office/drawing/2014/main" id="{3E115B98-8064-4F2E-B0B1-DBBF643883FE}"/>
                  </a:ext>
                </a:extLst>
              </p:cNvPr>
              <p:cNvSpPr>
                <a:spLocks noChangeAspect="1" noChangeArrowheads="1"/>
              </p:cNvSpPr>
              <p:nvPr/>
            </p:nvSpPr>
            <p:spPr bwMode="auto">
              <a:xfrm>
                <a:off x="5954240"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19" name="Oval 472">
                <a:extLst>
                  <a:ext uri="{FF2B5EF4-FFF2-40B4-BE49-F238E27FC236}">
                    <a16:creationId xmlns:a16="http://schemas.microsoft.com/office/drawing/2014/main" id="{9618D660-95CD-4175-8355-5ECC3149B47A}"/>
                  </a:ext>
                </a:extLst>
              </p:cNvPr>
              <p:cNvSpPr>
                <a:spLocks noChangeAspect="1" noChangeArrowheads="1"/>
              </p:cNvSpPr>
              <p:nvPr/>
            </p:nvSpPr>
            <p:spPr bwMode="auto">
              <a:xfrm>
                <a:off x="6067323"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20" name="Oval 473">
                <a:extLst>
                  <a:ext uri="{FF2B5EF4-FFF2-40B4-BE49-F238E27FC236}">
                    <a16:creationId xmlns:a16="http://schemas.microsoft.com/office/drawing/2014/main" id="{7CE1F63F-1FB2-4038-B0CE-9AF6EFAE5578}"/>
                  </a:ext>
                </a:extLst>
              </p:cNvPr>
              <p:cNvSpPr>
                <a:spLocks noChangeAspect="1" noChangeArrowheads="1"/>
              </p:cNvSpPr>
              <p:nvPr/>
            </p:nvSpPr>
            <p:spPr bwMode="auto">
              <a:xfrm>
                <a:off x="6178899"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21" name="Oval 474">
                <a:extLst>
                  <a:ext uri="{FF2B5EF4-FFF2-40B4-BE49-F238E27FC236}">
                    <a16:creationId xmlns:a16="http://schemas.microsoft.com/office/drawing/2014/main" id="{9CBDE850-4388-4E35-910F-758E16769A93}"/>
                  </a:ext>
                </a:extLst>
              </p:cNvPr>
              <p:cNvSpPr>
                <a:spLocks noChangeAspect="1" noChangeArrowheads="1"/>
              </p:cNvSpPr>
              <p:nvPr/>
            </p:nvSpPr>
            <p:spPr bwMode="auto">
              <a:xfrm>
                <a:off x="6291984"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22" name="Oval 475">
                <a:extLst>
                  <a:ext uri="{FF2B5EF4-FFF2-40B4-BE49-F238E27FC236}">
                    <a16:creationId xmlns:a16="http://schemas.microsoft.com/office/drawing/2014/main" id="{16D17016-D223-4669-AC65-D6E381C851AF}"/>
                  </a:ext>
                </a:extLst>
              </p:cNvPr>
              <p:cNvSpPr>
                <a:spLocks noChangeAspect="1" noChangeArrowheads="1"/>
              </p:cNvSpPr>
              <p:nvPr/>
            </p:nvSpPr>
            <p:spPr bwMode="auto">
              <a:xfrm>
                <a:off x="6403560"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23" name="Oval 476">
                <a:extLst>
                  <a:ext uri="{FF2B5EF4-FFF2-40B4-BE49-F238E27FC236}">
                    <a16:creationId xmlns:a16="http://schemas.microsoft.com/office/drawing/2014/main" id="{F9664A78-952D-4912-BB60-0E6A615856F7}"/>
                  </a:ext>
                </a:extLst>
              </p:cNvPr>
              <p:cNvSpPr>
                <a:spLocks noChangeAspect="1" noChangeArrowheads="1"/>
              </p:cNvSpPr>
              <p:nvPr/>
            </p:nvSpPr>
            <p:spPr bwMode="auto">
              <a:xfrm>
                <a:off x="6516643"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24" name="Oval 477">
                <a:extLst>
                  <a:ext uri="{FF2B5EF4-FFF2-40B4-BE49-F238E27FC236}">
                    <a16:creationId xmlns:a16="http://schemas.microsoft.com/office/drawing/2014/main" id="{F842B92D-0F42-4DA5-8853-DDFE1EBF005C}"/>
                  </a:ext>
                </a:extLst>
              </p:cNvPr>
              <p:cNvSpPr>
                <a:spLocks noChangeAspect="1" noChangeArrowheads="1"/>
              </p:cNvSpPr>
              <p:nvPr/>
            </p:nvSpPr>
            <p:spPr bwMode="auto">
              <a:xfrm>
                <a:off x="6628219"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25" name="Oval 478">
                <a:extLst>
                  <a:ext uri="{FF2B5EF4-FFF2-40B4-BE49-F238E27FC236}">
                    <a16:creationId xmlns:a16="http://schemas.microsoft.com/office/drawing/2014/main" id="{EB64EB36-D20D-4DBE-BF08-B0DBEBB8FEF6}"/>
                  </a:ext>
                </a:extLst>
              </p:cNvPr>
              <p:cNvSpPr>
                <a:spLocks noChangeAspect="1" noChangeArrowheads="1"/>
              </p:cNvSpPr>
              <p:nvPr/>
            </p:nvSpPr>
            <p:spPr bwMode="auto">
              <a:xfrm>
                <a:off x="6741303"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26" name="Oval 479">
                <a:extLst>
                  <a:ext uri="{FF2B5EF4-FFF2-40B4-BE49-F238E27FC236}">
                    <a16:creationId xmlns:a16="http://schemas.microsoft.com/office/drawing/2014/main" id="{F8651D2E-CA40-4297-A0C4-DE701D259E33}"/>
                  </a:ext>
                </a:extLst>
              </p:cNvPr>
              <p:cNvSpPr>
                <a:spLocks noChangeAspect="1" noChangeArrowheads="1"/>
              </p:cNvSpPr>
              <p:nvPr/>
            </p:nvSpPr>
            <p:spPr bwMode="auto">
              <a:xfrm>
                <a:off x="6852879"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27" name="Oval 480">
                <a:extLst>
                  <a:ext uri="{FF2B5EF4-FFF2-40B4-BE49-F238E27FC236}">
                    <a16:creationId xmlns:a16="http://schemas.microsoft.com/office/drawing/2014/main" id="{6EDDDE76-EB36-4F68-8FD1-F2F2C9DD17C4}"/>
                  </a:ext>
                </a:extLst>
              </p:cNvPr>
              <p:cNvSpPr>
                <a:spLocks noChangeAspect="1" noChangeArrowheads="1"/>
              </p:cNvSpPr>
              <p:nvPr/>
            </p:nvSpPr>
            <p:spPr bwMode="auto">
              <a:xfrm>
                <a:off x="6965963"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28" name="Oval 481">
                <a:extLst>
                  <a:ext uri="{FF2B5EF4-FFF2-40B4-BE49-F238E27FC236}">
                    <a16:creationId xmlns:a16="http://schemas.microsoft.com/office/drawing/2014/main" id="{867862CD-8F36-4446-AB6D-B9F9FE965694}"/>
                  </a:ext>
                </a:extLst>
              </p:cNvPr>
              <p:cNvSpPr>
                <a:spLocks noChangeAspect="1" noChangeArrowheads="1"/>
              </p:cNvSpPr>
              <p:nvPr/>
            </p:nvSpPr>
            <p:spPr bwMode="auto">
              <a:xfrm>
                <a:off x="7077539"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29" name="Oval 482">
                <a:extLst>
                  <a:ext uri="{FF2B5EF4-FFF2-40B4-BE49-F238E27FC236}">
                    <a16:creationId xmlns:a16="http://schemas.microsoft.com/office/drawing/2014/main" id="{9E2174ED-3110-4F14-A6CF-DF1C7F157B03}"/>
                  </a:ext>
                </a:extLst>
              </p:cNvPr>
              <p:cNvSpPr>
                <a:spLocks noChangeAspect="1" noChangeArrowheads="1"/>
              </p:cNvSpPr>
              <p:nvPr/>
            </p:nvSpPr>
            <p:spPr bwMode="auto">
              <a:xfrm>
                <a:off x="7639943"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30" name="Oval 483">
                <a:extLst>
                  <a:ext uri="{FF2B5EF4-FFF2-40B4-BE49-F238E27FC236}">
                    <a16:creationId xmlns:a16="http://schemas.microsoft.com/office/drawing/2014/main" id="{BD191BC8-73B0-4048-A96F-1218E83C1F17}"/>
                  </a:ext>
                </a:extLst>
              </p:cNvPr>
              <p:cNvSpPr>
                <a:spLocks noChangeAspect="1" noChangeArrowheads="1"/>
              </p:cNvSpPr>
              <p:nvPr/>
            </p:nvSpPr>
            <p:spPr bwMode="auto">
              <a:xfrm>
                <a:off x="7751519" y="114139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31" name="Oval 484">
                <a:extLst>
                  <a:ext uri="{FF2B5EF4-FFF2-40B4-BE49-F238E27FC236}">
                    <a16:creationId xmlns:a16="http://schemas.microsoft.com/office/drawing/2014/main" id="{66BE6623-F193-44BC-AEFB-EF5185C9F639}"/>
                  </a:ext>
                </a:extLst>
              </p:cNvPr>
              <p:cNvSpPr>
                <a:spLocks noChangeAspect="1" noChangeArrowheads="1"/>
              </p:cNvSpPr>
              <p:nvPr/>
            </p:nvSpPr>
            <p:spPr bwMode="auto">
              <a:xfrm>
                <a:off x="111576" y="114139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32" name="Oval 485">
                <a:extLst>
                  <a:ext uri="{FF2B5EF4-FFF2-40B4-BE49-F238E27FC236}">
                    <a16:creationId xmlns:a16="http://schemas.microsoft.com/office/drawing/2014/main" id="{AC731487-3493-4331-8613-1BF7D49804AB}"/>
                  </a:ext>
                </a:extLst>
              </p:cNvPr>
              <p:cNvSpPr>
                <a:spLocks noChangeAspect="1" noChangeArrowheads="1"/>
              </p:cNvSpPr>
              <p:nvPr/>
            </p:nvSpPr>
            <p:spPr bwMode="auto">
              <a:xfrm>
                <a:off x="785556"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33" name="Oval 486">
                <a:extLst>
                  <a:ext uri="{FF2B5EF4-FFF2-40B4-BE49-F238E27FC236}">
                    <a16:creationId xmlns:a16="http://schemas.microsoft.com/office/drawing/2014/main" id="{9FEF652D-690E-43BD-8E39-02746C830F7F}"/>
                  </a:ext>
                </a:extLst>
              </p:cNvPr>
              <p:cNvSpPr>
                <a:spLocks noChangeAspect="1" noChangeArrowheads="1"/>
              </p:cNvSpPr>
              <p:nvPr/>
            </p:nvSpPr>
            <p:spPr bwMode="auto">
              <a:xfrm>
                <a:off x="898639"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34" name="Oval 487">
                <a:extLst>
                  <a:ext uri="{FF2B5EF4-FFF2-40B4-BE49-F238E27FC236}">
                    <a16:creationId xmlns:a16="http://schemas.microsoft.com/office/drawing/2014/main" id="{32FF294B-F1A0-48AF-B1B5-AF48B04844C7}"/>
                  </a:ext>
                </a:extLst>
              </p:cNvPr>
              <p:cNvSpPr>
                <a:spLocks noChangeAspect="1" noChangeArrowheads="1"/>
              </p:cNvSpPr>
              <p:nvPr/>
            </p:nvSpPr>
            <p:spPr bwMode="auto">
              <a:xfrm>
                <a:off x="1010215"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35" name="Oval 488">
                <a:extLst>
                  <a:ext uri="{FF2B5EF4-FFF2-40B4-BE49-F238E27FC236}">
                    <a16:creationId xmlns:a16="http://schemas.microsoft.com/office/drawing/2014/main" id="{644E9462-7EEA-4DD0-BEA0-B2DDEF94C07A}"/>
                  </a:ext>
                </a:extLst>
              </p:cNvPr>
              <p:cNvSpPr>
                <a:spLocks noChangeAspect="1" noChangeArrowheads="1"/>
              </p:cNvSpPr>
              <p:nvPr/>
            </p:nvSpPr>
            <p:spPr bwMode="auto">
              <a:xfrm>
                <a:off x="1123300"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36" name="Oval 489">
                <a:extLst>
                  <a:ext uri="{FF2B5EF4-FFF2-40B4-BE49-F238E27FC236}">
                    <a16:creationId xmlns:a16="http://schemas.microsoft.com/office/drawing/2014/main" id="{A9C044B9-ACE4-4442-BBBA-FDE267C38E58}"/>
                  </a:ext>
                </a:extLst>
              </p:cNvPr>
              <p:cNvSpPr>
                <a:spLocks noChangeAspect="1" noChangeArrowheads="1"/>
              </p:cNvSpPr>
              <p:nvPr/>
            </p:nvSpPr>
            <p:spPr bwMode="auto">
              <a:xfrm>
                <a:off x="1234876"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37" name="Oval 490">
                <a:extLst>
                  <a:ext uri="{FF2B5EF4-FFF2-40B4-BE49-F238E27FC236}">
                    <a16:creationId xmlns:a16="http://schemas.microsoft.com/office/drawing/2014/main" id="{FF154C58-C2D7-425D-B741-FBA6EFD30C07}"/>
                  </a:ext>
                </a:extLst>
              </p:cNvPr>
              <p:cNvSpPr>
                <a:spLocks noChangeAspect="1" noChangeArrowheads="1"/>
              </p:cNvSpPr>
              <p:nvPr/>
            </p:nvSpPr>
            <p:spPr bwMode="auto">
              <a:xfrm>
                <a:off x="1347959"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38" name="Oval 491">
                <a:extLst>
                  <a:ext uri="{FF2B5EF4-FFF2-40B4-BE49-F238E27FC236}">
                    <a16:creationId xmlns:a16="http://schemas.microsoft.com/office/drawing/2014/main" id="{0BADE736-4868-41F9-8784-A5C85F37E2B1}"/>
                  </a:ext>
                </a:extLst>
              </p:cNvPr>
              <p:cNvSpPr>
                <a:spLocks noChangeAspect="1" noChangeArrowheads="1"/>
              </p:cNvSpPr>
              <p:nvPr/>
            </p:nvSpPr>
            <p:spPr bwMode="auto">
              <a:xfrm>
                <a:off x="1459535"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39" name="Oval 492">
                <a:extLst>
                  <a:ext uri="{FF2B5EF4-FFF2-40B4-BE49-F238E27FC236}">
                    <a16:creationId xmlns:a16="http://schemas.microsoft.com/office/drawing/2014/main" id="{2E76EF75-1F17-4B58-98A1-CF615E4FC122}"/>
                  </a:ext>
                </a:extLst>
              </p:cNvPr>
              <p:cNvSpPr>
                <a:spLocks noChangeAspect="1" noChangeArrowheads="1"/>
              </p:cNvSpPr>
              <p:nvPr/>
            </p:nvSpPr>
            <p:spPr bwMode="auto">
              <a:xfrm>
                <a:off x="1572619"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40" name="Oval 493">
                <a:extLst>
                  <a:ext uri="{FF2B5EF4-FFF2-40B4-BE49-F238E27FC236}">
                    <a16:creationId xmlns:a16="http://schemas.microsoft.com/office/drawing/2014/main" id="{4F181C0F-2FB6-4BB6-9882-3377F7381641}"/>
                  </a:ext>
                </a:extLst>
              </p:cNvPr>
              <p:cNvSpPr>
                <a:spLocks noChangeAspect="1" noChangeArrowheads="1"/>
              </p:cNvSpPr>
              <p:nvPr/>
            </p:nvSpPr>
            <p:spPr bwMode="auto">
              <a:xfrm>
                <a:off x="1684195"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41" name="Oval 494">
                <a:extLst>
                  <a:ext uri="{FF2B5EF4-FFF2-40B4-BE49-F238E27FC236}">
                    <a16:creationId xmlns:a16="http://schemas.microsoft.com/office/drawing/2014/main" id="{08623168-E8F6-4121-BA00-53B7BC94D6C2}"/>
                  </a:ext>
                </a:extLst>
              </p:cNvPr>
              <p:cNvSpPr>
                <a:spLocks noChangeAspect="1" noChangeArrowheads="1"/>
              </p:cNvSpPr>
              <p:nvPr/>
            </p:nvSpPr>
            <p:spPr bwMode="auto">
              <a:xfrm>
                <a:off x="1797279"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42" name="Oval 495">
                <a:extLst>
                  <a:ext uri="{FF2B5EF4-FFF2-40B4-BE49-F238E27FC236}">
                    <a16:creationId xmlns:a16="http://schemas.microsoft.com/office/drawing/2014/main" id="{FC3457F2-4204-42CB-A0B2-05E41606F2EC}"/>
                  </a:ext>
                </a:extLst>
              </p:cNvPr>
              <p:cNvSpPr>
                <a:spLocks noChangeAspect="1" noChangeArrowheads="1"/>
              </p:cNvSpPr>
              <p:nvPr/>
            </p:nvSpPr>
            <p:spPr bwMode="auto">
              <a:xfrm>
                <a:off x="1908855"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43" name="Oval 496">
                <a:extLst>
                  <a:ext uri="{FF2B5EF4-FFF2-40B4-BE49-F238E27FC236}">
                    <a16:creationId xmlns:a16="http://schemas.microsoft.com/office/drawing/2014/main" id="{5D5D43C7-C7AB-4399-B9B4-07E8D11962F9}"/>
                  </a:ext>
                </a:extLst>
              </p:cNvPr>
              <p:cNvSpPr>
                <a:spLocks noChangeAspect="1" noChangeArrowheads="1"/>
              </p:cNvSpPr>
              <p:nvPr/>
            </p:nvSpPr>
            <p:spPr bwMode="auto">
              <a:xfrm>
                <a:off x="2021939"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44" name="Oval 497">
                <a:extLst>
                  <a:ext uri="{FF2B5EF4-FFF2-40B4-BE49-F238E27FC236}">
                    <a16:creationId xmlns:a16="http://schemas.microsoft.com/office/drawing/2014/main" id="{672EDCB6-A0F1-4417-9BF4-0663D01FF961}"/>
                  </a:ext>
                </a:extLst>
              </p:cNvPr>
              <p:cNvSpPr>
                <a:spLocks noChangeAspect="1" noChangeArrowheads="1"/>
              </p:cNvSpPr>
              <p:nvPr/>
            </p:nvSpPr>
            <p:spPr bwMode="auto">
              <a:xfrm>
                <a:off x="2133515"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45" name="Oval 498">
                <a:extLst>
                  <a:ext uri="{FF2B5EF4-FFF2-40B4-BE49-F238E27FC236}">
                    <a16:creationId xmlns:a16="http://schemas.microsoft.com/office/drawing/2014/main" id="{AB4977F5-9536-4CD8-81C9-1A793F7AA08C}"/>
                  </a:ext>
                </a:extLst>
              </p:cNvPr>
              <p:cNvSpPr>
                <a:spLocks noChangeAspect="1" noChangeArrowheads="1"/>
              </p:cNvSpPr>
              <p:nvPr/>
            </p:nvSpPr>
            <p:spPr bwMode="auto">
              <a:xfrm>
                <a:off x="2246598"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46" name="Oval 499">
                <a:extLst>
                  <a:ext uri="{FF2B5EF4-FFF2-40B4-BE49-F238E27FC236}">
                    <a16:creationId xmlns:a16="http://schemas.microsoft.com/office/drawing/2014/main" id="{2C17DDFA-F1F9-432F-92F3-19522926EF5B}"/>
                  </a:ext>
                </a:extLst>
              </p:cNvPr>
              <p:cNvSpPr>
                <a:spLocks noChangeAspect="1" noChangeArrowheads="1"/>
              </p:cNvSpPr>
              <p:nvPr/>
            </p:nvSpPr>
            <p:spPr bwMode="auto">
              <a:xfrm>
                <a:off x="2358174"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47" name="Oval 500">
                <a:extLst>
                  <a:ext uri="{FF2B5EF4-FFF2-40B4-BE49-F238E27FC236}">
                    <a16:creationId xmlns:a16="http://schemas.microsoft.com/office/drawing/2014/main" id="{33747BCC-D6F8-4055-BA1D-F3839A017E31}"/>
                  </a:ext>
                </a:extLst>
              </p:cNvPr>
              <p:cNvSpPr>
                <a:spLocks noChangeAspect="1" noChangeArrowheads="1"/>
              </p:cNvSpPr>
              <p:nvPr/>
            </p:nvSpPr>
            <p:spPr bwMode="auto">
              <a:xfrm>
                <a:off x="2471259"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48" name="Oval 501">
                <a:extLst>
                  <a:ext uri="{FF2B5EF4-FFF2-40B4-BE49-F238E27FC236}">
                    <a16:creationId xmlns:a16="http://schemas.microsoft.com/office/drawing/2014/main" id="{E9930796-51C4-4064-A050-CE47D444D5D9}"/>
                  </a:ext>
                </a:extLst>
              </p:cNvPr>
              <p:cNvSpPr>
                <a:spLocks noChangeAspect="1" noChangeArrowheads="1"/>
              </p:cNvSpPr>
              <p:nvPr/>
            </p:nvSpPr>
            <p:spPr bwMode="auto">
              <a:xfrm>
                <a:off x="2582835"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49" name="Oval 502">
                <a:extLst>
                  <a:ext uri="{FF2B5EF4-FFF2-40B4-BE49-F238E27FC236}">
                    <a16:creationId xmlns:a16="http://schemas.microsoft.com/office/drawing/2014/main" id="{8019F1DE-7D81-4307-B9B9-0141B08C5A8F}"/>
                  </a:ext>
                </a:extLst>
              </p:cNvPr>
              <p:cNvSpPr>
                <a:spLocks noChangeAspect="1" noChangeArrowheads="1"/>
              </p:cNvSpPr>
              <p:nvPr/>
            </p:nvSpPr>
            <p:spPr bwMode="auto">
              <a:xfrm>
                <a:off x="3707642"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50" name="Oval 503">
                <a:extLst>
                  <a:ext uri="{FF2B5EF4-FFF2-40B4-BE49-F238E27FC236}">
                    <a16:creationId xmlns:a16="http://schemas.microsoft.com/office/drawing/2014/main" id="{92A9308D-1F8A-412E-AF2B-3B5F81D1296D}"/>
                  </a:ext>
                </a:extLst>
              </p:cNvPr>
              <p:cNvSpPr>
                <a:spLocks noChangeAspect="1" noChangeArrowheads="1"/>
              </p:cNvSpPr>
              <p:nvPr/>
            </p:nvSpPr>
            <p:spPr bwMode="auto">
              <a:xfrm>
                <a:off x="3819218"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51" name="Oval 504">
                <a:extLst>
                  <a:ext uri="{FF2B5EF4-FFF2-40B4-BE49-F238E27FC236}">
                    <a16:creationId xmlns:a16="http://schemas.microsoft.com/office/drawing/2014/main" id="{40E82877-6BF3-4384-8ADB-AA4C194D8621}"/>
                  </a:ext>
                </a:extLst>
              </p:cNvPr>
              <p:cNvSpPr>
                <a:spLocks noChangeAspect="1" noChangeArrowheads="1"/>
              </p:cNvSpPr>
              <p:nvPr/>
            </p:nvSpPr>
            <p:spPr bwMode="auto">
              <a:xfrm>
                <a:off x="3932301"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52" name="Oval 505">
                <a:extLst>
                  <a:ext uri="{FF2B5EF4-FFF2-40B4-BE49-F238E27FC236}">
                    <a16:creationId xmlns:a16="http://schemas.microsoft.com/office/drawing/2014/main" id="{1B6B3DDA-96D9-46B0-A221-0D2742E446E8}"/>
                  </a:ext>
                </a:extLst>
              </p:cNvPr>
              <p:cNvSpPr>
                <a:spLocks noChangeAspect="1" noChangeArrowheads="1"/>
              </p:cNvSpPr>
              <p:nvPr/>
            </p:nvSpPr>
            <p:spPr bwMode="auto">
              <a:xfrm>
                <a:off x="4043877"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53" name="Oval 506">
                <a:extLst>
                  <a:ext uri="{FF2B5EF4-FFF2-40B4-BE49-F238E27FC236}">
                    <a16:creationId xmlns:a16="http://schemas.microsoft.com/office/drawing/2014/main" id="{CA30581C-1B7A-4503-A563-8197F33286C8}"/>
                  </a:ext>
                </a:extLst>
              </p:cNvPr>
              <p:cNvSpPr>
                <a:spLocks noChangeAspect="1" noChangeArrowheads="1"/>
              </p:cNvSpPr>
              <p:nvPr/>
            </p:nvSpPr>
            <p:spPr bwMode="auto">
              <a:xfrm>
                <a:off x="4156961"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54" name="Oval 507">
                <a:extLst>
                  <a:ext uri="{FF2B5EF4-FFF2-40B4-BE49-F238E27FC236}">
                    <a16:creationId xmlns:a16="http://schemas.microsoft.com/office/drawing/2014/main" id="{01F9789E-ADC5-4420-88E9-C092D446987C}"/>
                  </a:ext>
                </a:extLst>
              </p:cNvPr>
              <p:cNvSpPr>
                <a:spLocks noChangeAspect="1" noChangeArrowheads="1"/>
              </p:cNvSpPr>
              <p:nvPr/>
            </p:nvSpPr>
            <p:spPr bwMode="auto">
              <a:xfrm>
                <a:off x="4268537"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55" name="Oval 508">
                <a:extLst>
                  <a:ext uri="{FF2B5EF4-FFF2-40B4-BE49-F238E27FC236}">
                    <a16:creationId xmlns:a16="http://schemas.microsoft.com/office/drawing/2014/main" id="{8B9D684A-9264-43AB-95FB-8322DC0C71AD}"/>
                  </a:ext>
                </a:extLst>
              </p:cNvPr>
              <p:cNvSpPr>
                <a:spLocks noChangeAspect="1" noChangeArrowheads="1"/>
              </p:cNvSpPr>
              <p:nvPr/>
            </p:nvSpPr>
            <p:spPr bwMode="auto">
              <a:xfrm>
                <a:off x="4381621"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56" name="Oval 509">
                <a:extLst>
                  <a:ext uri="{FF2B5EF4-FFF2-40B4-BE49-F238E27FC236}">
                    <a16:creationId xmlns:a16="http://schemas.microsoft.com/office/drawing/2014/main" id="{70539BB4-1915-4ABC-AB06-6CC75DAA0133}"/>
                  </a:ext>
                </a:extLst>
              </p:cNvPr>
              <p:cNvSpPr>
                <a:spLocks noChangeAspect="1" noChangeArrowheads="1"/>
              </p:cNvSpPr>
              <p:nvPr/>
            </p:nvSpPr>
            <p:spPr bwMode="auto">
              <a:xfrm>
                <a:off x="4493197"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57" name="Oval 510">
                <a:extLst>
                  <a:ext uri="{FF2B5EF4-FFF2-40B4-BE49-F238E27FC236}">
                    <a16:creationId xmlns:a16="http://schemas.microsoft.com/office/drawing/2014/main" id="{DD90C48E-1DF7-48D3-9918-B2B9C874C911}"/>
                  </a:ext>
                </a:extLst>
              </p:cNvPr>
              <p:cNvSpPr>
                <a:spLocks noChangeAspect="1" noChangeArrowheads="1"/>
              </p:cNvSpPr>
              <p:nvPr/>
            </p:nvSpPr>
            <p:spPr bwMode="auto">
              <a:xfrm>
                <a:off x="4606281"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58" name="Oval 511">
                <a:extLst>
                  <a:ext uri="{FF2B5EF4-FFF2-40B4-BE49-F238E27FC236}">
                    <a16:creationId xmlns:a16="http://schemas.microsoft.com/office/drawing/2014/main" id="{87A5AF20-6564-4CA2-A868-FC5ED84CD08D}"/>
                  </a:ext>
                </a:extLst>
              </p:cNvPr>
              <p:cNvSpPr>
                <a:spLocks noChangeAspect="1" noChangeArrowheads="1"/>
              </p:cNvSpPr>
              <p:nvPr/>
            </p:nvSpPr>
            <p:spPr bwMode="auto">
              <a:xfrm>
                <a:off x="4717857"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59" name="Oval 512">
                <a:extLst>
                  <a:ext uri="{FF2B5EF4-FFF2-40B4-BE49-F238E27FC236}">
                    <a16:creationId xmlns:a16="http://schemas.microsoft.com/office/drawing/2014/main" id="{782F2826-32AB-446A-B85C-C399537C7F0A}"/>
                  </a:ext>
                </a:extLst>
              </p:cNvPr>
              <p:cNvSpPr>
                <a:spLocks noChangeAspect="1" noChangeArrowheads="1"/>
              </p:cNvSpPr>
              <p:nvPr/>
            </p:nvSpPr>
            <p:spPr bwMode="auto">
              <a:xfrm>
                <a:off x="4830940"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60" name="Oval 513">
                <a:extLst>
                  <a:ext uri="{FF2B5EF4-FFF2-40B4-BE49-F238E27FC236}">
                    <a16:creationId xmlns:a16="http://schemas.microsoft.com/office/drawing/2014/main" id="{05DE9CAA-B411-4B3C-8232-18A277945A2E}"/>
                  </a:ext>
                </a:extLst>
              </p:cNvPr>
              <p:cNvSpPr>
                <a:spLocks noChangeAspect="1" noChangeArrowheads="1"/>
              </p:cNvSpPr>
              <p:nvPr/>
            </p:nvSpPr>
            <p:spPr bwMode="auto">
              <a:xfrm>
                <a:off x="4942516"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61" name="Oval 514">
                <a:extLst>
                  <a:ext uri="{FF2B5EF4-FFF2-40B4-BE49-F238E27FC236}">
                    <a16:creationId xmlns:a16="http://schemas.microsoft.com/office/drawing/2014/main" id="{AD3BB283-1302-4477-8FB6-BA5F5E6D1FF5}"/>
                  </a:ext>
                </a:extLst>
              </p:cNvPr>
              <p:cNvSpPr>
                <a:spLocks noChangeAspect="1" noChangeArrowheads="1"/>
              </p:cNvSpPr>
              <p:nvPr/>
            </p:nvSpPr>
            <p:spPr bwMode="auto">
              <a:xfrm>
                <a:off x="5055601"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62" name="Oval 515">
                <a:extLst>
                  <a:ext uri="{FF2B5EF4-FFF2-40B4-BE49-F238E27FC236}">
                    <a16:creationId xmlns:a16="http://schemas.microsoft.com/office/drawing/2014/main" id="{4AA07B28-4F20-40D0-B326-7A3D6663981F}"/>
                  </a:ext>
                </a:extLst>
              </p:cNvPr>
              <p:cNvSpPr>
                <a:spLocks noChangeAspect="1" noChangeArrowheads="1"/>
              </p:cNvSpPr>
              <p:nvPr/>
            </p:nvSpPr>
            <p:spPr bwMode="auto">
              <a:xfrm>
                <a:off x="5167177"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63" name="Oval 516">
                <a:extLst>
                  <a:ext uri="{FF2B5EF4-FFF2-40B4-BE49-F238E27FC236}">
                    <a16:creationId xmlns:a16="http://schemas.microsoft.com/office/drawing/2014/main" id="{965CA607-8784-48E5-9DF0-CC708A5BE0F8}"/>
                  </a:ext>
                </a:extLst>
              </p:cNvPr>
              <p:cNvSpPr>
                <a:spLocks noChangeAspect="1" noChangeArrowheads="1"/>
              </p:cNvSpPr>
              <p:nvPr/>
            </p:nvSpPr>
            <p:spPr bwMode="auto">
              <a:xfrm>
                <a:off x="5280260"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64" name="Oval 517">
                <a:extLst>
                  <a:ext uri="{FF2B5EF4-FFF2-40B4-BE49-F238E27FC236}">
                    <a16:creationId xmlns:a16="http://schemas.microsoft.com/office/drawing/2014/main" id="{A60A5809-5BB5-4930-A068-916AC8FDBA74}"/>
                  </a:ext>
                </a:extLst>
              </p:cNvPr>
              <p:cNvSpPr>
                <a:spLocks noChangeAspect="1" noChangeArrowheads="1"/>
              </p:cNvSpPr>
              <p:nvPr/>
            </p:nvSpPr>
            <p:spPr bwMode="auto">
              <a:xfrm>
                <a:off x="5391836"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65" name="Oval 518">
                <a:extLst>
                  <a:ext uri="{FF2B5EF4-FFF2-40B4-BE49-F238E27FC236}">
                    <a16:creationId xmlns:a16="http://schemas.microsoft.com/office/drawing/2014/main" id="{D292A071-85CF-4E5F-873C-A832BC3778FE}"/>
                  </a:ext>
                </a:extLst>
              </p:cNvPr>
              <p:cNvSpPr>
                <a:spLocks noChangeAspect="1" noChangeArrowheads="1"/>
              </p:cNvSpPr>
              <p:nvPr/>
            </p:nvSpPr>
            <p:spPr bwMode="auto">
              <a:xfrm>
                <a:off x="5504920"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66" name="Oval 519">
                <a:extLst>
                  <a:ext uri="{FF2B5EF4-FFF2-40B4-BE49-F238E27FC236}">
                    <a16:creationId xmlns:a16="http://schemas.microsoft.com/office/drawing/2014/main" id="{F58F0890-8FCA-42E3-BCE9-9701B687A517}"/>
                  </a:ext>
                </a:extLst>
              </p:cNvPr>
              <p:cNvSpPr>
                <a:spLocks noChangeAspect="1" noChangeArrowheads="1"/>
              </p:cNvSpPr>
              <p:nvPr/>
            </p:nvSpPr>
            <p:spPr bwMode="auto">
              <a:xfrm>
                <a:off x="5618004"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67" name="Oval 520">
                <a:extLst>
                  <a:ext uri="{FF2B5EF4-FFF2-40B4-BE49-F238E27FC236}">
                    <a16:creationId xmlns:a16="http://schemas.microsoft.com/office/drawing/2014/main" id="{BD5BB6DF-401E-4438-A76C-D70B10C898E0}"/>
                  </a:ext>
                </a:extLst>
              </p:cNvPr>
              <p:cNvSpPr>
                <a:spLocks noChangeAspect="1" noChangeArrowheads="1"/>
              </p:cNvSpPr>
              <p:nvPr/>
            </p:nvSpPr>
            <p:spPr bwMode="auto">
              <a:xfrm>
                <a:off x="5729580"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68" name="Oval 521">
                <a:extLst>
                  <a:ext uri="{FF2B5EF4-FFF2-40B4-BE49-F238E27FC236}">
                    <a16:creationId xmlns:a16="http://schemas.microsoft.com/office/drawing/2014/main" id="{344A8F44-313D-4A7C-A613-DE119A4E09FA}"/>
                  </a:ext>
                </a:extLst>
              </p:cNvPr>
              <p:cNvSpPr>
                <a:spLocks noChangeAspect="1" noChangeArrowheads="1"/>
              </p:cNvSpPr>
              <p:nvPr/>
            </p:nvSpPr>
            <p:spPr bwMode="auto">
              <a:xfrm>
                <a:off x="5842664"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69" name="Oval 522">
                <a:extLst>
                  <a:ext uri="{FF2B5EF4-FFF2-40B4-BE49-F238E27FC236}">
                    <a16:creationId xmlns:a16="http://schemas.microsoft.com/office/drawing/2014/main" id="{26930C2F-3792-421C-BA32-F5CCB8CA4594}"/>
                  </a:ext>
                </a:extLst>
              </p:cNvPr>
              <p:cNvSpPr>
                <a:spLocks noChangeAspect="1" noChangeArrowheads="1"/>
              </p:cNvSpPr>
              <p:nvPr/>
            </p:nvSpPr>
            <p:spPr bwMode="auto">
              <a:xfrm>
                <a:off x="5954240"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70" name="Oval 523">
                <a:extLst>
                  <a:ext uri="{FF2B5EF4-FFF2-40B4-BE49-F238E27FC236}">
                    <a16:creationId xmlns:a16="http://schemas.microsoft.com/office/drawing/2014/main" id="{AE5C319F-FAD7-496D-BC03-794B45384A3D}"/>
                  </a:ext>
                </a:extLst>
              </p:cNvPr>
              <p:cNvSpPr>
                <a:spLocks noChangeAspect="1" noChangeArrowheads="1"/>
              </p:cNvSpPr>
              <p:nvPr/>
            </p:nvSpPr>
            <p:spPr bwMode="auto">
              <a:xfrm>
                <a:off x="6067323"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71" name="Oval 524">
                <a:extLst>
                  <a:ext uri="{FF2B5EF4-FFF2-40B4-BE49-F238E27FC236}">
                    <a16:creationId xmlns:a16="http://schemas.microsoft.com/office/drawing/2014/main" id="{AE5E41C9-0BFC-4DD9-B676-F15604A805F1}"/>
                  </a:ext>
                </a:extLst>
              </p:cNvPr>
              <p:cNvSpPr>
                <a:spLocks noChangeAspect="1" noChangeArrowheads="1"/>
              </p:cNvSpPr>
              <p:nvPr/>
            </p:nvSpPr>
            <p:spPr bwMode="auto">
              <a:xfrm>
                <a:off x="6178899"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72" name="Oval 525">
                <a:extLst>
                  <a:ext uri="{FF2B5EF4-FFF2-40B4-BE49-F238E27FC236}">
                    <a16:creationId xmlns:a16="http://schemas.microsoft.com/office/drawing/2014/main" id="{D0F9BFE2-944C-47C3-ADBE-CE6DE934C20E}"/>
                  </a:ext>
                </a:extLst>
              </p:cNvPr>
              <p:cNvSpPr>
                <a:spLocks noChangeAspect="1" noChangeArrowheads="1"/>
              </p:cNvSpPr>
              <p:nvPr/>
            </p:nvSpPr>
            <p:spPr bwMode="auto">
              <a:xfrm>
                <a:off x="6291984"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73" name="Oval 526">
                <a:extLst>
                  <a:ext uri="{FF2B5EF4-FFF2-40B4-BE49-F238E27FC236}">
                    <a16:creationId xmlns:a16="http://schemas.microsoft.com/office/drawing/2014/main" id="{3ADF27F7-CF22-4820-A694-5E7D8666DD3A}"/>
                  </a:ext>
                </a:extLst>
              </p:cNvPr>
              <p:cNvSpPr>
                <a:spLocks noChangeAspect="1" noChangeArrowheads="1"/>
              </p:cNvSpPr>
              <p:nvPr/>
            </p:nvSpPr>
            <p:spPr bwMode="auto">
              <a:xfrm>
                <a:off x="6403560"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74" name="Oval 527">
                <a:extLst>
                  <a:ext uri="{FF2B5EF4-FFF2-40B4-BE49-F238E27FC236}">
                    <a16:creationId xmlns:a16="http://schemas.microsoft.com/office/drawing/2014/main" id="{A46D579C-7DFB-4E34-915E-E10D03B1F2FB}"/>
                  </a:ext>
                </a:extLst>
              </p:cNvPr>
              <p:cNvSpPr>
                <a:spLocks noChangeAspect="1" noChangeArrowheads="1"/>
              </p:cNvSpPr>
              <p:nvPr/>
            </p:nvSpPr>
            <p:spPr bwMode="auto">
              <a:xfrm>
                <a:off x="6516643"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75" name="Oval 528">
                <a:extLst>
                  <a:ext uri="{FF2B5EF4-FFF2-40B4-BE49-F238E27FC236}">
                    <a16:creationId xmlns:a16="http://schemas.microsoft.com/office/drawing/2014/main" id="{D37D8275-14AA-49D8-AAEF-D4B432A8470F}"/>
                  </a:ext>
                </a:extLst>
              </p:cNvPr>
              <p:cNvSpPr>
                <a:spLocks noChangeAspect="1" noChangeArrowheads="1"/>
              </p:cNvSpPr>
              <p:nvPr/>
            </p:nvSpPr>
            <p:spPr bwMode="auto">
              <a:xfrm>
                <a:off x="6628219"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76" name="Oval 529">
                <a:extLst>
                  <a:ext uri="{FF2B5EF4-FFF2-40B4-BE49-F238E27FC236}">
                    <a16:creationId xmlns:a16="http://schemas.microsoft.com/office/drawing/2014/main" id="{2D62F9E5-912B-419A-A075-DC8A8C8B6417}"/>
                  </a:ext>
                </a:extLst>
              </p:cNvPr>
              <p:cNvSpPr>
                <a:spLocks noChangeAspect="1" noChangeArrowheads="1"/>
              </p:cNvSpPr>
              <p:nvPr/>
            </p:nvSpPr>
            <p:spPr bwMode="auto">
              <a:xfrm>
                <a:off x="6741303"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77" name="Oval 530">
                <a:extLst>
                  <a:ext uri="{FF2B5EF4-FFF2-40B4-BE49-F238E27FC236}">
                    <a16:creationId xmlns:a16="http://schemas.microsoft.com/office/drawing/2014/main" id="{9523AB14-F8AC-4A61-8CBF-CF3514DAAB77}"/>
                  </a:ext>
                </a:extLst>
              </p:cNvPr>
              <p:cNvSpPr>
                <a:spLocks noChangeAspect="1" noChangeArrowheads="1"/>
              </p:cNvSpPr>
              <p:nvPr/>
            </p:nvSpPr>
            <p:spPr bwMode="auto">
              <a:xfrm>
                <a:off x="6852879"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78" name="Oval 531">
                <a:extLst>
                  <a:ext uri="{FF2B5EF4-FFF2-40B4-BE49-F238E27FC236}">
                    <a16:creationId xmlns:a16="http://schemas.microsoft.com/office/drawing/2014/main" id="{4C497784-4C31-442B-A58F-2DCA5A6E97D7}"/>
                  </a:ext>
                </a:extLst>
              </p:cNvPr>
              <p:cNvSpPr>
                <a:spLocks noChangeAspect="1" noChangeArrowheads="1"/>
              </p:cNvSpPr>
              <p:nvPr/>
            </p:nvSpPr>
            <p:spPr bwMode="auto">
              <a:xfrm>
                <a:off x="6965963"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79" name="Oval 532">
                <a:extLst>
                  <a:ext uri="{FF2B5EF4-FFF2-40B4-BE49-F238E27FC236}">
                    <a16:creationId xmlns:a16="http://schemas.microsoft.com/office/drawing/2014/main" id="{CB3D8BD6-8708-4B4E-9E71-BA617F5BD23A}"/>
                  </a:ext>
                </a:extLst>
              </p:cNvPr>
              <p:cNvSpPr>
                <a:spLocks noChangeAspect="1" noChangeArrowheads="1"/>
              </p:cNvSpPr>
              <p:nvPr/>
            </p:nvSpPr>
            <p:spPr bwMode="auto">
              <a:xfrm>
                <a:off x="7077539" y="124543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80" name="Oval 533">
                <a:extLst>
                  <a:ext uri="{FF2B5EF4-FFF2-40B4-BE49-F238E27FC236}">
                    <a16:creationId xmlns:a16="http://schemas.microsoft.com/office/drawing/2014/main" id="{D1879ED3-4E70-4D51-BC65-F5DBDAA46240}"/>
                  </a:ext>
                </a:extLst>
              </p:cNvPr>
              <p:cNvSpPr>
                <a:spLocks noChangeAspect="1" noChangeArrowheads="1"/>
              </p:cNvSpPr>
              <p:nvPr/>
            </p:nvSpPr>
            <p:spPr bwMode="auto">
              <a:xfrm>
                <a:off x="7190623"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81" name="Oval 534">
                <a:extLst>
                  <a:ext uri="{FF2B5EF4-FFF2-40B4-BE49-F238E27FC236}">
                    <a16:creationId xmlns:a16="http://schemas.microsoft.com/office/drawing/2014/main" id="{457C45BF-47E1-4639-B588-F76BB45E0E5A}"/>
                  </a:ext>
                </a:extLst>
              </p:cNvPr>
              <p:cNvSpPr>
                <a:spLocks noChangeAspect="1" noChangeArrowheads="1"/>
              </p:cNvSpPr>
              <p:nvPr/>
            </p:nvSpPr>
            <p:spPr bwMode="auto">
              <a:xfrm>
                <a:off x="7302199"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82" name="Oval 535">
                <a:extLst>
                  <a:ext uri="{FF2B5EF4-FFF2-40B4-BE49-F238E27FC236}">
                    <a16:creationId xmlns:a16="http://schemas.microsoft.com/office/drawing/2014/main" id="{E015836C-23CC-4315-A263-94F1966D869F}"/>
                  </a:ext>
                </a:extLst>
              </p:cNvPr>
              <p:cNvSpPr>
                <a:spLocks noChangeAspect="1" noChangeArrowheads="1"/>
              </p:cNvSpPr>
              <p:nvPr/>
            </p:nvSpPr>
            <p:spPr bwMode="auto">
              <a:xfrm>
                <a:off x="7639943" y="124543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83" name="Oval 536">
                <a:extLst>
                  <a:ext uri="{FF2B5EF4-FFF2-40B4-BE49-F238E27FC236}">
                    <a16:creationId xmlns:a16="http://schemas.microsoft.com/office/drawing/2014/main" id="{3EB85541-32F6-4A3F-82AE-109022D25A84}"/>
                  </a:ext>
                </a:extLst>
              </p:cNvPr>
              <p:cNvSpPr>
                <a:spLocks noChangeAspect="1" noChangeArrowheads="1"/>
              </p:cNvSpPr>
              <p:nvPr/>
            </p:nvSpPr>
            <p:spPr bwMode="auto">
              <a:xfrm>
                <a:off x="1010215"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84" name="Oval 537">
                <a:extLst>
                  <a:ext uri="{FF2B5EF4-FFF2-40B4-BE49-F238E27FC236}">
                    <a16:creationId xmlns:a16="http://schemas.microsoft.com/office/drawing/2014/main" id="{59460946-5522-4E08-9F18-636541201053}"/>
                  </a:ext>
                </a:extLst>
              </p:cNvPr>
              <p:cNvSpPr>
                <a:spLocks noChangeAspect="1" noChangeArrowheads="1"/>
              </p:cNvSpPr>
              <p:nvPr/>
            </p:nvSpPr>
            <p:spPr bwMode="auto">
              <a:xfrm>
                <a:off x="1123300"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85" name="Oval 538">
                <a:extLst>
                  <a:ext uri="{FF2B5EF4-FFF2-40B4-BE49-F238E27FC236}">
                    <a16:creationId xmlns:a16="http://schemas.microsoft.com/office/drawing/2014/main" id="{BAAEF336-608B-4A6F-818A-B953042F63DB}"/>
                  </a:ext>
                </a:extLst>
              </p:cNvPr>
              <p:cNvSpPr>
                <a:spLocks noChangeAspect="1" noChangeArrowheads="1"/>
              </p:cNvSpPr>
              <p:nvPr/>
            </p:nvSpPr>
            <p:spPr bwMode="auto">
              <a:xfrm>
                <a:off x="1234876"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86" name="Oval 539">
                <a:extLst>
                  <a:ext uri="{FF2B5EF4-FFF2-40B4-BE49-F238E27FC236}">
                    <a16:creationId xmlns:a16="http://schemas.microsoft.com/office/drawing/2014/main" id="{795687BC-337A-441D-A01A-0D30F8E09D62}"/>
                  </a:ext>
                </a:extLst>
              </p:cNvPr>
              <p:cNvSpPr>
                <a:spLocks noChangeAspect="1" noChangeArrowheads="1"/>
              </p:cNvSpPr>
              <p:nvPr/>
            </p:nvSpPr>
            <p:spPr bwMode="auto">
              <a:xfrm>
                <a:off x="1347959"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87" name="Oval 540">
                <a:extLst>
                  <a:ext uri="{FF2B5EF4-FFF2-40B4-BE49-F238E27FC236}">
                    <a16:creationId xmlns:a16="http://schemas.microsoft.com/office/drawing/2014/main" id="{F1567E2D-1074-4A8E-8254-2D7ECC632AD8}"/>
                  </a:ext>
                </a:extLst>
              </p:cNvPr>
              <p:cNvSpPr>
                <a:spLocks noChangeAspect="1" noChangeArrowheads="1"/>
              </p:cNvSpPr>
              <p:nvPr/>
            </p:nvSpPr>
            <p:spPr bwMode="auto">
              <a:xfrm>
                <a:off x="1459535"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88" name="Oval 541">
                <a:extLst>
                  <a:ext uri="{FF2B5EF4-FFF2-40B4-BE49-F238E27FC236}">
                    <a16:creationId xmlns:a16="http://schemas.microsoft.com/office/drawing/2014/main" id="{3C4DCB73-25CF-4FAF-A486-4AB00423BF68}"/>
                  </a:ext>
                </a:extLst>
              </p:cNvPr>
              <p:cNvSpPr>
                <a:spLocks noChangeAspect="1" noChangeArrowheads="1"/>
              </p:cNvSpPr>
              <p:nvPr/>
            </p:nvSpPr>
            <p:spPr bwMode="auto">
              <a:xfrm>
                <a:off x="1572619"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89" name="Oval 542">
                <a:extLst>
                  <a:ext uri="{FF2B5EF4-FFF2-40B4-BE49-F238E27FC236}">
                    <a16:creationId xmlns:a16="http://schemas.microsoft.com/office/drawing/2014/main" id="{5A4B9023-E490-48BE-B167-264A9478EF11}"/>
                  </a:ext>
                </a:extLst>
              </p:cNvPr>
              <p:cNvSpPr>
                <a:spLocks noChangeAspect="1" noChangeArrowheads="1"/>
              </p:cNvSpPr>
              <p:nvPr/>
            </p:nvSpPr>
            <p:spPr bwMode="auto">
              <a:xfrm>
                <a:off x="1684195"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90" name="Oval 543">
                <a:extLst>
                  <a:ext uri="{FF2B5EF4-FFF2-40B4-BE49-F238E27FC236}">
                    <a16:creationId xmlns:a16="http://schemas.microsoft.com/office/drawing/2014/main" id="{0BE8CECE-D176-4524-A454-0CE2F3E0AB45}"/>
                  </a:ext>
                </a:extLst>
              </p:cNvPr>
              <p:cNvSpPr>
                <a:spLocks noChangeAspect="1" noChangeArrowheads="1"/>
              </p:cNvSpPr>
              <p:nvPr/>
            </p:nvSpPr>
            <p:spPr bwMode="auto">
              <a:xfrm>
                <a:off x="1797279"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91" name="Oval 544">
                <a:extLst>
                  <a:ext uri="{FF2B5EF4-FFF2-40B4-BE49-F238E27FC236}">
                    <a16:creationId xmlns:a16="http://schemas.microsoft.com/office/drawing/2014/main" id="{773F6FB8-0B23-4A5F-A185-753A2FCD4F30}"/>
                  </a:ext>
                </a:extLst>
              </p:cNvPr>
              <p:cNvSpPr>
                <a:spLocks noChangeAspect="1" noChangeArrowheads="1"/>
              </p:cNvSpPr>
              <p:nvPr/>
            </p:nvSpPr>
            <p:spPr bwMode="auto">
              <a:xfrm>
                <a:off x="1908855"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92" name="Oval 545">
                <a:extLst>
                  <a:ext uri="{FF2B5EF4-FFF2-40B4-BE49-F238E27FC236}">
                    <a16:creationId xmlns:a16="http://schemas.microsoft.com/office/drawing/2014/main" id="{D1085FD0-EBB0-4CB2-897A-E404D8D7EF72}"/>
                  </a:ext>
                </a:extLst>
              </p:cNvPr>
              <p:cNvSpPr>
                <a:spLocks noChangeAspect="1" noChangeArrowheads="1"/>
              </p:cNvSpPr>
              <p:nvPr/>
            </p:nvSpPr>
            <p:spPr bwMode="auto">
              <a:xfrm>
                <a:off x="2021939"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93" name="Oval 546">
                <a:extLst>
                  <a:ext uri="{FF2B5EF4-FFF2-40B4-BE49-F238E27FC236}">
                    <a16:creationId xmlns:a16="http://schemas.microsoft.com/office/drawing/2014/main" id="{F5D45D7B-A53C-4559-A0E6-165A19754D09}"/>
                  </a:ext>
                </a:extLst>
              </p:cNvPr>
              <p:cNvSpPr>
                <a:spLocks noChangeAspect="1" noChangeArrowheads="1"/>
              </p:cNvSpPr>
              <p:nvPr/>
            </p:nvSpPr>
            <p:spPr bwMode="auto">
              <a:xfrm>
                <a:off x="2133515"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94" name="Oval 547">
                <a:extLst>
                  <a:ext uri="{FF2B5EF4-FFF2-40B4-BE49-F238E27FC236}">
                    <a16:creationId xmlns:a16="http://schemas.microsoft.com/office/drawing/2014/main" id="{858613A4-A255-4998-B8AF-A48DEFA31420}"/>
                  </a:ext>
                </a:extLst>
              </p:cNvPr>
              <p:cNvSpPr>
                <a:spLocks noChangeAspect="1" noChangeArrowheads="1"/>
              </p:cNvSpPr>
              <p:nvPr/>
            </p:nvSpPr>
            <p:spPr bwMode="auto">
              <a:xfrm>
                <a:off x="2246598"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95" name="Oval 548">
                <a:extLst>
                  <a:ext uri="{FF2B5EF4-FFF2-40B4-BE49-F238E27FC236}">
                    <a16:creationId xmlns:a16="http://schemas.microsoft.com/office/drawing/2014/main" id="{0944B19A-5FDA-4519-8F44-220CBB18784A}"/>
                  </a:ext>
                </a:extLst>
              </p:cNvPr>
              <p:cNvSpPr>
                <a:spLocks noChangeAspect="1" noChangeArrowheads="1"/>
              </p:cNvSpPr>
              <p:nvPr/>
            </p:nvSpPr>
            <p:spPr bwMode="auto">
              <a:xfrm>
                <a:off x="2358174"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96" name="Oval 549">
                <a:extLst>
                  <a:ext uri="{FF2B5EF4-FFF2-40B4-BE49-F238E27FC236}">
                    <a16:creationId xmlns:a16="http://schemas.microsoft.com/office/drawing/2014/main" id="{C31909A3-0BCB-404D-B4F9-9DBFF262BDBB}"/>
                  </a:ext>
                </a:extLst>
              </p:cNvPr>
              <p:cNvSpPr>
                <a:spLocks noChangeAspect="1" noChangeArrowheads="1"/>
              </p:cNvSpPr>
              <p:nvPr/>
            </p:nvSpPr>
            <p:spPr bwMode="auto">
              <a:xfrm>
                <a:off x="2471259"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97" name="Oval 550">
                <a:extLst>
                  <a:ext uri="{FF2B5EF4-FFF2-40B4-BE49-F238E27FC236}">
                    <a16:creationId xmlns:a16="http://schemas.microsoft.com/office/drawing/2014/main" id="{14F9083D-6274-47F6-A17B-5A13130FE38B}"/>
                  </a:ext>
                </a:extLst>
              </p:cNvPr>
              <p:cNvSpPr>
                <a:spLocks noChangeAspect="1" noChangeArrowheads="1"/>
              </p:cNvSpPr>
              <p:nvPr/>
            </p:nvSpPr>
            <p:spPr bwMode="auto">
              <a:xfrm>
                <a:off x="2582835"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98" name="Oval 551">
                <a:extLst>
                  <a:ext uri="{FF2B5EF4-FFF2-40B4-BE49-F238E27FC236}">
                    <a16:creationId xmlns:a16="http://schemas.microsoft.com/office/drawing/2014/main" id="{84D4E06D-E393-4247-8375-0C0D43BF28B9}"/>
                  </a:ext>
                </a:extLst>
              </p:cNvPr>
              <p:cNvSpPr>
                <a:spLocks noChangeAspect="1" noChangeArrowheads="1"/>
              </p:cNvSpPr>
              <p:nvPr/>
            </p:nvSpPr>
            <p:spPr bwMode="auto">
              <a:xfrm>
                <a:off x="3819218"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299" name="Oval 552">
                <a:extLst>
                  <a:ext uri="{FF2B5EF4-FFF2-40B4-BE49-F238E27FC236}">
                    <a16:creationId xmlns:a16="http://schemas.microsoft.com/office/drawing/2014/main" id="{8171AC10-9D70-41DB-AB9A-B2D965BFBBAF}"/>
                  </a:ext>
                </a:extLst>
              </p:cNvPr>
              <p:cNvSpPr>
                <a:spLocks noChangeAspect="1" noChangeArrowheads="1"/>
              </p:cNvSpPr>
              <p:nvPr/>
            </p:nvSpPr>
            <p:spPr bwMode="auto">
              <a:xfrm>
                <a:off x="3932301"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00" name="Oval 553">
                <a:extLst>
                  <a:ext uri="{FF2B5EF4-FFF2-40B4-BE49-F238E27FC236}">
                    <a16:creationId xmlns:a16="http://schemas.microsoft.com/office/drawing/2014/main" id="{09259E24-1DA5-4466-A74F-D17AEC06AF5A}"/>
                  </a:ext>
                </a:extLst>
              </p:cNvPr>
              <p:cNvSpPr>
                <a:spLocks noChangeAspect="1" noChangeArrowheads="1"/>
              </p:cNvSpPr>
              <p:nvPr/>
            </p:nvSpPr>
            <p:spPr bwMode="auto">
              <a:xfrm>
                <a:off x="4043877"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01" name="Oval 554">
                <a:extLst>
                  <a:ext uri="{FF2B5EF4-FFF2-40B4-BE49-F238E27FC236}">
                    <a16:creationId xmlns:a16="http://schemas.microsoft.com/office/drawing/2014/main" id="{7454765A-4E77-44D4-999B-A0C9D7FC494A}"/>
                  </a:ext>
                </a:extLst>
              </p:cNvPr>
              <p:cNvSpPr>
                <a:spLocks noChangeAspect="1" noChangeArrowheads="1"/>
              </p:cNvSpPr>
              <p:nvPr/>
            </p:nvSpPr>
            <p:spPr bwMode="auto">
              <a:xfrm>
                <a:off x="4156961"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02" name="Oval 555">
                <a:extLst>
                  <a:ext uri="{FF2B5EF4-FFF2-40B4-BE49-F238E27FC236}">
                    <a16:creationId xmlns:a16="http://schemas.microsoft.com/office/drawing/2014/main" id="{B0B24BE8-92B8-4864-97CB-76685CC90ACC}"/>
                  </a:ext>
                </a:extLst>
              </p:cNvPr>
              <p:cNvSpPr>
                <a:spLocks noChangeAspect="1" noChangeArrowheads="1"/>
              </p:cNvSpPr>
              <p:nvPr/>
            </p:nvSpPr>
            <p:spPr bwMode="auto">
              <a:xfrm>
                <a:off x="4268537"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03" name="Oval 556">
                <a:extLst>
                  <a:ext uri="{FF2B5EF4-FFF2-40B4-BE49-F238E27FC236}">
                    <a16:creationId xmlns:a16="http://schemas.microsoft.com/office/drawing/2014/main" id="{CCDA4422-91FC-41F7-BA49-021CCE47AAC6}"/>
                  </a:ext>
                </a:extLst>
              </p:cNvPr>
              <p:cNvSpPr>
                <a:spLocks noChangeAspect="1" noChangeArrowheads="1"/>
              </p:cNvSpPr>
              <p:nvPr/>
            </p:nvSpPr>
            <p:spPr bwMode="auto">
              <a:xfrm>
                <a:off x="4381621"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04" name="Oval 557">
                <a:extLst>
                  <a:ext uri="{FF2B5EF4-FFF2-40B4-BE49-F238E27FC236}">
                    <a16:creationId xmlns:a16="http://schemas.microsoft.com/office/drawing/2014/main" id="{166EAC65-2ED4-42A6-8820-CFC3EAD71ED1}"/>
                  </a:ext>
                </a:extLst>
              </p:cNvPr>
              <p:cNvSpPr>
                <a:spLocks noChangeAspect="1" noChangeArrowheads="1"/>
              </p:cNvSpPr>
              <p:nvPr/>
            </p:nvSpPr>
            <p:spPr bwMode="auto">
              <a:xfrm>
                <a:off x="4493197"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05" name="Oval 558">
                <a:extLst>
                  <a:ext uri="{FF2B5EF4-FFF2-40B4-BE49-F238E27FC236}">
                    <a16:creationId xmlns:a16="http://schemas.microsoft.com/office/drawing/2014/main" id="{7CF938D8-B12D-49AC-895D-36898C028D76}"/>
                  </a:ext>
                </a:extLst>
              </p:cNvPr>
              <p:cNvSpPr>
                <a:spLocks noChangeAspect="1" noChangeArrowheads="1"/>
              </p:cNvSpPr>
              <p:nvPr/>
            </p:nvSpPr>
            <p:spPr bwMode="auto">
              <a:xfrm>
                <a:off x="4606281"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06" name="Oval 559">
                <a:extLst>
                  <a:ext uri="{FF2B5EF4-FFF2-40B4-BE49-F238E27FC236}">
                    <a16:creationId xmlns:a16="http://schemas.microsoft.com/office/drawing/2014/main" id="{4BD9B4D6-AF46-45FB-AF5A-6FD3A394CA20}"/>
                  </a:ext>
                </a:extLst>
              </p:cNvPr>
              <p:cNvSpPr>
                <a:spLocks noChangeAspect="1" noChangeArrowheads="1"/>
              </p:cNvSpPr>
              <p:nvPr/>
            </p:nvSpPr>
            <p:spPr bwMode="auto">
              <a:xfrm>
                <a:off x="4717857"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07" name="Oval 560">
                <a:extLst>
                  <a:ext uri="{FF2B5EF4-FFF2-40B4-BE49-F238E27FC236}">
                    <a16:creationId xmlns:a16="http://schemas.microsoft.com/office/drawing/2014/main" id="{84148BA3-1937-4B7E-BCDB-30CEF277904B}"/>
                  </a:ext>
                </a:extLst>
              </p:cNvPr>
              <p:cNvSpPr>
                <a:spLocks noChangeAspect="1" noChangeArrowheads="1"/>
              </p:cNvSpPr>
              <p:nvPr/>
            </p:nvSpPr>
            <p:spPr bwMode="auto">
              <a:xfrm>
                <a:off x="4830940"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08" name="Oval 561">
                <a:extLst>
                  <a:ext uri="{FF2B5EF4-FFF2-40B4-BE49-F238E27FC236}">
                    <a16:creationId xmlns:a16="http://schemas.microsoft.com/office/drawing/2014/main" id="{EE985356-442B-4886-97E2-B23AD4BA4C77}"/>
                  </a:ext>
                </a:extLst>
              </p:cNvPr>
              <p:cNvSpPr>
                <a:spLocks noChangeAspect="1" noChangeArrowheads="1"/>
              </p:cNvSpPr>
              <p:nvPr/>
            </p:nvSpPr>
            <p:spPr bwMode="auto">
              <a:xfrm>
                <a:off x="4942516"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09" name="Oval 562">
                <a:extLst>
                  <a:ext uri="{FF2B5EF4-FFF2-40B4-BE49-F238E27FC236}">
                    <a16:creationId xmlns:a16="http://schemas.microsoft.com/office/drawing/2014/main" id="{98982A02-978B-475D-B4FF-D7B771651738}"/>
                  </a:ext>
                </a:extLst>
              </p:cNvPr>
              <p:cNvSpPr>
                <a:spLocks noChangeAspect="1" noChangeArrowheads="1"/>
              </p:cNvSpPr>
              <p:nvPr/>
            </p:nvSpPr>
            <p:spPr bwMode="auto">
              <a:xfrm>
                <a:off x="5055601"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10" name="Oval 563">
                <a:extLst>
                  <a:ext uri="{FF2B5EF4-FFF2-40B4-BE49-F238E27FC236}">
                    <a16:creationId xmlns:a16="http://schemas.microsoft.com/office/drawing/2014/main" id="{8332ACE9-7191-4D35-A265-7A3253DCAF7E}"/>
                  </a:ext>
                </a:extLst>
              </p:cNvPr>
              <p:cNvSpPr>
                <a:spLocks noChangeAspect="1" noChangeArrowheads="1"/>
              </p:cNvSpPr>
              <p:nvPr/>
            </p:nvSpPr>
            <p:spPr bwMode="auto">
              <a:xfrm>
                <a:off x="5167177"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11" name="Oval 564">
                <a:extLst>
                  <a:ext uri="{FF2B5EF4-FFF2-40B4-BE49-F238E27FC236}">
                    <a16:creationId xmlns:a16="http://schemas.microsoft.com/office/drawing/2014/main" id="{3557DBB9-36F5-4376-B5C9-EE2CF8634037}"/>
                  </a:ext>
                </a:extLst>
              </p:cNvPr>
              <p:cNvSpPr>
                <a:spLocks noChangeAspect="1" noChangeArrowheads="1"/>
              </p:cNvSpPr>
              <p:nvPr/>
            </p:nvSpPr>
            <p:spPr bwMode="auto">
              <a:xfrm>
                <a:off x="5280260"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12" name="Oval 565">
                <a:extLst>
                  <a:ext uri="{FF2B5EF4-FFF2-40B4-BE49-F238E27FC236}">
                    <a16:creationId xmlns:a16="http://schemas.microsoft.com/office/drawing/2014/main" id="{105AF89B-3FE1-4370-8A27-62C373D72F09}"/>
                  </a:ext>
                </a:extLst>
              </p:cNvPr>
              <p:cNvSpPr>
                <a:spLocks noChangeAspect="1" noChangeArrowheads="1"/>
              </p:cNvSpPr>
              <p:nvPr/>
            </p:nvSpPr>
            <p:spPr bwMode="auto">
              <a:xfrm>
                <a:off x="5391836"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13" name="Oval 566">
                <a:extLst>
                  <a:ext uri="{FF2B5EF4-FFF2-40B4-BE49-F238E27FC236}">
                    <a16:creationId xmlns:a16="http://schemas.microsoft.com/office/drawing/2014/main" id="{E7A4F923-BD65-43D0-89D0-E05F07A7B6DE}"/>
                  </a:ext>
                </a:extLst>
              </p:cNvPr>
              <p:cNvSpPr>
                <a:spLocks noChangeAspect="1" noChangeArrowheads="1"/>
              </p:cNvSpPr>
              <p:nvPr/>
            </p:nvSpPr>
            <p:spPr bwMode="auto">
              <a:xfrm>
                <a:off x="5504920"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14" name="Oval 567">
                <a:extLst>
                  <a:ext uri="{FF2B5EF4-FFF2-40B4-BE49-F238E27FC236}">
                    <a16:creationId xmlns:a16="http://schemas.microsoft.com/office/drawing/2014/main" id="{A0C500CB-E6F5-46E3-A96B-5FCD553E2C26}"/>
                  </a:ext>
                </a:extLst>
              </p:cNvPr>
              <p:cNvSpPr>
                <a:spLocks noChangeAspect="1" noChangeArrowheads="1"/>
              </p:cNvSpPr>
              <p:nvPr/>
            </p:nvSpPr>
            <p:spPr bwMode="auto">
              <a:xfrm>
                <a:off x="5618004"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15" name="Oval 568">
                <a:extLst>
                  <a:ext uri="{FF2B5EF4-FFF2-40B4-BE49-F238E27FC236}">
                    <a16:creationId xmlns:a16="http://schemas.microsoft.com/office/drawing/2014/main" id="{BFE20CAC-F74F-4256-995F-9A83A88A7D39}"/>
                  </a:ext>
                </a:extLst>
              </p:cNvPr>
              <p:cNvSpPr>
                <a:spLocks noChangeAspect="1" noChangeArrowheads="1"/>
              </p:cNvSpPr>
              <p:nvPr/>
            </p:nvSpPr>
            <p:spPr bwMode="auto">
              <a:xfrm>
                <a:off x="5729580"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16" name="Oval 569">
                <a:extLst>
                  <a:ext uri="{FF2B5EF4-FFF2-40B4-BE49-F238E27FC236}">
                    <a16:creationId xmlns:a16="http://schemas.microsoft.com/office/drawing/2014/main" id="{45D15995-E5E4-4511-87C9-56B50FEE5B33}"/>
                  </a:ext>
                </a:extLst>
              </p:cNvPr>
              <p:cNvSpPr>
                <a:spLocks noChangeAspect="1" noChangeArrowheads="1"/>
              </p:cNvSpPr>
              <p:nvPr/>
            </p:nvSpPr>
            <p:spPr bwMode="auto">
              <a:xfrm>
                <a:off x="5842664"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17" name="Oval 570">
                <a:extLst>
                  <a:ext uri="{FF2B5EF4-FFF2-40B4-BE49-F238E27FC236}">
                    <a16:creationId xmlns:a16="http://schemas.microsoft.com/office/drawing/2014/main" id="{09501627-050C-40BB-AA73-59403D76C066}"/>
                  </a:ext>
                </a:extLst>
              </p:cNvPr>
              <p:cNvSpPr>
                <a:spLocks noChangeAspect="1" noChangeArrowheads="1"/>
              </p:cNvSpPr>
              <p:nvPr/>
            </p:nvSpPr>
            <p:spPr bwMode="auto">
              <a:xfrm>
                <a:off x="5954240"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18" name="Oval 571">
                <a:extLst>
                  <a:ext uri="{FF2B5EF4-FFF2-40B4-BE49-F238E27FC236}">
                    <a16:creationId xmlns:a16="http://schemas.microsoft.com/office/drawing/2014/main" id="{9D316C3B-B7A9-46AF-B737-B1FE7ACCEFD1}"/>
                  </a:ext>
                </a:extLst>
              </p:cNvPr>
              <p:cNvSpPr>
                <a:spLocks noChangeAspect="1" noChangeArrowheads="1"/>
              </p:cNvSpPr>
              <p:nvPr/>
            </p:nvSpPr>
            <p:spPr bwMode="auto">
              <a:xfrm>
                <a:off x="6067323"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19" name="Oval 572">
                <a:extLst>
                  <a:ext uri="{FF2B5EF4-FFF2-40B4-BE49-F238E27FC236}">
                    <a16:creationId xmlns:a16="http://schemas.microsoft.com/office/drawing/2014/main" id="{0B8B76EF-03B8-41DA-8499-205EF675D012}"/>
                  </a:ext>
                </a:extLst>
              </p:cNvPr>
              <p:cNvSpPr>
                <a:spLocks noChangeAspect="1" noChangeArrowheads="1"/>
              </p:cNvSpPr>
              <p:nvPr/>
            </p:nvSpPr>
            <p:spPr bwMode="auto">
              <a:xfrm>
                <a:off x="6178899"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20" name="Oval 573">
                <a:extLst>
                  <a:ext uri="{FF2B5EF4-FFF2-40B4-BE49-F238E27FC236}">
                    <a16:creationId xmlns:a16="http://schemas.microsoft.com/office/drawing/2014/main" id="{D21C0096-F73F-47EF-9F0E-E35AA9454762}"/>
                  </a:ext>
                </a:extLst>
              </p:cNvPr>
              <p:cNvSpPr>
                <a:spLocks noChangeAspect="1" noChangeArrowheads="1"/>
              </p:cNvSpPr>
              <p:nvPr/>
            </p:nvSpPr>
            <p:spPr bwMode="auto">
              <a:xfrm>
                <a:off x="6291984"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21" name="Oval 574">
                <a:extLst>
                  <a:ext uri="{FF2B5EF4-FFF2-40B4-BE49-F238E27FC236}">
                    <a16:creationId xmlns:a16="http://schemas.microsoft.com/office/drawing/2014/main" id="{3732BC7D-9869-413E-A10E-BD1D3FF1011E}"/>
                  </a:ext>
                </a:extLst>
              </p:cNvPr>
              <p:cNvSpPr>
                <a:spLocks noChangeAspect="1" noChangeArrowheads="1"/>
              </p:cNvSpPr>
              <p:nvPr/>
            </p:nvSpPr>
            <p:spPr bwMode="auto">
              <a:xfrm>
                <a:off x="6403560"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22" name="Oval 575">
                <a:extLst>
                  <a:ext uri="{FF2B5EF4-FFF2-40B4-BE49-F238E27FC236}">
                    <a16:creationId xmlns:a16="http://schemas.microsoft.com/office/drawing/2014/main" id="{0236B323-6D20-4834-9935-18A54A66548C}"/>
                  </a:ext>
                </a:extLst>
              </p:cNvPr>
              <p:cNvSpPr>
                <a:spLocks noChangeAspect="1" noChangeArrowheads="1"/>
              </p:cNvSpPr>
              <p:nvPr/>
            </p:nvSpPr>
            <p:spPr bwMode="auto">
              <a:xfrm>
                <a:off x="6516643"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23" name="Oval 576">
                <a:extLst>
                  <a:ext uri="{FF2B5EF4-FFF2-40B4-BE49-F238E27FC236}">
                    <a16:creationId xmlns:a16="http://schemas.microsoft.com/office/drawing/2014/main" id="{976BAD86-F31D-405A-90F9-9FBF4A8AED9F}"/>
                  </a:ext>
                </a:extLst>
              </p:cNvPr>
              <p:cNvSpPr>
                <a:spLocks noChangeAspect="1" noChangeArrowheads="1"/>
              </p:cNvSpPr>
              <p:nvPr/>
            </p:nvSpPr>
            <p:spPr bwMode="auto">
              <a:xfrm>
                <a:off x="6628219"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24" name="Oval 577">
                <a:extLst>
                  <a:ext uri="{FF2B5EF4-FFF2-40B4-BE49-F238E27FC236}">
                    <a16:creationId xmlns:a16="http://schemas.microsoft.com/office/drawing/2014/main" id="{42EFCFD9-87EF-4FE1-AD8B-C629669172D1}"/>
                  </a:ext>
                </a:extLst>
              </p:cNvPr>
              <p:cNvSpPr>
                <a:spLocks noChangeAspect="1" noChangeArrowheads="1"/>
              </p:cNvSpPr>
              <p:nvPr/>
            </p:nvSpPr>
            <p:spPr bwMode="auto">
              <a:xfrm>
                <a:off x="6741303"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25" name="Oval 578">
                <a:extLst>
                  <a:ext uri="{FF2B5EF4-FFF2-40B4-BE49-F238E27FC236}">
                    <a16:creationId xmlns:a16="http://schemas.microsoft.com/office/drawing/2014/main" id="{4ADDC5CA-343F-4DF4-8E07-EA29378041C9}"/>
                  </a:ext>
                </a:extLst>
              </p:cNvPr>
              <p:cNvSpPr>
                <a:spLocks noChangeAspect="1" noChangeArrowheads="1"/>
              </p:cNvSpPr>
              <p:nvPr/>
            </p:nvSpPr>
            <p:spPr bwMode="auto">
              <a:xfrm>
                <a:off x="6852879"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26" name="Oval 579">
                <a:extLst>
                  <a:ext uri="{FF2B5EF4-FFF2-40B4-BE49-F238E27FC236}">
                    <a16:creationId xmlns:a16="http://schemas.microsoft.com/office/drawing/2014/main" id="{0F324655-748C-4141-A10E-BA10A26DEBDE}"/>
                  </a:ext>
                </a:extLst>
              </p:cNvPr>
              <p:cNvSpPr>
                <a:spLocks noChangeAspect="1" noChangeArrowheads="1"/>
              </p:cNvSpPr>
              <p:nvPr/>
            </p:nvSpPr>
            <p:spPr bwMode="auto">
              <a:xfrm>
                <a:off x="6965963"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27" name="Oval 580">
                <a:extLst>
                  <a:ext uri="{FF2B5EF4-FFF2-40B4-BE49-F238E27FC236}">
                    <a16:creationId xmlns:a16="http://schemas.microsoft.com/office/drawing/2014/main" id="{32D96DC7-7225-4F8C-8AB5-7B90933F6782}"/>
                  </a:ext>
                </a:extLst>
              </p:cNvPr>
              <p:cNvSpPr>
                <a:spLocks noChangeAspect="1" noChangeArrowheads="1"/>
              </p:cNvSpPr>
              <p:nvPr/>
            </p:nvSpPr>
            <p:spPr bwMode="auto">
              <a:xfrm>
                <a:off x="7077539" y="134946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28" name="Oval 581">
                <a:extLst>
                  <a:ext uri="{FF2B5EF4-FFF2-40B4-BE49-F238E27FC236}">
                    <a16:creationId xmlns:a16="http://schemas.microsoft.com/office/drawing/2014/main" id="{5CC4B14D-FE2A-42B3-9562-03CBDD64491A}"/>
                  </a:ext>
                </a:extLst>
              </p:cNvPr>
              <p:cNvSpPr>
                <a:spLocks noChangeAspect="1" noChangeArrowheads="1"/>
              </p:cNvSpPr>
              <p:nvPr/>
            </p:nvSpPr>
            <p:spPr bwMode="auto">
              <a:xfrm>
                <a:off x="7190623"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29" name="Oval 582">
                <a:extLst>
                  <a:ext uri="{FF2B5EF4-FFF2-40B4-BE49-F238E27FC236}">
                    <a16:creationId xmlns:a16="http://schemas.microsoft.com/office/drawing/2014/main" id="{DF9E72B3-BD21-4110-BE3E-2D9500889AF3}"/>
                  </a:ext>
                </a:extLst>
              </p:cNvPr>
              <p:cNvSpPr>
                <a:spLocks noChangeAspect="1" noChangeArrowheads="1"/>
              </p:cNvSpPr>
              <p:nvPr/>
            </p:nvSpPr>
            <p:spPr bwMode="auto">
              <a:xfrm>
                <a:off x="7302199"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30" name="Oval 583">
                <a:extLst>
                  <a:ext uri="{FF2B5EF4-FFF2-40B4-BE49-F238E27FC236}">
                    <a16:creationId xmlns:a16="http://schemas.microsoft.com/office/drawing/2014/main" id="{313C83EA-0085-49C2-A301-E9FC3A7454A3}"/>
                  </a:ext>
                </a:extLst>
              </p:cNvPr>
              <p:cNvSpPr>
                <a:spLocks noChangeAspect="1" noChangeArrowheads="1"/>
              </p:cNvSpPr>
              <p:nvPr/>
            </p:nvSpPr>
            <p:spPr bwMode="auto">
              <a:xfrm>
                <a:off x="7639943" y="134946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31" name="Oval 584">
                <a:extLst>
                  <a:ext uri="{FF2B5EF4-FFF2-40B4-BE49-F238E27FC236}">
                    <a16:creationId xmlns:a16="http://schemas.microsoft.com/office/drawing/2014/main" id="{2EAC2B6C-1757-448C-BB6D-B45B3E16C254}"/>
                  </a:ext>
                </a:extLst>
              </p:cNvPr>
              <p:cNvSpPr>
                <a:spLocks noChangeAspect="1" noChangeArrowheads="1"/>
              </p:cNvSpPr>
              <p:nvPr/>
            </p:nvSpPr>
            <p:spPr bwMode="auto">
              <a:xfrm>
                <a:off x="1010215"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32" name="Oval 585">
                <a:extLst>
                  <a:ext uri="{FF2B5EF4-FFF2-40B4-BE49-F238E27FC236}">
                    <a16:creationId xmlns:a16="http://schemas.microsoft.com/office/drawing/2014/main" id="{B1082EBD-6D00-433C-8BCF-81E08A3DE827}"/>
                  </a:ext>
                </a:extLst>
              </p:cNvPr>
              <p:cNvSpPr>
                <a:spLocks noChangeAspect="1" noChangeArrowheads="1"/>
              </p:cNvSpPr>
              <p:nvPr/>
            </p:nvSpPr>
            <p:spPr bwMode="auto">
              <a:xfrm>
                <a:off x="1123300"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33" name="Oval 586">
                <a:extLst>
                  <a:ext uri="{FF2B5EF4-FFF2-40B4-BE49-F238E27FC236}">
                    <a16:creationId xmlns:a16="http://schemas.microsoft.com/office/drawing/2014/main" id="{80E269D8-C1E1-4A27-8C80-6B2F91ACF5D8}"/>
                  </a:ext>
                </a:extLst>
              </p:cNvPr>
              <p:cNvSpPr>
                <a:spLocks noChangeAspect="1" noChangeArrowheads="1"/>
              </p:cNvSpPr>
              <p:nvPr/>
            </p:nvSpPr>
            <p:spPr bwMode="auto">
              <a:xfrm>
                <a:off x="1234876"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34" name="Oval 587">
                <a:extLst>
                  <a:ext uri="{FF2B5EF4-FFF2-40B4-BE49-F238E27FC236}">
                    <a16:creationId xmlns:a16="http://schemas.microsoft.com/office/drawing/2014/main" id="{24181441-5E5C-4F2F-957F-6E066C754862}"/>
                  </a:ext>
                </a:extLst>
              </p:cNvPr>
              <p:cNvSpPr>
                <a:spLocks noChangeAspect="1" noChangeArrowheads="1"/>
              </p:cNvSpPr>
              <p:nvPr/>
            </p:nvSpPr>
            <p:spPr bwMode="auto">
              <a:xfrm>
                <a:off x="1347959"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35" name="Oval 588">
                <a:extLst>
                  <a:ext uri="{FF2B5EF4-FFF2-40B4-BE49-F238E27FC236}">
                    <a16:creationId xmlns:a16="http://schemas.microsoft.com/office/drawing/2014/main" id="{CEEFF3C4-4AEC-49F0-B8D1-B7612BA8BEA8}"/>
                  </a:ext>
                </a:extLst>
              </p:cNvPr>
              <p:cNvSpPr>
                <a:spLocks noChangeAspect="1" noChangeArrowheads="1"/>
              </p:cNvSpPr>
              <p:nvPr/>
            </p:nvSpPr>
            <p:spPr bwMode="auto">
              <a:xfrm>
                <a:off x="1459535"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36" name="Oval 589">
                <a:extLst>
                  <a:ext uri="{FF2B5EF4-FFF2-40B4-BE49-F238E27FC236}">
                    <a16:creationId xmlns:a16="http://schemas.microsoft.com/office/drawing/2014/main" id="{F5F1A524-C334-4507-A60C-3D1D88124AE3}"/>
                  </a:ext>
                </a:extLst>
              </p:cNvPr>
              <p:cNvSpPr>
                <a:spLocks noChangeAspect="1" noChangeArrowheads="1"/>
              </p:cNvSpPr>
              <p:nvPr/>
            </p:nvSpPr>
            <p:spPr bwMode="auto">
              <a:xfrm>
                <a:off x="1572619"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37" name="Oval 590">
                <a:extLst>
                  <a:ext uri="{FF2B5EF4-FFF2-40B4-BE49-F238E27FC236}">
                    <a16:creationId xmlns:a16="http://schemas.microsoft.com/office/drawing/2014/main" id="{71584FEE-0F8C-47DA-8F05-461A9E350DBE}"/>
                  </a:ext>
                </a:extLst>
              </p:cNvPr>
              <p:cNvSpPr>
                <a:spLocks noChangeAspect="1" noChangeArrowheads="1"/>
              </p:cNvSpPr>
              <p:nvPr/>
            </p:nvSpPr>
            <p:spPr bwMode="auto">
              <a:xfrm>
                <a:off x="1684195"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38" name="Oval 591">
                <a:extLst>
                  <a:ext uri="{FF2B5EF4-FFF2-40B4-BE49-F238E27FC236}">
                    <a16:creationId xmlns:a16="http://schemas.microsoft.com/office/drawing/2014/main" id="{2A4266E9-3F61-43F2-90EB-C97702F88FFE}"/>
                  </a:ext>
                </a:extLst>
              </p:cNvPr>
              <p:cNvSpPr>
                <a:spLocks noChangeAspect="1" noChangeArrowheads="1"/>
              </p:cNvSpPr>
              <p:nvPr/>
            </p:nvSpPr>
            <p:spPr bwMode="auto">
              <a:xfrm>
                <a:off x="1797279"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39" name="Oval 592">
                <a:extLst>
                  <a:ext uri="{FF2B5EF4-FFF2-40B4-BE49-F238E27FC236}">
                    <a16:creationId xmlns:a16="http://schemas.microsoft.com/office/drawing/2014/main" id="{54CB8DAB-D423-477B-B366-8934B615FEEA}"/>
                  </a:ext>
                </a:extLst>
              </p:cNvPr>
              <p:cNvSpPr>
                <a:spLocks noChangeAspect="1" noChangeArrowheads="1"/>
              </p:cNvSpPr>
              <p:nvPr/>
            </p:nvSpPr>
            <p:spPr bwMode="auto">
              <a:xfrm>
                <a:off x="1908855"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40" name="Oval 593">
                <a:extLst>
                  <a:ext uri="{FF2B5EF4-FFF2-40B4-BE49-F238E27FC236}">
                    <a16:creationId xmlns:a16="http://schemas.microsoft.com/office/drawing/2014/main" id="{0F619CFC-C36E-4DEE-852E-DB5762E4B218}"/>
                  </a:ext>
                </a:extLst>
              </p:cNvPr>
              <p:cNvSpPr>
                <a:spLocks noChangeAspect="1" noChangeArrowheads="1"/>
              </p:cNvSpPr>
              <p:nvPr/>
            </p:nvSpPr>
            <p:spPr bwMode="auto">
              <a:xfrm>
                <a:off x="2021939"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41" name="Oval 594">
                <a:extLst>
                  <a:ext uri="{FF2B5EF4-FFF2-40B4-BE49-F238E27FC236}">
                    <a16:creationId xmlns:a16="http://schemas.microsoft.com/office/drawing/2014/main" id="{7F5D0974-959E-4143-8E1A-9AD6DF9C784D}"/>
                  </a:ext>
                </a:extLst>
              </p:cNvPr>
              <p:cNvSpPr>
                <a:spLocks noChangeAspect="1" noChangeArrowheads="1"/>
              </p:cNvSpPr>
              <p:nvPr/>
            </p:nvSpPr>
            <p:spPr bwMode="auto">
              <a:xfrm>
                <a:off x="2133515"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42" name="Oval 595">
                <a:extLst>
                  <a:ext uri="{FF2B5EF4-FFF2-40B4-BE49-F238E27FC236}">
                    <a16:creationId xmlns:a16="http://schemas.microsoft.com/office/drawing/2014/main" id="{DDA87568-6738-44D2-A625-D12E677FA4F5}"/>
                  </a:ext>
                </a:extLst>
              </p:cNvPr>
              <p:cNvSpPr>
                <a:spLocks noChangeAspect="1" noChangeArrowheads="1"/>
              </p:cNvSpPr>
              <p:nvPr/>
            </p:nvSpPr>
            <p:spPr bwMode="auto">
              <a:xfrm>
                <a:off x="2246598"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43" name="Oval 596">
                <a:extLst>
                  <a:ext uri="{FF2B5EF4-FFF2-40B4-BE49-F238E27FC236}">
                    <a16:creationId xmlns:a16="http://schemas.microsoft.com/office/drawing/2014/main" id="{15EBEFB0-4287-4F0C-B630-A99F10199FD7}"/>
                  </a:ext>
                </a:extLst>
              </p:cNvPr>
              <p:cNvSpPr>
                <a:spLocks noChangeAspect="1" noChangeArrowheads="1"/>
              </p:cNvSpPr>
              <p:nvPr/>
            </p:nvSpPr>
            <p:spPr bwMode="auto">
              <a:xfrm>
                <a:off x="2358174"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44" name="Oval 597">
                <a:extLst>
                  <a:ext uri="{FF2B5EF4-FFF2-40B4-BE49-F238E27FC236}">
                    <a16:creationId xmlns:a16="http://schemas.microsoft.com/office/drawing/2014/main" id="{3891EDCC-6B08-4C40-806A-FDABE7675D27}"/>
                  </a:ext>
                </a:extLst>
              </p:cNvPr>
              <p:cNvSpPr>
                <a:spLocks noChangeAspect="1" noChangeArrowheads="1"/>
              </p:cNvSpPr>
              <p:nvPr/>
            </p:nvSpPr>
            <p:spPr bwMode="auto">
              <a:xfrm>
                <a:off x="2471259"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45" name="Oval 598">
                <a:extLst>
                  <a:ext uri="{FF2B5EF4-FFF2-40B4-BE49-F238E27FC236}">
                    <a16:creationId xmlns:a16="http://schemas.microsoft.com/office/drawing/2014/main" id="{422F3E1A-0266-47A4-9FA8-50B156C8A933}"/>
                  </a:ext>
                </a:extLst>
              </p:cNvPr>
              <p:cNvSpPr>
                <a:spLocks noChangeAspect="1" noChangeArrowheads="1"/>
              </p:cNvSpPr>
              <p:nvPr/>
            </p:nvSpPr>
            <p:spPr bwMode="auto">
              <a:xfrm>
                <a:off x="2582835"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46" name="Oval 599">
                <a:extLst>
                  <a:ext uri="{FF2B5EF4-FFF2-40B4-BE49-F238E27FC236}">
                    <a16:creationId xmlns:a16="http://schemas.microsoft.com/office/drawing/2014/main" id="{1AA0D1FE-03AD-4699-97ED-A888416545B8}"/>
                  </a:ext>
                </a:extLst>
              </p:cNvPr>
              <p:cNvSpPr>
                <a:spLocks noChangeAspect="1" noChangeArrowheads="1"/>
              </p:cNvSpPr>
              <p:nvPr/>
            </p:nvSpPr>
            <p:spPr bwMode="auto">
              <a:xfrm>
                <a:off x="3932301"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47" name="Oval 600">
                <a:extLst>
                  <a:ext uri="{FF2B5EF4-FFF2-40B4-BE49-F238E27FC236}">
                    <a16:creationId xmlns:a16="http://schemas.microsoft.com/office/drawing/2014/main" id="{F0574486-8D6D-4DBC-9824-8D35F06EBE91}"/>
                  </a:ext>
                </a:extLst>
              </p:cNvPr>
              <p:cNvSpPr>
                <a:spLocks noChangeAspect="1" noChangeArrowheads="1"/>
              </p:cNvSpPr>
              <p:nvPr/>
            </p:nvSpPr>
            <p:spPr bwMode="auto">
              <a:xfrm>
                <a:off x="4043877"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48" name="Oval 601">
                <a:extLst>
                  <a:ext uri="{FF2B5EF4-FFF2-40B4-BE49-F238E27FC236}">
                    <a16:creationId xmlns:a16="http://schemas.microsoft.com/office/drawing/2014/main" id="{FFD9A11D-F15F-4127-9B74-AEBC05B2FC00}"/>
                  </a:ext>
                </a:extLst>
              </p:cNvPr>
              <p:cNvSpPr>
                <a:spLocks noChangeAspect="1" noChangeArrowheads="1"/>
              </p:cNvSpPr>
              <p:nvPr/>
            </p:nvSpPr>
            <p:spPr bwMode="auto">
              <a:xfrm>
                <a:off x="4156961"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49" name="Oval 602">
                <a:extLst>
                  <a:ext uri="{FF2B5EF4-FFF2-40B4-BE49-F238E27FC236}">
                    <a16:creationId xmlns:a16="http://schemas.microsoft.com/office/drawing/2014/main" id="{47D1671F-A9C4-4A7F-8DCB-05856E180E2A}"/>
                  </a:ext>
                </a:extLst>
              </p:cNvPr>
              <p:cNvSpPr>
                <a:spLocks noChangeAspect="1" noChangeArrowheads="1"/>
              </p:cNvSpPr>
              <p:nvPr/>
            </p:nvSpPr>
            <p:spPr bwMode="auto">
              <a:xfrm>
                <a:off x="4268537"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50" name="Oval 603">
                <a:extLst>
                  <a:ext uri="{FF2B5EF4-FFF2-40B4-BE49-F238E27FC236}">
                    <a16:creationId xmlns:a16="http://schemas.microsoft.com/office/drawing/2014/main" id="{8E9CD4AB-3742-4277-8B8D-E5F7FEDB1FCE}"/>
                  </a:ext>
                </a:extLst>
              </p:cNvPr>
              <p:cNvSpPr>
                <a:spLocks noChangeAspect="1" noChangeArrowheads="1"/>
              </p:cNvSpPr>
              <p:nvPr/>
            </p:nvSpPr>
            <p:spPr bwMode="auto">
              <a:xfrm>
                <a:off x="4381621"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51" name="Oval 604">
                <a:extLst>
                  <a:ext uri="{FF2B5EF4-FFF2-40B4-BE49-F238E27FC236}">
                    <a16:creationId xmlns:a16="http://schemas.microsoft.com/office/drawing/2014/main" id="{A7263B04-9549-4E80-BD61-8C12B5BFE7BC}"/>
                  </a:ext>
                </a:extLst>
              </p:cNvPr>
              <p:cNvSpPr>
                <a:spLocks noChangeAspect="1" noChangeArrowheads="1"/>
              </p:cNvSpPr>
              <p:nvPr/>
            </p:nvSpPr>
            <p:spPr bwMode="auto">
              <a:xfrm>
                <a:off x="4493197"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52" name="Oval 605">
                <a:extLst>
                  <a:ext uri="{FF2B5EF4-FFF2-40B4-BE49-F238E27FC236}">
                    <a16:creationId xmlns:a16="http://schemas.microsoft.com/office/drawing/2014/main" id="{5EFF820A-CC2A-41CB-96AA-026A6346DE60}"/>
                  </a:ext>
                </a:extLst>
              </p:cNvPr>
              <p:cNvSpPr>
                <a:spLocks noChangeAspect="1" noChangeArrowheads="1"/>
              </p:cNvSpPr>
              <p:nvPr/>
            </p:nvSpPr>
            <p:spPr bwMode="auto">
              <a:xfrm>
                <a:off x="4606281"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53" name="Oval 606">
                <a:extLst>
                  <a:ext uri="{FF2B5EF4-FFF2-40B4-BE49-F238E27FC236}">
                    <a16:creationId xmlns:a16="http://schemas.microsoft.com/office/drawing/2014/main" id="{024D9F0D-3F69-47CD-97FA-77F29412DED4}"/>
                  </a:ext>
                </a:extLst>
              </p:cNvPr>
              <p:cNvSpPr>
                <a:spLocks noChangeAspect="1" noChangeArrowheads="1"/>
              </p:cNvSpPr>
              <p:nvPr/>
            </p:nvSpPr>
            <p:spPr bwMode="auto">
              <a:xfrm>
                <a:off x="4717857"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54" name="Oval 607">
                <a:extLst>
                  <a:ext uri="{FF2B5EF4-FFF2-40B4-BE49-F238E27FC236}">
                    <a16:creationId xmlns:a16="http://schemas.microsoft.com/office/drawing/2014/main" id="{247D9B1C-4604-441A-8B3C-BA309A03A2ED}"/>
                  </a:ext>
                </a:extLst>
              </p:cNvPr>
              <p:cNvSpPr>
                <a:spLocks noChangeAspect="1" noChangeArrowheads="1"/>
              </p:cNvSpPr>
              <p:nvPr/>
            </p:nvSpPr>
            <p:spPr bwMode="auto">
              <a:xfrm>
                <a:off x="4830940"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55" name="Oval 608">
                <a:extLst>
                  <a:ext uri="{FF2B5EF4-FFF2-40B4-BE49-F238E27FC236}">
                    <a16:creationId xmlns:a16="http://schemas.microsoft.com/office/drawing/2014/main" id="{1EB4671C-3BA8-4286-8F88-5D88D0739879}"/>
                  </a:ext>
                </a:extLst>
              </p:cNvPr>
              <p:cNvSpPr>
                <a:spLocks noChangeAspect="1" noChangeArrowheads="1"/>
              </p:cNvSpPr>
              <p:nvPr/>
            </p:nvSpPr>
            <p:spPr bwMode="auto">
              <a:xfrm>
                <a:off x="4942516"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56" name="Oval 609">
                <a:extLst>
                  <a:ext uri="{FF2B5EF4-FFF2-40B4-BE49-F238E27FC236}">
                    <a16:creationId xmlns:a16="http://schemas.microsoft.com/office/drawing/2014/main" id="{E7B561A7-ED9F-4E15-962A-B5DBDA845CBF}"/>
                  </a:ext>
                </a:extLst>
              </p:cNvPr>
              <p:cNvSpPr>
                <a:spLocks noChangeAspect="1" noChangeArrowheads="1"/>
              </p:cNvSpPr>
              <p:nvPr/>
            </p:nvSpPr>
            <p:spPr bwMode="auto">
              <a:xfrm>
                <a:off x="5055601"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57" name="Oval 610">
                <a:extLst>
                  <a:ext uri="{FF2B5EF4-FFF2-40B4-BE49-F238E27FC236}">
                    <a16:creationId xmlns:a16="http://schemas.microsoft.com/office/drawing/2014/main" id="{AE1E593D-9B2E-4138-BDF5-1974B050ADA9}"/>
                  </a:ext>
                </a:extLst>
              </p:cNvPr>
              <p:cNvSpPr>
                <a:spLocks noChangeAspect="1" noChangeArrowheads="1"/>
              </p:cNvSpPr>
              <p:nvPr/>
            </p:nvSpPr>
            <p:spPr bwMode="auto">
              <a:xfrm>
                <a:off x="5167177"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58" name="Oval 611">
                <a:extLst>
                  <a:ext uri="{FF2B5EF4-FFF2-40B4-BE49-F238E27FC236}">
                    <a16:creationId xmlns:a16="http://schemas.microsoft.com/office/drawing/2014/main" id="{96DF0ABD-3FF8-430E-9ECB-475601942A3D}"/>
                  </a:ext>
                </a:extLst>
              </p:cNvPr>
              <p:cNvSpPr>
                <a:spLocks noChangeAspect="1" noChangeArrowheads="1"/>
              </p:cNvSpPr>
              <p:nvPr/>
            </p:nvSpPr>
            <p:spPr bwMode="auto">
              <a:xfrm>
                <a:off x="5280260"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59" name="Oval 612">
                <a:extLst>
                  <a:ext uri="{FF2B5EF4-FFF2-40B4-BE49-F238E27FC236}">
                    <a16:creationId xmlns:a16="http://schemas.microsoft.com/office/drawing/2014/main" id="{4133C1C0-55FB-4889-A818-798CAB3D8ED0}"/>
                  </a:ext>
                </a:extLst>
              </p:cNvPr>
              <p:cNvSpPr>
                <a:spLocks noChangeAspect="1" noChangeArrowheads="1"/>
              </p:cNvSpPr>
              <p:nvPr/>
            </p:nvSpPr>
            <p:spPr bwMode="auto">
              <a:xfrm>
                <a:off x="5391836"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60" name="Oval 613">
                <a:extLst>
                  <a:ext uri="{FF2B5EF4-FFF2-40B4-BE49-F238E27FC236}">
                    <a16:creationId xmlns:a16="http://schemas.microsoft.com/office/drawing/2014/main" id="{2CB81D24-D11D-4E78-ADF0-7767369FAFC5}"/>
                  </a:ext>
                </a:extLst>
              </p:cNvPr>
              <p:cNvSpPr>
                <a:spLocks noChangeAspect="1" noChangeArrowheads="1"/>
              </p:cNvSpPr>
              <p:nvPr/>
            </p:nvSpPr>
            <p:spPr bwMode="auto">
              <a:xfrm>
                <a:off x="5504920"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61" name="Oval 614">
                <a:extLst>
                  <a:ext uri="{FF2B5EF4-FFF2-40B4-BE49-F238E27FC236}">
                    <a16:creationId xmlns:a16="http://schemas.microsoft.com/office/drawing/2014/main" id="{C3CB894B-1ECC-4936-94C9-35802ED910A0}"/>
                  </a:ext>
                </a:extLst>
              </p:cNvPr>
              <p:cNvSpPr>
                <a:spLocks noChangeAspect="1" noChangeArrowheads="1"/>
              </p:cNvSpPr>
              <p:nvPr/>
            </p:nvSpPr>
            <p:spPr bwMode="auto">
              <a:xfrm>
                <a:off x="5618004"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62" name="Oval 615">
                <a:extLst>
                  <a:ext uri="{FF2B5EF4-FFF2-40B4-BE49-F238E27FC236}">
                    <a16:creationId xmlns:a16="http://schemas.microsoft.com/office/drawing/2014/main" id="{77B6B107-97AC-4966-906F-0F86862E8E29}"/>
                  </a:ext>
                </a:extLst>
              </p:cNvPr>
              <p:cNvSpPr>
                <a:spLocks noChangeAspect="1" noChangeArrowheads="1"/>
              </p:cNvSpPr>
              <p:nvPr/>
            </p:nvSpPr>
            <p:spPr bwMode="auto">
              <a:xfrm>
                <a:off x="5729580"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63" name="Oval 616">
                <a:extLst>
                  <a:ext uri="{FF2B5EF4-FFF2-40B4-BE49-F238E27FC236}">
                    <a16:creationId xmlns:a16="http://schemas.microsoft.com/office/drawing/2014/main" id="{24DF9570-74B8-4A94-8679-E066CF5A77AB}"/>
                  </a:ext>
                </a:extLst>
              </p:cNvPr>
              <p:cNvSpPr>
                <a:spLocks noChangeAspect="1" noChangeArrowheads="1"/>
              </p:cNvSpPr>
              <p:nvPr/>
            </p:nvSpPr>
            <p:spPr bwMode="auto">
              <a:xfrm>
                <a:off x="5842664"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64" name="Oval 617">
                <a:extLst>
                  <a:ext uri="{FF2B5EF4-FFF2-40B4-BE49-F238E27FC236}">
                    <a16:creationId xmlns:a16="http://schemas.microsoft.com/office/drawing/2014/main" id="{48F83284-8859-4E79-A43B-E85591C20488}"/>
                  </a:ext>
                </a:extLst>
              </p:cNvPr>
              <p:cNvSpPr>
                <a:spLocks noChangeAspect="1" noChangeArrowheads="1"/>
              </p:cNvSpPr>
              <p:nvPr/>
            </p:nvSpPr>
            <p:spPr bwMode="auto">
              <a:xfrm>
                <a:off x="5954240"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65" name="Oval 618">
                <a:extLst>
                  <a:ext uri="{FF2B5EF4-FFF2-40B4-BE49-F238E27FC236}">
                    <a16:creationId xmlns:a16="http://schemas.microsoft.com/office/drawing/2014/main" id="{0D20E5D5-B681-4FCE-9164-5FF7DE0C4106}"/>
                  </a:ext>
                </a:extLst>
              </p:cNvPr>
              <p:cNvSpPr>
                <a:spLocks noChangeAspect="1" noChangeArrowheads="1"/>
              </p:cNvSpPr>
              <p:nvPr/>
            </p:nvSpPr>
            <p:spPr bwMode="auto">
              <a:xfrm>
                <a:off x="6067323"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66" name="Oval 619">
                <a:extLst>
                  <a:ext uri="{FF2B5EF4-FFF2-40B4-BE49-F238E27FC236}">
                    <a16:creationId xmlns:a16="http://schemas.microsoft.com/office/drawing/2014/main" id="{ED399977-A39F-4D08-8036-618D4869B206}"/>
                  </a:ext>
                </a:extLst>
              </p:cNvPr>
              <p:cNvSpPr>
                <a:spLocks noChangeAspect="1" noChangeArrowheads="1"/>
              </p:cNvSpPr>
              <p:nvPr/>
            </p:nvSpPr>
            <p:spPr bwMode="auto">
              <a:xfrm>
                <a:off x="6178899"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67" name="Oval 620">
                <a:extLst>
                  <a:ext uri="{FF2B5EF4-FFF2-40B4-BE49-F238E27FC236}">
                    <a16:creationId xmlns:a16="http://schemas.microsoft.com/office/drawing/2014/main" id="{62F2B00E-4953-49F2-854E-58DD41C1CDBD}"/>
                  </a:ext>
                </a:extLst>
              </p:cNvPr>
              <p:cNvSpPr>
                <a:spLocks noChangeAspect="1" noChangeArrowheads="1"/>
              </p:cNvSpPr>
              <p:nvPr/>
            </p:nvSpPr>
            <p:spPr bwMode="auto">
              <a:xfrm>
                <a:off x="6291984"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68" name="Oval 621">
                <a:extLst>
                  <a:ext uri="{FF2B5EF4-FFF2-40B4-BE49-F238E27FC236}">
                    <a16:creationId xmlns:a16="http://schemas.microsoft.com/office/drawing/2014/main" id="{389D8A5D-73B8-435B-A3F8-4044BA21D39D}"/>
                  </a:ext>
                </a:extLst>
              </p:cNvPr>
              <p:cNvSpPr>
                <a:spLocks noChangeAspect="1" noChangeArrowheads="1"/>
              </p:cNvSpPr>
              <p:nvPr/>
            </p:nvSpPr>
            <p:spPr bwMode="auto">
              <a:xfrm>
                <a:off x="6403560"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69" name="Oval 622">
                <a:extLst>
                  <a:ext uri="{FF2B5EF4-FFF2-40B4-BE49-F238E27FC236}">
                    <a16:creationId xmlns:a16="http://schemas.microsoft.com/office/drawing/2014/main" id="{5D9B20EC-3F03-49A9-822C-3DA3A75A5DCC}"/>
                  </a:ext>
                </a:extLst>
              </p:cNvPr>
              <p:cNvSpPr>
                <a:spLocks noChangeAspect="1" noChangeArrowheads="1"/>
              </p:cNvSpPr>
              <p:nvPr/>
            </p:nvSpPr>
            <p:spPr bwMode="auto">
              <a:xfrm>
                <a:off x="6516643"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70" name="Oval 623">
                <a:extLst>
                  <a:ext uri="{FF2B5EF4-FFF2-40B4-BE49-F238E27FC236}">
                    <a16:creationId xmlns:a16="http://schemas.microsoft.com/office/drawing/2014/main" id="{BE17FC8A-58BA-4B80-9153-EAE289F6AC24}"/>
                  </a:ext>
                </a:extLst>
              </p:cNvPr>
              <p:cNvSpPr>
                <a:spLocks noChangeAspect="1" noChangeArrowheads="1"/>
              </p:cNvSpPr>
              <p:nvPr/>
            </p:nvSpPr>
            <p:spPr bwMode="auto">
              <a:xfrm>
                <a:off x="6628219"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71" name="Oval 624">
                <a:extLst>
                  <a:ext uri="{FF2B5EF4-FFF2-40B4-BE49-F238E27FC236}">
                    <a16:creationId xmlns:a16="http://schemas.microsoft.com/office/drawing/2014/main" id="{30E93649-9A1D-49F8-A19B-F13BA6BF90CB}"/>
                  </a:ext>
                </a:extLst>
              </p:cNvPr>
              <p:cNvSpPr>
                <a:spLocks noChangeAspect="1" noChangeArrowheads="1"/>
              </p:cNvSpPr>
              <p:nvPr/>
            </p:nvSpPr>
            <p:spPr bwMode="auto">
              <a:xfrm>
                <a:off x="6741303"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72" name="Oval 625">
                <a:extLst>
                  <a:ext uri="{FF2B5EF4-FFF2-40B4-BE49-F238E27FC236}">
                    <a16:creationId xmlns:a16="http://schemas.microsoft.com/office/drawing/2014/main" id="{32C09476-3BC8-48EA-AACF-A4862D654B59}"/>
                  </a:ext>
                </a:extLst>
              </p:cNvPr>
              <p:cNvSpPr>
                <a:spLocks noChangeAspect="1" noChangeArrowheads="1"/>
              </p:cNvSpPr>
              <p:nvPr/>
            </p:nvSpPr>
            <p:spPr bwMode="auto">
              <a:xfrm>
                <a:off x="6852879"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73" name="Oval 626">
                <a:extLst>
                  <a:ext uri="{FF2B5EF4-FFF2-40B4-BE49-F238E27FC236}">
                    <a16:creationId xmlns:a16="http://schemas.microsoft.com/office/drawing/2014/main" id="{96C6A364-2500-4A27-91D3-6BAF43F05B96}"/>
                  </a:ext>
                </a:extLst>
              </p:cNvPr>
              <p:cNvSpPr>
                <a:spLocks noChangeAspect="1" noChangeArrowheads="1"/>
              </p:cNvSpPr>
              <p:nvPr/>
            </p:nvSpPr>
            <p:spPr bwMode="auto">
              <a:xfrm>
                <a:off x="6965963"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74" name="Oval 627">
                <a:extLst>
                  <a:ext uri="{FF2B5EF4-FFF2-40B4-BE49-F238E27FC236}">
                    <a16:creationId xmlns:a16="http://schemas.microsoft.com/office/drawing/2014/main" id="{2100C637-4C1E-4E84-9DC9-151F9E2F5117}"/>
                  </a:ext>
                </a:extLst>
              </p:cNvPr>
              <p:cNvSpPr>
                <a:spLocks noChangeAspect="1" noChangeArrowheads="1"/>
              </p:cNvSpPr>
              <p:nvPr/>
            </p:nvSpPr>
            <p:spPr bwMode="auto">
              <a:xfrm>
                <a:off x="7077539"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75" name="Oval 628">
                <a:extLst>
                  <a:ext uri="{FF2B5EF4-FFF2-40B4-BE49-F238E27FC236}">
                    <a16:creationId xmlns:a16="http://schemas.microsoft.com/office/drawing/2014/main" id="{9CF3AA92-638D-4F56-9B08-F09A7BA566E4}"/>
                  </a:ext>
                </a:extLst>
              </p:cNvPr>
              <p:cNvSpPr>
                <a:spLocks noChangeAspect="1" noChangeArrowheads="1"/>
              </p:cNvSpPr>
              <p:nvPr/>
            </p:nvSpPr>
            <p:spPr bwMode="auto">
              <a:xfrm>
                <a:off x="7190623"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76" name="Oval 629">
                <a:extLst>
                  <a:ext uri="{FF2B5EF4-FFF2-40B4-BE49-F238E27FC236}">
                    <a16:creationId xmlns:a16="http://schemas.microsoft.com/office/drawing/2014/main" id="{7CE6B7D6-AAB6-485F-B45F-580BB20CB4CF}"/>
                  </a:ext>
                </a:extLst>
              </p:cNvPr>
              <p:cNvSpPr>
                <a:spLocks noChangeAspect="1" noChangeArrowheads="1"/>
              </p:cNvSpPr>
              <p:nvPr/>
            </p:nvSpPr>
            <p:spPr bwMode="auto">
              <a:xfrm>
                <a:off x="7302199" y="1453504"/>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77" name="Oval 630">
                <a:extLst>
                  <a:ext uri="{FF2B5EF4-FFF2-40B4-BE49-F238E27FC236}">
                    <a16:creationId xmlns:a16="http://schemas.microsoft.com/office/drawing/2014/main" id="{9F2E8A5C-D69A-4AC9-8FF8-1997BC6AE913}"/>
                  </a:ext>
                </a:extLst>
              </p:cNvPr>
              <p:cNvSpPr>
                <a:spLocks noChangeAspect="1" noChangeArrowheads="1"/>
              </p:cNvSpPr>
              <p:nvPr/>
            </p:nvSpPr>
            <p:spPr bwMode="auto">
              <a:xfrm>
                <a:off x="7415282" y="1453504"/>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78" name="Oval 631">
                <a:extLst>
                  <a:ext uri="{FF2B5EF4-FFF2-40B4-BE49-F238E27FC236}">
                    <a16:creationId xmlns:a16="http://schemas.microsoft.com/office/drawing/2014/main" id="{355DC996-3247-4D47-905E-3429238EAF1D}"/>
                  </a:ext>
                </a:extLst>
              </p:cNvPr>
              <p:cNvSpPr>
                <a:spLocks noChangeAspect="1" noChangeArrowheads="1"/>
              </p:cNvSpPr>
              <p:nvPr/>
            </p:nvSpPr>
            <p:spPr bwMode="auto">
              <a:xfrm>
                <a:off x="1010215"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79" name="Oval 632">
                <a:extLst>
                  <a:ext uri="{FF2B5EF4-FFF2-40B4-BE49-F238E27FC236}">
                    <a16:creationId xmlns:a16="http://schemas.microsoft.com/office/drawing/2014/main" id="{A7D149F9-2D7E-4EAF-8D81-7F30166FE095}"/>
                  </a:ext>
                </a:extLst>
              </p:cNvPr>
              <p:cNvSpPr>
                <a:spLocks noChangeAspect="1" noChangeArrowheads="1"/>
              </p:cNvSpPr>
              <p:nvPr/>
            </p:nvSpPr>
            <p:spPr bwMode="auto">
              <a:xfrm>
                <a:off x="1123300"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80" name="Oval 633">
                <a:extLst>
                  <a:ext uri="{FF2B5EF4-FFF2-40B4-BE49-F238E27FC236}">
                    <a16:creationId xmlns:a16="http://schemas.microsoft.com/office/drawing/2014/main" id="{6354AA30-C8B7-4815-AD9F-2C7A223DDF95}"/>
                  </a:ext>
                </a:extLst>
              </p:cNvPr>
              <p:cNvSpPr>
                <a:spLocks noChangeAspect="1" noChangeArrowheads="1"/>
              </p:cNvSpPr>
              <p:nvPr/>
            </p:nvSpPr>
            <p:spPr bwMode="auto">
              <a:xfrm>
                <a:off x="1234876"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81" name="Oval 634">
                <a:extLst>
                  <a:ext uri="{FF2B5EF4-FFF2-40B4-BE49-F238E27FC236}">
                    <a16:creationId xmlns:a16="http://schemas.microsoft.com/office/drawing/2014/main" id="{96941B4E-CDA2-4B39-AE7E-9FAE164BB758}"/>
                  </a:ext>
                </a:extLst>
              </p:cNvPr>
              <p:cNvSpPr>
                <a:spLocks noChangeAspect="1" noChangeArrowheads="1"/>
              </p:cNvSpPr>
              <p:nvPr/>
            </p:nvSpPr>
            <p:spPr bwMode="auto">
              <a:xfrm>
                <a:off x="1347959"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82" name="Oval 635">
                <a:extLst>
                  <a:ext uri="{FF2B5EF4-FFF2-40B4-BE49-F238E27FC236}">
                    <a16:creationId xmlns:a16="http://schemas.microsoft.com/office/drawing/2014/main" id="{20BAC8A1-41D9-4343-91CD-EFD9ECBD64A7}"/>
                  </a:ext>
                </a:extLst>
              </p:cNvPr>
              <p:cNvSpPr>
                <a:spLocks noChangeAspect="1" noChangeArrowheads="1"/>
              </p:cNvSpPr>
              <p:nvPr/>
            </p:nvSpPr>
            <p:spPr bwMode="auto">
              <a:xfrm>
                <a:off x="1459535"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83" name="Oval 636">
                <a:extLst>
                  <a:ext uri="{FF2B5EF4-FFF2-40B4-BE49-F238E27FC236}">
                    <a16:creationId xmlns:a16="http://schemas.microsoft.com/office/drawing/2014/main" id="{F87AD136-BBF1-4178-8BC9-5C5CBB0A114A}"/>
                  </a:ext>
                </a:extLst>
              </p:cNvPr>
              <p:cNvSpPr>
                <a:spLocks noChangeAspect="1" noChangeArrowheads="1"/>
              </p:cNvSpPr>
              <p:nvPr/>
            </p:nvSpPr>
            <p:spPr bwMode="auto">
              <a:xfrm>
                <a:off x="1572619"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84" name="Oval 637">
                <a:extLst>
                  <a:ext uri="{FF2B5EF4-FFF2-40B4-BE49-F238E27FC236}">
                    <a16:creationId xmlns:a16="http://schemas.microsoft.com/office/drawing/2014/main" id="{33FFA417-71E2-46A5-A13F-E0DA8708FA82}"/>
                  </a:ext>
                </a:extLst>
              </p:cNvPr>
              <p:cNvSpPr>
                <a:spLocks noChangeAspect="1" noChangeArrowheads="1"/>
              </p:cNvSpPr>
              <p:nvPr/>
            </p:nvSpPr>
            <p:spPr bwMode="auto">
              <a:xfrm>
                <a:off x="1684195"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85" name="Oval 638">
                <a:extLst>
                  <a:ext uri="{FF2B5EF4-FFF2-40B4-BE49-F238E27FC236}">
                    <a16:creationId xmlns:a16="http://schemas.microsoft.com/office/drawing/2014/main" id="{3FEB1074-4679-405C-90C2-ECD4248BD1CC}"/>
                  </a:ext>
                </a:extLst>
              </p:cNvPr>
              <p:cNvSpPr>
                <a:spLocks noChangeAspect="1" noChangeArrowheads="1"/>
              </p:cNvSpPr>
              <p:nvPr/>
            </p:nvSpPr>
            <p:spPr bwMode="auto">
              <a:xfrm>
                <a:off x="1797279"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86" name="Oval 639">
                <a:extLst>
                  <a:ext uri="{FF2B5EF4-FFF2-40B4-BE49-F238E27FC236}">
                    <a16:creationId xmlns:a16="http://schemas.microsoft.com/office/drawing/2014/main" id="{E6055249-3798-4876-81FC-B8E4481A30DE}"/>
                  </a:ext>
                </a:extLst>
              </p:cNvPr>
              <p:cNvSpPr>
                <a:spLocks noChangeAspect="1" noChangeArrowheads="1"/>
              </p:cNvSpPr>
              <p:nvPr/>
            </p:nvSpPr>
            <p:spPr bwMode="auto">
              <a:xfrm>
                <a:off x="1908855"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87" name="Oval 640">
                <a:extLst>
                  <a:ext uri="{FF2B5EF4-FFF2-40B4-BE49-F238E27FC236}">
                    <a16:creationId xmlns:a16="http://schemas.microsoft.com/office/drawing/2014/main" id="{7C5D5561-5D6D-493C-B0AE-5B25B91643AD}"/>
                  </a:ext>
                </a:extLst>
              </p:cNvPr>
              <p:cNvSpPr>
                <a:spLocks noChangeAspect="1" noChangeArrowheads="1"/>
              </p:cNvSpPr>
              <p:nvPr/>
            </p:nvSpPr>
            <p:spPr bwMode="auto">
              <a:xfrm>
                <a:off x="2021939"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88" name="Oval 641">
                <a:extLst>
                  <a:ext uri="{FF2B5EF4-FFF2-40B4-BE49-F238E27FC236}">
                    <a16:creationId xmlns:a16="http://schemas.microsoft.com/office/drawing/2014/main" id="{7521D31B-BFFB-4930-94BC-2A3924B65DB0}"/>
                  </a:ext>
                </a:extLst>
              </p:cNvPr>
              <p:cNvSpPr>
                <a:spLocks noChangeAspect="1" noChangeArrowheads="1"/>
              </p:cNvSpPr>
              <p:nvPr/>
            </p:nvSpPr>
            <p:spPr bwMode="auto">
              <a:xfrm>
                <a:off x="2133515"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89" name="Oval 642">
                <a:extLst>
                  <a:ext uri="{FF2B5EF4-FFF2-40B4-BE49-F238E27FC236}">
                    <a16:creationId xmlns:a16="http://schemas.microsoft.com/office/drawing/2014/main" id="{2FB27F1E-D45C-4454-A768-322AD5D3DF5E}"/>
                  </a:ext>
                </a:extLst>
              </p:cNvPr>
              <p:cNvSpPr>
                <a:spLocks noChangeAspect="1" noChangeArrowheads="1"/>
              </p:cNvSpPr>
              <p:nvPr/>
            </p:nvSpPr>
            <p:spPr bwMode="auto">
              <a:xfrm>
                <a:off x="2246598"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90" name="Oval 643">
                <a:extLst>
                  <a:ext uri="{FF2B5EF4-FFF2-40B4-BE49-F238E27FC236}">
                    <a16:creationId xmlns:a16="http://schemas.microsoft.com/office/drawing/2014/main" id="{318D2FD5-10B5-452C-86AA-5060F7556FFC}"/>
                  </a:ext>
                </a:extLst>
              </p:cNvPr>
              <p:cNvSpPr>
                <a:spLocks noChangeAspect="1" noChangeArrowheads="1"/>
              </p:cNvSpPr>
              <p:nvPr/>
            </p:nvSpPr>
            <p:spPr bwMode="auto">
              <a:xfrm>
                <a:off x="2358174"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91" name="Oval 644">
                <a:extLst>
                  <a:ext uri="{FF2B5EF4-FFF2-40B4-BE49-F238E27FC236}">
                    <a16:creationId xmlns:a16="http://schemas.microsoft.com/office/drawing/2014/main" id="{C2E6711C-4634-4D9C-A31C-3B4978C06A35}"/>
                  </a:ext>
                </a:extLst>
              </p:cNvPr>
              <p:cNvSpPr>
                <a:spLocks noChangeAspect="1" noChangeArrowheads="1"/>
              </p:cNvSpPr>
              <p:nvPr/>
            </p:nvSpPr>
            <p:spPr bwMode="auto">
              <a:xfrm>
                <a:off x="3932301"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92" name="Oval 645">
                <a:extLst>
                  <a:ext uri="{FF2B5EF4-FFF2-40B4-BE49-F238E27FC236}">
                    <a16:creationId xmlns:a16="http://schemas.microsoft.com/office/drawing/2014/main" id="{AA52024E-A2F6-491A-B48D-61DBEF1BE6A0}"/>
                  </a:ext>
                </a:extLst>
              </p:cNvPr>
              <p:cNvSpPr>
                <a:spLocks noChangeAspect="1" noChangeArrowheads="1"/>
              </p:cNvSpPr>
              <p:nvPr/>
            </p:nvSpPr>
            <p:spPr bwMode="auto">
              <a:xfrm>
                <a:off x="4043877"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93" name="Oval 646">
                <a:extLst>
                  <a:ext uri="{FF2B5EF4-FFF2-40B4-BE49-F238E27FC236}">
                    <a16:creationId xmlns:a16="http://schemas.microsoft.com/office/drawing/2014/main" id="{C7EC4A9E-33FA-4D4C-9698-56264BD7466D}"/>
                  </a:ext>
                </a:extLst>
              </p:cNvPr>
              <p:cNvSpPr>
                <a:spLocks noChangeAspect="1" noChangeArrowheads="1"/>
              </p:cNvSpPr>
              <p:nvPr/>
            </p:nvSpPr>
            <p:spPr bwMode="auto">
              <a:xfrm>
                <a:off x="4156961"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94" name="Oval 647">
                <a:extLst>
                  <a:ext uri="{FF2B5EF4-FFF2-40B4-BE49-F238E27FC236}">
                    <a16:creationId xmlns:a16="http://schemas.microsoft.com/office/drawing/2014/main" id="{479FE628-F1AC-4F4A-853D-E086FA86A82C}"/>
                  </a:ext>
                </a:extLst>
              </p:cNvPr>
              <p:cNvSpPr>
                <a:spLocks noChangeAspect="1" noChangeArrowheads="1"/>
              </p:cNvSpPr>
              <p:nvPr/>
            </p:nvSpPr>
            <p:spPr bwMode="auto">
              <a:xfrm>
                <a:off x="4268537"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95" name="Oval 648">
                <a:extLst>
                  <a:ext uri="{FF2B5EF4-FFF2-40B4-BE49-F238E27FC236}">
                    <a16:creationId xmlns:a16="http://schemas.microsoft.com/office/drawing/2014/main" id="{75D48762-4369-4A3E-B3CB-6CAC9A2A29D3}"/>
                  </a:ext>
                </a:extLst>
              </p:cNvPr>
              <p:cNvSpPr>
                <a:spLocks noChangeAspect="1" noChangeArrowheads="1"/>
              </p:cNvSpPr>
              <p:nvPr/>
            </p:nvSpPr>
            <p:spPr bwMode="auto">
              <a:xfrm>
                <a:off x="4381621"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96" name="Oval 649">
                <a:extLst>
                  <a:ext uri="{FF2B5EF4-FFF2-40B4-BE49-F238E27FC236}">
                    <a16:creationId xmlns:a16="http://schemas.microsoft.com/office/drawing/2014/main" id="{CDD53427-83B9-48FC-98AB-A44D40DDF53D}"/>
                  </a:ext>
                </a:extLst>
              </p:cNvPr>
              <p:cNvSpPr>
                <a:spLocks noChangeAspect="1" noChangeArrowheads="1"/>
              </p:cNvSpPr>
              <p:nvPr/>
            </p:nvSpPr>
            <p:spPr bwMode="auto">
              <a:xfrm>
                <a:off x="4493197"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97" name="Oval 650">
                <a:extLst>
                  <a:ext uri="{FF2B5EF4-FFF2-40B4-BE49-F238E27FC236}">
                    <a16:creationId xmlns:a16="http://schemas.microsoft.com/office/drawing/2014/main" id="{BB0E00A8-8345-4E72-9ADC-37D0FA1980A2}"/>
                  </a:ext>
                </a:extLst>
              </p:cNvPr>
              <p:cNvSpPr>
                <a:spLocks noChangeAspect="1" noChangeArrowheads="1"/>
              </p:cNvSpPr>
              <p:nvPr/>
            </p:nvSpPr>
            <p:spPr bwMode="auto">
              <a:xfrm>
                <a:off x="4606281"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98" name="Oval 651">
                <a:extLst>
                  <a:ext uri="{FF2B5EF4-FFF2-40B4-BE49-F238E27FC236}">
                    <a16:creationId xmlns:a16="http://schemas.microsoft.com/office/drawing/2014/main" id="{4C933964-24D8-4749-B380-2A0DFBD35294}"/>
                  </a:ext>
                </a:extLst>
              </p:cNvPr>
              <p:cNvSpPr>
                <a:spLocks noChangeAspect="1" noChangeArrowheads="1"/>
              </p:cNvSpPr>
              <p:nvPr/>
            </p:nvSpPr>
            <p:spPr bwMode="auto">
              <a:xfrm>
                <a:off x="4830940"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399" name="Oval 652">
                <a:extLst>
                  <a:ext uri="{FF2B5EF4-FFF2-40B4-BE49-F238E27FC236}">
                    <a16:creationId xmlns:a16="http://schemas.microsoft.com/office/drawing/2014/main" id="{6347C9FD-2545-43E0-AD02-0C431705E633}"/>
                  </a:ext>
                </a:extLst>
              </p:cNvPr>
              <p:cNvSpPr>
                <a:spLocks noChangeAspect="1" noChangeArrowheads="1"/>
              </p:cNvSpPr>
              <p:nvPr/>
            </p:nvSpPr>
            <p:spPr bwMode="auto">
              <a:xfrm>
                <a:off x="4942516"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00" name="Oval 653">
                <a:extLst>
                  <a:ext uri="{FF2B5EF4-FFF2-40B4-BE49-F238E27FC236}">
                    <a16:creationId xmlns:a16="http://schemas.microsoft.com/office/drawing/2014/main" id="{2A5CCF12-FBDF-4AE8-BBB7-308148F835C6}"/>
                  </a:ext>
                </a:extLst>
              </p:cNvPr>
              <p:cNvSpPr>
                <a:spLocks noChangeAspect="1" noChangeArrowheads="1"/>
              </p:cNvSpPr>
              <p:nvPr/>
            </p:nvSpPr>
            <p:spPr bwMode="auto">
              <a:xfrm>
                <a:off x="5055601"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01" name="Oval 654">
                <a:extLst>
                  <a:ext uri="{FF2B5EF4-FFF2-40B4-BE49-F238E27FC236}">
                    <a16:creationId xmlns:a16="http://schemas.microsoft.com/office/drawing/2014/main" id="{DBAF8BFD-9FDE-47E0-8BBD-E6CCBD9C169E}"/>
                  </a:ext>
                </a:extLst>
              </p:cNvPr>
              <p:cNvSpPr>
                <a:spLocks noChangeAspect="1" noChangeArrowheads="1"/>
              </p:cNvSpPr>
              <p:nvPr/>
            </p:nvSpPr>
            <p:spPr bwMode="auto">
              <a:xfrm>
                <a:off x="5167177"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02" name="Oval 655">
                <a:extLst>
                  <a:ext uri="{FF2B5EF4-FFF2-40B4-BE49-F238E27FC236}">
                    <a16:creationId xmlns:a16="http://schemas.microsoft.com/office/drawing/2014/main" id="{D0671079-8581-496E-8CFF-C6F99F45E4A1}"/>
                  </a:ext>
                </a:extLst>
              </p:cNvPr>
              <p:cNvSpPr>
                <a:spLocks noChangeAspect="1" noChangeArrowheads="1"/>
              </p:cNvSpPr>
              <p:nvPr/>
            </p:nvSpPr>
            <p:spPr bwMode="auto">
              <a:xfrm>
                <a:off x="5280260"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03" name="Oval 656">
                <a:extLst>
                  <a:ext uri="{FF2B5EF4-FFF2-40B4-BE49-F238E27FC236}">
                    <a16:creationId xmlns:a16="http://schemas.microsoft.com/office/drawing/2014/main" id="{1AC13F9A-2D5E-43B6-9587-933D9DA4BD21}"/>
                  </a:ext>
                </a:extLst>
              </p:cNvPr>
              <p:cNvSpPr>
                <a:spLocks noChangeAspect="1" noChangeArrowheads="1"/>
              </p:cNvSpPr>
              <p:nvPr/>
            </p:nvSpPr>
            <p:spPr bwMode="auto">
              <a:xfrm>
                <a:off x="5504920"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04" name="Oval 657">
                <a:extLst>
                  <a:ext uri="{FF2B5EF4-FFF2-40B4-BE49-F238E27FC236}">
                    <a16:creationId xmlns:a16="http://schemas.microsoft.com/office/drawing/2014/main" id="{913DF9A8-690F-4CB3-8B61-6DFB56E7372F}"/>
                  </a:ext>
                </a:extLst>
              </p:cNvPr>
              <p:cNvSpPr>
                <a:spLocks noChangeAspect="1" noChangeArrowheads="1"/>
              </p:cNvSpPr>
              <p:nvPr/>
            </p:nvSpPr>
            <p:spPr bwMode="auto">
              <a:xfrm>
                <a:off x="5618004"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05" name="Oval 658">
                <a:extLst>
                  <a:ext uri="{FF2B5EF4-FFF2-40B4-BE49-F238E27FC236}">
                    <a16:creationId xmlns:a16="http://schemas.microsoft.com/office/drawing/2014/main" id="{C6DD22AE-6F9C-46B6-88EF-759F0AD51BD6}"/>
                  </a:ext>
                </a:extLst>
              </p:cNvPr>
              <p:cNvSpPr>
                <a:spLocks noChangeAspect="1" noChangeArrowheads="1"/>
              </p:cNvSpPr>
              <p:nvPr/>
            </p:nvSpPr>
            <p:spPr bwMode="auto">
              <a:xfrm>
                <a:off x="5729580"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06" name="Oval 659">
                <a:extLst>
                  <a:ext uri="{FF2B5EF4-FFF2-40B4-BE49-F238E27FC236}">
                    <a16:creationId xmlns:a16="http://schemas.microsoft.com/office/drawing/2014/main" id="{9B647732-C7E6-4932-B96A-59871315AF18}"/>
                  </a:ext>
                </a:extLst>
              </p:cNvPr>
              <p:cNvSpPr>
                <a:spLocks noChangeAspect="1" noChangeArrowheads="1"/>
              </p:cNvSpPr>
              <p:nvPr/>
            </p:nvSpPr>
            <p:spPr bwMode="auto">
              <a:xfrm>
                <a:off x="5842664"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07" name="Oval 660">
                <a:extLst>
                  <a:ext uri="{FF2B5EF4-FFF2-40B4-BE49-F238E27FC236}">
                    <a16:creationId xmlns:a16="http://schemas.microsoft.com/office/drawing/2014/main" id="{1CF4E23F-4906-42E4-9F0A-95924935BBB1}"/>
                  </a:ext>
                </a:extLst>
              </p:cNvPr>
              <p:cNvSpPr>
                <a:spLocks noChangeAspect="1" noChangeArrowheads="1"/>
              </p:cNvSpPr>
              <p:nvPr/>
            </p:nvSpPr>
            <p:spPr bwMode="auto">
              <a:xfrm>
                <a:off x="5954240"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08" name="Oval 661">
                <a:extLst>
                  <a:ext uri="{FF2B5EF4-FFF2-40B4-BE49-F238E27FC236}">
                    <a16:creationId xmlns:a16="http://schemas.microsoft.com/office/drawing/2014/main" id="{CE24C5BC-9442-468D-AC9A-28F1955A8A7D}"/>
                  </a:ext>
                </a:extLst>
              </p:cNvPr>
              <p:cNvSpPr>
                <a:spLocks noChangeAspect="1" noChangeArrowheads="1"/>
              </p:cNvSpPr>
              <p:nvPr/>
            </p:nvSpPr>
            <p:spPr bwMode="auto">
              <a:xfrm>
                <a:off x="6067323"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09" name="Oval 662">
                <a:extLst>
                  <a:ext uri="{FF2B5EF4-FFF2-40B4-BE49-F238E27FC236}">
                    <a16:creationId xmlns:a16="http://schemas.microsoft.com/office/drawing/2014/main" id="{50BED23C-D9F2-430A-9011-E7B6CDCEBD38}"/>
                  </a:ext>
                </a:extLst>
              </p:cNvPr>
              <p:cNvSpPr>
                <a:spLocks noChangeAspect="1" noChangeArrowheads="1"/>
              </p:cNvSpPr>
              <p:nvPr/>
            </p:nvSpPr>
            <p:spPr bwMode="auto">
              <a:xfrm>
                <a:off x="6178899"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10" name="Oval 663">
                <a:extLst>
                  <a:ext uri="{FF2B5EF4-FFF2-40B4-BE49-F238E27FC236}">
                    <a16:creationId xmlns:a16="http://schemas.microsoft.com/office/drawing/2014/main" id="{76A3780F-5C44-4A97-BC44-8AA6E9A08EC0}"/>
                  </a:ext>
                </a:extLst>
              </p:cNvPr>
              <p:cNvSpPr>
                <a:spLocks noChangeAspect="1" noChangeArrowheads="1"/>
              </p:cNvSpPr>
              <p:nvPr/>
            </p:nvSpPr>
            <p:spPr bwMode="auto">
              <a:xfrm>
                <a:off x="6291984"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11" name="Oval 664">
                <a:extLst>
                  <a:ext uri="{FF2B5EF4-FFF2-40B4-BE49-F238E27FC236}">
                    <a16:creationId xmlns:a16="http://schemas.microsoft.com/office/drawing/2014/main" id="{6127D87D-5027-44F1-A4F1-DF1A0E8A4A34}"/>
                  </a:ext>
                </a:extLst>
              </p:cNvPr>
              <p:cNvSpPr>
                <a:spLocks noChangeAspect="1" noChangeArrowheads="1"/>
              </p:cNvSpPr>
              <p:nvPr/>
            </p:nvSpPr>
            <p:spPr bwMode="auto">
              <a:xfrm>
                <a:off x="6403560"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12" name="Oval 665">
                <a:extLst>
                  <a:ext uri="{FF2B5EF4-FFF2-40B4-BE49-F238E27FC236}">
                    <a16:creationId xmlns:a16="http://schemas.microsoft.com/office/drawing/2014/main" id="{A7A67905-E0E9-43AE-862B-9DC7EDB95471}"/>
                  </a:ext>
                </a:extLst>
              </p:cNvPr>
              <p:cNvSpPr>
                <a:spLocks noChangeAspect="1" noChangeArrowheads="1"/>
              </p:cNvSpPr>
              <p:nvPr/>
            </p:nvSpPr>
            <p:spPr bwMode="auto">
              <a:xfrm>
                <a:off x="6516643"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13" name="Oval 666">
                <a:extLst>
                  <a:ext uri="{FF2B5EF4-FFF2-40B4-BE49-F238E27FC236}">
                    <a16:creationId xmlns:a16="http://schemas.microsoft.com/office/drawing/2014/main" id="{2B9E0FA4-A5C8-4343-A179-1F771E41E0B1}"/>
                  </a:ext>
                </a:extLst>
              </p:cNvPr>
              <p:cNvSpPr>
                <a:spLocks noChangeAspect="1" noChangeArrowheads="1"/>
              </p:cNvSpPr>
              <p:nvPr/>
            </p:nvSpPr>
            <p:spPr bwMode="auto">
              <a:xfrm>
                <a:off x="6628219"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14" name="Oval 667">
                <a:extLst>
                  <a:ext uri="{FF2B5EF4-FFF2-40B4-BE49-F238E27FC236}">
                    <a16:creationId xmlns:a16="http://schemas.microsoft.com/office/drawing/2014/main" id="{315698D1-29B8-421F-AD74-69BDEFA52C6C}"/>
                  </a:ext>
                </a:extLst>
              </p:cNvPr>
              <p:cNvSpPr>
                <a:spLocks noChangeAspect="1" noChangeArrowheads="1"/>
              </p:cNvSpPr>
              <p:nvPr/>
            </p:nvSpPr>
            <p:spPr bwMode="auto">
              <a:xfrm>
                <a:off x="6741303"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15" name="Oval 668">
                <a:extLst>
                  <a:ext uri="{FF2B5EF4-FFF2-40B4-BE49-F238E27FC236}">
                    <a16:creationId xmlns:a16="http://schemas.microsoft.com/office/drawing/2014/main" id="{3D5B98EB-EC03-4E56-A1D9-202798EC2117}"/>
                  </a:ext>
                </a:extLst>
              </p:cNvPr>
              <p:cNvSpPr>
                <a:spLocks noChangeAspect="1" noChangeArrowheads="1"/>
              </p:cNvSpPr>
              <p:nvPr/>
            </p:nvSpPr>
            <p:spPr bwMode="auto">
              <a:xfrm>
                <a:off x="6852879"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16" name="Oval 669">
                <a:extLst>
                  <a:ext uri="{FF2B5EF4-FFF2-40B4-BE49-F238E27FC236}">
                    <a16:creationId xmlns:a16="http://schemas.microsoft.com/office/drawing/2014/main" id="{61D938CF-21B0-4B2D-9DFC-92434D0B1D53}"/>
                  </a:ext>
                </a:extLst>
              </p:cNvPr>
              <p:cNvSpPr>
                <a:spLocks noChangeAspect="1" noChangeArrowheads="1"/>
              </p:cNvSpPr>
              <p:nvPr/>
            </p:nvSpPr>
            <p:spPr bwMode="auto">
              <a:xfrm>
                <a:off x="6965963"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17" name="Oval 670">
                <a:extLst>
                  <a:ext uri="{FF2B5EF4-FFF2-40B4-BE49-F238E27FC236}">
                    <a16:creationId xmlns:a16="http://schemas.microsoft.com/office/drawing/2014/main" id="{6B644C5A-2F99-46DA-B7DD-C3AF269999EF}"/>
                  </a:ext>
                </a:extLst>
              </p:cNvPr>
              <p:cNvSpPr>
                <a:spLocks noChangeAspect="1" noChangeArrowheads="1"/>
              </p:cNvSpPr>
              <p:nvPr/>
            </p:nvSpPr>
            <p:spPr bwMode="auto">
              <a:xfrm>
                <a:off x="7077539" y="1557541"/>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18" name="Oval 671">
                <a:extLst>
                  <a:ext uri="{FF2B5EF4-FFF2-40B4-BE49-F238E27FC236}">
                    <a16:creationId xmlns:a16="http://schemas.microsoft.com/office/drawing/2014/main" id="{813DFEFA-A76A-4EEF-A2FF-5DA4CE6F0093}"/>
                  </a:ext>
                </a:extLst>
              </p:cNvPr>
              <p:cNvSpPr>
                <a:spLocks noChangeAspect="1" noChangeArrowheads="1"/>
              </p:cNvSpPr>
              <p:nvPr/>
            </p:nvSpPr>
            <p:spPr bwMode="auto">
              <a:xfrm>
                <a:off x="1010215"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19" name="Oval 672">
                <a:extLst>
                  <a:ext uri="{FF2B5EF4-FFF2-40B4-BE49-F238E27FC236}">
                    <a16:creationId xmlns:a16="http://schemas.microsoft.com/office/drawing/2014/main" id="{A5AE0F5A-75B9-4256-BCD8-38841DE4BCE2}"/>
                  </a:ext>
                </a:extLst>
              </p:cNvPr>
              <p:cNvSpPr>
                <a:spLocks noChangeAspect="1" noChangeArrowheads="1"/>
              </p:cNvSpPr>
              <p:nvPr/>
            </p:nvSpPr>
            <p:spPr bwMode="auto">
              <a:xfrm>
                <a:off x="1123300"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20" name="Oval 673">
                <a:extLst>
                  <a:ext uri="{FF2B5EF4-FFF2-40B4-BE49-F238E27FC236}">
                    <a16:creationId xmlns:a16="http://schemas.microsoft.com/office/drawing/2014/main" id="{B6FAC9F4-E2E2-42A6-9DB4-F7BE275138EA}"/>
                  </a:ext>
                </a:extLst>
              </p:cNvPr>
              <p:cNvSpPr>
                <a:spLocks noChangeAspect="1" noChangeArrowheads="1"/>
              </p:cNvSpPr>
              <p:nvPr/>
            </p:nvSpPr>
            <p:spPr bwMode="auto">
              <a:xfrm>
                <a:off x="1234876"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21" name="Oval 674">
                <a:extLst>
                  <a:ext uri="{FF2B5EF4-FFF2-40B4-BE49-F238E27FC236}">
                    <a16:creationId xmlns:a16="http://schemas.microsoft.com/office/drawing/2014/main" id="{9F148427-A725-4160-884D-4471D41E7D11}"/>
                  </a:ext>
                </a:extLst>
              </p:cNvPr>
              <p:cNvSpPr>
                <a:spLocks noChangeAspect="1" noChangeArrowheads="1"/>
              </p:cNvSpPr>
              <p:nvPr/>
            </p:nvSpPr>
            <p:spPr bwMode="auto">
              <a:xfrm>
                <a:off x="1347959"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22" name="Oval 675">
                <a:extLst>
                  <a:ext uri="{FF2B5EF4-FFF2-40B4-BE49-F238E27FC236}">
                    <a16:creationId xmlns:a16="http://schemas.microsoft.com/office/drawing/2014/main" id="{391C2468-B226-4F23-A563-9B44607055D2}"/>
                  </a:ext>
                </a:extLst>
              </p:cNvPr>
              <p:cNvSpPr>
                <a:spLocks noChangeAspect="1" noChangeArrowheads="1"/>
              </p:cNvSpPr>
              <p:nvPr/>
            </p:nvSpPr>
            <p:spPr bwMode="auto">
              <a:xfrm>
                <a:off x="1459535"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23" name="Oval 676">
                <a:extLst>
                  <a:ext uri="{FF2B5EF4-FFF2-40B4-BE49-F238E27FC236}">
                    <a16:creationId xmlns:a16="http://schemas.microsoft.com/office/drawing/2014/main" id="{2E438C3B-5353-441F-BFB5-AA8D3869BEFD}"/>
                  </a:ext>
                </a:extLst>
              </p:cNvPr>
              <p:cNvSpPr>
                <a:spLocks noChangeAspect="1" noChangeArrowheads="1"/>
              </p:cNvSpPr>
              <p:nvPr/>
            </p:nvSpPr>
            <p:spPr bwMode="auto">
              <a:xfrm>
                <a:off x="1572619"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24" name="Oval 677">
                <a:extLst>
                  <a:ext uri="{FF2B5EF4-FFF2-40B4-BE49-F238E27FC236}">
                    <a16:creationId xmlns:a16="http://schemas.microsoft.com/office/drawing/2014/main" id="{73EC1CE9-6E75-42F1-94B0-F326631FF71B}"/>
                  </a:ext>
                </a:extLst>
              </p:cNvPr>
              <p:cNvSpPr>
                <a:spLocks noChangeAspect="1" noChangeArrowheads="1"/>
              </p:cNvSpPr>
              <p:nvPr/>
            </p:nvSpPr>
            <p:spPr bwMode="auto">
              <a:xfrm>
                <a:off x="1684195"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25" name="Oval 678">
                <a:extLst>
                  <a:ext uri="{FF2B5EF4-FFF2-40B4-BE49-F238E27FC236}">
                    <a16:creationId xmlns:a16="http://schemas.microsoft.com/office/drawing/2014/main" id="{3D1C3460-FE54-4F76-AC25-97005389654A}"/>
                  </a:ext>
                </a:extLst>
              </p:cNvPr>
              <p:cNvSpPr>
                <a:spLocks noChangeAspect="1" noChangeArrowheads="1"/>
              </p:cNvSpPr>
              <p:nvPr/>
            </p:nvSpPr>
            <p:spPr bwMode="auto">
              <a:xfrm>
                <a:off x="1797279"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26" name="Oval 679">
                <a:extLst>
                  <a:ext uri="{FF2B5EF4-FFF2-40B4-BE49-F238E27FC236}">
                    <a16:creationId xmlns:a16="http://schemas.microsoft.com/office/drawing/2014/main" id="{FED0331C-69C5-4941-8BC7-60841AF0FC83}"/>
                  </a:ext>
                </a:extLst>
              </p:cNvPr>
              <p:cNvSpPr>
                <a:spLocks noChangeAspect="1" noChangeArrowheads="1"/>
              </p:cNvSpPr>
              <p:nvPr/>
            </p:nvSpPr>
            <p:spPr bwMode="auto">
              <a:xfrm>
                <a:off x="1908855"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27" name="Oval 680">
                <a:extLst>
                  <a:ext uri="{FF2B5EF4-FFF2-40B4-BE49-F238E27FC236}">
                    <a16:creationId xmlns:a16="http://schemas.microsoft.com/office/drawing/2014/main" id="{C580539E-DD83-4C84-B10B-11C429F8DE31}"/>
                  </a:ext>
                </a:extLst>
              </p:cNvPr>
              <p:cNvSpPr>
                <a:spLocks noChangeAspect="1" noChangeArrowheads="1"/>
              </p:cNvSpPr>
              <p:nvPr/>
            </p:nvSpPr>
            <p:spPr bwMode="auto">
              <a:xfrm>
                <a:off x="2021939"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28" name="Oval 681">
                <a:extLst>
                  <a:ext uri="{FF2B5EF4-FFF2-40B4-BE49-F238E27FC236}">
                    <a16:creationId xmlns:a16="http://schemas.microsoft.com/office/drawing/2014/main" id="{FD50FA3C-D41E-40C1-9E40-40A7EBA134B5}"/>
                  </a:ext>
                </a:extLst>
              </p:cNvPr>
              <p:cNvSpPr>
                <a:spLocks noChangeAspect="1" noChangeArrowheads="1"/>
              </p:cNvSpPr>
              <p:nvPr/>
            </p:nvSpPr>
            <p:spPr bwMode="auto">
              <a:xfrm>
                <a:off x="2133515"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29" name="Oval 682">
                <a:extLst>
                  <a:ext uri="{FF2B5EF4-FFF2-40B4-BE49-F238E27FC236}">
                    <a16:creationId xmlns:a16="http://schemas.microsoft.com/office/drawing/2014/main" id="{C1BF9627-8404-425C-ACF4-2B9A7DCB89AC}"/>
                  </a:ext>
                </a:extLst>
              </p:cNvPr>
              <p:cNvSpPr>
                <a:spLocks noChangeAspect="1" noChangeArrowheads="1"/>
              </p:cNvSpPr>
              <p:nvPr/>
            </p:nvSpPr>
            <p:spPr bwMode="auto">
              <a:xfrm>
                <a:off x="2246598"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30" name="Oval 683">
                <a:extLst>
                  <a:ext uri="{FF2B5EF4-FFF2-40B4-BE49-F238E27FC236}">
                    <a16:creationId xmlns:a16="http://schemas.microsoft.com/office/drawing/2014/main" id="{53BB27DF-7A74-4434-83EC-379FD679350A}"/>
                  </a:ext>
                </a:extLst>
              </p:cNvPr>
              <p:cNvSpPr>
                <a:spLocks noChangeAspect="1" noChangeArrowheads="1"/>
              </p:cNvSpPr>
              <p:nvPr/>
            </p:nvSpPr>
            <p:spPr bwMode="auto">
              <a:xfrm>
                <a:off x="3707642"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31" name="Oval 684">
                <a:extLst>
                  <a:ext uri="{FF2B5EF4-FFF2-40B4-BE49-F238E27FC236}">
                    <a16:creationId xmlns:a16="http://schemas.microsoft.com/office/drawing/2014/main" id="{05B5C569-F16A-40DB-8CD7-900D174B9A01}"/>
                  </a:ext>
                </a:extLst>
              </p:cNvPr>
              <p:cNvSpPr>
                <a:spLocks noChangeAspect="1" noChangeArrowheads="1"/>
              </p:cNvSpPr>
              <p:nvPr/>
            </p:nvSpPr>
            <p:spPr bwMode="auto">
              <a:xfrm>
                <a:off x="3819218"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32" name="Oval 685">
                <a:extLst>
                  <a:ext uri="{FF2B5EF4-FFF2-40B4-BE49-F238E27FC236}">
                    <a16:creationId xmlns:a16="http://schemas.microsoft.com/office/drawing/2014/main" id="{245074DD-68DF-4604-BE91-7C8C3D4EAAC0}"/>
                  </a:ext>
                </a:extLst>
              </p:cNvPr>
              <p:cNvSpPr>
                <a:spLocks noChangeAspect="1" noChangeArrowheads="1"/>
              </p:cNvSpPr>
              <p:nvPr/>
            </p:nvSpPr>
            <p:spPr bwMode="auto">
              <a:xfrm>
                <a:off x="3932301"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33" name="Oval 686">
                <a:extLst>
                  <a:ext uri="{FF2B5EF4-FFF2-40B4-BE49-F238E27FC236}">
                    <a16:creationId xmlns:a16="http://schemas.microsoft.com/office/drawing/2014/main" id="{E9067E7F-855A-452B-AA71-18BD143163D3}"/>
                  </a:ext>
                </a:extLst>
              </p:cNvPr>
              <p:cNvSpPr>
                <a:spLocks noChangeAspect="1" noChangeArrowheads="1"/>
              </p:cNvSpPr>
              <p:nvPr/>
            </p:nvSpPr>
            <p:spPr bwMode="auto">
              <a:xfrm>
                <a:off x="4268537"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34" name="Oval 687">
                <a:extLst>
                  <a:ext uri="{FF2B5EF4-FFF2-40B4-BE49-F238E27FC236}">
                    <a16:creationId xmlns:a16="http://schemas.microsoft.com/office/drawing/2014/main" id="{247260C4-F8AE-4F7A-8456-323B463AC46C}"/>
                  </a:ext>
                </a:extLst>
              </p:cNvPr>
              <p:cNvSpPr>
                <a:spLocks noChangeAspect="1" noChangeArrowheads="1"/>
              </p:cNvSpPr>
              <p:nvPr/>
            </p:nvSpPr>
            <p:spPr bwMode="auto">
              <a:xfrm>
                <a:off x="4381621"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35" name="Oval 688">
                <a:extLst>
                  <a:ext uri="{FF2B5EF4-FFF2-40B4-BE49-F238E27FC236}">
                    <a16:creationId xmlns:a16="http://schemas.microsoft.com/office/drawing/2014/main" id="{67B26F45-8D1B-4F7B-A543-208D61AA7A45}"/>
                  </a:ext>
                </a:extLst>
              </p:cNvPr>
              <p:cNvSpPr>
                <a:spLocks noChangeAspect="1" noChangeArrowheads="1"/>
              </p:cNvSpPr>
              <p:nvPr/>
            </p:nvSpPr>
            <p:spPr bwMode="auto">
              <a:xfrm>
                <a:off x="4493197"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36" name="Oval 689">
                <a:extLst>
                  <a:ext uri="{FF2B5EF4-FFF2-40B4-BE49-F238E27FC236}">
                    <a16:creationId xmlns:a16="http://schemas.microsoft.com/office/drawing/2014/main" id="{3B683A28-C50D-44C1-9E5A-9DD27D4EC76F}"/>
                  </a:ext>
                </a:extLst>
              </p:cNvPr>
              <p:cNvSpPr>
                <a:spLocks noChangeAspect="1" noChangeArrowheads="1"/>
              </p:cNvSpPr>
              <p:nvPr/>
            </p:nvSpPr>
            <p:spPr bwMode="auto">
              <a:xfrm>
                <a:off x="4606281"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37" name="Oval 690">
                <a:extLst>
                  <a:ext uri="{FF2B5EF4-FFF2-40B4-BE49-F238E27FC236}">
                    <a16:creationId xmlns:a16="http://schemas.microsoft.com/office/drawing/2014/main" id="{2520D184-7955-429A-99FC-411A801E4430}"/>
                  </a:ext>
                </a:extLst>
              </p:cNvPr>
              <p:cNvSpPr>
                <a:spLocks noChangeAspect="1" noChangeArrowheads="1"/>
              </p:cNvSpPr>
              <p:nvPr/>
            </p:nvSpPr>
            <p:spPr bwMode="auto">
              <a:xfrm>
                <a:off x="4717857"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38" name="Oval 691">
                <a:extLst>
                  <a:ext uri="{FF2B5EF4-FFF2-40B4-BE49-F238E27FC236}">
                    <a16:creationId xmlns:a16="http://schemas.microsoft.com/office/drawing/2014/main" id="{ED588469-5BD7-4AF7-8323-E61B0744E6BC}"/>
                  </a:ext>
                </a:extLst>
              </p:cNvPr>
              <p:cNvSpPr>
                <a:spLocks noChangeAspect="1" noChangeArrowheads="1"/>
              </p:cNvSpPr>
              <p:nvPr/>
            </p:nvSpPr>
            <p:spPr bwMode="auto">
              <a:xfrm>
                <a:off x="4830940"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39" name="Oval 692">
                <a:extLst>
                  <a:ext uri="{FF2B5EF4-FFF2-40B4-BE49-F238E27FC236}">
                    <a16:creationId xmlns:a16="http://schemas.microsoft.com/office/drawing/2014/main" id="{E5D76954-A850-4237-BB78-127EEDAC3BBE}"/>
                  </a:ext>
                </a:extLst>
              </p:cNvPr>
              <p:cNvSpPr>
                <a:spLocks noChangeAspect="1" noChangeArrowheads="1"/>
              </p:cNvSpPr>
              <p:nvPr/>
            </p:nvSpPr>
            <p:spPr bwMode="auto">
              <a:xfrm>
                <a:off x="4942516"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40" name="Oval 693">
                <a:extLst>
                  <a:ext uri="{FF2B5EF4-FFF2-40B4-BE49-F238E27FC236}">
                    <a16:creationId xmlns:a16="http://schemas.microsoft.com/office/drawing/2014/main" id="{E2E2B99F-9D0D-4D29-A86F-E0C447B6E89E}"/>
                  </a:ext>
                </a:extLst>
              </p:cNvPr>
              <p:cNvSpPr>
                <a:spLocks noChangeAspect="1" noChangeArrowheads="1"/>
              </p:cNvSpPr>
              <p:nvPr/>
            </p:nvSpPr>
            <p:spPr bwMode="auto">
              <a:xfrm>
                <a:off x="5055601"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41" name="Oval 694">
                <a:extLst>
                  <a:ext uri="{FF2B5EF4-FFF2-40B4-BE49-F238E27FC236}">
                    <a16:creationId xmlns:a16="http://schemas.microsoft.com/office/drawing/2014/main" id="{DC7AB869-2445-41F1-8778-8A24366ED165}"/>
                  </a:ext>
                </a:extLst>
              </p:cNvPr>
              <p:cNvSpPr>
                <a:spLocks noChangeAspect="1" noChangeArrowheads="1"/>
              </p:cNvSpPr>
              <p:nvPr/>
            </p:nvSpPr>
            <p:spPr bwMode="auto">
              <a:xfrm>
                <a:off x="5280260"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42" name="Oval 695">
                <a:extLst>
                  <a:ext uri="{FF2B5EF4-FFF2-40B4-BE49-F238E27FC236}">
                    <a16:creationId xmlns:a16="http://schemas.microsoft.com/office/drawing/2014/main" id="{14D245D6-59CE-43DA-B556-104009D42581}"/>
                  </a:ext>
                </a:extLst>
              </p:cNvPr>
              <p:cNvSpPr>
                <a:spLocks noChangeAspect="1" noChangeArrowheads="1"/>
              </p:cNvSpPr>
              <p:nvPr/>
            </p:nvSpPr>
            <p:spPr bwMode="auto">
              <a:xfrm>
                <a:off x="5391836"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43" name="Oval 696">
                <a:extLst>
                  <a:ext uri="{FF2B5EF4-FFF2-40B4-BE49-F238E27FC236}">
                    <a16:creationId xmlns:a16="http://schemas.microsoft.com/office/drawing/2014/main" id="{205D706E-1EBD-4B7E-A2AA-6AD0A73365B1}"/>
                  </a:ext>
                </a:extLst>
              </p:cNvPr>
              <p:cNvSpPr>
                <a:spLocks noChangeAspect="1" noChangeArrowheads="1"/>
              </p:cNvSpPr>
              <p:nvPr/>
            </p:nvSpPr>
            <p:spPr bwMode="auto">
              <a:xfrm>
                <a:off x="5504920"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44" name="Oval 697">
                <a:extLst>
                  <a:ext uri="{FF2B5EF4-FFF2-40B4-BE49-F238E27FC236}">
                    <a16:creationId xmlns:a16="http://schemas.microsoft.com/office/drawing/2014/main" id="{F566F739-5EB4-45CC-A254-4F08DA403E59}"/>
                  </a:ext>
                </a:extLst>
              </p:cNvPr>
              <p:cNvSpPr>
                <a:spLocks noChangeAspect="1" noChangeArrowheads="1"/>
              </p:cNvSpPr>
              <p:nvPr/>
            </p:nvSpPr>
            <p:spPr bwMode="auto">
              <a:xfrm>
                <a:off x="5618004"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45" name="Oval 698">
                <a:extLst>
                  <a:ext uri="{FF2B5EF4-FFF2-40B4-BE49-F238E27FC236}">
                    <a16:creationId xmlns:a16="http://schemas.microsoft.com/office/drawing/2014/main" id="{860413ED-EE7A-4700-B6D7-A777449094CC}"/>
                  </a:ext>
                </a:extLst>
              </p:cNvPr>
              <p:cNvSpPr>
                <a:spLocks noChangeAspect="1" noChangeArrowheads="1"/>
              </p:cNvSpPr>
              <p:nvPr/>
            </p:nvSpPr>
            <p:spPr bwMode="auto">
              <a:xfrm>
                <a:off x="5729580"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46" name="Oval 699">
                <a:extLst>
                  <a:ext uri="{FF2B5EF4-FFF2-40B4-BE49-F238E27FC236}">
                    <a16:creationId xmlns:a16="http://schemas.microsoft.com/office/drawing/2014/main" id="{14765371-0B29-444E-9D79-0BE83612A20C}"/>
                  </a:ext>
                </a:extLst>
              </p:cNvPr>
              <p:cNvSpPr>
                <a:spLocks noChangeAspect="1" noChangeArrowheads="1"/>
              </p:cNvSpPr>
              <p:nvPr/>
            </p:nvSpPr>
            <p:spPr bwMode="auto">
              <a:xfrm>
                <a:off x="5842664"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47" name="Oval 700">
                <a:extLst>
                  <a:ext uri="{FF2B5EF4-FFF2-40B4-BE49-F238E27FC236}">
                    <a16:creationId xmlns:a16="http://schemas.microsoft.com/office/drawing/2014/main" id="{4A179683-BE8B-4073-84A8-2A8AFEC8D12C}"/>
                  </a:ext>
                </a:extLst>
              </p:cNvPr>
              <p:cNvSpPr>
                <a:spLocks noChangeAspect="1" noChangeArrowheads="1"/>
              </p:cNvSpPr>
              <p:nvPr/>
            </p:nvSpPr>
            <p:spPr bwMode="auto">
              <a:xfrm>
                <a:off x="5954240"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48" name="Oval 701">
                <a:extLst>
                  <a:ext uri="{FF2B5EF4-FFF2-40B4-BE49-F238E27FC236}">
                    <a16:creationId xmlns:a16="http://schemas.microsoft.com/office/drawing/2014/main" id="{5A6D5D68-129C-40E2-9025-B25D81ECBDFA}"/>
                  </a:ext>
                </a:extLst>
              </p:cNvPr>
              <p:cNvSpPr>
                <a:spLocks noChangeAspect="1" noChangeArrowheads="1"/>
              </p:cNvSpPr>
              <p:nvPr/>
            </p:nvSpPr>
            <p:spPr bwMode="auto">
              <a:xfrm>
                <a:off x="6067323"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49" name="Oval 702">
                <a:extLst>
                  <a:ext uri="{FF2B5EF4-FFF2-40B4-BE49-F238E27FC236}">
                    <a16:creationId xmlns:a16="http://schemas.microsoft.com/office/drawing/2014/main" id="{3458C506-45AE-4A44-8188-1C32B70AF92B}"/>
                  </a:ext>
                </a:extLst>
              </p:cNvPr>
              <p:cNvSpPr>
                <a:spLocks noChangeAspect="1" noChangeArrowheads="1"/>
              </p:cNvSpPr>
              <p:nvPr/>
            </p:nvSpPr>
            <p:spPr bwMode="auto">
              <a:xfrm>
                <a:off x="6178899"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50" name="Oval 703">
                <a:extLst>
                  <a:ext uri="{FF2B5EF4-FFF2-40B4-BE49-F238E27FC236}">
                    <a16:creationId xmlns:a16="http://schemas.microsoft.com/office/drawing/2014/main" id="{50113F0E-CEDA-464B-9FA2-BFF920542F9E}"/>
                  </a:ext>
                </a:extLst>
              </p:cNvPr>
              <p:cNvSpPr>
                <a:spLocks noChangeAspect="1" noChangeArrowheads="1"/>
              </p:cNvSpPr>
              <p:nvPr/>
            </p:nvSpPr>
            <p:spPr bwMode="auto">
              <a:xfrm>
                <a:off x="6291984"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51" name="Oval 704">
                <a:extLst>
                  <a:ext uri="{FF2B5EF4-FFF2-40B4-BE49-F238E27FC236}">
                    <a16:creationId xmlns:a16="http://schemas.microsoft.com/office/drawing/2014/main" id="{D6966FA3-F1C3-44F9-B9A1-D5AF07FCAD20}"/>
                  </a:ext>
                </a:extLst>
              </p:cNvPr>
              <p:cNvSpPr>
                <a:spLocks noChangeAspect="1" noChangeArrowheads="1"/>
              </p:cNvSpPr>
              <p:nvPr/>
            </p:nvSpPr>
            <p:spPr bwMode="auto">
              <a:xfrm>
                <a:off x="6403560"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52" name="Oval 705">
                <a:extLst>
                  <a:ext uri="{FF2B5EF4-FFF2-40B4-BE49-F238E27FC236}">
                    <a16:creationId xmlns:a16="http://schemas.microsoft.com/office/drawing/2014/main" id="{CCAC512E-44DF-4419-B158-B44BEBFA9116}"/>
                  </a:ext>
                </a:extLst>
              </p:cNvPr>
              <p:cNvSpPr>
                <a:spLocks noChangeAspect="1" noChangeArrowheads="1"/>
              </p:cNvSpPr>
              <p:nvPr/>
            </p:nvSpPr>
            <p:spPr bwMode="auto">
              <a:xfrm>
                <a:off x="6516643"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53" name="Oval 706">
                <a:extLst>
                  <a:ext uri="{FF2B5EF4-FFF2-40B4-BE49-F238E27FC236}">
                    <a16:creationId xmlns:a16="http://schemas.microsoft.com/office/drawing/2014/main" id="{D0D13068-C5E9-46F1-9BBC-6E3317A1A063}"/>
                  </a:ext>
                </a:extLst>
              </p:cNvPr>
              <p:cNvSpPr>
                <a:spLocks noChangeAspect="1" noChangeArrowheads="1"/>
              </p:cNvSpPr>
              <p:nvPr/>
            </p:nvSpPr>
            <p:spPr bwMode="auto">
              <a:xfrm>
                <a:off x="6628219"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54" name="Oval 707">
                <a:extLst>
                  <a:ext uri="{FF2B5EF4-FFF2-40B4-BE49-F238E27FC236}">
                    <a16:creationId xmlns:a16="http://schemas.microsoft.com/office/drawing/2014/main" id="{2CB5CC1F-12D6-4D23-B37B-90ABCE9D7E7B}"/>
                  </a:ext>
                </a:extLst>
              </p:cNvPr>
              <p:cNvSpPr>
                <a:spLocks noChangeAspect="1" noChangeArrowheads="1"/>
              </p:cNvSpPr>
              <p:nvPr/>
            </p:nvSpPr>
            <p:spPr bwMode="auto">
              <a:xfrm>
                <a:off x="6741303"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55" name="Oval 708">
                <a:extLst>
                  <a:ext uri="{FF2B5EF4-FFF2-40B4-BE49-F238E27FC236}">
                    <a16:creationId xmlns:a16="http://schemas.microsoft.com/office/drawing/2014/main" id="{660D6731-175D-4C72-958E-C463BBE06E2B}"/>
                  </a:ext>
                </a:extLst>
              </p:cNvPr>
              <p:cNvSpPr>
                <a:spLocks noChangeAspect="1" noChangeArrowheads="1"/>
              </p:cNvSpPr>
              <p:nvPr/>
            </p:nvSpPr>
            <p:spPr bwMode="auto">
              <a:xfrm>
                <a:off x="6852879"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56" name="Oval 709">
                <a:extLst>
                  <a:ext uri="{FF2B5EF4-FFF2-40B4-BE49-F238E27FC236}">
                    <a16:creationId xmlns:a16="http://schemas.microsoft.com/office/drawing/2014/main" id="{52687B2B-F540-4687-BB68-880F4578A2D2}"/>
                  </a:ext>
                </a:extLst>
              </p:cNvPr>
              <p:cNvSpPr>
                <a:spLocks noChangeAspect="1" noChangeArrowheads="1"/>
              </p:cNvSpPr>
              <p:nvPr/>
            </p:nvSpPr>
            <p:spPr bwMode="auto">
              <a:xfrm>
                <a:off x="6965963" y="166007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57" name="Oval 710">
                <a:extLst>
                  <a:ext uri="{FF2B5EF4-FFF2-40B4-BE49-F238E27FC236}">
                    <a16:creationId xmlns:a16="http://schemas.microsoft.com/office/drawing/2014/main" id="{DE09F045-4BAF-460B-9093-64CB736D551C}"/>
                  </a:ext>
                </a:extLst>
              </p:cNvPr>
              <p:cNvSpPr>
                <a:spLocks noChangeAspect="1" noChangeArrowheads="1"/>
              </p:cNvSpPr>
              <p:nvPr/>
            </p:nvSpPr>
            <p:spPr bwMode="auto">
              <a:xfrm>
                <a:off x="7190623" y="166007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58" name="Oval 711">
                <a:extLst>
                  <a:ext uri="{FF2B5EF4-FFF2-40B4-BE49-F238E27FC236}">
                    <a16:creationId xmlns:a16="http://schemas.microsoft.com/office/drawing/2014/main" id="{5DBCA4DB-91AB-44FC-BDDD-CBAA0B914A76}"/>
                  </a:ext>
                </a:extLst>
              </p:cNvPr>
              <p:cNvSpPr>
                <a:spLocks noChangeAspect="1" noChangeArrowheads="1"/>
              </p:cNvSpPr>
              <p:nvPr/>
            </p:nvSpPr>
            <p:spPr bwMode="auto">
              <a:xfrm>
                <a:off x="1010215" y="176410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59" name="Oval 712">
                <a:extLst>
                  <a:ext uri="{FF2B5EF4-FFF2-40B4-BE49-F238E27FC236}">
                    <a16:creationId xmlns:a16="http://schemas.microsoft.com/office/drawing/2014/main" id="{5A074895-489B-4867-BA6D-71BE09E5FE1F}"/>
                  </a:ext>
                </a:extLst>
              </p:cNvPr>
              <p:cNvSpPr>
                <a:spLocks noChangeAspect="1" noChangeArrowheads="1"/>
              </p:cNvSpPr>
              <p:nvPr/>
            </p:nvSpPr>
            <p:spPr bwMode="auto">
              <a:xfrm>
                <a:off x="1123300"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60" name="Oval 713">
                <a:extLst>
                  <a:ext uri="{FF2B5EF4-FFF2-40B4-BE49-F238E27FC236}">
                    <a16:creationId xmlns:a16="http://schemas.microsoft.com/office/drawing/2014/main" id="{09252285-2EBE-4651-B072-D6069FD1469C}"/>
                  </a:ext>
                </a:extLst>
              </p:cNvPr>
              <p:cNvSpPr>
                <a:spLocks noChangeAspect="1" noChangeArrowheads="1"/>
              </p:cNvSpPr>
              <p:nvPr/>
            </p:nvSpPr>
            <p:spPr bwMode="auto">
              <a:xfrm>
                <a:off x="1234876"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61" name="Oval 714">
                <a:extLst>
                  <a:ext uri="{FF2B5EF4-FFF2-40B4-BE49-F238E27FC236}">
                    <a16:creationId xmlns:a16="http://schemas.microsoft.com/office/drawing/2014/main" id="{8358149F-C368-4743-B83F-1D6D17C2DF80}"/>
                  </a:ext>
                </a:extLst>
              </p:cNvPr>
              <p:cNvSpPr>
                <a:spLocks noChangeAspect="1" noChangeArrowheads="1"/>
              </p:cNvSpPr>
              <p:nvPr/>
            </p:nvSpPr>
            <p:spPr bwMode="auto">
              <a:xfrm>
                <a:off x="1347959" y="176410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62" name="Oval 715">
                <a:extLst>
                  <a:ext uri="{FF2B5EF4-FFF2-40B4-BE49-F238E27FC236}">
                    <a16:creationId xmlns:a16="http://schemas.microsoft.com/office/drawing/2014/main" id="{DFBE6829-143E-4B73-BA94-11199F6E9A11}"/>
                  </a:ext>
                </a:extLst>
              </p:cNvPr>
              <p:cNvSpPr>
                <a:spLocks noChangeAspect="1" noChangeArrowheads="1"/>
              </p:cNvSpPr>
              <p:nvPr/>
            </p:nvSpPr>
            <p:spPr bwMode="auto">
              <a:xfrm>
                <a:off x="1459535" y="176410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63" name="Oval 716">
                <a:extLst>
                  <a:ext uri="{FF2B5EF4-FFF2-40B4-BE49-F238E27FC236}">
                    <a16:creationId xmlns:a16="http://schemas.microsoft.com/office/drawing/2014/main" id="{2676622F-73DF-490E-9A76-33442FD1587D}"/>
                  </a:ext>
                </a:extLst>
              </p:cNvPr>
              <p:cNvSpPr>
                <a:spLocks noChangeAspect="1" noChangeArrowheads="1"/>
              </p:cNvSpPr>
              <p:nvPr/>
            </p:nvSpPr>
            <p:spPr bwMode="auto">
              <a:xfrm>
                <a:off x="1572619"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64" name="Oval 717">
                <a:extLst>
                  <a:ext uri="{FF2B5EF4-FFF2-40B4-BE49-F238E27FC236}">
                    <a16:creationId xmlns:a16="http://schemas.microsoft.com/office/drawing/2014/main" id="{9E5E34FB-3606-49B5-A667-9BCE4C1A3AC7}"/>
                  </a:ext>
                </a:extLst>
              </p:cNvPr>
              <p:cNvSpPr>
                <a:spLocks noChangeAspect="1" noChangeArrowheads="1"/>
              </p:cNvSpPr>
              <p:nvPr/>
            </p:nvSpPr>
            <p:spPr bwMode="auto">
              <a:xfrm>
                <a:off x="1684195"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65" name="Oval 718">
                <a:extLst>
                  <a:ext uri="{FF2B5EF4-FFF2-40B4-BE49-F238E27FC236}">
                    <a16:creationId xmlns:a16="http://schemas.microsoft.com/office/drawing/2014/main" id="{99DC617A-ED9F-4F04-9301-17C72A808576}"/>
                  </a:ext>
                </a:extLst>
              </p:cNvPr>
              <p:cNvSpPr>
                <a:spLocks noChangeAspect="1" noChangeArrowheads="1"/>
              </p:cNvSpPr>
              <p:nvPr/>
            </p:nvSpPr>
            <p:spPr bwMode="auto">
              <a:xfrm>
                <a:off x="1797279" y="176410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66" name="Oval 719">
                <a:extLst>
                  <a:ext uri="{FF2B5EF4-FFF2-40B4-BE49-F238E27FC236}">
                    <a16:creationId xmlns:a16="http://schemas.microsoft.com/office/drawing/2014/main" id="{92497F5D-33CD-4B0C-B547-D659929D9999}"/>
                  </a:ext>
                </a:extLst>
              </p:cNvPr>
              <p:cNvSpPr>
                <a:spLocks noChangeAspect="1" noChangeArrowheads="1"/>
              </p:cNvSpPr>
              <p:nvPr/>
            </p:nvSpPr>
            <p:spPr bwMode="auto">
              <a:xfrm>
                <a:off x="1908855" y="176410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67" name="Oval 720">
                <a:extLst>
                  <a:ext uri="{FF2B5EF4-FFF2-40B4-BE49-F238E27FC236}">
                    <a16:creationId xmlns:a16="http://schemas.microsoft.com/office/drawing/2014/main" id="{9774DE78-2C17-449D-9AE0-AA29CC8D0059}"/>
                  </a:ext>
                </a:extLst>
              </p:cNvPr>
              <p:cNvSpPr>
                <a:spLocks noChangeAspect="1" noChangeArrowheads="1"/>
              </p:cNvSpPr>
              <p:nvPr/>
            </p:nvSpPr>
            <p:spPr bwMode="auto">
              <a:xfrm>
                <a:off x="2021939"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68" name="Oval 721">
                <a:extLst>
                  <a:ext uri="{FF2B5EF4-FFF2-40B4-BE49-F238E27FC236}">
                    <a16:creationId xmlns:a16="http://schemas.microsoft.com/office/drawing/2014/main" id="{0BF7B2A7-4BC9-43EA-871A-0131FFBF78D6}"/>
                  </a:ext>
                </a:extLst>
              </p:cNvPr>
              <p:cNvSpPr>
                <a:spLocks noChangeAspect="1" noChangeArrowheads="1"/>
              </p:cNvSpPr>
              <p:nvPr/>
            </p:nvSpPr>
            <p:spPr bwMode="auto">
              <a:xfrm>
                <a:off x="2133515"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69" name="Oval 722">
                <a:extLst>
                  <a:ext uri="{FF2B5EF4-FFF2-40B4-BE49-F238E27FC236}">
                    <a16:creationId xmlns:a16="http://schemas.microsoft.com/office/drawing/2014/main" id="{622E7BBD-C14F-486A-86D3-0F604CFA7812}"/>
                  </a:ext>
                </a:extLst>
              </p:cNvPr>
              <p:cNvSpPr>
                <a:spLocks noChangeAspect="1" noChangeArrowheads="1"/>
              </p:cNvSpPr>
              <p:nvPr/>
            </p:nvSpPr>
            <p:spPr bwMode="auto">
              <a:xfrm>
                <a:off x="3707642"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70" name="Oval 723">
                <a:extLst>
                  <a:ext uri="{FF2B5EF4-FFF2-40B4-BE49-F238E27FC236}">
                    <a16:creationId xmlns:a16="http://schemas.microsoft.com/office/drawing/2014/main" id="{A3A074AC-3AFD-4C37-8B65-C811306FD33D}"/>
                  </a:ext>
                </a:extLst>
              </p:cNvPr>
              <p:cNvSpPr>
                <a:spLocks noChangeAspect="1" noChangeArrowheads="1"/>
              </p:cNvSpPr>
              <p:nvPr/>
            </p:nvSpPr>
            <p:spPr bwMode="auto">
              <a:xfrm>
                <a:off x="3819218"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71" name="Oval 724">
                <a:extLst>
                  <a:ext uri="{FF2B5EF4-FFF2-40B4-BE49-F238E27FC236}">
                    <a16:creationId xmlns:a16="http://schemas.microsoft.com/office/drawing/2014/main" id="{7A63CE88-AE40-4FFC-B33F-95455620A54D}"/>
                  </a:ext>
                </a:extLst>
              </p:cNvPr>
              <p:cNvSpPr>
                <a:spLocks noChangeAspect="1" noChangeArrowheads="1"/>
              </p:cNvSpPr>
              <p:nvPr/>
            </p:nvSpPr>
            <p:spPr bwMode="auto">
              <a:xfrm>
                <a:off x="4268537"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72" name="Oval 725">
                <a:extLst>
                  <a:ext uri="{FF2B5EF4-FFF2-40B4-BE49-F238E27FC236}">
                    <a16:creationId xmlns:a16="http://schemas.microsoft.com/office/drawing/2014/main" id="{94800CAD-674B-4A3C-AB1C-B04EC6A383B2}"/>
                  </a:ext>
                </a:extLst>
              </p:cNvPr>
              <p:cNvSpPr>
                <a:spLocks noChangeAspect="1" noChangeArrowheads="1"/>
              </p:cNvSpPr>
              <p:nvPr/>
            </p:nvSpPr>
            <p:spPr bwMode="auto">
              <a:xfrm>
                <a:off x="4493197" y="176410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73" name="Oval 726">
                <a:extLst>
                  <a:ext uri="{FF2B5EF4-FFF2-40B4-BE49-F238E27FC236}">
                    <a16:creationId xmlns:a16="http://schemas.microsoft.com/office/drawing/2014/main" id="{D6CAF4D2-CBD4-4A61-A5BD-D22EEB19ABE2}"/>
                  </a:ext>
                </a:extLst>
              </p:cNvPr>
              <p:cNvSpPr>
                <a:spLocks noChangeAspect="1" noChangeArrowheads="1"/>
              </p:cNvSpPr>
              <p:nvPr/>
            </p:nvSpPr>
            <p:spPr bwMode="auto">
              <a:xfrm>
                <a:off x="4606281"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74" name="Oval 727">
                <a:extLst>
                  <a:ext uri="{FF2B5EF4-FFF2-40B4-BE49-F238E27FC236}">
                    <a16:creationId xmlns:a16="http://schemas.microsoft.com/office/drawing/2014/main" id="{EFCFCDE3-24AC-48DB-9503-34556DD9969A}"/>
                  </a:ext>
                </a:extLst>
              </p:cNvPr>
              <p:cNvSpPr>
                <a:spLocks noChangeAspect="1" noChangeArrowheads="1"/>
              </p:cNvSpPr>
              <p:nvPr/>
            </p:nvSpPr>
            <p:spPr bwMode="auto">
              <a:xfrm>
                <a:off x="4717857"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75" name="Oval 728">
                <a:extLst>
                  <a:ext uri="{FF2B5EF4-FFF2-40B4-BE49-F238E27FC236}">
                    <a16:creationId xmlns:a16="http://schemas.microsoft.com/office/drawing/2014/main" id="{F34F6ED7-C25A-4D88-A006-11249175D67D}"/>
                  </a:ext>
                </a:extLst>
              </p:cNvPr>
              <p:cNvSpPr>
                <a:spLocks noChangeAspect="1" noChangeArrowheads="1"/>
              </p:cNvSpPr>
              <p:nvPr/>
            </p:nvSpPr>
            <p:spPr bwMode="auto">
              <a:xfrm>
                <a:off x="4830940" y="176410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76" name="Oval 729">
                <a:extLst>
                  <a:ext uri="{FF2B5EF4-FFF2-40B4-BE49-F238E27FC236}">
                    <a16:creationId xmlns:a16="http://schemas.microsoft.com/office/drawing/2014/main" id="{3CBCD2EA-5772-42BA-B9C9-A29C1B821C40}"/>
                  </a:ext>
                </a:extLst>
              </p:cNvPr>
              <p:cNvSpPr>
                <a:spLocks noChangeAspect="1" noChangeArrowheads="1"/>
              </p:cNvSpPr>
              <p:nvPr/>
            </p:nvSpPr>
            <p:spPr bwMode="auto">
              <a:xfrm>
                <a:off x="4942516" y="176410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77" name="Oval 730">
                <a:extLst>
                  <a:ext uri="{FF2B5EF4-FFF2-40B4-BE49-F238E27FC236}">
                    <a16:creationId xmlns:a16="http://schemas.microsoft.com/office/drawing/2014/main" id="{D39F4FD1-26CD-4762-8B24-D3C391352F4C}"/>
                  </a:ext>
                </a:extLst>
              </p:cNvPr>
              <p:cNvSpPr>
                <a:spLocks noChangeAspect="1" noChangeArrowheads="1"/>
              </p:cNvSpPr>
              <p:nvPr/>
            </p:nvSpPr>
            <p:spPr bwMode="auto">
              <a:xfrm>
                <a:off x="5055601"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78" name="Oval 731">
                <a:extLst>
                  <a:ext uri="{FF2B5EF4-FFF2-40B4-BE49-F238E27FC236}">
                    <a16:creationId xmlns:a16="http://schemas.microsoft.com/office/drawing/2014/main" id="{DBBA1F6A-F0A3-4551-AE23-739184766381}"/>
                  </a:ext>
                </a:extLst>
              </p:cNvPr>
              <p:cNvSpPr>
                <a:spLocks noChangeAspect="1" noChangeArrowheads="1"/>
              </p:cNvSpPr>
              <p:nvPr/>
            </p:nvSpPr>
            <p:spPr bwMode="auto">
              <a:xfrm>
                <a:off x="5280260" y="176410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79" name="Oval 732">
                <a:extLst>
                  <a:ext uri="{FF2B5EF4-FFF2-40B4-BE49-F238E27FC236}">
                    <a16:creationId xmlns:a16="http://schemas.microsoft.com/office/drawing/2014/main" id="{FF8783B3-2F04-49CE-9C96-EF9E4B12E706}"/>
                  </a:ext>
                </a:extLst>
              </p:cNvPr>
              <p:cNvSpPr>
                <a:spLocks noChangeAspect="1" noChangeArrowheads="1"/>
              </p:cNvSpPr>
              <p:nvPr/>
            </p:nvSpPr>
            <p:spPr bwMode="auto">
              <a:xfrm>
                <a:off x="5391836" y="176410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80" name="Oval 733">
                <a:extLst>
                  <a:ext uri="{FF2B5EF4-FFF2-40B4-BE49-F238E27FC236}">
                    <a16:creationId xmlns:a16="http://schemas.microsoft.com/office/drawing/2014/main" id="{237394FC-3530-4005-B986-AF98EE541F6E}"/>
                  </a:ext>
                </a:extLst>
              </p:cNvPr>
              <p:cNvSpPr>
                <a:spLocks noChangeAspect="1" noChangeArrowheads="1"/>
              </p:cNvSpPr>
              <p:nvPr/>
            </p:nvSpPr>
            <p:spPr bwMode="auto">
              <a:xfrm>
                <a:off x="5504920"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81" name="Oval 734">
                <a:extLst>
                  <a:ext uri="{FF2B5EF4-FFF2-40B4-BE49-F238E27FC236}">
                    <a16:creationId xmlns:a16="http://schemas.microsoft.com/office/drawing/2014/main" id="{AB36AFA4-001F-4481-A26E-1CA8708D536E}"/>
                  </a:ext>
                </a:extLst>
              </p:cNvPr>
              <p:cNvSpPr>
                <a:spLocks noChangeAspect="1" noChangeArrowheads="1"/>
              </p:cNvSpPr>
              <p:nvPr/>
            </p:nvSpPr>
            <p:spPr bwMode="auto">
              <a:xfrm>
                <a:off x="5618004" y="176410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82" name="Oval 735">
                <a:extLst>
                  <a:ext uri="{FF2B5EF4-FFF2-40B4-BE49-F238E27FC236}">
                    <a16:creationId xmlns:a16="http://schemas.microsoft.com/office/drawing/2014/main" id="{A0EB4FFD-899B-40B9-936D-04C65391A00E}"/>
                  </a:ext>
                </a:extLst>
              </p:cNvPr>
              <p:cNvSpPr>
                <a:spLocks noChangeAspect="1" noChangeArrowheads="1"/>
              </p:cNvSpPr>
              <p:nvPr/>
            </p:nvSpPr>
            <p:spPr bwMode="auto">
              <a:xfrm>
                <a:off x="5729580" y="176410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83" name="Oval 736">
                <a:extLst>
                  <a:ext uri="{FF2B5EF4-FFF2-40B4-BE49-F238E27FC236}">
                    <a16:creationId xmlns:a16="http://schemas.microsoft.com/office/drawing/2014/main" id="{B706EB79-1DBD-400C-8145-9FF71ED19D3F}"/>
                  </a:ext>
                </a:extLst>
              </p:cNvPr>
              <p:cNvSpPr>
                <a:spLocks noChangeAspect="1" noChangeArrowheads="1"/>
              </p:cNvSpPr>
              <p:nvPr/>
            </p:nvSpPr>
            <p:spPr bwMode="auto">
              <a:xfrm>
                <a:off x="5842664"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84" name="Oval 737">
                <a:extLst>
                  <a:ext uri="{FF2B5EF4-FFF2-40B4-BE49-F238E27FC236}">
                    <a16:creationId xmlns:a16="http://schemas.microsoft.com/office/drawing/2014/main" id="{75C3367C-075B-41D1-87E6-221177038450}"/>
                  </a:ext>
                </a:extLst>
              </p:cNvPr>
              <p:cNvSpPr>
                <a:spLocks noChangeAspect="1" noChangeArrowheads="1"/>
              </p:cNvSpPr>
              <p:nvPr/>
            </p:nvSpPr>
            <p:spPr bwMode="auto">
              <a:xfrm>
                <a:off x="5954240"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85" name="Oval 738">
                <a:extLst>
                  <a:ext uri="{FF2B5EF4-FFF2-40B4-BE49-F238E27FC236}">
                    <a16:creationId xmlns:a16="http://schemas.microsoft.com/office/drawing/2014/main" id="{FB06C7AF-3DBF-425D-8251-1C3DC80F77B1}"/>
                  </a:ext>
                </a:extLst>
              </p:cNvPr>
              <p:cNvSpPr>
                <a:spLocks noChangeAspect="1" noChangeArrowheads="1"/>
              </p:cNvSpPr>
              <p:nvPr/>
            </p:nvSpPr>
            <p:spPr bwMode="auto">
              <a:xfrm>
                <a:off x="6067323" y="176410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86" name="Oval 739">
                <a:extLst>
                  <a:ext uri="{FF2B5EF4-FFF2-40B4-BE49-F238E27FC236}">
                    <a16:creationId xmlns:a16="http://schemas.microsoft.com/office/drawing/2014/main" id="{20B97202-3F44-406D-B506-72615CDE1A77}"/>
                  </a:ext>
                </a:extLst>
              </p:cNvPr>
              <p:cNvSpPr>
                <a:spLocks noChangeAspect="1" noChangeArrowheads="1"/>
              </p:cNvSpPr>
              <p:nvPr/>
            </p:nvSpPr>
            <p:spPr bwMode="auto">
              <a:xfrm>
                <a:off x="6178899" y="176410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87" name="Oval 740">
                <a:extLst>
                  <a:ext uri="{FF2B5EF4-FFF2-40B4-BE49-F238E27FC236}">
                    <a16:creationId xmlns:a16="http://schemas.microsoft.com/office/drawing/2014/main" id="{214B1C01-6559-4D4B-9ABC-87AAB87208A8}"/>
                  </a:ext>
                </a:extLst>
              </p:cNvPr>
              <p:cNvSpPr>
                <a:spLocks noChangeAspect="1" noChangeArrowheads="1"/>
              </p:cNvSpPr>
              <p:nvPr/>
            </p:nvSpPr>
            <p:spPr bwMode="auto">
              <a:xfrm>
                <a:off x="6291984"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88" name="Oval 741">
                <a:extLst>
                  <a:ext uri="{FF2B5EF4-FFF2-40B4-BE49-F238E27FC236}">
                    <a16:creationId xmlns:a16="http://schemas.microsoft.com/office/drawing/2014/main" id="{7628F326-F01A-4CAB-83D4-17535E634B2A}"/>
                  </a:ext>
                </a:extLst>
              </p:cNvPr>
              <p:cNvSpPr>
                <a:spLocks noChangeAspect="1" noChangeArrowheads="1"/>
              </p:cNvSpPr>
              <p:nvPr/>
            </p:nvSpPr>
            <p:spPr bwMode="auto">
              <a:xfrm>
                <a:off x="6403560"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89" name="Oval 742">
                <a:extLst>
                  <a:ext uri="{FF2B5EF4-FFF2-40B4-BE49-F238E27FC236}">
                    <a16:creationId xmlns:a16="http://schemas.microsoft.com/office/drawing/2014/main" id="{E6E58C4B-7E93-437E-9167-9A87E376B498}"/>
                  </a:ext>
                </a:extLst>
              </p:cNvPr>
              <p:cNvSpPr>
                <a:spLocks noChangeAspect="1" noChangeArrowheads="1"/>
              </p:cNvSpPr>
              <p:nvPr/>
            </p:nvSpPr>
            <p:spPr bwMode="auto">
              <a:xfrm>
                <a:off x="6516643" y="176410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90" name="Oval 743">
                <a:extLst>
                  <a:ext uri="{FF2B5EF4-FFF2-40B4-BE49-F238E27FC236}">
                    <a16:creationId xmlns:a16="http://schemas.microsoft.com/office/drawing/2014/main" id="{2D663245-96D5-4BCB-876C-0CB1CB171678}"/>
                  </a:ext>
                </a:extLst>
              </p:cNvPr>
              <p:cNvSpPr>
                <a:spLocks noChangeAspect="1" noChangeArrowheads="1"/>
              </p:cNvSpPr>
              <p:nvPr/>
            </p:nvSpPr>
            <p:spPr bwMode="auto">
              <a:xfrm>
                <a:off x="6628219" y="176410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91" name="Oval 744">
                <a:extLst>
                  <a:ext uri="{FF2B5EF4-FFF2-40B4-BE49-F238E27FC236}">
                    <a16:creationId xmlns:a16="http://schemas.microsoft.com/office/drawing/2014/main" id="{7B7142DE-0C51-4B26-B368-ABD80ED8B50F}"/>
                  </a:ext>
                </a:extLst>
              </p:cNvPr>
              <p:cNvSpPr>
                <a:spLocks noChangeAspect="1" noChangeArrowheads="1"/>
              </p:cNvSpPr>
              <p:nvPr/>
            </p:nvSpPr>
            <p:spPr bwMode="auto">
              <a:xfrm>
                <a:off x="6741303"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92" name="Oval 745">
                <a:extLst>
                  <a:ext uri="{FF2B5EF4-FFF2-40B4-BE49-F238E27FC236}">
                    <a16:creationId xmlns:a16="http://schemas.microsoft.com/office/drawing/2014/main" id="{B96D853E-580C-422F-91ED-848EEB1B11AA}"/>
                  </a:ext>
                </a:extLst>
              </p:cNvPr>
              <p:cNvSpPr>
                <a:spLocks noChangeAspect="1" noChangeArrowheads="1"/>
              </p:cNvSpPr>
              <p:nvPr/>
            </p:nvSpPr>
            <p:spPr bwMode="auto">
              <a:xfrm>
                <a:off x="6965963" y="1764108"/>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93" name="Oval 746">
                <a:extLst>
                  <a:ext uri="{FF2B5EF4-FFF2-40B4-BE49-F238E27FC236}">
                    <a16:creationId xmlns:a16="http://schemas.microsoft.com/office/drawing/2014/main" id="{CB482D60-4139-49EF-A214-51DC8221E8C6}"/>
                  </a:ext>
                </a:extLst>
              </p:cNvPr>
              <p:cNvSpPr>
                <a:spLocks noChangeAspect="1" noChangeArrowheads="1"/>
              </p:cNvSpPr>
              <p:nvPr/>
            </p:nvSpPr>
            <p:spPr bwMode="auto">
              <a:xfrm>
                <a:off x="7190623" y="1764108"/>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94" name="Oval 747">
                <a:extLst>
                  <a:ext uri="{FF2B5EF4-FFF2-40B4-BE49-F238E27FC236}">
                    <a16:creationId xmlns:a16="http://schemas.microsoft.com/office/drawing/2014/main" id="{42426FDB-D893-486F-B0C1-5568B6922A3D}"/>
                  </a:ext>
                </a:extLst>
              </p:cNvPr>
              <p:cNvSpPr>
                <a:spLocks noChangeAspect="1" noChangeArrowheads="1"/>
              </p:cNvSpPr>
              <p:nvPr/>
            </p:nvSpPr>
            <p:spPr bwMode="auto">
              <a:xfrm>
                <a:off x="1123300" y="186814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95" name="Oval 748">
                <a:extLst>
                  <a:ext uri="{FF2B5EF4-FFF2-40B4-BE49-F238E27FC236}">
                    <a16:creationId xmlns:a16="http://schemas.microsoft.com/office/drawing/2014/main" id="{8BA6119A-9FF0-4DB0-82A1-5AB3D8468470}"/>
                  </a:ext>
                </a:extLst>
              </p:cNvPr>
              <p:cNvSpPr>
                <a:spLocks noChangeAspect="1" noChangeArrowheads="1"/>
              </p:cNvSpPr>
              <p:nvPr/>
            </p:nvSpPr>
            <p:spPr bwMode="auto">
              <a:xfrm>
                <a:off x="1234876" y="186814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96" name="Oval 749">
                <a:extLst>
                  <a:ext uri="{FF2B5EF4-FFF2-40B4-BE49-F238E27FC236}">
                    <a16:creationId xmlns:a16="http://schemas.microsoft.com/office/drawing/2014/main" id="{88A1CD10-29EA-4C7F-B5F6-69ADD530AAD5}"/>
                  </a:ext>
                </a:extLst>
              </p:cNvPr>
              <p:cNvSpPr>
                <a:spLocks noChangeAspect="1" noChangeArrowheads="1"/>
              </p:cNvSpPr>
              <p:nvPr/>
            </p:nvSpPr>
            <p:spPr bwMode="auto">
              <a:xfrm>
                <a:off x="1347959" y="186814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97" name="Oval 750">
                <a:extLst>
                  <a:ext uri="{FF2B5EF4-FFF2-40B4-BE49-F238E27FC236}">
                    <a16:creationId xmlns:a16="http://schemas.microsoft.com/office/drawing/2014/main" id="{1CF96242-CB74-4627-979F-70AD365CDD51}"/>
                  </a:ext>
                </a:extLst>
              </p:cNvPr>
              <p:cNvSpPr>
                <a:spLocks noChangeAspect="1" noChangeArrowheads="1"/>
              </p:cNvSpPr>
              <p:nvPr/>
            </p:nvSpPr>
            <p:spPr bwMode="auto">
              <a:xfrm>
                <a:off x="1459535" y="186814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98" name="Oval 751">
                <a:extLst>
                  <a:ext uri="{FF2B5EF4-FFF2-40B4-BE49-F238E27FC236}">
                    <a16:creationId xmlns:a16="http://schemas.microsoft.com/office/drawing/2014/main" id="{BDE0A238-02F1-4DCB-B5CE-B976E1EC9C91}"/>
                  </a:ext>
                </a:extLst>
              </p:cNvPr>
              <p:cNvSpPr>
                <a:spLocks noChangeAspect="1" noChangeArrowheads="1"/>
              </p:cNvSpPr>
              <p:nvPr/>
            </p:nvSpPr>
            <p:spPr bwMode="auto">
              <a:xfrm>
                <a:off x="1572619" y="186814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499" name="Oval 752">
                <a:extLst>
                  <a:ext uri="{FF2B5EF4-FFF2-40B4-BE49-F238E27FC236}">
                    <a16:creationId xmlns:a16="http://schemas.microsoft.com/office/drawing/2014/main" id="{11269763-B322-43E3-A7E0-03AA603E508C}"/>
                  </a:ext>
                </a:extLst>
              </p:cNvPr>
              <p:cNvSpPr>
                <a:spLocks noChangeAspect="1" noChangeArrowheads="1"/>
              </p:cNvSpPr>
              <p:nvPr/>
            </p:nvSpPr>
            <p:spPr bwMode="auto">
              <a:xfrm>
                <a:off x="1684195" y="186814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00" name="Oval 753">
                <a:extLst>
                  <a:ext uri="{FF2B5EF4-FFF2-40B4-BE49-F238E27FC236}">
                    <a16:creationId xmlns:a16="http://schemas.microsoft.com/office/drawing/2014/main" id="{453B53FF-1EDB-4F39-B907-19029486B073}"/>
                  </a:ext>
                </a:extLst>
              </p:cNvPr>
              <p:cNvSpPr>
                <a:spLocks noChangeAspect="1" noChangeArrowheads="1"/>
              </p:cNvSpPr>
              <p:nvPr/>
            </p:nvSpPr>
            <p:spPr bwMode="auto">
              <a:xfrm>
                <a:off x="1797279" y="186814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01" name="Oval 754">
                <a:extLst>
                  <a:ext uri="{FF2B5EF4-FFF2-40B4-BE49-F238E27FC236}">
                    <a16:creationId xmlns:a16="http://schemas.microsoft.com/office/drawing/2014/main" id="{EDF6093B-24AE-47CB-B1F8-B8ABEEB1E05C}"/>
                  </a:ext>
                </a:extLst>
              </p:cNvPr>
              <p:cNvSpPr>
                <a:spLocks noChangeAspect="1" noChangeArrowheads="1"/>
              </p:cNvSpPr>
              <p:nvPr/>
            </p:nvSpPr>
            <p:spPr bwMode="auto">
              <a:xfrm>
                <a:off x="1908855" y="186814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02" name="Oval 755">
                <a:extLst>
                  <a:ext uri="{FF2B5EF4-FFF2-40B4-BE49-F238E27FC236}">
                    <a16:creationId xmlns:a16="http://schemas.microsoft.com/office/drawing/2014/main" id="{34DE4B9A-1D05-4D5B-837B-DAA3A21AC992}"/>
                  </a:ext>
                </a:extLst>
              </p:cNvPr>
              <p:cNvSpPr>
                <a:spLocks noChangeAspect="1" noChangeArrowheads="1"/>
              </p:cNvSpPr>
              <p:nvPr/>
            </p:nvSpPr>
            <p:spPr bwMode="auto">
              <a:xfrm>
                <a:off x="2021939" y="186814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03" name="Oval 756">
                <a:extLst>
                  <a:ext uri="{FF2B5EF4-FFF2-40B4-BE49-F238E27FC236}">
                    <a16:creationId xmlns:a16="http://schemas.microsoft.com/office/drawing/2014/main" id="{CC10E458-A852-4999-9917-1574C388DD2D}"/>
                  </a:ext>
                </a:extLst>
              </p:cNvPr>
              <p:cNvSpPr>
                <a:spLocks noChangeAspect="1" noChangeArrowheads="1"/>
              </p:cNvSpPr>
              <p:nvPr/>
            </p:nvSpPr>
            <p:spPr bwMode="auto">
              <a:xfrm>
                <a:off x="3819218" y="186814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04" name="Oval 757">
                <a:extLst>
                  <a:ext uri="{FF2B5EF4-FFF2-40B4-BE49-F238E27FC236}">
                    <a16:creationId xmlns:a16="http://schemas.microsoft.com/office/drawing/2014/main" id="{F1DBD8E8-3135-4000-8E86-8C1CF7F26B76}"/>
                  </a:ext>
                </a:extLst>
              </p:cNvPr>
              <p:cNvSpPr>
                <a:spLocks noChangeAspect="1" noChangeArrowheads="1"/>
              </p:cNvSpPr>
              <p:nvPr/>
            </p:nvSpPr>
            <p:spPr bwMode="auto">
              <a:xfrm>
                <a:off x="3932301" y="186814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05" name="Oval 758">
                <a:extLst>
                  <a:ext uri="{FF2B5EF4-FFF2-40B4-BE49-F238E27FC236}">
                    <a16:creationId xmlns:a16="http://schemas.microsoft.com/office/drawing/2014/main" id="{7093B865-DDF0-420F-B8F4-EE300FA1E9AD}"/>
                  </a:ext>
                </a:extLst>
              </p:cNvPr>
              <p:cNvSpPr>
                <a:spLocks noChangeAspect="1" noChangeArrowheads="1"/>
              </p:cNvSpPr>
              <p:nvPr/>
            </p:nvSpPr>
            <p:spPr bwMode="auto">
              <a:xfrm>
                <a:off x="4043877" y="186814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06" name="Oval 759">
                <a:extLst>
                  <a:ext uri="{FF2B5EF4-FFF2-40B4-BE49-F238E27FC236}">
                    <a16:creationId xmlns:a16="http://schemas.microsoft.com/office/drawing/2014/main" id="{7CFB809C-F1B9-48DA-83DB-A4099B8A8326}"/>
                  </a:ext>
                </a:extLst>
              </p:cNvPr>
              <p:cNvSpPr>
                <a:spLocks noChangeAspect="1" noChangeArrowheads="1"/>
              </p:cNvSpPr>
              <p:nvPr/>
            </p:nvSpPr>
            <p:spPr bwMode="auto">
              <a:xfrm>
                <a:off x="4156961" y="186814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07" name="Oval 760">
                <a:extLst>
                  <a:ext uri="{FF2B5EF4-FFF2-40B4-BE49-F238E27FC236}">
                    <a16:creationId xmlns:a16="http://schemas.microsoft.com/office/drawing/2014/main" id="{D5F71ACE-2E29-4BA2-8F12-295EAD212965}"/>
                  </a:ext>
                </a:extLst>
              </p:cNvPr>
              <p:cNvSpPr>
                <a:spLocks noChangeAspect="1" noChangeArrowheads="1"/>
              </p:cNvSpPr>
              <p:nvPr/>
            </p:nvSpPr>
            <p:spPr bwMode="auto">
              <a:xfrm>
                <a:off x="4830940" y="186814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08" name="Oval 761">
                <a:extLst>
                  <a:ext uri="{FF2B5EF4-FFF2-40B4-BE49-F238E27FC236}">
                    <a16:creationId xmlns:a16="http://schemas.microsoft.com/office/drawing/2014/main" id="{3846C7C2-0B2E-42A5-BD9C-B24392BFA90B}"/>
                  </a:ext>
                </a:extLst>
              </p:cNvPr>
              <p:cNvSpPr>
                <a:spLocks noChangeAspect="1" noChangeArrowheads="1"/>
              </p:cNvSpPr>
              <p:nvPr/>
            </p:nvSpPr>
            <p:spPr bwMode="auto">
              <a:xfrm>
                <a:off x="4942516" y="186814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09" name="Oval 762">
                <a:extLst>
                  <a:ext uri="{FF2B5EF4-FFF2-40B4-BE49-F238E27FC236}">
                    <a16:creationId xmlns:a16="http://schemas.microsoft.com/office/drawing/2014/main" id="{E3C27F36-6F67-4A55-85A6-38527A941E58}"/>
                  </a:ext>
                </a:extLst>
              </p:cNvPr>
              <p:cNvSpPr>
                <a:spLocks noChangeAspect="1" noChangeArrowheads="1"/>
              </p:cNvSpPr>
              <p:nvPr/>
            </p:nvSpPr>
            <p:spPr bwMode="auto">
              <a:xfrm>
                <a:off x="5055601" y="186814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10" name="Oval 763">
                <a:extLst>
                  <a:ext uri="{FF2B5EF4-FFF2-40B4-BE49-F238E27FC236}">
                    <a16:creationId xmlns:a16="http://schemas.microsoft.com/office/drawing/2014/main" id="{99873D57-6076-4F5F-B4BA-9AD2534D70F9}"/>
                  </a:ext>
                </a:extLst>
              </p:cNvPr>
              <p:cNvSpPr>
                <a:spLocks noChangeAspect="1" noChangeArrowheads="1"/>
              </p:cNvSpPr>
              <p:nvPr/>
            </p:nvSpPr>
            <p:spPr bwMode="auto">
              <a:xfrm>
                <a:off x="5167177" y="186814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11" name="Oval 764">
                <a:extLst>
                  <a:ext uri="{FF2B5EF4-FFF2-40B4-BE49-F238E27FC236}">
                    <a16:creationId xmlns:a16="http://schemas.microsoft.com/office/drawing/2014/main" id="{E8A7F1F4-5163-4899-A6FE-20147E5D3161}"/>
                  </a:ext>
                </a:extLst>
              </p:cNvPr>
              <p:cNvSpPr>
                <a:spLocks noChangeAspect="1" noChangeArrowheads="1"/>
              </p:cNvSpPr>
              <p:nvPr/>
            </p:nvSpPr>
            <p:spPr bwMode="auto">
              <a:xfrm>
                <a:off x="5280260" y="186814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12" name="Oval 765">
                <a:extLst>
                  <a:ext uri="{FF2B5EF4-FFF2-40B4-BE49-F238E27FC236}">
                    <a16:creationId xmlns:a16="http://schemas.microsoft.com/office/drawing/2014/main" id="{659D2F31-5515-4AAA-9375-69E063582D52}"/>
                  </a:ext>
                </a:extLst>
              </p:cNvPr>
              <p:cNvSpPr>
                <a:spLocks noChangeAspect="1" noChangeArrowheads="1"/>
              </p:cNvSpPr>
              <p:nvPr/>
            </p:nvSpPr>
            <p:spPr bwMode="auto">
              <a:xfrm>
                <a:off x="5391836" y="186814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13" name="Oval 766">
                <a:extLst>
                  <a:ext uri="{FF2B5EF4-FFF2-40B4-BE49-F238E27FC236}">
                    <a16:creationId xmlns:a16="http://schemas.microsoft.com/office/drawing/2014/main" id="{A8008F83-E0DD-42F1-8FFC-2D4D5187F5A2}"/>
                  </a:ext>
                </a:extLst>
              </p:cNvPr>
              <p:cNvSpPr>
                <a:spLocks noChangeAspect="1" noChangeArrowheads="1"/>
              </p:cNvSpPr>
              <p:nvPr/>
            </p:nvSpPr>
            <p:spPr bwMode="auto">
              <a:xfrm>
                <a:off x="5504920" y="186814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14" name="Oval 767">
                <a:extLst>
                  <a:ext uri="{FF2B5EF4-FFF2-40B4-BE49-F238E27FC236}">
                    <a16:creationId xmlns:a16="http://schemas.microsoft.com/office/drawing/2014/main" id="{F512E428-92B6-4164-AC0B-390EB4C04BB9}"/>
                  </a:ext>
                </a:extLst>
              </p:cNvPr>
              <p:cNvSpPr>
                <a:spLocks noChangeAspect="1" noChangeArrowheads="1"/>
              </p:cNvSpPr>
              <p:nvPr/>
            </p:nvSpPr>
            <p:spPr bwMode="auto">
              <a:xfrm>
                <a:off x="5618004" y="186814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15" name="Oval 768">
                <a:extLst>
                  <a:ext uri="{FF2B5EF4-FFF2-40B4-BE49-F238E27FC236}">
                    <a16:creationId xmlns:a16="http://schemas.microsoft.com/office/drawing/2014/main" id="{B2482D9F-F90A-4E59-8DC2-DBA072D32B11}"/>
                  </a:ext>
                </a:extLst>
              </p:cNvPr>
              <p:cNvSpPr>
                <a:spLocks noChangeAspect="1" noChangeArrowheads="1"/>
              </p:cNvSpPr>
              <p:nvPr/>
            </p:nvSpPr>
            <p:spPr bwMode="auto">
              <a:xfrm>
                <a:off x="5729580" y="186814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16" name="Oval 769">
                <a:extLst>
                  <a:ext uri="{FF2B5EF4-FFF2-40B4-BE49-F238E27FC236}">
                    <a16:creationId xmlns:a16="http://schemas.microsoft.com/office/drawing/2014/main" id="{B3110CAB-B60D-498E-BF81-B500E91AEA67}"/>
                  </a:ext>
                </a:extLst>
              </p:cNvPr>
              <p:cNvSpPr>
                <a:spLocks noChangeAspect="1" noChangeArrowheads="1"/>
              </p:cNvSpPr>
              <p:nvPr/>
            </p:nvSpPr>
            <p:spPr bwMode="auto">
              <a:xfrm>
                <a:off x="5842664" y="186814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17" name="Oval 770">
                <a:extLst>
                  <a:ext uri="{FF2B5EF4-FFF2-40B4-BE49-F238E27FC236}">
                    <a16:creationId xmlns:a16="http://schemas.microsoft.com/office/drawing/2014/main" id="{C17A153E-B666-4C60-88DF-9C4F928ABA07}"/>
                  </a:ext>
                </a:extLst>
              </p:cNvPr>
              <p:cNvSpPr>
                <a:spLocks noChangeAspect="1" noChangeArrowheads="1"/>
              </p:cNvSpPr>
              <p:nvPr/>
            </p:nvSpPr>
            <p:spPr bwMode="auto">
              <a:xfrm>
                <a:off x="5954240" y="186814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18" name="Oval 771">
                <a:extLst>
                  <a:ext uri="{FF2B5EF4-FFF2-40B4-BE49-F238E27FC236}">
                    <a16:creationId xmlns:a16="http://schemas.microsoft.com/office/drawing/2014/main" id="{21DB5420-7B17-42B3-81E0-FB207D315832}"/>
                  </a:ext>
                </a:extLst>
              </p:cNvPr>
              <p:cNvSpPr>
                <a:spLocks noChangeAspect="1" noChangeArrowheads="1"/>
              </p:cNvSpPr>
              <p:nvPr/>
            </p:nvSpPr>
            <p:spPr bwMode="auto">
              <a:xfrm>
                <a:off x="6067323" y="186814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19" name="Oval 772">
                <a:extLst>
                  <a:ext uri="{FF2B5EF4-FFF2-40B4-BE49-F238E27FC236}">
                    <a16:creationId xmlns:a16="http://schemas.microsoft.com/office/drawing/2014/main" id="{F133939E-7317-438B-8459-917E3FAEA40E}"/>
                  </a:ext>
                </a:extLst>
              </p:cNvPr>
              <p:cNvSpPr>
                <a:spLocks noChangeAspect="1" noChangeArrowheads="1"/>
              </p:cNvSpPr>
              <p:nvPr/>
            </p:nvSpPr>
            <p:spPr bwMode="auto">
              <a:xfrm>
                <a:off x="6178899" y="186814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20" name="Oval 773">
                <a:extLst>
                  <a:ext uri="{FF2B5EF4-FFF2-40B4-BE49-F238E27FC236}">
                    <a16:creationId xmlns:a16="http://schemas.microsoft.com/office/drawing/2014/main" id="{DF9EEF23-C348-4388-98B7-74B61483AA5A}"/>
                  </a:ext>
                </a:extLst>
              </p:cNvPr>
              <p:cNvSpPr>
                <a:spLocks noChangeAspect="1" noChangeArrowheads="1"/>
              </p:cNvSpPr>
              <p:nvPr/>
            </p:nvSpPr>
            <p:spPr bwMode="auto">
              <a:xfrm>
                <a:off x="6291984" y="186814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21" name="Oval 774">
                <a:extLst>
                  <a:ext uri="{FF2B5EF4-FFF2-40B4-BE49-F238E27FC236}">
                    <a16:creationId xmlns:a16="http://schemas.microsoft.com/office/drawing/2014/main" id="{ACCD8563-C7FB-4481-B1DD-A462475C5CB6}"/>
                  </a:ext>
                </a:extLst>
              </p:cNvPr>
              <p:cNvSpPr>
                <a:spLocks noChangeAspect="1" noChangeArrowheads="1"/>
              </p:cNvSpPr>
              <p:nvPr/>
            </p:nvSpPr>
            <p:spPr bwMode="auto">
              <a:xfrm>
                <a:off x="6403560" y="186814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22" name="Oval 775">
                <a:extLst>
                  <a:ext uri="{FF2B5EF4-FFF2-40B4-BE49-F238E27FC236}">
                    <a16:creationId xmlns:a16="http://schemas.microsoft.com/office/drawing/2014/main" id="{EDC50151-94EE-4067-B82A-309C0CB8EA63}"/>
                  </a:ext>
                </a:extLst>
              </p:cNvPr>
              <p:cNvSpPr>
                <a:spLocks noChangeAspect="1" noChangeArrowheads="1"/>
              </p:cNvSpPr>
              <p:nvPr/>
            </p:nvSpPr>
            <p:spPr bwMode="auto">
              <a:xfrm>
                <a:off x="6516643" y="186814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23" name="Oval 776">
                <a:extLst>
                  <a:ext uri="{FF2B5EF4-FFF2-40B4-BE49-F238E27FC236}">
                    <a16:creationId xmlns:a16="http://schemas.microsoft.com/office/drawing/2014/main" id="{90E05E4D-076F-4F95-A828-717F1942A674}"/>
                  </a:ext>
                </a:extLst>
              </p:cNvPr>
              <p:cNvSpPr>
                <a:spLocks noChangeAspect="1" noChangeArrowheads="1"/>
              </p:cNvSpPr>
              <p:nvPr/>
            </p:nvSpPr>
            <p:spPr bwMode="auto">
              <a:xfrm>
                <a:off x="6628219" y="186814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24" name="Oval 777">
                <a:extLst>
                  <a:ext uri="{FF2B5EF4-FFF2-40B4-BE49-F238E27FC236}">
                    <a16:creationId xmlns:a16="http://schemas.microsoft.com/office/drawing/2014/main" id="{7DFCA6FB-AD67-451A-A733-3AADF194D366}"/>
                  </a:ext>
                </a:extLst>
              </p:cNvPr>
              <p:cNvSpPr>
                <a:spLocks noChangeAspect="1" noChangeArrowheads="1"/>
              </p:cNvSpPr>
              <p:nvPr/>
            </p:nvSpPr>
            <p:spPr bwMode="auto">
              <a:xfrm>
                <a:off x="6741303" y="186814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25" name="Oval 778">
                <a:extLst>
                  <a:ext uri="{FF2B5EF4-FFF2-40B4-BE49-F238E27FC236}">
                    <a16:creationId xmlns:a16="http://schemas.microsoft.com/office/drawing/2014/main" id="{961A798C-C286-4CFF-BCB7-103C2D9658B5}"/>
                  </a:ext>
                </a:extLst>
              </p:cNvPr>
              <p:cNvSpPr>
                <a:spLocks noChangeAspect="1" noChangeArrowheads="1"/>
              </p:cNvSpPr>
              <p:nvPr/>
            </p:nvSpPr>
            <p:spPr bwMode="auto">
              <a:xfrm>
                <a:off x="7077539" y="186814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26" name="Oval 779">
                <a:extLst>
                  <a:ext uri="{FF2B5EF4-FFF2-40B4-BE49-F238E27FC236}">
                    <a16:creationId xmlns:a16="http://schemas.microsoft.com/office/drawing/2014/main" id="{C2451B3B-CF18-47E2-A645-B0D9680CA6C2}"/>
                  </a:ext>
                </a:extLst>
              </p:cNvPr>
              <p:cNvSpPr>
                <a:spLocks noChangeAspect="1" noChangeArrowheads="1"/>
              </p:cNvSpPr>
              <p:nvPr/>
            </p:nvSpPr>
            <p:spPr bwMode="auto">
              <a:xfrm>
                <a:off x="7190623" y="186814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27" name="Oval 780">
                <a:extLst>
                  <a:ext uri="{FF2B5EF4-FFF2-40B4-BE49-F238E27FC236}">
                    <a16:creationId xmlns:a16="http://schemas.microsoft.com/office/drawing/2014/main" id="{475AB58B-422E-43B2-88C3-86F9E8493D43}"/>
                  </a:ext>
                </a:extLst>
              </p:cNvPr>
              <p:cNvSpPr>
                <a:spLocks noChangeAspect="1" noChangeArrowheads="1"/>
              </p:cNvSpPr>
              <p:nvPr/>
            </p:nvSpPr>
            <p:spPr bwMode="auto">
              <a:xfrm>
                <a:off x="1234876" y="197218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28" name="Oval 781">
                <a:extLst>
                  <a:ext uri="{FF2B5EF4-FFF2-40B4-BE49-F238E27FC236}">
                    <a16:creationId xmlns:a16="http://schemas.microsoft.com/office/drawing/2014/main" id="{B546C66A-F235-42C4-A959-A26A5D355B1D}"/>
                  </a:ext>
                </a:extLst>
              </p:cNvPr>
              <p:cNvSpPr>
                <a:spLocks noChangeAspect="1" noChangeArrowheads="1"/>
              </p:cNvSpPr>
              <p:nvPr/>
            </p:nvSpPr>
            <p:spPr bwMode="auto">
              <a:xfrm>
                <a:off x="1347959"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29" name="Oval 782">
                <a:extLst>
                  <a:ext uri="{FF2B5EF4-FFF2-40B4-BE49-F238E27FC236}">
                    <a16:creationId xmlns:a16="http://schemas.microsoft.com/office/drawing/2014/main" id="{E308855B-A095-4ED5-BF30-CD4BAFA474FF}"/>
                  </a:ext>
                </a:extLst>
              </p:cNvPr>
              <p:cNvSpPr>
                <a:spLocks noChangeAspect="1" noChangeArrowheads="1"/>
              </p:cNvSpPr>
              <p:nvPr/>
            </p:nvSpPr>
            <p:spPr bwMode="auto">
              <a:xfrm>
                <a:off x="1459535"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30" name="Oval 783">
                <a:extLst>
                  <a:ext uri="{FF2B5EF4-FFF2-40B4-BE49-F238E27FC236}">
                    <a16:creationId xmlns:a16="http://schemas.microsoft.com/office/drawing/2014/main" id="{00998C35-8631-4D37-A523-C6F4E3040B91}"/>
                  </a:ext>
                </a:extLst>
              </p:cNvPr>
              <p:cNvSpPr>
                <a:spLocks noChangeAspect="1" noChangeArrowheads="1"/>
              </p:cNvSpPr>
              <p:nvPr/>
            </p:nvSpPr>
            <p:spPr bwMode="auto">
              <a:xfrm>
                <a:off x="1572619" y="197218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31" name="Oval 784">
                <a:extLst>
                  <a:ext uri="{FF2B5EF4-FFF2-40B4-BE49-F238E27FC236}">
                    <a16:creationId xmlns:a16="http://schemas.microsoft.com/office/drawing/2014/main" id="{1970CB17-E8F5-44EC-BAF2-28F22ED9498D}"/>
                  </a:ext>
                </a:extLst>
              </p:cNvPr>
              <p:cNvSpPr>
                <a:spLocks noChangeAspect="1" noChangeArrowheads="1"/>
              </p:cNvSpPr>
              <p:nvPr/>
            </p:nvSpPr>
            <p:spPr bwMode="auto">
              <a:xfrm>
                <a:off x="1684195" y="197218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32" name="Oval 785">
                <a:extLst>
                  <a:ext uri="{FF2B5EF4-FFF2-40B4-BE49-F238E27FC236}">
                    <a16:creationId xmlns:a16="http://schemas.microsoft.com/office/drawing/2014/main" id="{240C5DB4-44DA-4C44-8DD2-423DA2005D9D}"/>
                  </a:ext>
                </a:extLst>
              </p:cNvPr>
              <p:cNvSpPr>
                <a:spLocks noChangeAspect="1" noChangeArrowheads="1"/>
              </p:cNvSpPr>
              <p:nvPr/>
            </p:nvSpPr>
            <p:spPr bwMode="auto">
              <a:xfrm>
                <a:off x="1797279"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33" name="Oval 786">
                <a:extLst>
                  <a:ext uri="{FF2B5EF4-FFF2-40B4-BE49-F238E27FC236}">
                    <a16:creationId xmlns:a16="http://schemas.microsoft.com/office/drawing/2014/main" id="{260113B0-5F1C-4237-B1D5-3F9A3E434480}"/>
                  </a:ext>
                </a:extLst>
              </p:cNvPr>
              <p:cNvSpPr>
                <a:spLocks noChangeAspect="1" noChangeArrowheads="1"/>
              </p:cNvSpPr>
              <p:nvPr/>
            </p:nvSpPr>
            <p:spPr bwMode="auto">
              <a:xfrm>
                <a:off x="1908855"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34" name="Oval 787">
                <a:extLst>
                  <a:ext uri="{FF2B5EF4-FFF2-40B4-BE49-F238E27FC236}">
                    <a16:creationId xmlns:a16="http://schemas.microsoft.com/office/drawing/2014/main" id="{3B85B1CA-33AA-4F5C-B74F-20A93167A91A}"/>
                  </a:ext>
                </a:extLst>
              </p:cNvPr>
              <p:cNvSpPr>
                <a:spLocks noChangeAspect="1" noChangeArrowheads="1"/>
              </p:cNvSpPr>
              <p:nvPr/>
            </p:nvSpPr>
            <p:spPr bwMode="auto">
              <a:xfrm>
                <a:off x="2021939" y="197218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35" name="Oval 788">
                <a:extLst>
                  <a:ext uri="{FF2B5EF4-FFF2-40B4-BE49-F238E27FC236}">
                    <a16:creationId xmlns:a16="http://schemas.microsoft.com/office/drawing/2014/main" id="{3921F1FE-1605-4D7F-9DA3-810522BB7166}"/>
                  </a:ext>
                </a:extLst>
              </p:cNvPr>
              <p:cNvSpPr>
                <a:spLocks noChangeAspect="1" noChangeArrowheads="1"/>
              </p:cNvSpPr>
              <p:nvPr/>
            </p:nvSpPr>
            <p:spPr bwMode="auto">
              <a:xfrm>
                <a:off x="3707642" y="197218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36" name="Oval 789">
                <a:extLst>
                  <a:ext uri="{FF2B5EF4-FFF2-40B4-BE49-F238E27FC236}">
                    <a16:creationId xmlns:a16="http://schemas.microsoft.com/office/drawing/2014/main" id="{40DE12D8-D88D-4945-8FA9-32DAD42D50E1}"/>
                  </a:ext>
                </a:extLst>
              </p:cNvPr>
              <p:cNvSpPr>
                <a:spLocks noChangeAspect="1" noChangeArrowheads="1"/>
              </p:cNvSpPr>
              <p:nvPr/>
            </p:nvSpPr>
            <p:spPr bwMode="auto">
              <a:xfrm>
                <a:off x="3819218" y="197218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37" name="Oval 790">
                <a:extLst>
                  <a:ext uri="{FF2B5EF4-FFF2-40B4-BE49-F238E27FC236}">
                    <a16:creationId xmlns:a16="http://schemas.microsoft.com/office/drawing/2014/main" id="{43553825-2FAF-48FF-A642-5BBDEE06806E}"/>
                  </a:ext>
                </a:extLst>
              </p:cNvPr>
              <p:cNvSpPr>
                <a:spLocks noChangeAspect="1" noChangeArrowheads="1"/>
              </p:cNvSpPr>
              <p:nvPr/>
            </p:nvSpPr>
            <p:spPr bwMode="auto">
              <a:xfrm>
                <a:off x="3932301"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38" name="Oval 791">
                <a:extLst>
                  <a:ext uri="{FF2B5EF4-FFF2-40B4-BE49-F238E27FC236}">
                    <a16:creationId xmlns:a16="http://schemas.microsoft.com/office/drawing/2014/main" id="{761BECDA-DDE2-48E9-A718-62FC6D518FF4}"/>
                  </a:ext>
                </a:extLst>
              </p:cNvPr>
              <p:cNvSpPr>
                <a:spLocks noChangeAspect="1" noChangeArrowheads="1"/>
              </p:cNvSpPr>
              <p:nvPr/>
            </p:nvSpPr>
            <p:spPr bwMode="auto">
              <a:xfrm>
                <a:off x="4043877"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39" name="Oval 792">
                <a:extLst>
                  <a:ext uri="{FF2B5EF4-FFF2-40B4-BE49-F238E27FC236}">
                    <a16:creationId xmlns:a16="http://schemas.microsoft.com/office/drawing/2014/main" id="{E1671E03-6C8D-418F-B0BA-D366DD5F0D56}"/>
                  </a:ext>
                </a:extLst>
              </p:cNvPr>
              <p:cNvSpPr>
                <a:spLocks noChangeAspect="1" noChangeArrowheads="1"/>
              </p:cNvSpPr>
              <p:nvPr/>
            </p:nvSpPr>
            <p:spPr bwMode="auto">
              <a:xfrm>
                <a:off x="4156961" y="197218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40" name="Oval 793">
                <a:extLst>
                  <a:ext uri="{FF2B5EF4-FFF2-40B4-BE49-F238E27FC236}">
                    <a16:creationId xmlns:a16="http://schemas.microsoft.com/office/drawing/2014/main" id="{8D286C4A-AB60-4D88-A6BF-42403100620E}"/>
                  </a:ext>
                </a:extLst>
              </p:cNvPr>
              <p:cNvSpPr>
                <a:spLocks noChangeAspect="1" noChangeArrowheads="1"/>
              </p:cNvSpPr>
              <p:nvPr/>
            </p:nvSpPr>
            <p:spPr bwMode="auto">
              <a:xfrm>
                <a:off x="4268537" y="197218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41" name="Oval 794">
                <a:extLst>
                  <a:ext uri="{FF2B5EF4-FFF2-40B4-BE49-F238E27FC236}">
                    <a16:creationId xmlns:a16="http://schemas.microsoft.com/office/drawing/2014/main" id="{5D27A8FA-0A47-491D-8AE5-30E5684762F3}"/>
                  </a:ext>
                </a:extLst>
              </p:cNvPr>
              <p:cNvSpPr>
                <a:spLocks noChangeAspect="1" noChangeArrowheads="1"/>
              </p:cNvSpPr>
              <p:nvPr/>
            </p:nvSpPr>
            <p:spPr bwMode="auto">
              <a:xfrm>
                <a:off x="4381621"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42" name="Oval 795">
                <a:extLst>
                  <a:ext uri="{FF2B5EF4-FFF2-40B4-BE49-F238E27FC236}">
                    <a16:creationId xmlns:a16="http://schemas.microsoft.com/office/drawing/2014/main" id="{3B7ECB67-D0CA-46B3-8C7F-F204CC739DDF}"/>
                  </a:ext>
                </a:extLst>
              </p:cNvPr>
              <p:cNvSpPr>
                <a:spLocks noChangeAspect="1" noChangeArrowheads="1"/>
              </p:cNvSpPr>
              <p:nvPr/>
            </p:nvSpPr>
            <p:spPr bwMode="auto">
              <a:xfrm>
                <a:off x="4493197"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43" name="Oval 796">
                <a:extLst>
                  <a:ext uri="{FF2B5EF4-FFF2-40B4-BE49-F238E27FC236}">
                    <a16:creationId xmlns:a16="http://schemas.microsoft.com/office/drawing/2014/main" id="{353A7610-F02A-4356-AD85-A215B571F18F}"/>
                  </a:ext>
                </a:extLst>
              </p:cNvPr>
              <p:cNvSpPr>
                <a:spLocks noChangeAspect="1" noChangeArrowheads="1"/>
              </p:cNvSpPr>
              <p:nvPr/>
            </p:nvSpPr>
            <p:spPr bwMode="auto">
              <a:xfrm>
                <a:off x="4606281" y="197218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44" name="Oval 797">
                <a:extLst>
                  <a:ext uri="{FF2B5EF4-FFF2-40B4-BE49-F238E27FC236}">
                    <a16:creationId xmlns:a16="http://schemas.microsoft.com/office/drawing/2014/main" id="{C7770A80-090D-4B46-ACCC-7B392405BDCD}"/>
                  </a:ext>
                </a:extLst>
              </p:cNvPr>
              <p:cNvSpPr>
                <a:spLocks noChangeAspect="1" noChangeArrowheads="1"/>
              </p:cNvSpPr>
              <p:nvPr/>
            </p:nvSpPr>
            <p:spPr bwMode="auto">
              <a:xfrm>
                <a:off x="4830940"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45" name="Oval 798">
                <a:extLst>
                  <a:ext uri="{FF2B5EF4-FFF2-40B4-BE49-F238E27FC236}">
                    <a16:creationId xmlns:a16="http://schemas.microsoft.com/office/drawing/2014/main" id="{CA6E4381-AEBA-41BE-A7E1-44ED21B78A11}"/>
                  </a:ext>
                </a:extLst>
              </p:cNvPr>
              <p:cNvSpPr>
                <a:spLocks noChangeAspect="1" noChangeArrowheads="1"/>
              </p:cNvSpPr>
              <p:nvPr/>
            </p:nvSpPr>
            <p:spPr bwMode="auto">
              <a:xfrm>
                <a:off x="4942516"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46" name="Oval 799">
                <a:extLst>
                  <a:ext uri="{FF2B5EF4-FFF2-40B4-BE49-F238E27FC236}">
                    <a16:creationId xmlns:a16="http://schemas.microsoft.com/office/drawing/2014/main" id="{00E17E98-162B-4093-B28B-0AE3358AA35C}"/>
                  </a:ext>
                </a:extLst>
              </p:cNvPr>
              <p:cNvSpPr>
                <a:spLocks noChangeAspect="1" noChangeArrowheads="1"/>
              </p:cNvSpPr>
              <p:nvPr/>
            </p:nvSpPr>
            <p:spPr bwMode="auto">
              <a:xfrm>
                <a:off x="5055601" y="197218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47" name="Oval 800">
                <a:extLst>
                  <a:ext uri="{FF2B5EF4-FFF2-40B4-BE49-F238E27FC236}">
                    <a16:creationId xmlns:a16="http://schemas.microsoft.com/office/drawing/2014/main" id="{D4C0035F-0EE9-4903-9C28-1AE32C41C737}"/>
                  </a:ext>
                </a:extLst>
              </p:cNvPr>
              <p:cNvSpPr>
                <a:spLocks noChangeAspect="1" noChangeArrowheads="1"/>
              </p:cNvSpPr>
              <p:nvPr/>
            </p:nvSpPr>
            <p:spPr bwMode="auto">
              <a:xfrm>
                <a:off x="5167177" y="197218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48" name="Oval 801">
                <a:extLst>
                  <a:ext uri="{FF2B5EF4-FFF2-40B4-BE49-F238E27FC236}">
                    <a16:creationId xmlns:a16="http://schemas.microsoft.com/office/drawing/2014/main" id="{C25427BE-064E-432E-A34E-0A5BF513FC28}"/>
                  </a:ext>
                </a:extLst>
              </p:cNvPr>
              <p:cNvSpPr>
                <a:spLocks noChangeAspect="1" noChangeArrowheads="1"/>
              </p:cNvSpPr>
              <p:nvPr/>
            </p:nvSpPr>
            <p:spPr bwMode="auto">
              <a:xfrm>
                <a:off x="5280260"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49" name="Oval 802">
                <a:extLst>
                  <a:ext uri="{FF2B5EF4-FFF2-40B4-BE49-F238E27FC236}">
                    <a16:creationId xmlns:a16="http://schemas.microsoft.com/office/drawing/2014/main" id="{F98599EE-8B37-41E2-A3BC-B841DB531342}"/>
                  </a:ext>
                </a:extLst>
              </p:cNvPr>
              <p:cNvSpPr>
                <a:spLocks noChangeAspect="1" noChangeArrowheads="1"/>
              </p:cNvSpPr>
              <p:nvPr/>
            </p:nvSpPr>
            <p:spPr bwMode="auto">
              <a:xfrm>
                <a:off x="5391836"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50" name="Oval 803">
                <a:extLst>
                  <a:ext uri="{FF2B5EF4-FFF2-40B4-BE49-F238E27FC236}">
                    <a16:creationId xmlns:a16="http://schemas.microsoft.com/office/drawing/2014/main" id="{56E3B9E9-5A28-4296-815D-BAC748A3FA2B}"/>
                  </a:ext>
                </a:extLst>
              </p:cNvPr>
              <p:cNvSpPr>
                <a:spLocks noChangeAspect="1" noChangeArrowheads="1"/>
              </p:cNvSpPr>
              <p:nvPr/>
            </p:nvSpPr>
            <p:spPr bwMode="auto">
              <a:xfrm>
                <a:off x="5504920" y="197218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51" name="Oval 804">
                <a:extLst>
                  <a:ext uri="{FF2B5EF4-FFF2-40B4-BE49-F238E27FC236}">
                    <a16:creationId xmlns:a16="http://schemas.microsoft.com/office/drawing/2014/main" id="{4DC70ED2-60FD-43CA-A2B2-82843AA3F285}"/>
                  </a:ext>
                </a:extLst>
              </p:cNvPr>
              <p:cNvSpPr>
                <a:spLocks noChangeAspect="1" noChangeArrowheads="1"/>
              </p:cNvSpPr>
              <p:nvPr/>
            </p:nvSpPr>
            <p:spPr bwMode="auto">
              <a:xfrm>
                <a:off x="5618004"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52" name="Oval 805">
                <a:extLst>
                  <a:ext uri="{FF2B5EF4-FFF2-40B4-BE49-F238E27FC236}">
                    <a16:creationId xmlns:a16="http://schemas.microsoft.com/office/drawing/2014/main" id="{0BD3DB60-542F-4E14-A4D8-A237A30EC9F0}"/>
                  </a:ext>
                </a:extLst>
              </p:cNvPr>
              <p:cNvSpPr>
                <a:spLocks noChangeAspect="1" noChangeArrowheads="1"/>
              </p:cNvSpPr>
              <p:nvPr/>
            </p:nvSpPr>
            <p:spPr bwMode="auto">
              <a:xfrm>
                <a:off x="5729580"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53" name="Oval 806">
                <a:extLst>
                  <a:ext uri="{FF2B5EF4-FFF2-40B4-BE49-F238E27FC236}">
                    <a16:creationId xmlns:a16="http://schemas.microsoft.com/office/drawing/2014/main" id="{187A0FAE-E02E-42A3-85B8-5BEAA19956A7}"/>
                  </a:ext>
                </a:extLst>
              </p:cNvPr>
              <p:cNvSpPr>
                <a:spLocks noChangeAspect="1" noChangeArrowheads="1"/>
              </p:cNvSpPr>
              <p:nvPr/>
            </p:nvSpPr>
            <p:spPr bwMode="auto">
              <a:xfrm>
                <a:off x="5842664" y="197218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54" name="Oval 807">
                <a:extLst>
                  <a:ext uri="{FF2B5EF4-FFF2-40B4-BE49-F238E27FC236}">
                    <a16:creationId xmlns:a16="http://schemas.microsoft.com/office/drawing/2014/main" id="{DE7ADEB8-DBC8-4660-AEA5-4CF07FA2B2A5}"/>
                  </a:ext>
                </a:extLst>
              </p:cNvPr>
              <p:cNvSpPr>
                <a:spLocks noChangeAspect="1" noChangeArrowheads="1"/>
              </p:cNvSpPr>
              <p:nvPr/>
            </p:nvSpPr>
            <p:spPr bwMode="auto">
              <a:xfrm>
                <a:off x="5954240" y="197218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55" name="Oval 808">
                <a:extLst>
                  <a:ext uri="{FF2B5EF4-FFF2-40B4-BE49-F238E27FC236}">
                    <a16:creationId xmlns:a16="http://schemas.microsoft.com/office/drawing/2014/main" id="{83B902F3-0A93-490D-A5BC-34623D3EC606}"/>
                  </a:ext>
                </a:extLst>
              </p:cNvPr>
              <p:cNvSpPr>
                <a:spLocks noChangeAspect="1" noChangeArrowheads="1"/>
              </p:cNvSpPr>
              <p:nvPr/>
            </p:nvSpPr>
            <p:spPr bwMode="auto">
              <a:xfrm>
                <a:off x="6067323"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56" name="Oval 809">
                <a:extLst>
                  <a:ext uri="{FF2B5EF4-FFF2-40B4-BE49-F238E27FC236}">
                    <a16:creationId xmlns:a16="http://schemas.microsoft.com/office/drawing/2014/main" id="{EF7CD63D-B23A-43D3-A3AD-88326CF1B528}"/>
                  </a:ext>
                </a:extLst>
              </p:cNvPr>
              <p:cNvSpPr>
                <a:spLocks noChangeAspect="1" noChangeArrowheads="1"/>
              </p:cNvSpPr>
              <p:nvPr/>
            </p:nvSpPr>
            <p:spPr bwMode="auto">
              <a:xfrm>
                <a:off x="6178899"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57" name="Oval 810">
                <a:extLst>
                  <a:ext uri="{FF2B5EF4-FFF2-40B4-BE49-F238E27FC236}">
                    <a16:creationId xmlns:a16="http://schemas.microsoft.com/office/drawing/2014/main" id="{BE8016A7-3F51-499B-8949-0FC19637C339}"/>
                  </a:ext>
                </a:extLst>
              </p:cNvPr>
              <p:cNvSpPr>
                <a:spLocks noChangeAspect="1" noChangeArrowheads="1"/>
              </p:cNvSpPr>
              <p:nvPr/>
            </p:nvSpPr>
            <p:spPr bwMode="auto">
              <a:xfrm>
                <a:off x="6291984" y="197218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58" name="Oval 811">
                <a:extLst>
                  <a:ext uri="{FF2B5EF4-FFF2-40B4-BE49-F238E27FC236}">
                    <a16:creationId xmlns:a16="http://schemas.microsoft.com/office/drawing/2014/main" id="{620BBA2C-841B-4B55-92E3-158A83667E69}"/>
                  </a:ext>
                </a:extLst>
              </p:cNvPr>
              <p:cNvSpPr>
                <a:spLocks noChangeAspect="1" noChangeArrowheads="1"/>
              </p:cNvSpPr>
              <p:nvPr/>
            </p:nvSpPr>
            <p:spPr bwMode="auto">
              <a:xfrm>
                <a:off x="6403560" y="197218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59" name="Oval 812">
                <a:extLst>
                  <a:ext uri="{FF2B5EF4-FFF2-40B4-BE49-F238E27FC236}">
                    <a16:creationId xmlns:a16="http://schemas.microsoft.com/office/drawing/2014/main" id="{B888E8F8-B592-4708-A562-FED5CF359B8B}"/>
                  </a:ext>
                </a:extLst>
              </p:cNvPr>
              <p:cNvSpPr>
                <a:spLocks noChangeAspect="1" noChangeArrowheads="1"/>
              </p:cNvSpPr>
              <p:nvPr/>
            </p:nvSpPr>
            <p:spPr bwMode="auto">
              <a:xfrm>
                <a:off x="6516643"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60" name="Oval 813">
                <a:extLst>
                  <a:ext uri="{FF2B5EF4-FFF2-40B4-BE49-F238E27FC236}">
                    <a16:creationId xmlns:a16="http://schemas.microsoft.com/office/drawing/2014/main" id="{C3975885-65F0-4B9C-95D1-26D29BA1CFEB}"/>
                  </a:ext>
                </a:extLst>
              </p:cNvPr>
              <p:cNvSpPr>
                <a:spLocks noChangeAspect="1" noChangeArrowheads="1"/>
              </p:cNvSpPr>
              <p:nvPr/>
            </p:nvSpPr>
            <p:spPr bwMode="auto">
              <a:xfrm>
                <a:off x="6628219" y="197218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61" name="Oval 814">
                <a:extLst>
                  <a:ext uri="{FF2B5EF4-FFF2-40B4-BE49-F238E27FC236}">
                    <a16:creationId xmlns:a16="http://schemas.microsoft.com/office/drawing/2014/main" id="{A8890835-05F3-4E4B-B784-52D6D22D0186}"/>
                  </a:ext>
                </a:extLst>
              </p:cNvPr>
              <p:cNvSpPr>
                <a:spLocks noChangeAspect="1" noChangeArrowheads="1"/>
              </p:cNvSpPr>
              <p:nvPr/>
            </p:nvSpPr>
            <p:spPr bwMode="auto">
              <a:xfrm>
                <a:off x="6741303" y="197218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62" name="Oval 815">
                <a:extLst>
                  <a:ext uri="{FF2B5EF4-FFF2-40B4-BE49-F238E27FC236}">
                    <a16:creationId xmlns:a16="http://schemas.microsoft.com/office/drawing/2014/main" id="{3826DCFF-0FB2-46F3-8339-5C0C30FB41E3}"/>
                  </a:ext>
                </a:extLst>
              </p:cNvPr>
              <p:cNvSpPr>
                <a:spLocks noChangeAspect="1" noChangeArrowheads="1"/>
              </p:cNvSpPr>
              <p:nvPr/>
            </p:nvSpPr>
            <p:spPr bwMode="auto">
              <a:xfrm>
                <a:off x="1234876" y="207621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63" name="Oval 816">
                <a:extLst>
                  <a:ext uri="{FF2B5EF4-FFF2-40B4-BE49-F238E27FC236}">
                    <a16:creationId xmlns:a16="http://schemas.microsoft.com/office/drawing/2014/main" id="{345C4B84-AC13-40BB-BC1B-DDB0E2996CD7}"/>
                  </a:ext>
                </a:extLst>
              </p:cNvPr>
              <p:cNvSpPr>
                <a:spLocks noChangeAspect="1" noChangeArrowheads="1"/>
              </p:cNvSpPr>
              <p:nvPr/>
            </p:nvSpPr>
            <p:spPr bwMode="auto">
              <a:xfrm>
                <a:off x="1347959" y="207621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64" name="Oval 817">
                <a:extLst>
                  <a:ext uri="{FF2B5EF4-FFF2-40B4-BE49-F238E27FC236}">
                    <a16:creationId xmlns:a16="http://schemas.microsoft.com/office/drawing/2014/main" id="{F32018E0-1AA0-4962-952C-A0375162F896}"/>
                  </a:ext>
                </a:extLst>
              </p:cNvPr>
              <p:cNvSpPr>
                <a:spLocks noChangeAspect="1" noChangeArrowheads="1"/>
              </p:cNvSpPr>
              <p:nvPr/>
            </p:nvSpPr>
            <p:spPr bwMode="auto">
              <a:xfrm>
                <a:off x="1459535" y="207621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65" name="Oval 818">
                <a:extLst>
                  <a:ext uri="{FF2B5EF4-FFF2-40B4-BE49-F238E27FC236}">
                    <a16:creationId xmlns:a16="http://schemas.microsoft.com/office/drawing/2014/main" id="{0EDBBA55-CD3D-48DB-930E-DE878C3CCC07}"/>
                  </a:ext>
                </a:extLst>
              </p:cNvPr>
              <p:cNvSpPr>
                <a:spLocks noChangeAspect="1" noChangeArrowheads="1"/>
              </p:cNvSpPr>
              <p:nvPr/>
            </p:nvSpPr>
            <p:spPr bwMode="auto">
              <a:xfrm>
                <a:off x="1572619" y="207621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66" name="Oval 819">
                <a:extLst>
                  <a:ext uri="{FF2B5EF4-FFF2-40B4-BE49-F238E27FC236}">
                    <a16:creationId xmlns:a16="http://schemas.microsoft.com/office/drawing/2014/main" id="{C9CF23B3-7BB7-4DBE-A97D-077D03FB9051}"/>
                  </a:ext>
                </a:extLst>
              </p:cNvPr>
              <p:cNvSpPr>
                <a:spLocks noChangeAspect="1" noChangeArrowheads="1"/>
              </p:cNvSpPr>
              <p:nvPr/>
            </p:nvSpPr>
            <p:spPr bwMode="auto">
              <a:xfrm>
                <a:off x="2021939" y="207621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67" name="Oval 820">
                <a:extLst>
                  <a:ext uri="{FF2B5EF4-FFF2-40B4-BE49-F238E27FC236}">
                    <a16:creationId xmlns:a16="http://schemas.microsoft.com/office/drawing/2014/main" id="{0BD1C02F-CBA3-4E8B-9DAE-D5A081E696FC}"/>
                  </a:ext>
                </a:extLst>
              </p:cNvPr>
              <p:cNvSpPr>
                <a:spLocks noChangeAspect="1" noChangeArrowheads="1"/>
              </p:cNvSpPr>
              <p:nvPr/>
            </p:nvSpPr>
            <p:spPr bwMode="auto">
              <a:xfrm>
                <a:off x="3707642" y="207621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68" name="Oval 821">
                <a:extLst>
                  <a:ext uri="{FF2B5EF4-FFF2-40B4-BE49-F238E27FC236}">
                    <a16:creationId xmlns:a16="http://schemas.microsoft.com/office/drawing/2014/main" id="{E17E3A42-E465-466C-A0E9-3BA6D93FF949}"/>
                  </a:ext>
                </a:extLst>
              </p:cNvPr>
              <p:cNvSpPr>
                <a:spLocks noChangeAspect="1" noChangeArrowheads="1"/>
              </p:cNvSpPr>
              <p:nvPr/>
            </p:nvSpPr>
            <p:spPr bwMode="auto">
              <a:xfrm>
                <a:off x="3819218" y="207621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69" name="Oval 822">
                <a:extLst>
                  <a:ext uri="{FF2B5EF4-FFF2-40B4-BE49-F238E27FC236}">
                    <a16:creationId xmlns:a16="http://schemas.microsoft.com/office/drawing/2014/main" id="{CEF3C189-C88D-4EEE-9244-C1FC7086CEB2}"/>
                  </a:ext>
                </a:extLst>
              </p:cNvPr>
              <p:cNvSpPr>
                <a:spLocks noChangeAspect="1" noChangeArrowheads="1"/>
              </p:cNvSpPr>
              <p:nvPr/>
            </p:nvSpPr>
            <p:spPr bwMode="auto">
              <a:xfrm>
                <a:off x="3932301" y="207621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70" name="Oval 823">
                <a:extLst>
                  <a:ext uri="{FF2B5EF4-FFF2-40B4-BE49-F238E27FC236}">
                    <a16:creationId xmlns:a16="http://schemas.microsoft.com/office/drawing/2014/main" id="{3090142E-BE32-40C3-9F29-4BDA12C504C8}"/>
                  </a:ext>
                </a:extLst>
              </p:cNvPr>
              <p:cNvSpPr>
                <a:spLocks noChangeAspect="1" noChangeArrowheads="1"/>
              </p:cNvSpPr>
              <p:nvPr/>
            </p:nvSpPr>
            <p:spPr bwMode="auto">
              <a:xfrm>
                <a:off x="4043877" y="207621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71" name="Oval 824">
                <a:extLst>
                  <a:ext uri="{FF2B5EF4-FFF2-40B4-BE49-F238E27FC236}">
                    <a16:creationId xmlns:a16="http://schemas.microsoft.com/office/drawing/2014/main" id="{87133FB1-77AA-4CA3-9621-0870AFBB33FD}"/>
                  </a:ext>
                </a:extLst>
              </p:cNvPr>
              <p:cNvSpPr>
                <a:spLocks noChangeAspect="1" noChangeArrowheads="1"/>
              </p:cNvSpPr>
              <p:nvPr/>
            </p:nvSpPr>
            <p:spPr bwMode="auto">
              <a:xfrm>
                <a:off x="4156961" y="207621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72" name="Oval 825">
                <a:extLst>
                  <a:ext uri="{FF2B5EF4-FFF2-40B4-BE49-F238E27FC236}">
                    <a16:creationId xmlns:a16="http://schemas.microsoft.com/office/drawing/2014/main" id="{77A2B5E0-7D08-4C80-9F66-F3AB05DAB4EB}"/>
                  </a:ext>
                </a:extLst>
              </p:cNvPr>
              <p:cNvSpPr>
                <a:spLocks noChangeAspect="1" noChangeArrowheads="1"/>
              </p:cNvSpPr>
              <p:nvPr/>
            </p:nvSpPr>
            <p:spPr bwMode="auto">
              <a:xfrm>
                <a:off x="4268537" y="207621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73" name="Oval 826">
                <a:extLst>
                  <a:ext uri="{FF2B5EF4-FFF2-40B4-BE49-F238E27FC236}">
                    <a16:creationId xmlns:a16="http://schemas.microsoft.com/office/drawing/2014/main" id="{1AEED396-4B4D-4CFF-AD25-8827D3D1297B}"/>
                  </a:ext>
                </a:extLst>
              </p:cNvPr>
              <p:cNvSpPr>
                <a:spLocks noChangeAspect="1" noChangeArrowheads="1"/>
              </p:cNvSpPr>
              <p:nvPr/>
            </p:nvSpPr>
            <p:spPr bwMode="auto">
              <a:xfrm>
                <a:off x="4381621" y="207621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74" name="Oval 827">
                <a:extLst>
                  <a:ext uri="{FF2B5EF4-FFF2-40B4-BE49-F238E27FC236}">
                    <a16:creationId xmlns:a16="http://schemas.microsoft.com/office/drawing/2014/main" id="{86C88FA6-CAAB-42C2-94B2-C6FD90FC8D05}"/>
                  </a:ext>
                </a:extLst>
              </p:cNvPr>
              <p:cNvSpPr>
                <a:spLocks noChangeAspect="1" noChangeArrowheads="1"/>
              </p:cNvSpPr>
              <p:nvPr/>
            </p:nvSpPr>
            <p:spPr bwMode="auto">
              <a:xfrm>
                <a:off x="4493197" y="207621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75" name="Oval 828">
                <a:extLst>
                  <a:ext uri="{FF2B5EF4-FFF2-40B4-BE49-F238E27FC236}">
                    <a16:creationId xmlns:a16="http://schemas.microsoft.com/office/drawing/2014/main" id="{94607907-D30A-463F-9A30-3BC2212AB391}"/>
                  </a:ext>
                </a:extLst>
              </p:cNvPr>
              <p:cNvSpPr>
                <a:spLocks noChangeAspect="1" noChangeArrowheads="1"/>
              </p:cNvSpPr>
              <p:nvPr/>
            </p:nvSpPr>
            <p:spPr bwMode="auto">
              <a:xfrm>
                <a:off x="4606281" y="207621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76" name="Oval 829">
                <a:extLst>
                  <a:ext uri="{FF2B5EF4-FFF2-40B4-BE49-F238E27FC236}">
                    <a16:creationId xmlns:a16="http://schemas.microsoft.com/office/drawing/2014/main" id="{DFC607D8-4C2A-450F-ABFD-83687D25C631}"/>
                  </a:ext>
                </a:extLst>
              </p:cNvPr>
              <p:cNvSpPr>
                <a:spLocks noChangeAspect="1" noChangeArrowheads="1"/>
              </p:cNvSpPr>
              <p:nvPr/>
            </p:nvSpPr>
            <p:spPr bwMode="auto">
              <a:xfrm>
                <a:off x="4717857" y="207621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77" name="Oval 830">
                <a:extLst>
                  <a:ext uri="{FF2B5EF4-FFF2-40B4-BE49-F238E27FC236}">
                    <a16:creationId xmlns:a16="http://schemas.microsoft.com/office/drawing/2014/main" id="{4AD34CEC-5CA5-4289-81C4-B395605BE106}"/>
                  </a:ext>
                </a:extLst>
              </p:cNvPr>
              <p:cNvSpPr>
                <a:spLocks noChangeAspect="1" noChangeArrowheads="1"/>
              </p:cNvSpPr>
              <p:nvPr/>
            </p:nvSpPr>
            <p:spPr bwMode="auto">
              <a:xfrm>
                <a:off x="4830940" y="207621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78" name="Oval 831">
                <a:extLst>
                  <a:ext uri="{FF2B5EF4-FFF2-40B4-BE49-F238E27FC236}">
                    <a16:creationId xmlns:a16="http://schemas.microsoft.com/office/drawing/2014/main" id="{DFF2B033-0EE5-492A-9276-6FF19CE0CE6C}"/>
                  </a:ext>
                </a:extLst>
              </p:cNvPr>
              <p:cNvSpPr>
                <a:spLocks noChangeAspect="1" noChangeArrowheads="1"/>
              </p:cNvSpPr>
              <p:nvPr/>
            </p:nvSpPr>
            <p:spPr bwMode="auto">
              <a:xfrm>
                <a:off x="4942516" y="207621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79" name="Oval 832">
                <a:extLst>
                  <a:ext uri="{FF2B5EF4-FFF2-40B4-BE49-F238E27FC236}">
                    <a16:creationId xmlns:a16="http://schemas.microsoft.com/office/drawing/2014/main" id="{A34C241B-8A6D-4848-9D62-F126DE912068}"/>
                  </a:ext>
                </a:extLst>
              </p:cNvPr>
              <p:cNvSpPr>
                <a:spLocks noChangeAspect="1" noChangeArrowheads="1"/>
              </p:cNvSpPr>
              <p:nvPr/>
            </p:nvSpPr>
            <p:spPr bwMode="auto">
              <a:xfrm>
                <a:off x="5055601" y="207621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80" name="Oval 833">
                <a:extLst>
                  <a:ext uri="{FF2B5EF4-FFF2-40B4-BE49-F238E27FC236}">
                    <a16:creationId xmlns:a16="http://schemas.microsoft.com/office/drawing/2014/main" id="{3C777014-92AB-4D22-9BB4-22A347573839}"/>
                  </a:ext>
                </a:extLst>
              </p:cNvPr>
              <p:cNvSpPr>
                <a:spLocks noChangeAspect="1" noChangeArrowheads="1"/>
              </p:cNvSpPr>
              <p:nvPr/>
            </p:nvSpPr>
            <p:spPr bwMode="auto">
              <a:xfrm>
                <a:off x="5167177" y="207621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81" name="Oval 834">
                <a:extLst>
                  <a:ext uri="{FF2B5EF4-FFF2-40B4-BE49-F238E27FC236}">
                    <a16:creationId xmlns:a16="http://schemas.microsoft.com/office/drawing/2014/main" id="{CB11BC6C-DA72-4CD6-83CF-07D13FB8BEA3}"/>
                  </a:ext>
                </a:extLst>
              </p:cNvPr>
              <p:cNvSpPr>
                <a:spLocks noChangeAspect="1" noChangeArrowheads="1"/>
              </p:cNvSpPr>
              <p:nvPr/>
            </p:nvSpPr>
            <p:spPr bwMode="auto">
              <a:xfrm>
                <a:off x="5280260" y="207621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82" name="Oval 835">
                <a:extLst>
                  <a:ext uri="{FF2B5EF4-FFF2-40B4-BE49-F238E27FC236}">
                    <a16:creationId xmlns:a16="http://schemas.microsoft.com/office/drawing/2014/main" id="{12CA069E-EB2E-47F1-8B37-11AAE9E48659}"/>
                  </a:ext>
                </a:extLst>
              </p:cNvPr>
              <p:cNvSpPr>
                <a:spLocks noChangeAspect="1" noChangeArrowheads="1"/>
              </p:cNvSpPr>
              <p:nvPr/>
            </p:nvSpPr>
            <p:spPr bwMode="auto">
              <a:xfrm>
                <a:off x="5391836" y="207621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83" name="Oval 836">
                <a:extLst>
                  <a:ext uri="{FF2B5EF4-FFF2-40B4-BE49-F238E27FC236}">
                    <a16:creationId xmlns:a16="http://schemas.microsoft.com/office/drawing/2014/main" id="{5A6C9075-D989-4934-9EFF-312A6B494750}"/>
                  </a:ext>
                </a:extLst>
              </p:cNvPr>
              <p:cNvSpPr>
                <a:spLocks noChangeAspect="1" noChangeArrowheads="1"/>
              </p:cNvSpPr>
              <p:nvPr/>
            </p:nvSpPr>
            <p:spPr bwMode="auto">
              <a:xfrm>
                <a:off x="5504920" y="207621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84" name="Oval 837">
                <a:extLst>
                  <a:ext uri="{FF2B5EF4-FFF2-40B4-BE49-F238E27FC236}">
                    <a16:creationId xmlns:a16="http://schemas.microsoft.com/office/drawing/2014/main" id="{D59472A1-81DE-4FA4-BA3A-B734211079B5}"/>
                  </a:ext>
                </a:extLst>
              </p:cNvPr>
              <p:cNvSpPr>
                <a:spLocks noChangeAspect="1" noChangeArrowheads="1"/>
              </p:cNvSpPr>
              <p:nvPr/>
            </p:nvSpPr>
            <p:spPr bwMode="auto">
              <a:xfrm>
                <a:off x="5618004" y="207621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85" name="Oval 838">
                <a:extLst>
                  <a:ext uri="{FF2B5EF4-FFF2-40B4-BE49-F238E27FC236}">
                    <a16:creationId xmlns:a16="http://schemas.microsoft.com/office/drawing/2014/main" id="{7492B7A9-E963-440C-9CFF-6D657002C2D8}"/>
                  </a:ext>
                </a:extLst>
              </p:cNvPr>
              <p:cNvSpPr>
                <a:spLocks noChangeAspect="1" noChangeArrowheads="1"/>
              </p:cNvSpPr>
              <p:nvPr/>
            </p:nvSpPr>
            <p:spPr bwMode="auto">
              <a:xfrm>
                <a:off x="5729580" y="207621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86" name="Oval 839">
                <a:extLst>
                  <a:ext uri="{FF2B5EF4-FFF2-40B4-BE49-F238E27FC236}">
                    <a16:creationId xmlns:a16="http://schemas.microsoft.com/office/drawing/2014/main" id="{F35A0302-95D2-474C-AA0C-0305A9680BF4}"/>
                  </a:ext>
                </a:extLst>
              </p:cNvPr>
              <p:cNvSpPr>
                <a:spLocks noChangeAspect="1" noChangeArrowheads="1"/>
              </p:cNvSpPr>
              <p:nvPr/>
            </p:nvSpPr>
            <p:spPr bwMode="auto">
              <a:xfrm>
                <a:off x="5842664" y="207621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87" name="Oval 840">
                <a:extLst>
                  <a:ext uri="{FF2B5EF4-FFF2-40B4-BE49-F238E27FC236}">
                    <a16:creationId xmlns:a16="http://schemas.microsoft.com/office/drawing/2014/main" id="{A2FB0444-36CF-404F-A15E-AC6CCAD83AF6}"/>
                  </a:ext>
                </a:extLst>
              </p:cNvPr>
              <p:cNvSpPr>
                <a:spLocks noChangeAspect="1" noChangeArrowheads="1"/>
              </p:cNvSpPr>
              <p:nvPr/>
            </p:nvSpPr>
            <p:spPr bwMode="auto">
              <a:xfrm>
                <a:off x="5954240" y="207621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88" name="Oval 841">
                <a:extLst>
                  <a:ext uri="{FF2B5EF4-FFF2-40B4-BE49-F238E27FC236}">
                    <a16:creationId xmlns:a16="http://schemas.microsoft.com/office/drawing/2014/main" id="{50BE028D-3695-41ED-9638-F9AF78E4EDE6}"/>
                  </a:ext>
                </a:extLst>
              </p:cNvPr>
              <p:cNvSpPr>
                <a:spLocks noChangeAspect="1" noChangeArrowheads="1"/>
              </p:cNvSpPr>
              <p:nvPr/>
            </p:nvSpPr>
            <p:spPr bwMode="auto">
              <a:xfrm>
                <a:off x="6067323" y="207621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89" name="Oval 842">
                <a:extLst>
                  <a:ext uri="{FF2B5EF4-FFF2-40B4-BE49-F238E27FC236}">
                    <a16:creationId xmlns:a16="http://schemas.microsoft.com/office/drawing/2014/main" id="{E3E3C937-E509-4FAA-B2BF-89DFE293D35B}"/>
                  </a:ext>
                </a:extLst>
              </p:cNvPr>
              <p:cNvSpPr>
                <a:spLocks noChangeAspect="1" noChangeArrowheads="1"/>
              </p:cNvSpPr>
              <p:nvPr/>
            </p:nvSpPr>
            <p:spPr bwMode="auto">
              <a:xfrm>
                <a:off x="6178899" y="207621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90" name="Oval 843">
                <a:extLst>
                  <a:ext uri="{FF2B5EF4-FFF2-40B4-BE49-F238E27FC236}">
                    <a16:creationId xmlns:a16="http://schemas.microsoft.com/office/drawing/2014/main" id="{F35F46BC-DB5E-430C-A911-42A6440742AC}"/>
                  </a:ext>
                </a:extLst>
              </p:cNvPr>
              <p:cNvSpPr>
                <a:spLocks noChangeAspect="1" noChangeArrowheads="1"/>
              </p:cNvSpPr>
              <p:nvPr/>
            </p:nvSpPr>
            <p:spPr bwMode="auto">
              <a:xfrm>
                <a:off x="6291984" y="207621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91" name="Oval 844">
                <a:extLst>
                  <a:ext uri="{FF2B5EF4-FFF2-40B4-BE49-F238E27FC236}">
                    <a16:creationId xmlns:a16="http://schemas.microsoft.com/office/drawing/2014/main" id="{C47CBCAC-BB48-41EC-9321-BDB5F3B2E633}"/>
                  </a:ext>
                </a:extLst>
              </p:cNvPr>
              <p:cNvSpPr>
                <a:spLocks noChangeAspect="1" noChangeArrowheads="1"/>
              </p:cNvSpPr>
              <p:nvPr/>
            </p:nvSpPr>
            <p:spPr bwMode="auto">
              <a:xfrm>
                <a:off x="6403560" y="207621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92" name="Oval 845">
                <a:extLst>
                  <a:ext uri="{FF2B5EF4-FFF2-40B4-BE49-F238E27FC236}">
                    <a16:creationId xmlns:a16="http://schemas.microsoft.com/office/drawing/2014/main" id="{0A342BB2-0C95-43CF-BDC0-D9F0631AF343}"/>
                  </a:ext>
                </a:extLst>
              </p:cNvPr>
              <p:cNvSpPr>
                <a:spLocks noChangeAspect="1" noChangeArrowheads="1"/>
              </p:cNvSpPr>
              <p:nvPr/>
            </p:nvSpPr>
            <p:spPr bwMode="auto">
              <a:xfrm>
                <a:off x="6516643" y="207621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93" name="Oval 846">
                <a:extLst>
                  <a:ext uri="{FF2B5EF4-FFF2-40B4-BE49-F238E27FC236}">
                    <a16:creationId xmlns:a16="http://schemas.microsoft.com/office/drawing/2014/main" id="{D88A23D8-0ED0-4171-B73C-22AF2D42CE73}"/>
                  </a:ext>
                </a:extLst>
              </p:cNvPr>
              <p:cNvSpPr>
                <a:spLocks noChangeAspect="1" noChangeArrowheads="1"/>
              </p:cNvSpPr>
              <p:nvPr/>
            </p:nvSpPr>
            <p:spPr bwMode="auto">
              <a:xfrm>
                <a:off x="6628219" y="207621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94" name="Oval 847">
                <a:extLst>
                  <a:ext uri="{FF2B5EF4-FFF2-40B4-BE49-F238E27FC236}">
                    <a16:creationId xmlns:a16="http://schemas.microsoft.com/office/drawing/2014/main" id="{70DE6F7E-FBD9-4426-8051-77564AFFCA77}"/>
                  </a:ext>
                </a:extLst>
              </p:cNvPr>
              <p:cNvSpPr>
                <a:spLocks noChangeAspect="1" noChangeArrowheads="1"/>
              </p:cNvSpPr>
              <p:nvPr/>
            </p:nvSpPr>
            <p:spPr bwMode="auto">
              <a:xfrm>
                <a:off x="6741303" y="207621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95" name="Oval 848">
                <a:extLst>
                  <a:ext uri="{FF2B5EF4-FFF2-40B4-BE49-F238E27FC236}">
                    <a16:creationId xmlns:a16="http://schemas.microsoft.com/office/drawing/2014/main" id="{6599A1EC-1B47-4F97-AA7C-290338FABB02}"/>
                  </a:ext>
                </a:extLst>
              </p:cNvPr>
              <p:cNvSpPr>
                <a:spLocks noChangeAspect="1" noChangeArrowheads="1"/>
              </p:cNvSpPr>
              <p:nvPr/>
            </p:nvSpPr>
            <p:spPr bwMode="auto">
              <a:xfrm>
                <a:off x="1347959" y="217874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96" name="Oval 849">
                <a:extLst>
                  <a:ext uri="{FF2B5EF4-FFF2-40B4-BE49-F238E27FC236}">
                    <a16:creationId xmlns:a16="http://schemas.microsoft.com/office/drawing/2014/main" id="{CDAE1448-D8FE-47ED-B7AA-F5695D27A65D}"/>
                  </a:ext>
                </a:extLst>
              </p:cNvPr>
              <p:cNvSpPr>
                <a:spLocks noChangeAspect="1" noChangeArrowheads="1"/>
              </p:cNvSpPr>
              <p:nvPr/>
            </p:nvSpPr>
            <p:spPr bwMode="auto">
              <a:xfrm>
                <a:off x="1459535" y="217874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97" name="Oval 850">
                <a:extLst>
                  <a:ext uri="{FF2B5EF4-FFF2-40B4-BE49-F238E27FC236}">
                    <a16:creationId xmlns:a16="http://schemas.microsoft.com/office/drawing/2014/main" id="{30D131C2-7667-4659-BD7D-58188AC5D004}"/>
                  </a:ext>
                </a:extLst>
              </p:cNvPr>
              <p:cNvSpPr>
                <a:spLocks noChangeAspect="1" noChangeArrowheads="1"/>
              </p:cNvSpPr>
              <p:nvPr/>
            </p:nvSpPr>
            <p:spPr bwMode="auto">
              <a:xfrm>
                <a:off x="1572619" y="217874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98" name="Oval 851">
                <a:extLst>
                  <a:ext uri="{FF2B5EF4-FFF2-40B4-BE49-F238E27FC236}">
                    <a16:creationId xmlns:a16="http://schemas.microsoft.com/office/drawing/2014/main" id="{F1507BF0-38C1-44BD-ACD6-F8F7977F3158}"/>
                  </a:ext>
                </a:extLst>
              </p:cNvPr>
              <p:cNvSpPr>
                <a:spLocks noChangeAspect="1" noChangeArrowheads="1"/>
              </p:cNvSpPr>
              <p:nvPr/>
            </p:nvSpPr>
            <p:spPr bwMode="auto">
              <a:xfrm>
                <a:off x="3594557" y="217874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599" name="Oval 852">
                <a:extLst>
                  <a:ext uri="{FF2B5EF4-FFF2-40B4-BE49-F238E27FC236}">
                    <a16:creationId xmlns:a16="http://schemas.microsoft.com/office/drawing/2014/main" id="{2D2262D4-958B-4DEE-8241-F5DC616D153D}"/>
                  </a:ext>
                </a:extLst>
              </p:cNvPr>
              <p:cNvSpPr>
                <a:spLocks noChangeAspect="1" noChangeArrowheads="1"/>
              </p:cNvSpPr>
              <p:nvPr/>
            </p:nvSpPr>
            <p:spPr bwMode="auto">
              <a:xfrm>
                <a:off x="3707642" y="217874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00" name="Oval 853">
                <a:extLst>
                  <a:ext uri="{FF2B5EF4-FFF2-40B4-BE49-F238E27FC236}">
                    <a16:creationId xmlns:a16="http://schemas.microsoft.com/office/drawing/2014/main" id="{853F064E-E1EB-4B6C-B1DB-A607A5242E62}"/>
                  </a:ext>
                </a:extLst>
              </p:cNvPr>
              <p:cNvSpPr>
                <a:spLocks noChangeAspect="1" noChangeArrowheads="1"/>
              </p:cNvSpPr>
              <p:nvPr/>
            </p:nvSpPr>
            <p:spPr bwMode="auto">
              <a:xfrm>
                <a:off x="3819218" y="217874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01" name="Oval 854">
                <a:extLst>
                  <a:ext uri="{FF2B5EF4-FFF2-40B4-BE49-F238E27FC236}">
                    <a16:creationId xmlns:a16="http://schemas.microsoft.com/office/drawing/2014/main" id="{24B76CB3-542B-4CAE-A445-FB246EA3FF5B}"/>
                  </a:ext>
                </a:extLst>
              </p:cNvPr>
              <p:cNvSpPr>
                <a:spLocks noChangeAspect="1" noChangeArrowheads="1"/>
              </p:cNvSpPr>
              <p:nvPr/>
            </p:nvSpPr>
            <p:spPr bwMode="auto">
              <a:xfrm>
                <a:off x="3932301" y="217874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02" name="Oval 855">
                <a:extLst>
                  <a:ext uri="{FF2B5EF4-FFF2-40B4-BE49-F238E27FC236}">
                    <a16:creationId xmlns:a16="http://schemas.microsoft.com/office/drawing/2014/main" id="{D278006E-42F3-412D-A4DA-3F91CF915CEB}"/>
                  </a:ext>
                </a:extLst>
              </p:cNvPr>
              <p:cNvSpPr>
                <a:spLocks noChangeAspect="1" noChangeArrowheads="1"/>
              </p:cNvSpPr>
              <p:nvPr/>
            </p:nvSpPr>
            <p:spPr bwMode="auto">
              <a:xfrm>
                <a:off x="4043877" y="217874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03" name="Oval 856">
                <a:extLst>
                  <a:ext uri="{FF2B5EF4-FFF2-40B4-BE49-F238E27FC236}">
                    <a16:creationId xmlns:a16="http://schemas.microsoft.com/office/drawing/2014/main" id="{EECE3732-4469-48AE-9525-B0DBF73BF510}"/>
                  </a:ext>
                </a:extLst>
              </p:cNvPr>
              <p:cNvSpPr>
                <a:spLocks noChangeAspect="1" noChangeArrowheads="1"/>
              </p:cNvSpPr>
              <p:nvPr/>
            </p:nvSpPr>
            <p:spPr bwMode="auto">
              <a:xfrm>
                <a:off x="4156961" y="217874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04" name="Oval 857">
                <a:extLst>
                  <a:ext uri="{FF2B5EF4-FFF2-40B4-BE49-F238E27FC236}">
                    <a16:creationId xmlns:a16="http://schemas.microsoft.com/office/drawing/2014/main" id="{0756A63A-C942-45C8-B27F-8C08A9BEDA06}"/>
                  </a:ext>
                </a:extLst>
              </p:cNvPr>
              <p:cNvSpPr>
                <a:spLocks noChangeAspect="1" noChangeArrowheads="1"/>
              </p:cNvSpPr>
              <p:nvPr/>
            </p:nvSpPr>
            <p:spPr bwMode="auto">
              <a:xfrm>
                <a:off x="4268537" y="217874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05" name="Oval 858">
                <a:extLst>
                  <a:ext uri="{FF2B5EF4-FFF2-40B4-BE49-F238E27FC236}">
                    <a16:creationId xmlns:a16="http://schemas.microsoft.com/office/drawing/2014/main" id="{9FAD24A0-501F-46CF-97A4-DD28C4661ADF}"/>
                  </a:ext>
                </a:extLst>
              </p:cNvPr>
              <p:cNvSpPr>
                <a:spLocks noChangeAspect="1" noChangeArrowheads="1"/>
              </p:cNvSpPr>
              <p:nvPr/>
            </p:nvSpPr>
            <p:spPr bwMode="auto">
              <a:xfrm>
                <a:off x="4381621" y="217874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06" name="Oval 859">
                <a:extLst>
                  <a:ext uri="{FF2B5EF4-FFF2-40B4-BE49-F238E27FC236}">
                    <a16:creationId xmlns:a16="http://schemas.microsoft.com/office/drawing/2014/main" id="{805E0098-F82A-49D2-9A10-573DF75F4560}"/>
                  </a:ext>
                </a:extLst>
              </p:cNvPr>
              <p:cNvSpPr>
                <a:spLocks noChangeAspect="1" noChangeArrowheads="1"/>
              </p:cNvSpPr>
              <p:nvPr/>
            </p:nvSpPr>
            <p:spPr bwMode="auto">
              <a:xfrm>
                <a:off x="4493197" y="217874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07" name="Oval 860">
                <a:extLst>
                  <a:ext uri="{FF2B5EF4-FFF2-40B4-BE49-F238E27FC236}">
                    <a16:creationId xmlns:a16="http://schemas.microsoft.com/office/drawing/2014/main" id="{C65AF44E-6DFE-4505-ABD0-7AEE0D4CE621}"/>
                  </a:ext>
                </a:extLst>
              </p:cNvPr>
              <p:cNvSpPr>
                <a:spLocks noChangeAspect="1" noChangeArrowheads="1"/>
              </p:cNvSpPr>
              <p:nvPr/>
            </p:nvSpPr>
            <p:spPr bwMode="auto">
              <a:xfrm>
                <a:off x="4606281" y="217874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08" name="Oval 861">
                <a:extLst>
                  <a:ext uri="{FF2B5EF4-FFF2-40B4-BE49-F238E27FC236}">
                    <a16:creationId xmlns:a16="http://schemas.microsoft.com/office/drawing/2014/main" id="{98843426-F2A1-4F3C-9D9C-DE077949AC9A}"/>
                  </a:ext>
                </a:extLst>
              </p:cNvPr>
              <p:cNvSpPr>
                <a:spLocks noChangeAspect="1" noChangeArrowheads="1"/>
              </p:cNvSpPr>
              <p:nvPr/>
            </p:nvSpPr>
            <p:spPr bwMode="auto">
              <a:xfrm>
                <a:off x="4717857" y="217874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09" name="Oval 862">
                <a:extLst>
                  <a:ext uri="{FF2B5EF4-FFF2-40B4-BE49-F238E27FC236}">
                    <a16:creationId xmlns:a16="http://schemas.microsoft.com/office/drawing/2014/main" id="{1185869B-9403-42BF-8DBF-0C5E335EE645}"/>
                  </a:ext>
                </a:extLst>
              </p:cNvPr>
              <p:cNvSpPr>
                <a:spLocks noChangeAspect="1" noChangeArrowheads="1"/>
              </p:cNvSpPr>
              <p:nvPr/>
            </p:nvSpPr>
            <p:spPr bwMode="auto">
              <a:xfrm>
                <a:off x="4830940" y="217874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10" name="Oval 863">
                <a:extLst>
                  <a:ext uri="{FF2B5EF4-FFF2-40B4-BE49-F238E27FC236}">
                    <a16:creationId xmlns:a16="http://schemas.microsoft.com/office/drawing/2014/main" id="{4E477DC6-34E0-48D1-8B83-77D4C38BF1CC}"/>
                  </a:ext>
                </a:extLst>
              </p:cNvPr>
              <p:cNvSpPr>
                <a:spLocks noChangeAspect="1" noChangeArrowheads="1"/>
              </p:cNvSpPr>
              <p:nvPr/>
            </p:nvSpPr>
            <p:spPr bwMode="auto">
              <a:xfrm>
                <a:off x="4942516" y="217874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11" name="Oval 864">
                <a:extLst>
                  <a:ext uri="{FF2B5EF4-FFF2-40B4-BE49-F238E27FC236}">
                    <a16:creationId xmlns:a16="http://schemas.microsoft.com/office/drawing/2014/main" id="{1F28BAE3-1779-4E06-88DA-D82F074AD692}"/>
                  </a:ext>
                </a:extLst>
              </p:cNvPr>
              <p:cNvSpPr>
                <a:spLocks noChangeAspect="1" noChangeArrowheads="1"/>
              </p:cNvSpPr>
              <p:nvPr/>
            </p:nvSpPr>
            <p:spPr bwMode="auto">
              <a:xfrm>
                <a:off x="5055601" y="217874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12" name="Oval 865">
                <a:extLst>
                  <a:ext uri="{FF2B5EF4-FFF2-40B4-BE49-F238E27FC236}">
                    <a16:creationId xmlns:a16="http://schemas.microsoft.com/office/drawing/2014/main" id="{28C822B6-4AF4-48B6-BD9F-567D1D12EE97}"/>
                  </a:ext>
                </a:extLst>
              </p:cNvPr>
              <p:cNvSpPr>
                <a:spLocks noChangeAspect="1" noChangeArrowheads="1"/>
              </p:cNvSpPr>
              <p:nvPr/>
            </p:nvSpPr>
            <p:spPr bwMode="auto">
              <a:xfrm>
                <a:off x="5167177" y="217874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13" name="Oval 866">
                <a:extLst>
                  <a:ext uri="{FF2B5EF4-FFF2-40B4-BE49-F238E27FC236}">
                    <a16:creationId xmlns:a16="http://schemas.microsoft.com/office/drawing/2014/main" id="{E2C0F938-DB4E-470E-B2D9-C8EADF7F53F8}"/>
                  </a:ext>
                </a:extLst>
              </p:cNvPr>
              <p:cNvSpPr>
                <a:spLocks noChangeAspect="1" noChangeArrowheads="1"/>
              </p:cNvSpPr>
              <p:nvPr/>
            </p:nvSpPr>
            <p:spPr bwMode="auto">
              <a:xfrm>
                <a:off x="5280260" y="217874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14" name="Oval 867">
                <a:extLst>
                  <a:ext uri="{FF2B5EF4-FFF2-40B4-BE49-F238E27FC236}">
                    <a16:creationId xmlns:a16="http://schemas.microsoft.com/office/drawing/2014/main" id="{6288301B-3DBC-4D5C-AA14-AA279D5A7BEC}"/>
                  </a:ext>
                </a:extLst>
              </p:cNvPr>
              <p:cNvSpPr>
                <a:spLocks noChangeAspect="1" noChangeArrowheads="1"/>
              </p:cNvSpPr>
              <p:nvPr/>
            </p:nvSpPr>
            <p:spPr bwMode="auto">
              <a:xfrm>
                <a:off x="5391836" y="217874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15" name="Oval 868">
                <a:extLst>
                  <a:ext uri="{FF2B5EF4-FFF2-40B4-BE49-F238E27FC236}">
                    <a16:creationId xmlns:a16="http://schemas.microsoft.com/office/drawing/2014/main" id="{794D4C32-2891-4EC1-B984-7EE63803056D}"/>
                  </a:ext>
                </a:extLst>
              </p:cNvPr>
              <p:cNvSpPr>
                <a:spLocks noChangeAspect="1" noChangeArrowheads="1"/>
              </p:cNvSpPr>
              <p:nvPr/>
            </p:nvSpPr>
            <p:spPr bwMode="auto">
              <a:xfrm>
                <a:off x="5504920" y="217874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16" name="Oval 869">
                <a:extLst>
                  <a:ext uri="{FF2B5EF4-FFF2-40B4-BE49-F238E27FC236}">
                    <a16:creationId xmlns:a16="http://schemas.microsoft.com/office/drawing/2014/main" id="{211867AD-FF66-4C13-9048-0DB106CEED88}"/>
                  </a:ext>
                </a:extLst>
              </p:cNvPr>
              <p:cNvSpPr>
                <a:spLocks noChangeAspect="1" noChangeArrowheads="1"/>
              </p:cNvSpPr>
              <p:nvPr/>
            </p:nvSpPr>
            <p:spPr bwMode="auto">
              <a:xfrm>
                <a:off x="5618004" y="217874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17" name="Oval 870">
                <a:extLst>
                  <a:ext uri="{FF2B5EF4-FFF2-40B4-BE49-F238E27FC236}">
                    <a16:creationId xmlns:a16="http://schemas.microsoft.com/office/drawing/2014/main" id="{3CDABB8C-406F-4EE4-910B-440E92C8C852}"/>
                  </a:ext>
                </a:extLst>
              </p:cNvPr>
              <p:cNvSpPr>
                <a:spLocks noChangeAspect="1" noChangeArrowheads="1"/>
              </p:cNvSpPr>
              <p:nvPr/>
            </p:nvSpPr>
            <p:spPr bwMode="auto">
              <a:xfrm>
                <a:off x="5729580" y="217874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18" name="Oval 871">
                <a:extLst>
                  <a:ext uri="{FF2B5EF4-FFF2-40B4-BE49-F238E27FC236}">
                    <a16:creationId xmlns:a16="http://schemas.microsoft.com/office/drawing/2014/main" id="{8F8DA627-5E4B-4247-8DB0-D758F5D37738}"/>
                  </a:ext>
                </a:extLst>
              </p:cNvPr>
              <p:cNvSpPr>
                <a:spLocks noChangeAspect="1" noChangeArrowheads="1"/>
              </p:cNvSpPr>
              <p:nvPr/>
            </p:nvSpPr>
            <p:spPr bwMode="auto">
              <a:xfrm>
                <a:off x="5842664" y="217874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19" name="Oval 872">
                <a:extLst>
                  <a:ext uri="{FF2B5EF4-FFF2-40B4-BE49-F238E27FC236}">
                    <a16:creationId xmlns:a16="http://schemas.microsoft.com/office/drawing/2014/main" id="{A3FF882D-8359-40E3-B27B-9366E90EFA3C}"/>
                  </a:ext>
                </a:extLst>
              </p:cNvPr>
              <p:cNvSpPr>
                <a:spLocks noChangeAspect="1" noChangeArrowheads="1"/>
              </p:cNvSpPr>
              <p:nvPr/>
            </p:nvSpPr>
            <p:spPr bwMode="auto">
              <a:xfrm>
                <a:off x="5954240" y="217874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20" name="Oval 873">
                <a:extLst>
                  <a:ext uri="{FF2B5EF4-FFF2-40B4-BE49-F238E27FC236}">
                    <a16:creationId xmlns:a16="http://schemas.microsoft.com/office/drawing/2014/main" id="{82118F27-476F-45CB-B174-D51CD0E66903}"/>
                  </a:ext>
                </a:extLst>
              </p:cNvPr>
              <p:cNvSpPr>
                <a:spLocks noChangeAspect="1" noChangeArrowheads="1"/>
              </p:cNvSpPr>
              <p:nvPr/>
            </p:nvSpPr>
            <p:spPr bwMode="auto">
              <a:xfrm>
                <a:off x="6067323" y="217874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21" name="Oval 874">
                <a:extLst>
                  <a:ext uri="{FF2B5EF4-FFF2-40B4-BE49-F238E27FC236}">
                    <a16:creationId xmlns:a16="http://schemas.microsoft.com/office/drawing/2014/main" id="{3F546704-D344-4087-865C-859B72CE79EE}"/>
                  </a:ext>
                </a:extLst>
              </p:cNvPr>
              <p:cNvSpPr>
                <a:spLocks noChangeAspect="1" noChangeArrowheads="1"/>
              </p:cNvSpPr>
              <p:nvPr/>
            </p:nvSpPr>
            <p:spPr bwMode="auto">
              <a:xfrm>
                <a:off x="6178899" y="217874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22" name="Oval 875">
                <a:extLst>
                  <a:ext uri="{FF2B5EF4-FFF2-40B4-BE49-F238E27FC236}">
                    <a16:creationId xmlns:a16="http://schemas.microsoft.com/office/drawing/2014/main" id="{26906DA1-6067-45D3-9F3F-BE63C40DF19D}"/>
                  </a:ext>
                </a:extLst>
              </p:cNvPr>
              <p:cNvSpPr>
                <a:spLocks noChangeAspect="1" noChangeArrowheads="1"/>
              </p:cNvSpPr>
              <p:nvPr/>
            </p:nvSpPr>
            <p:spPr bwMode="auto">
              <a:xfrm>
                <a:off x="6291984" y="217874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23" name="Oval 876">
                <a:extLst>
                  <a:ext uri="{FF2B5EF4-FFF2-40B4-BE49-F238E27FC236}">
                    <a16:creationId xmlns:a16="http://schemas.microsoft.com/office/drawing/2014/main" id="{75A2ABE1-D1D7-4070-95F7-F46D77729D82}"/>
                  </a:ext>
                </a:extLst>
              </p:cNvPr>
              <p:cNvSpPr>
                <a:spLocks noChangeAspect="1" noChangeArrowheads="1"/>
              </p:cNvSpPr>
              <p:nvPr/>
            </p:nvSpPr>
            <p:spPr bwMode="auto">
              <a:xfrm>
                <a:off x="6403560" y="217874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24" name="Oval 877">
                <a:extLst>
                  <a:ext uri="{FF2B5EF4-FFF2-40B4-BE49-F238E27FC236}">
                    <a16:creationId xmlns:a16="http://schemas.microsoft.com/office/drawing/2014/main" id="{D40BB5B8-6D1F-4D70-AF96-293C7BCD7D4B}"/>
                  </a:ext>
                </a:extLst>
              </p:cNvPr>
              <p:cNvSpPr>
                <a:spLocks noChangeAspect="1" noChangeArrowheads="1"/>
              </p:cNvSpPr>
              <p:nvPr/>
            </p:nvSpPr>
            <p:spPr bwMode="auto">
              <a:xfrm>
                <a:off x="6516643" y="217874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25" name="Oval 878">
                <a:extLst>
                  <a:ext uri="{FF2B5EF4-FFF2-40B4-BE49-F238E27FC236}">
                    <a16:creationId xmlns:a16="http://schemas.microsoft.com/office/drawing/2014/main" id="{950B1B5E-0E7C-4981-98A6-B0F6EA701719}"/>
                  </a:ext>
                </a:extLst>
              </p:cNvPr>
              <p:cNvSpPr>
                <a:spLocks noChangeAspect="1" noChangeArrowheads="1"/>
              </p:cNvSpPr>
              <p:nvPr/>
            </p:nvSpPr>
            <p:spPr bwMode="auto">
              <a:xfrm>
                <a:off x="6628219" y="217874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26" name="Oval 879">
                <a:extLst>
                  <a:ext uri="{FF2B5EF4-FFF2-40B4-BE49-F238E27FC236}">
                    <a16:creationId xmlns:a16="http://schemas.microsoft.com/office/drawing/2014/main" id="{9164AC85-A8D7-4398-B3B8-78971812B161}"/>
                  </a:ext>
                </a:extLst>
              </p:cNvPr>
              <p:cNvSpPr>
                <a:spLocks noChangeAspect="1" noChangeArrowheads="1"/>
              </p:cNvSpPr>
              <p:nvPr/>
            </p:nvSpPr>
            <p:spPr bwMode="auto">
              <a:xfrm>
                <a:off x="6741303" y="217874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27" name="Oval 880">
                <a:extLst>
                  <a:ext uri="{FF2B5EF4-FFF2-40B4-BE49-F238E27FC236}">
                    <a16:creationId xmlns:a16="http://schemas.microsoft.com/office/drawing/2014/main" id="{8F878F5D-7088-4BEB-ACCC-16283BC73E98}"/>
                  </a:ext>
                </a:extLst>
              </p:cNvPr>
              <p:cNvSpPr>
                <a:spLocks noChangeAspect="1" noChangeArrowheads="1"/>
              </p:cNvSpPr>
              <p:nvPr/>
            </p:nvSpPr>
            <p:spPr bwMode="auto">
              <a:xfrm>
                <a:off x="1459535" y="228278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28" name="Oval 881">
                <a:extLst>
                  <a:ext uri="{FF2B5EF4-FFF2-40B4-BE49-F238E27FC236}">
                    <a16:creationId xmlns:a16="http://schemas.microsoft.com/office/drawing/2014/main" id="{87CFB947-1A97-4F31-AE3A-743C2C945319}"/>
                  </a:ext>
                </a:extLst>
              </p:cNvPr>
              <p:cNvSpPr>
                <a:spLocks noChangeAspect="1" noChangeArrowheads="1"/>
              </p:cNvSpPr>
              <p:nvPr/>
            </p:nvSpPr>
            <p:spPr bwMode="auto">
              <a:xfrm>
                <a:off x="1572619" y="228278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29" name="Oval 882">
                <a:extLst>
                  <a:ext uri="{FF2B5EF4-FFF2-40B4-BE49-F238E27FC236}">
                    <a16:creationId xmlns:a16="http://schemas.microsoft.com/office/drawing/2014/main" id="{CD43F5A8-7E8B-419C-B581-567F670F5265}"/>
                  </a:ext>
                </a:extLst>
              </p:cNvPr>
              <p:cNvSpPr>
                <a:spLocks noChangeAspect="1" noChangeArrowheads="1"/>
              </p:cNvSpPr>
              <p:nvPr/>
            </p:nvSpPr>
            <p:spPr bwMode="auto">
              <a:xfrm>
                <a:off x="1797279" y="228278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30" name="Oval 883">
                <a:extLst>
                  <a:ext uri="{FF2B5EF4-FFF2-40B4-BE49-F238E27FC236}">
                    <a16:creationId xmlns:a16="http://schemas.microsoft.com/office/drawing/2014/main" id="{DEF1D77A-6823-4769-B7BB-3A41568ABAAA}"/>
                  </a:ext>
                </a:extLst>
              </p:cNvPr>
              <p:cNvSpPr>
                <a:spLocks noChangeAspect="1" noChangeArrowheads="1"/>
              </p:cNvSpPr>
              <p:nvPr/>
            </p:nvSpPr>
            <p:spPr bwMode="auto">
              <a:xfrm>
                <a:off x="2021939" y="228278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31" name="Oval 884">
                <a:extLst>
                  <a:ext uri="{FF2B5EF4-FFF2-40B4-BE49-F238E27FC236}">
                    <a16:creationId xmlns:a16="http://schemas.microsoft.com/office/drawing/2014/main" id="{17FC1CD6-56D3-40EB-890C-E5CABDBB1954}"/>
                  </a:ext>
                </a:extLst>
              </p:cNvPr>
              <p:cNvSpPr>
                <a:spLocks noChangeAspect="1" noChangeArrowheads="1"/>
              </p:cNvSpPr>
              <p:nvPr/>
            </p:nvSpPr>
            <p:spPr bwMode="auto">
              <a:xfrm>
                <a:off x="3594557" y="228278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32" name="Oval 885">
                <a:extLst>
                  <a:ext uri="{FF2B5EF4-FFF2-40B4-BE49-F238E27FC236}">
                    <a16:creationId xmlns:a16="http://schemas.microsoft.com/office/drawing/2014/main" id="{26A6704D-25F3-4AEA-8794-6C776D4A8B9E}"/>
                  </a:ext>
                </a:extLst>
              </p:cNvPr>
              <p:cNvSpPr>
                <a:spLocks noChangeAspect="1" noChangeArrowheads="1"/>
              </p:cNvSpPr>
              <p:nvPr/>
            </p:nvSpPr>
            <p:spPr bwMode="auto">
              <a:xfrm>
                <a:off x="3707642" y="228278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33" name="Oval 886">
                <a:extLst>
                  <a:ext uri="{FF2B5EF4-FFF2-40B4-BE49-F238E27FC236}">
                    <a16:creationId xmlns:a16="http://schemas.microsoft.com/office/drawing/2014/main" id="{F6AA331B-A1AB-4C03-B3FF-9C82C1B35C42}"/>
                  </a:ext>
                </a:extLst>
              </p:cNvPr>
              <p:cNvSpPr>
                <a:spLocks noChangeAspect="1" noChangeArrowheads="1"/>
              </p:cNvSpPr>
              <p:nvPr/>
            </p:nvSpPr>
            <p:spPr bwMode="auto">
              <a:xfrm>
                <a:off x="3819218" y="228278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34" name="Oval 887">
                <a:extLst>
                  <a:ext uri="{FF2B5EF4-FFF2-40B4-BE49-F238E27FC236}">
                    <a16:creationId xmlns:a16="http://schemas.microsoft.com/office/drawing/2014/main" id="{D4545E9D-473A-4654-BD48-1EF74CF543EE}"/>
                  </a:ext>
                </a:extLst>
              </p:cNvPr>
              <p:cNvSpPr>
                <a:spLocks noChangeAspect="1" noChangeArrowheads="1"/>
              </p:cNvSpPr>
              <p:nvPr/>
            </p:nvSpPr>
            <p:spPr bwMode="auto">
              <a:xfrm>
                <a:off x="3932301" y="228278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35" name="Oval 888">
                <a:extLst>
                  <a:ext uri="{FF2B5EF4-FFF2-40B4-BE49-F238E27FC236}">
                    <a16:creationId xmlns:a16="http://schemas.microsoft.com/office/drawing/2014/main" id="{79C3B8B2-F6E1-492B-BB33-CBAAAC6155CF}"/>
                  </a:ext>
                </a:extLst>
              </p:cNvPr>
              <p:cNvSpPr>
                <a:spLocks noChangeAspect="1" noChangeArrowheads="1"/>
              </p:cNvSpPr>
              <p:nvPr/>
            </p:nvSpPr>
            <p:spPr bwMode="auto">
              <a:xfrm>
                <a:off x="4043877" y="228278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36" name="Oval 889">
                <a:extLst>
                  <a:ext uri="{FF2B5EF4-FFF2-40B4-BE49-F238E27FC236}">
                    <a16:creationId xmlns:a16="http://schemas.microsoft.com/office/drawing/2014/main" id="{2C80F0DD-A9A5-4168-8216-BB99D55FE9DF}"/>
                  </a:ext>
                </a:extLst>
              </p:cNvPr>
              <p:cNvSpPr>
                <a:spLocks noChangeAspect="1" noChangeArrowheads="1"/>
              </p:cNvSpPr>
              <p:nvPr/>
            </p:nvSpPr>
            <p:spPr bwMode="auto">
              <a:xfrm>
                <a:off x="4156961" y="228278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37" name="Oval 890">
                <a:extLst>
                  <a:ext uri="{FF2B5EF4-FFF2-40B4-BE49-F238E27FC236}">
                    <a16:creationId xmlns:a16="http://schemas.microsoft.com/office/drawing/2014/main" id="{34B96E54-734B-4428-9AAE-143B0B7A987B}"/>
                  </a:ext>
                </a:extLst>
              </p:cNvPr>
              <p:cNvSpPr>
                <a:spLocks noChangeAspect="1" noChangeArrowheads="1"/>
              </p:cNvSpPr>
              <p:nvPr/>
            </p:nvSpPr>
            <p:spPr bwMode="auto">
              <a:xfrm>
                <a:off x="4268537" y="228278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38" name="Oval 891">
                <a:extLst>
                  <a:ext uri="{FF2B5EF4-FFF2-40B4-BE49-F238E27FC236}">
                    <a16:creationId xmlns:a16="http://schemas.microsoft.com/office/drawing/2014/main" id="{4219D3AC-E027-4D3A-B164-9EDD4925F7D9}"/>
                  </a:ext>
                </a:extLst>
              </p:cNvPr>
              <p:cNvSpPr>
                <a:spLocks noChangeAspect="1" noChangeArrowheads="1"/>
              </p:cNvSpPr>
              <p:nvPr/>
            </p:nvSpPr>
            <p:spPr bwMode="auto">
              <a:xfrm>
                <a:off x="4381621" y="228278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39" name="Oval 892">
                <a:extLst>
                  <a:ext uri="{FF2B5EF4-FFF2-40B4-BE49-F238E27FC236}">
                    <a16:creationId xmlns:a16="http://schemas.microsoft.com/office/drawing/2014/main" id="{FC6D2E64-F06A-4984-84AD-EF5E01F35F70}"/>
                  </a:ext>
                </a:extLst>
              </p:cNvPr>
              <p:cNvSpPr>
                <a:spLocks noChangeAspect="1" noChangeArrowheads="1"/>
              </p:cNvSpPr>
              <p:nvPr/>
            </p:nvSpPr>
            <p:spPr bwMode="auto">
              <a:xfrm>
                <a:off x="4493197" y="228278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40" name="Oval 893">
                <a:extLst>
                  <a:ext uri="{FF2B5EF4-FFF2-40B4-BE49-F238E27FC236}">
                    <a16:creationId xmlns:a16="http://schemas.microsoft.com/office/drawing/2014/main" id="{51D7A5CC-4DA4-42A9-A788-5BF15A19BD77}"/>
                  </a:ext>
                </a:extLst>
              </p:cNvPr>
              <p:cNvSpPr>
                <a:spLocks noChangeAspect="1" noChangeArrowheads="1"/>
              </p:cNvSpPr>
              <p:nvPr/>
            </p:nvSpPr>
            <p:spPr bwMode="auto">
              <a:xfrm>
                <a:off x="4606281" y="228278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41" name="Oval 894">
                <a:extLst>
                  <a:ext uri="{FF2B5EF4-FFF2-40B4-BE49-F238E27FC236}">
                    <a16:creationId xmlns:a16="http://schemas.microsoft.com/office/drawing/2014/main" id="{A1ED70EA-495A-4D51-9ADF-E006FB16138D}"/>
                  </a:ext>
                </a:extLst>
              </p:cNvPr>
              <p:cNvSpPr>
                <a:spLocks noChangeAspect="1" noChangeArrowheads="1"/>
              </p:cNvSpPr>
              <p:nvPr/>
            </p:nvSpPr>
            <p:spPr bwMode="auto">
              <a:xfrm>
                <a:off x="4717857" y="228278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42" name="Oval 895">
                <a:extLst>
                  <a:ext uri="{FF2B5EF4-FFF2-40B4-BE49-F238E27FC236}">
                    <a16:creationId xmlns:a16="http://schemas.microsoft.com/office/drawing/2014/main" id="{91BAC12D-6A68-4CA8-A131-5E94C771F5B8}"/>
                  </a:ext>
                </a:extLst>
              </p:cNvPr>
              <p:cNvSpPr>
                <a:spLocks noChangeAspect="1" noChangeArrowheads="1"/>
              </p:cNvSpPr>
              <p:nvPr/>
            </p:nvSpPr>
            <p:spPr bwMode="auto">
              <a:xfrm>
                <a:off x="4942516" y="228278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43" name="Oval 896">
                <a:extLst>
                  <a:ext uri="{FF2B5EF4-FFF2-40B4-BE49-F238E27FC236}">
                    <a16:creationId xmlns:a16="http://schemas.microsoft.com/office/drawing/2014/main" id="{03425D53-EB17-4F63-9607-6FCBBA971586}"/>
                  </a:ext>
                </a:extLst>
              </p:cNvPr>
              <p:cNvSpPr>
                <a:spLocks noChangeAspect="1" noChangeArrowheads="1"/>
              </p:cNvSpPr>
              <p:nvPr/>
            </p:nvSpPr>
            <p:spPr bwMode="auto">
              <a:xfrm>
                <a:off x="5055601" y="228278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44" name="Oval 897">
                <a:extLst>
                  <a:ext uri="{FF2B5EF4-FFF2-40B4-BE49-F238E27FC236}">
                    <a16:creationId xmlns:a16="http://schemas.microsoft.com/office/drawing/2014/main" id="{C79D8FC4-FF73-438B-96D4-6DDE18405BC9}"/>
                  </a:ext>
                </a:extLst>
              </p:cNvPr>
              <p:cNvSpPr>
                <a:spLocks noChangeAspect="1" noChangeArrowheads="1"/>
              </p:cNvSpPr>
              <p:nvPr/>
            </p:nvSpPr>
            <p:spPr bwMode="auto">
              <a:xfrm>
                <a:off x="5167177" y="228278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45" name="Oval 898">
                <a:extLst>
                  <a:ext uri="{FF2B5EF4-FFF2-40B4-BE49-F238E27FC236}">
                    <a16:creationId xmlns:a16="http://schemas.microsoft.com/office/drawing/2014/main" id="{735BC681-AD5C-4C91-8294-075E96A7F763}"/>
                  </a:ext>
                </a:extLst>
              </p:cNvPr>
              <p:cNvSpPr>
                <a:spLocks noChangeAspect="1" noChangeArrowheads="1"/>
              </p:cNvSpPr>
              <p:nvPr/>
            </p:nvSpPr>
            <p:spPr bwMode="auto">
              <a:xfrm>
                <a:off x="5280260" y="228278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46" name="Oval 899">
                <a:extLst>
                  <a:ext uri="{FF2B5EF4-FFF2-40B4-BE49-F238E27FC236}">
                    <a16:creationId xmlns:a16="http://schemas.microsoft.com/office/drawing/2014/main" id="{19AE7A9A-A34D-459A-9392-986E03A38470}"/>
                  </a:ext>
                </a:extLst>
              </p:cNvPr>
              <p:cNvSpPr>
                <a:spLocks noChangeAspect="1" noChangeArrowheads="1"/>
              </p:cNvSpPr>
              <p:nvPr/>
            </p:nvSpPr>
            <p:spPr bwMode="auto">
              <a:xfrm>
                <a:off x="5618004" y="228278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47" name="Oval 900">
                <a:extLst>
                  <a:ext uri="{FF2B5EF4-FFF2-40B4-BE49-F238E27FC236}">
                    <a16:creationId xmlns:a16="http://schemas.microsoft.com/office/drawing/2014/main" id="{C619380A-F4C7-43A7-8493-998FE8081539}"/>
                  </a:ext>
                </a:extLst>
              </p:cNvPr>
              <p:cNvSpPr>
                <a:spLocks noChangeAspect="1" noChangeArrowheads="1"/>
              </p:cNvSpPr>
              <p:nvPr/>
            </p:nvSpPr>
            <p:spPr bwMode="auto">
              <a:xfrm>
                <a:off x="5729580" y="228278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48" name="Oval 901">
                <a:extLst>
                  <a:ext uri="{FF2B5EF4-FFF2-40B4-BE49-F238E27FC236}">
                    <a16:creationId xmlns:a16="http://schemas.microsoft.com/office/drawing/2014/main" id="{08AD806F-6EC6-466A-A24B-0BECAFAAA6B0}"/>
                  </a:ext>
                </a:extLst>
              </p:cNvPr>
              <p:cNvSpPr>
                <a:spLocks noChangeAspect="1" noChangeArrowheads="1"/>
              </p:cNvSpPr>
              <p:nvPr/>
            </p:nvSpPr>
            <p:spPr bwMode="auto">
              <a:xfrm>
                <a:off x="5842664" y="228278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49" name="Oval 902">
                <a:extLst>
                  <a:ext uri="{FF2B5EF4-FFF2-40B4-BE49-F238E27FC236}">
                    <a16:creationId xmlns:a16="http://schemas.microsoft.com/office/drawing/2014/main" id="{A59BABE4-85B4-4A9F-AA74-C042BAA71AD5}"/>
                  </a:ext>
                </a:extLst>
              </p:cNvPr>
              <p:cNvSpPr>
                <a:spLocks noChangeAspect="1" noChangeArrowheads="1"/>
              </p:cNvSpPr>
              <p:nvPr/>
            </p:nvSpPr>
            <p:spPr bwMode="auto">
              <a:xfrm>
                <a:off x="5954240" y="228278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50" name="Oval 903">
                <a:extLst>
                  <a:ext uri="{FF2B5EF4-FFF2-40B4-BE49-F238E27FC236}">
                    <a16:creationId xmlns:a16="http://schemas.microsoft.com/office/drawing/2014/main" id="{0AE1C18F-70E6-4F56-B03A-6EC34FC5D1F0}"/>
                  </a:ext>
                </a:extLst>
              </p:cNvPr>
              <p:cNvSpPr>
                <a:spLocks noChangeAspect="1" noChangeArrowheads="1"/>
              </p:cNvSpPr>
              <p:nvPr/>
            </p:nvSpPr>
            <p:spPr bwMode="auto">
              <a:xfrm>
                <a:off x="6178899" y="228278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51" name="Oval 904">
                <a:extLst>
                  <a:ext uri="{FF2B5EF4-FFF2-40B4-BE49-F238E27FC236}">
                    <a16:creationId xmlns:a16="http://schemas.microsoft.com/office/drawing/2014/main" id="{210C36C0-714B-407D-ADA5-D3F7897BE614}"/>
                  </a:ext>
                </a:extLst>
              </p:cNvPr>
              <p:cNvSpPr>
                <a:spLocks noChangeAspect="1" noChangeArrowheads="1"/>
              </p:cNvSpPr>
              <p:nvPr/>
            </p:nvSpPr>
            <p:spPr bwMode="auto">
              <a:xfrm>
                <a:off x="6291984" y="228278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52" name="Oval 905">
                <a:extLst>
                  <a:ext uri="{FF2B5EF4-FFF2-40B4-BE49-F238E27FC236}">
                    <a16:creationId xmlns:a16="http://schemas.microsoft.com/office/drawing/2014/main" id="{61E5B908-FACD-4C3D-AB15-2CA22F819FC0}"/>
                  </a:ext>
                </a:extLst>
              </p:cNvPr>
              <p:cNvSpPr>
                <a:spLocks noChangeAspect="1" noChangeArrowheads="1"/>
              </p:cNvSpPr>
              <p:nvPr/>
            </p:nvSpPr>
            <p:spPr bwMode="auto">
              <a:xfrm>
                <a:off x="6403560" y="228278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53" name="Oval 906">
                <a:extLst>
                  <a:ext uri="{FF2B5EF4-FFF2-40B4-BE49-F238E27FC236}">
                    <a16:creationId xmlns:a16="http://schemas.microsoft.com/office/drawing/2014/main" id="{25C1FB85-1BE5-4B88-B011-4C8F5A3DBE4F}"/>
                  </a:ext>
                </a:extLst>
              </p:cNvPr>
              <p:cNvSpPr>
                <a:spLocks noChangeAspect="1" noChangeArrowheads="1"/>
              </p:cNvSpPr>
              <p:nvPr/>
            </p:nvSpPr>
            <p:spPr bwMode="auto">
              <a:xfrm>
                <a:off x="1459535" y="238682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54" name="Oval 907">
                <a:extLst>
                  <a:ext uri="{FF2B5EF4-FFF2-40B4-BE49-F238E27FC236}">
                    <a16:creationId xmlns:a16="http://schemas.microsoft.com/office/drawing/2014/main" id="{E1B1045D-136B-4132-BA91-49D3AAC67B5A}"/>
                  </a:ext>
                </a:extLst>
              </p:cNvPr>
              <p:cNvSpPr>
                <a:spLocks noChangeAspect="1" noChangeArrowheads="1"/>
              </p:cNvSpPr>
              <p:nvPr/>
            </p:nvSpPr>
            <p:spPr bwMode="auto">
              <a:xfrm>
                <a:off x="1572619" y="238682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55" name="Oval 908">
                <a:extLst>
                  <a:ext uri="{FF2B5EF4-FFF2-40B4-BE49-F238E27FC236}">
                    <a16:creationId xmlns:a16="http://schemas.microsoft.com/office/drawing/2014/main" id="{571ECFBF-E651-4E66-8566-CBF7289F4581}"/>
                  </a:ext>
                </a:extLst>
              </p:cNvPr>
              <p:cNvSpPr>
                <a:spLocks noChangeAspect="1" noChangeArrowheads="1"/>
              </p:cNvSpPr>
              <p:nvPr/>
            </p:nvSpPr>
            <p:spPr bwMode="auto">
              <a:xfrm>
                <a:off x="1684195" y="238682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56" name="Oval 909">
                <a:extLst>
                  <a:ext uri="{FF2B5EF4-FFF2-40B4-BE49-F238E27FC236}">
                    <a16:creationId xmlns:a16="http://schemas.microsoft.com/office/drawing/2014/main" id="{F007B551-1F7B-4D2D-904D-4A542C8795C9}"/>
                  </a:ext>
                </a:extLst>
              </p:cNvPr>
              <p:cNvSpPr>
                <a:spLocks noChangeAspect="1" noChangeArrowheads="1"/>
              </p:cNvSpPr>
              <p:nvPr/>
            </p:nvSpPr>
            <p:spPr bwMode="auto">
              <a:xfrm>
                <a:off x="1797279" y="238682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57" name="Oval 910">
                <a:extLst>
                  <a:ext uri="{FF2B5EF4-FFF2-40B4-BE49-F238E27FC236}">
                    <a16:creationId xmlns:a16="http://schemas.microsoft.com/office/drawing/2014/main" id="{B38B94D8-FBAF-49C2-8DFC-B1A16E8B8529}"/>
                  </a:ext>
                </a:extLst>
              </p:cNvPr>
              <p:cNvSpPr>
                <a:spLocks noChangeAspect="1" noChangeArrowheads="1"/>
              </p:cNvSpPr>
              <p:nvPr/>
            </p:nvSpPr>
            <p:spPr bwMode="auto">
              <a:xfrm>
                <a:off x="2246598" y="238682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58" name="Oval 911">
                <a:extLst>
                  <a:ext uri="{FF2B5EF4-FFF2-40B4-BE49-F238E27FC236}">
                    <a16:creationId xmlns:a16="http://schemas.microsoft.com/office/drawing/2014/main" id="{D278C9BD-A5C9-41C2-A146-9324F5773A77}"/>
                  </a:ext>
                </a:extLst>
              </p:cNvPr>
              <p:cNvSpPr>
                <a:spLocks noChangeAspect="1" noChangeArrowheads="1"/>
              </p:cNvSpPr>
              <p:nvPr/>
            </p:nvSpPr>
            <p:spPr bwMode="auto">
              <a:xfrm>
                <a:off x="3594557" y="238682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59" name="Oval 912">
                <a:extLst>
                  <a:ext uri="{FF2B5EF4-FFF2-40B4-BE49-F238E27FC236}">
                    <a16:creationId xmlns:a16="http://schemas.microsoft.com/office/drawing/2014/main" id="{1CCF1BD2-8C94-45A9-88BE-75491D7B2618}"/>
                  </a:ext>
                </a:extLst>
              </p:cNvPr>
              <p:cNvSpPr>
                <a:spLocks noChangeAspect="1" noChangeArrowheads="1"/>
              </p:cNvSpPr>
              <p:nvPr/>
            </p:nvSpPr>
            <p:spPr bwMode="auto">
              <a:xfrm>
                <a:off x="3707642" y="238682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60" name="Oval 913">
                <a:extLst>
                  <a:ext uri="{FF2B5EF4-FFF2-40B4-BE49-F238E27FC236}">
                    <a16:creationId xmlns:a16="http://schemas.microsoft.com/office/drawing/2014/main" id="{DDFB9F17-52E7-4534-8C2C-CD88CC178212}"/>
                  </a:ext>
                </a:extLst>
              </p:cNvPr>
              <p:cNvSpPr>
                <a:spLocks noChangeAspect="1" noChangeArrowheads="1"/>
              </p:cNvSpPr>
              <p:nvPr/>
            </p:nvSpPr>
            <p:spPr bwMode="auto">
              <a:xfrm>
                <a:off x="3819218" y="238682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61" name="Oval 914">
                <a:extLst>
                  <a:ext uri="{FF2B5EF4-FFF2-40B4-BE49-F238E27FC236}">
                    <a16:creationId xmlns:a16="http://schemas.microsoft.com/office/drawing/2014/main" id="{01F429BF-A070-4E50-A552-8888C8DA9FDF}"/>
                  </a:ext>
                </a:extLst>
              </p:cNvPr>
              <p:cNvSpPr>
                <a:spLocks noChangeAspect="1" noChangeArrowheads="1"/>
              </p:cNvSpPr>
              <p:nvPr/>
            </p:nvSpPr>
            <p:spPr bwMode="auto">
              <a:xfrm>
                <a:off x="3932301" y="238682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62" name="Oval 915">
                <a:extLst>
                  <a:ext uri="{FF2B5EF4-FFF2-40B4-BE49-F238E27FC236}">
                    <a16:creationId xmlns:a16="http://schemas.microsoft.com/office/drawing/2014/main" id="{3BC0CF31-1D26-415C-A6A9-69176974F542}"/>
                  </a:ext>
                </a:extLst>
              </p:cNvPr>
              <p:cNvSpPr>
                <a:spLocks noChangeAspect="1" noChangeArrowheads="1"/>
              </p:cNvSpPr>
              <p:nvPr/>
            </p:nvSpPr>
            <p:spPr bwMode="auto">
              <a:xfrm>
                <a:off x="4043877" y="238682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63" name="Oval 916">
                <a:extLst>
                  <a:ext uri="{FF2B5EF4-FFF2-40B4-BE49-F238E27FC236}">
                    <a16:creationId xmlns:a16="http://schemas.microsoft.com/office/drawing/2014/main" id="{614E1859-400B-4AD2-8763-CDF184E0525A}"/>
                  </a:ext>
                </a:extLst>
              </p:cNvPr>
              <p:cNvSpPr>
                <a:spLocks noChangeAspect="1" noChangeArrowheads="1"/>
              </p:cNvSpPr>
              <p:nvPr/>
            </p:nvSpPr>
            <p:spPr bwMode="auto">
              <a:xfrm>
                <a:off x="4156961" y="238682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64" name="Oval 917">
                <a:extLst>
                  <a:ext uri="{FF2B5EF4-FFF2-40B4-BE49-F238E27FC236}">
                    <a16:creationId xmlns:a16="http://schemas.microsoft.com/office/drawing/2014/main" id="{18857467-3B5D-4085-9DBC-22939BDF2490}"/>
                  </a:ext>
                </a:extLst>
              </p:cNvPr>
              <p:cNvSpPr>
                <a:spLocks noChangeAspect="1" noChangeArrowheads="1"/>
              </p:cNvSpPr>
              <p:nvPr/>
            </p:nvSpPr>
            <p:spPr bwMode="auto">
              <a:xfrm>
                <a:off x="4268537" y="238682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65" name="Oval 918">
                <a:extLst>
                  <a:ext uri="{FF2B5EF4-FFF2-40B4-BE49-F238E27FC236}">
                    <a16:creationId xmlns:a16="http://schemas.microsoft.com/office/drawing/2014/main" id="{716C8DD2-616A-4E98-945D-C8531F18267C}"/>
                  </a:ext>
                </a:extLst>
              </p:cNvPr>
              <p:cNvSpPr>
                <a:spLocks noChangeAspect="1" noChangeArrowheads="1"/>
              </p:cNvSpPr>
              <p:nvPr/>
            </p:nvSpPr>
            <p:spPr bwMode="auto">
              <a:xfrm>
                <a:off x="4381621" y="238682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66" name="Oval 919">
                <a:extLst>
                  <a:ext uri="{FF2B5EF4-FFF2-40B4-BE49-F238E27FC236}">
                    <a16:creationId xmlns:a16="http://schemas.microsoft.com/office/drawing/2014/main" id="{5224F044-7B75-4B8A-B8B5-991C8367A4D2}"/>
                  </a:ext>
                </a:extLst>
              </p:cNvPr>
              <p:cNvSpPr>
                <a:spLocks noChangeAspect="1" noChangeArrowheads="1"/>
              </p:cNvSpPr>
              <p:nvPr/>
            </p:nvSpPr>
            <p:spPr bwMode="auto">
              <a:xfrm>
                <a:off x="4493197" y="238682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67" name="Oval 920">
                <a:extLst>
                  <a:ext uri="{FF2B5EF4-FFF2-40B4-BE49-F238E27FC236}">
                    <a16:creationId xmlns:a16="http://schemas.microsoft.com/office/drawing/2014/main" id="{18EECA2F-F583-4C67-9182-EEA265A72060}"/>
                  </a:ext>
                </a:extLst>
              </p:cNvPr>
              <p:cNvSpPr>
                <a:spLocks noChangeAspect="1" noChangeArrowheads="1"/>
              </p:cNvSpPr>
              <p:nvPr/>
            </p:nvSpPr>
            <p:spPr bwMode="auto">
              <a:xfrm>
                <a:off x="4606281" y="238682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68" name="Oval 921">
                <a:extLst>
                  <a:ext uri="{FF2B5EF4-FFF2-40B4-BE49-F238E27FC236}">
                    <a16:creationId xmlns:a16="http://schemas.microsoft.com/office/drawing/2014/main" id="{5DEAD1BF-45E9-40CC-8221-7460B9B89A93}"/>
                  </a:ext>
                </a:extLst>
              </p:cNvPr>
              <p:cNvSpPr>
                <a:spLocks noChangeAspect="1" noChangeArrowheads="1"/>
              </p:cNvSpPr>
              <p:nvPr/>
            </p:nvSpPr>
            <p:spPr bwMode="auto">
              <a:xfrm>
                <a:off x="4717857" y="238682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69" name="Oval 922">
                <a:extLst>
                  <a:ext uri="{FF2B5EF4-FFF2-40B4-BE49-F238E27FC236}">
                    <a16:creationId xmlns:a16="http://schemas.microsoft.com/office/drawing/2014/main" id="{04F38E35-1690-4766-84BD-09475D70F3C8}"/>
                  </a:ext>
                </a:extLst>
              </p:cNvPr>
              <p:cNvSpPr>
                <a:spLocks noChangeAspect="1" noChangeArrowheads="1"/>
              </p:cNvSpPr>
              <p:nvPr/>
            </p:nvSpPr>
            <p:spPr bwMode="auto">
              <a:xfrm>
                <a:off x="4942516" y="238682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70" name="Oval 923">
                <a:extLst>
                  <a:ext uri="{FF2B5EF4-FFF2-40B4-BE49-F238E27FC236}">
                    <a16:creationId xmlns:a16="http://schemas.microsoft.com/office/drawing/2014/main" id="{0C6DA156-65AE-464A-B89C-7F325AD07448}"/>
                  </a:ext>
                </a:extLst>
              </p:cNvPr>
              <p:cNvSpPr>
                <a:spLocks noChangeAspect="1" noChangeArrowheads="1"/>
              </p:cNvSpPr>
              <p:nvPr/>
            </p:nvSpPr>
            <p:spPr bwMode="auto">
              <a:xfrm>
                <a:off x="5055601" y="238682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71" name="Oval 924">
                <a:extLst>
                  <a:ext uri="{FF2B5EF4-FFF2-40B4-BE49-F238E27FC236}">
                    <a16:creationId xmlns:a16="http://schemas.microsoft.com/office/drawing/2014/main" id="{FFAE70A4-074A-4B46-A35A-7D0BEFE73D4F}"/>
                  </a:ext>
                </a:extLst>
              </p:cNvPr>
              <p:cNvSpPr>
                <a:spLocks noChangeAspect="1" noChangeArrowheads="1"/>
              </p:cNvSpPr>
              <p:nvPr/>
            </p:nvSpPr>
            <p:spPr bwMode="auto">
              <a:xfrm>
                <a:off x="5167177" y="238682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72" name="Oval 925">
                <a:extLst>
                  <a:ext uri="{FF2B5EF4-FFF2-40B4-BE49-F238E27FC236}">
                    <a16:creationId xmlns:a16="http://schemas.microsoft.com/office/drawing/2014/main" id="{6F78045B-28CB-4EFD-A41C-5C284A04688E}"/>
                  </a:ext>
                </a:extLst>
              </p:cNvPr>
              <p:cNvSpPr>
                <a:spLocks noChangeAspect="1" noChangeArrowheads="1"/>
              </p:cNvSpPr>
              <p:nvPr/>
            </p:nvSpPr>
            <p:spPr bwMode="auto">
              <a:xfrm>
                <a:off x="5729580" y="238682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73" name="Oval 926">
                <a:extLst>
                  <a:ext uri="{FF2B5EF4-FFF2-40B4-BE49-F238E27FC236}">
                    <a16:creationId xmlns:a16="http://schemas.microsoft.com/office/drawing/2014/main" id="{5089D0A8-002D-4E1B-B270-91EEEE1487DF}"/>
                  </a:ext>
                </a:extLst>
              </p:cNvPr>
              <p:cNvSpPr>
                <a:spLocks noChangeAspect="1" noChangeArrowheads="1"/>
              </p:cNvSpPr>
              <p:nvPr/>
            </p:nvSpPr>
            <p:spPr bwMode="auto">
              <a:xfrm>
                <a:off x="5842664" y="238682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74" name="Oval 927">
                <a:extLst>
                  <a:ext uri="{FF2B5EF4-FFF2-40B4-BE49-F238E27FC236}">
                    <a16:creationId xmlns:a16="http://schemas.microsoft.com/office/drawing/2014/main" id="{7C93E1AD-F21A-4EB2-BF02-944C4FE85FB9}"/>
                  </a:ext>
                </a:extLst>
              </p:cNvPr>
              <p:cNvSpPr>
                <a:spLocks noChangeAspect="1" noChangeArrowheads="1"/>
              </p:cNvSpPr>
              <p:nvPr/>
            </p:nvSpPr>
            <p:spPr bwMode="auto">
              <a:xfrm>
                <a:off x="6178899" y="238682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75" name="Oval 928">
                <a:extLst>
                  <a:ext uri="{FF2B5EF4-FFF2-40B4-BE49-F238E27FC236}">
                    <a16:creationId xmlns:a16="http://schemas.microsoft.com/office/drawing/2014/main" id="{2283DD33-6DE8-48E4-9F8B-9A1BD6944E11}"/>
                  </a:ext>
                </a:extLst>
              </p:cNvPr>
              <p:cNvSpPr>
                <a:spLocks noChangeAspect="1" noChangeArrowheads="1"/>
              </p:cNvSpPr>
              <p:nvPr/>
            </p:nvSpPr>
            <p:spPr bwMode="auto">
              <a:xfrm>
                <a:off x="6291984" y="238682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76" name="Oval 929">
                <a:extLst>
                  <a:ext uri="{FF2B5EF4-FFF2-40B4-BE49-F238E27FC236}">
                    <a16:creationId xmlns:a16="http://schemas.microsoft.com/office/drawing/2014/main" id="{1B5D5764-0683-4C0A-B9AA-90289A30CF5B}"/>
                  </a:ext>
                </a:extLst>
              </p:cNvPr>
              <p:cNvSpPr>
                <a:spLocks noChangeAspect="1" noChangeArrowheads="1"/>
              </p:cNvSpPr>
              <p:nvPr/>
            </p:nvSpPr>
            <p:spPr bwMode="auto">
              <a:xfrm>
                <a:off x="6403560" y="238682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77" name="Oval 930">
                <a:extLst>
                  <a:ext uri="{FF2B5EF4-FFF2-40B4-BE49-F238E27FC236}">
                    <a16:creationId xmlns:a16="http://schemas.microsoft.com/office/drawing/2014/main" id="{64AC18A9-006D-4E9C-B478-C4BC3C5C83BB}"/>
                  </a:ext>
                </a:extLst>
              </p:cNvPr>
              <p:cNvSpPr>
                <a:spLocks noChangeAspect="1" noChangeArrowheads="1"/>
              </p:cNvSpPr>
              <p:nvPr/>
            </p:nvSpPr>
            <p:spPr bwMode="auto">
              <a:xfrm>
                <a:off x="6516643" y="238682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78" name="Oval 931">
                <a:extLst>
                  <a:ext uri="{FF2B5EF4-FFF2-40B4-BE49-F238E27FC236}">
                    <a16:creationId xmlns:a16="http://schemas.microsoft.com/office/drawing/2014/main" id="{165DFE60-7C4E-445D-8CDA-49B0E10781CD}"/>
                  </a:ext>
                </a:extLst>
              </p:cNvPr>
              <p:cNvSpPr>
                <a:spLocks noChangeAspect="1" noChangeArrowheads="1"/>
              </p:cNvSpPr>
              <p:nvPr/>
            </p:nvSpPr>
            <p:spPr bwMode="auto">
              <a:xfrm>
                <a:off x="6741303" y="238682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79" name="Oval 932">
                <a:extLst>
                  <a:ext uri="{FF2B5EF4-FFF2-40B4-BE49-F238E27FC236}">
                    <a16:creationId xmlns:a16="http://schemas.microsoft.com/office/drawing/2014/main" id="{65232B47-610F-4C2E-83AD-5114115B664D}"/>
                  </a:ext>
                </a:extLst>
              </p:cNvPr>
              <p:cNvSpPr>
                <a:spLocks noChangeAspect="1" noChangeArrowheads="1"/>
              </p:cNvSpPr>
              <p:nvPr/>
            </p:nvSpPr>
            <p:spPr bwMode="auto">
              <a:xfrm>
                <a:off x="6852879" y="238682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80" name="Oval 933">
                <a:extLst>
                  <a:ext uri="{FF2B5EF4-FFF2-40B4-BE49-F238E27FC236}">
                    <a16:creationId xmlns:a16="http://schemas.microsoft.com/office/drawing/2014/main" id="{629AB360-2B60-424D-9AC7-889A52F1D27A}"/>
                  </a:ext>
                </a:extLst>
              </p:cNvPr>
              <p:cNvSpPr>
                <a:spLocks noChangeAspect="1" noChangeArrowheads="1"/>
              </p:cNvSpPr>
              <p:nvPr/>
            </p:nvSpPr>
            <p:spPr bwMode="auto">
              <a:xfrm>
                <a:off x="1797279" y="249086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81" name="Oval 934">
                <a:extLst>
                  <a:ext uri="{FF2B5EF4-FFF2-40B4-BE49-F238E27FC236}">
                    <a16:creationId xmlns:a16="http://schemas.microsoft.com/office/drawing/2014/main" id="{AD566D46-1EF2-4B4B-8479-59BB790AA174}"/>
                  </a:ext>
                </a:extLst>
              </p:cNvPr>
              <p:cNvSpPr>
                <a:spLocks noChangeAspect="1" noChangeArrowheads="1"/>
              </p:cNvSpPr>
              <p:nvPr/>
            </p:nvSpPr>
            <p:spPr bwMode="auto">
              <a:xfrm>
                <a:off x="1908855" y="249086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82" name="Oval 935">
                <a:extLst>
                  <a:ext uri="{FF2B5EF4-FFF2-40B4-BE49-F238E27FC236}">
                    <a16:creationId xmlns:a16="http://schemas.microsoft.com/office/drawing/2014/main" id="{D83544E9-6746-46F3-B8BC-438BC2D3768E}"/>
                  </a:ext>
                </a:extLst>
              </p:cNvPr>
              <p:cNvSpPr>
                <a:spLocks noChangeAspect="1" noChangeArrowheads="1"/>
              </p:cNvSpPr>
              <p:nvPr/>
            </p:nvSpPr>
            <p:spPr bwMode="auto">
              <a:xfrm>
                <a:off x="3594557" y="249086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83" name="Oval 936">
                <a:extLst>
                  <a:ext uri="{FF2B5EF4-FFF2-40B4-BE49-F238E27FC236}">
                    <a16:creationId xmlns:a16="http://schemas.microsoft.com/office/drawing/2014/main" id="{F08AF64F-744F-4508-B143-2311DA790574}"/>
                  </a:ext>
                </a:extLst>
              </p:cNvPr>
              <p:cNvSpPr>
                <a:spLocks noChangeAspect="1" noChangeArrowheads="1"/>
              </p:cNvSpPr>
              <p:nvPr/>
            </p:nvSpPr>
            <p:spPr bwMode="auto">
              <a:xfrm>
                <a:off x="3707642" y="249086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84" name="Oval 937">
                <a:extLst>
                  <a:ext uri="{FF2B5EF4-FFF2-40B4-BE49-F238E27FC236}">
                    <a16:creationId xmlns:a16="http://schemas.microsoft.com/office/drawing/2014/main" id="{91D515CB-8CAC-4336-A0FF-DC6573D505F4}"/>
                  </a:ext>
                </a:extLst>
              </p:cNvPr>
              <p:cNvSpPr>
                <a:spLocks noChangeAspect="1" noChangeArrowheads="1"/>
              </p:cNvSpPr>
              <p:nvPr/>
            </p:nvSpPr>
            <p:spPr bwMode="auto">
              <a:xfrm>
                <a:off x="3819218" y="249086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85" name="Oval 938">
                <a:extLst>
                  <a:ext uri="{FF2B5EF4-FFF2-40B4-BE49-F238E27FC236}">
                    <a16:creationId xmlns:a16="http://schemas.microsoft.com/office/drawing/2014/main" id="{63055DC7-FD73-481F-B500-6425D6339121}"/>
                  </a:ext>
                </a:extLst>
              </p:cNvPr>
              <p:cNvSpPr>
                <a:spLocks noChangeAspect="1" noChangeArrowheads="1"/>
              </p:cNvSpPr>
              <p:nvPr/>
            </p:nvSpPr>
            <p:spPr bwMode="auto">
              <a:xfrm>
                <a:off x="3932301" y="249086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86" name="Oval 939">
                <a:extLst>
                  <a:ext uri="{FF2B5EF4-FFF2-40B4-BE49-F238E27FC236}">
                    <a16:creationId xmlns:a16="http://schemas.microsoft.com/office/drawing/2014/main" id="{2DCE1BA4-F22E-47FB-99D3-28E506F642D9}"/>
                  </a:ext>
                </a:extLst>
              </p:cNvPr>
              <p:cNvSpPr>
                <a:spLocks noChangeAspect="1" noChangeArrowheads="1"/>
              </p:cNvSpPr>
              <p:nvPr/>
            </p:nvSpPr>
            <p:spPr bwMode="auto">
              <a:xfrm>
                <a:off x="4043877" y="249086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87" name="Oval 940">
                <a:extLst>
                  <a:ext uri="{FF2B5EF4-FFF2-40B4-BE49-F238E27FC236}">
                    <a16:creationId xmlns:a16="http://schemas.microsoft.com/office/drawing/2014/main" id="{C816F2B7-FED0-4B63-BF1B-3241ED135E05}"/>
                  </a:ext>
                </a:extLst>
              </p:cNvPr>
              <p:cNvSpPr>
                <a:spLocks noChangeAspect="1" noChangeArrowheads="1"/>
              </p:cNvSpPr>
              <p:nvPr/>
            </p:nvSpPr>
            <p:spPr bwMode="auto">
              <a:xfrm>
                <a:off x="4156961" y="249086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88" name="Oval 941">
                <a:extLst>
                  <a:ext uri="{FF2B5EF4-FFF2-40B4-BE49-F238E27FC236}">
                    <a16:creationId xmlns:a16="http://schemas.microsoft.com/office/drawing/2014/main" id="{C986F8C5-6AA1-4F63-AEEC-88328BC4B54C}"/>
                  </a:ext>
                </a:extLst>
              </p:cNvPr>
              <p:cNvSpPr>
                <a:spLocks noChangeAspect="1" noChangeArrowheads="1"/>
              </p:cNvSpPr>
              <p:nvPr/>
            </p:nvSpPr>
            <p:spPr bwMode="auto">
              <a:xfrm>
                <a:off x="4268537" y="249086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89" name="Oval 942">
                <a:extLst>
                  <a:ext uri="{FF2B5EF4-FFF2-40B4-BE49-F238E27FC236}">
                    <a16:creationId xmlns:a16="http://schemas.microsoft.com/office/drawing/2014/main" id="{1970A537-4D36-45B0-BC1E-30E26156F5D6}"/>
                  </a:ext>
                </a:extLst>
              </p:cNvPr>
              <p:cNvSpPr>
                <a:spLocks noChangeAspect="1" noChangeArrowheads="1"/>
              </p:cNvSpPr>
              <p:nvPr/>
            </p:nvSpPr>
            <p:spPr bwMode="auto">
              <a:xfrm>
                <a:off x="4381621" y="249086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90" name="Oval 943">
                <a:extLst>
                  <a:ext uri="{FF2B5EF4-FFF2-40B4-BE49-F238E27FC236}">
                    <a16:creationId xmlns:a16="http://schemas.microsoft.com/office/drawing/2014/main" id="{9E0AF019-62A2-4E07-B1B2-3B3AE4D124EC}"/>
                  </a:ext>
                </a:extLst>
              </p:cNvPr>
              <p:cNvSpPr>
                <a:spLocks noChangeAspect="1" noChangeArrowheads="1"/>
              </p:cNvSpPr>
              <p:nvPr/>
            </p:nvSpPr>
            <p:spPr bwMode="auto">
              <a:xfrm>
                <a:off x="4493197" y="249086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91" name="Oval 944">
                <a:extLst>
                  <a:ext uri="{FF2B5EF4-FFF2-40B4-BE49-F238E27FC236}">
                    <a16:creationId xmlns:a16="http://schemas.microsoft.com/office/drawing/2014/main" id="{400E22AD-F548-45EC-AFA4-5963DFA3F670}"/>
                  </a:ext>
                </a:extLst>
              </p:cNvPr>
              <p:cNvSpPr>
                <a:spLocks noChangeAspect="1" noChangeArrowheads="1"/>
              </p:cNvSpPr>
              <p:nvPr/>
            </p:nvSpPr>
            <p:spPr bwMode="auto">
              <a:xfrm>
                <a:off x="4606281" y="249086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92" name="Oval 945">
                <a:extLst>
                  <a:ext uri="{FF2B5EF4-FFF2-40B4-BE49-F238E27FC236}">
                    <a16:creationId xmlns:a16="http://schemas.microsoft.com/office/drawing/2014/main" id="{9989DE53-254C-4151-A42A-1683E724EB9D}"/>
                  </a:ext>
                </a:extLst>
              </p:cNvPr>
              <p:cNvSpPr>
                <a:spLocks noChangeAspect="1" noChangeArrowheads="1"/>
              </p:cNvSpPr>
              <p:nvPr/>
            </p:nvSpPr>
            <p:spPr bwMode="auto">
              <a:xfrm>
                <a:off x="4717857" y="249086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93" name="Oval 946">
                <a:extLst>
                  <a:ext uri="{FF2B5EF4-FFF2-40B4-BE49-F238E27FC236}">
                    <a16:creationId xmlns:a16="http://schemas.microsoft.com/office/drawing/2014/main" id="{4DE0DC32-B3B9-4766-A553-E0461E447A5A}"/>
                  </a:ext>
                </a:extLst>
              </p:cNvPr>
              <p:cNvSpPr>
                <a:spLocks noChangeAspect="1" noChangeArrowheads="1"/>
              </p:cNvSpPr>
              <p:nvPr/>
            </p:nvSpPr>
            <p:spPr bwMode="auto">
              <a:xfrm>
                <a:off x="4830940" y="249086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94" name="Oval 947">
                <a:extLst>
                  <a:ext uri="{FF2B5EF4-FFF2-40B4-BE49-F238E27FC236}">
                    <a16:creationId xmlns:a16="http://schemas.microsoft.com/office/drawing/2014/main" id="{F3803AB8-C936-4C97-8B12-D7953CBEED37}"/>
                  </a:ext>
                </a:extLst>
              </p:cNvPr>
              <p:cNvSpPr>
                <a:spLocks noChangeAspect="1" noChangeArrowheads="1"/>
              </p:cNvSpPr>
              <p:nvPr/>
            </p:nvSpPr>
            <p:spPr bwMode="auto">
              <a:xfrm>
                <a:off x="5729580" y="2490860"/>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95" name="Oval 948">
                <a:extLst>
                  <a:ext uri="{FF2B5EF4-FFF2-40B4-BE49-F238E27FC236}">
                    <a16:creationId xmlns:a16="http://schemas.microsoft.com/office/drawing/2014/main" id="{AD1FC591-A580-430F-BA60-0ED43394CA49}"/>
                  </a:ext>
                </a:extLst>
              </p:cNvPr>
              <p:cNvSpPr>
                <a:spLocks noChangeAspect="1" noChangeArrowheads="1"/>
              </p:cNvSpPr>
              <p:nvPr/>
            </p:nvSpPr>
            <p:spPr bwMode="auto">
              <a:xfrm>
                <a:off x="5842664" y="249086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96" name="Oval 949">
                <a:extLst>
                  <a:ext uri="{FF2B5EF4-FFF2-40B4-BE49-F238E27FC236}">
                    <a16:creationId xmlns:a16="http://schemas.microsoft.com/office/drawing/2014/main" id="{D70A9740-4D5D-4519-AA9D-C07826CFB14B}"/>
                  </a:ext>
                </a:extLst>
              </p:cNvPr>
              <p:cNvSpPr>
                <a:spLocks noChangeAspect="1" noChangeArrowheads="1"/>
              </p:cNvSpPr>
              <p:nvPr/>
            </p:nvSpPr>
            <p:spPr bwMode="auto">
              <a:xfrm>
                <a:off x="6291984" y="249086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97" name="Oval 950">
                <a:extLst>
                  <a:ext uri="{FF2B5EF4-FFF2-40B4-BE49-F238E27FC236}">
                    <a16:creationId xmlns:a16="http://schemas.microsoft.com/office/drawing/2014/main" id="{EB20450E-2070-405B-9774-F516823E9AA1}"/>
                  </a:ext>
                </a:extLst>
              </p:cNvPr>
              <p:cNvSpPr>
                <a:spLocks noChangeAspect="1" noChangeArrowheads="1"/>
              </p:cNvSpPr>
              <p:nvPr/>
            </p:nvSpPr>
            <p:spPr bwMode="auto">
              <a:xfrm>
                <a:off x="6403560" y="249086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98" name="Oval 951">
                <a:extLst>
                  <a:ext uri="{FF2B5EF4-FFF2-40B4-BE49-F238E27FC236}">
                    <a16:creationId xmlns:a16="http://schemas.microsoft.com/office/drawing/2014/main" id="{358257EE-AF9E-421A-BBCF-C2B662D3B141}"/>
                  </a:ext>
                </a:extLst>
              </p:cNvPr>
              <p:cNvSpPr>
                <a:spLocks noChangeAspect="1" noChangeArrowheads="1"/>
              </p:cNvSpPr>
              <p:nvPr/>
            </p:nvSpPr>
            <p:spPr bwMode="auto">
              <a:xfrm>
                <a:off x="6852879" y="2490860"/>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699" name="Oval 952">
                <a:extLst>
                  <a:ext uri="{FF2B5EF4-FFF2-40B4-BE49-F238E27FC236}">
                    <a16:creationId xmlns:a16="http://schemas.microsoft.com/office/drawing/2014/main" id="{CFFDA279-3617-45DB-9A3E-3CC17BD87158}"/>
                  </a:ext>
                </a:extLst>
              </p:cNvPr>
              <p:cNvSpPr>
                <a:spLocks noChangeAspect="1" noChangeArrowheads="1"/>
              </p:cNvSpPr>
              <p:nvPr/>
            </p:nvSpPr>
            <p:spPr bwMode="auto">
              <a:xfrm>
                <a:off x="1908855" y="259489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00" name="Oval 953">
                <a:extLst>
                  <a:ext uri="{FF2B5EF4-FFF2-40B4-BE49-F238E27FC236}">
                    <a16:creationId xmlns:a16="http://schemas.microsoft.com/office/drawing/2014/main" id="{472646FE-C379-4F8C-9A0C-3D618C26AC4F}"/>
                  </a:ext>
                </a:extLst>
              </p:cNvPr>
              <p:cNvSpPr>
                <a:spLocks noChangeAspect="1" noChangeArrowheads="1"/>
              </p:cNvSpPr>
              <p:nvPr/>
            </p:nvSpPr>
            <p:spPr bwMode="auto">
              <a:xfrm>
                <a:off x="2021939" y="259489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01" name="Oval 954">
                <a:extLst>
                  <a:ext uri="{FF2B5EF4-FFF2-40B4-BE49-F238E27FC236}">
                    <a16:creationId xmlns:a16="http://schemas.microsoft.com/office/drawing/2014/main" id="{AED921ED-5435-475F-8D94-8DB080FD2CDC}"/>
                  </a:ext>
                </a:extLst>
              </p:cNvPr>
              <p:cNvSpPr>
                <a:spLocks noChangeAspect="1" noChangeArrowheads="1"/>
              </p:cNvSpPr>
              <p:nvPr/>
            </p:nvSpPr>
            <p:spPr bwMode="auto">
              <a:xfrm>
                <a:off x="2133515" y="259489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02" name="Oval 955">
                <a:extLst>
                  <a:ext uri="{FF2B5EF4-FFF2-40B4-BE49-F238E27FC236}">
                    <a16:creationId xmlns:a16="http://schemas.microsoft.com/office/drawing/2014/main" id="{3DAC75B1-F88E-4EA6-960A-A3753A3DD8F0}"/>
                  </a:ext>
                </a:extLst>
              </p:cNvPr>
              <p:cNvSpPr>
                <a:spLocks noChangeAspect="1" noChangeArrowheads="1"/>
              </p:cNvSpPr>
              <p:nvPr/>
            </p:nvSpPr>
            <p:spPr bwMode="auto">
              <a:xfrm>
                <a:off x="2246598" y="259489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03" name="Oval 956">
                <a:extLst>
                  <a:ext uri="{FF2B5EF4-FFF2-40B4-BE49-F238E27FC236}">
                    <a16:creationId xmlns:a16="http://schemas.microsoft.com/office/drawing/2014/main" id="{1F6EF82A-663A-4AF0-85BE-5E419A8EF18D}"/>
                  </a:ext>
                </a:extLst>
              </p:cNvPr>
              <p:cNvSpPr>
                <a:spLocks noChangeAspect="1" noChangeArrowheads="1"/>
              </p:cNvSpPr>
              <p:nvPr/>
            </p:nvSpPr>
            <p:spPr bwMode="auto">
              <a:xfrm>
                <a:off x="2358174" y="259489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04" name="Oval 957">
                <a:extLst>
                  <a:ext uri="{FF2B5EF4-FFF2-40B4-BE49-F238E27FC236}">
                    <a16:creationId xmlns:a16="http://schemas.microsoft.com/office/drawing/2014/main" id="{E0C0B8FC-384E-4F95-8C45-9E4603DEE04B}"/>
                  </a:ext>
                </a:extLst>
              </p:cNvPr>
              <p:cNvSpPr>
                <a:spLocks noChangeAspect="1" noChangeArrowheads="1"/>
              </p:cNvSpPr>
              <p:nvPr/>
            </p:nvSpPr>
            <p:spPr bwMode="auto">
              <a:xfrm>
                <a:off x="3594557" y="259489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05" name="Oval 958">
                <a:extLst>
                  <a:ext uri="{FF2B5EF4-FFF2-40B4-BE49-F238E27FC236}">
                    <a16:creationId xmlns:a16="http://schemas.microsoft.com/office/drawing/2014/main" id="{DA46C626-7F2E-4A5D-A09E-7660E186F41D}"/>
                  </a:ext>
                </a:extLst>
              </p:cNvPr>
              <p:cNvSpPr>
                <a:spLocks noChangeAspect="1" noChangeArrowheads="1"/>
              </p:cNvSpPr>
              <p:nvPr/>
            </p:nvSpPr>
            <p:spPr bwMode="auto">
              <a:xfrm>
                <a:off x="3707642" y="259489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06" name="Oval 959">
                <a:extLst>
                  <a:ext uri="{FF2B5EF4-FFF2-40B4-BE49-F238E27FC236}">
                    <a16:creationId xmlns:a16="http://schemas.microsoft.com/office/drawing/2014/main" id="{29330384-8834-44B3-AA8D-A33012E3C4B0}"/>
                  </a:ext>
                </a:extLst>
              </p:cNvPr>
              <p:cNvSpPr>
                <a:spLocks noChangeAspect="1" noChangeArrowheads="1"/>
              </p:cNvSpPr>
              <p:nvPr/>
            </p:nvSpPr>
            <p:spPr bwMode="auto">
              <a:xfrm>
                <a:off x="3819218" y="259489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07" name="Oval 960">
                <a:extLst>
                  <a:ext uri="{FF2B5EF4-FFF2-40B4-BE49-F238E27FC236}">
                    <a16:creationId xmlns:a16="http://schemas.microsoft.com/office/drawing/2014/main" id="{DBBD8432-FF3B-4DDC-8A9B-4E8D6166903C}"/>
                  </a:ext>
                </a:extLst>
              </p:cNvPr>
              <p:cNvSpPr>
                <a:spLocks noChangeAspect="1" noChangeArrowheads="1"/>
              </p:cNvSpPr>
              <p:nvPr/>
            </p:nvSpPr>
            <p:spPr bwMode="auto">
              <a:xfrm>
                <a:off x="3932301" y="259489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08" name="Oval 961">
                <a:extLst>
                  <a:ext uri="{FF2B5EF4-FFF2-40B4-BE49-F238E27FC236}">
                    <a16:creationId xmlns:a16="http://schemas.microsoft.com/office/drawing/2014/main" id="{2D73FE3B-1913-4306-ABCE-932931452F1C}"/>
                  </a:ext>
                </a:extLst>
              </p:cNvPr>
              <p:cNvSpPr>
                <a:spLocks noChangeAspect="1" noChangeArrowheads="1"/>
              </p:cNvSpPr>
              <p:nvPr/>
            </p:nvSpPr>
            <p:spPr bwMode="auto">
              <a:xfrm>
                <a:off x="4043877" y="259489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09" name="Oval 962">
                <a:extLst>
                  <a:ext uri="{FF2B5EF4-FFF2-40B4-BE49-F238E27FC236}">
                    <a16:creationId xmlns:a16="http://schemas.microsoft.com/office/drawing/2014/main" id="{0E21A345-6DA4-494F-801B-2FF34D9AF6E6}"/>
                  </a:ext>
                </a:extLst>
              </p:cNvPr>
              <p:cNvSpPr>
                <a:spLocks noChangeAspect="1" noChangeArrowheads="1"/>
              </p:cNvSpPr>
              <p:nvPr/>
            </p:nvSpPr>
            <p:spPr bwMode="auto">
              <a:xfrm>
                <a:off x="4156961" y="259489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10" name="Oval 963">
                <a:extLst>
                  <a:ext uri="{FF2B5EF4-FFF2-40B4-BE49-F238E27FC236}">
                    <a16:creationId xmlns:a16="http://schemas.microsoft.com/office/drawing/2014/main" id="{665741A9-5230-4E3D-892F-6748734ADE98}"/>
                  </a:ext>
                </a:extLst>
              </p:cNvPr>
              <p:cNvSpPr>
                <a:spLocks noChangeAspect="1" noChangeArrowheads="1"/>
              </p:cNvSpPr>
              <p:nvPr/>
            </p:nvSpPr>
            <p:spPr bwMode="auto">
              <a:xfrm>
                <a:off x="4268537" y="259489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11" name="Oval 964">
                <a:extLst>
                  <a:ext uri="{FF2B5EF4-FFF2-40B4-BE49-F238E27FC236}">
                    <a16:creationId xmlns:a16="http://schemas.microsoft.com/office/drawing/2014/main" id="{B6B40F40-B70C-4A96-813E-F73AC8C2CBD1}"/>
                  </a:ext>
                </a:extLst>
              </p:cNvPr>
              <p:cNvSpPr>
                <a:spLocks noChangeAspect="1" noChangeArrowheads="1"/>
              </p:cNvSpPr>
              <p:nvPr/>
            </p:nvSpPr>
            <p:spPr bwMode="auto">
              <a:xfrm>
                <a:off x="4381621" y="259489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12" name="Oval 965">
                <a:extLst>
                  <a:ext uri="{FF2B5EF4-FFF2-40B4-BE49-F238E27FC236}">
                    <a16:creationId xmlns:a16="http://schemas.microsoft.com/office/drawing/2014/main" id="{64A4E6BD-9163-4633-9271-236E3B2C6483}"/>
                  </a:ext>
                </a:extLst>
              </p:cNvPr>
              <p:cNvSpPr>
                <a:spLocks noChangeAspect="1" noChangeArrowheads="1"/>
              </p:cNvSpPr>
              <p:nvPr/>
            </p:nvSpPr>
            <p:spPr bwMode="auto">
              <a:xfrm>
                <a:off x="4493197" y="259489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13" name="Oval 966">
                <a:extLst>
                  <a:ext uri="{FF2B5EF4-FFF2-40B4-BE49-F238E27FC236}">
                    <a16:creationId xmlns:a16="http://schemas.microsoft.com/office/drawing/2014/main" id="{4DB6161B-DB28-466B-BD28-0412F8D0AE17}"/>
                  </a:ext>
                </a:extLst>
              </p:cNvPr>
              <p:cNvSpPr>
                <a:spLocks noChangeAspect="1" noChangeArrowheads="1"/>
              </p:cNvSpPr>
              <p:nvPr/>
            </p:nvSpPr>
            <p:spPr bwMode="auto">
              <a:xfrm>
                <a:off x="4606281" y="259489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14" name="Oval 967">
                <a:extLst>
                  <a:ext uri="{FF2B5EF4-FFF2-40B4-BE49-F238E27FC236}">
                    <a16:creationId xmlns:a16="http://schemas.microsoft.com/office/drawing/2014/main" id="{C42A0EBA-EABF-4E8A-860D-21B049F80116}"/>
                  </a:ext>
                </a:extLst>
              </p:cNvPr>
              <p:cNvSpPr>
                <a:spLocks noChangeAspect="1" noChangeArrowheads="1"/>
              </p:cNvSpPr>
              <p:nvPr/>
            </p:nvSpPr>
            <p:spPr bwMode="auto">
              <a:xfrm>
                <a:off x="4717857" y="259489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15" name="Oval 968">
                <a:extLst>
                  <a:ext uri="{FF2B5EF4-FFF2-40B4-BE49-F238E27FC236}">
                    <a16:creationId xmlns:a16="http://schemas.microsoft.com/office/drawing/2014/main" id="{91221D7F-22F0-4ACD-9B98-90A99CECC528}"/>
                  </a:ext>
                </a:extLst>
              </p:cNvPr>
              <p:cNvSpPr>
                <a:spLocks noChangeAspect="1" noChangeArrowheads="1"/>
              </p:cNvSpPr>
              <p:nvPr/>
            </p:nvSpPr>
            <p:spPr bwMode="auto">
              <a:xfrm>
                <a:off x="4830940" y="259489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16" name="Oval 969">
                <a:extLst>
                  <a:ext uri="{FF2B5EF4-FFF2-40B4-BE49-F238E27FC236}">
                    <a16:creationId xmlns:a16="http://schemas.microsoft.com/office/drawing/2014/main" id="{2FE2DCFC-8E1D-4346-9F91-33B5F3D2D2B3}"/>
                  </a:ext>
                </a:extLst>
              </p:cNvPr>
              <p:cNvSpPr>
                <a:spLocks noChangeAspect="1" noChangeArrowheads="1"/>
              </p:cNvSpPr>
              <p:nvPr/>
            </p:nvSpPr>
            <p:spPr bwMode="auto">
              <a:xfrm>
                <a:off x="4942516" y="259489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17" name="Oval 970">
                <a:extLst>
                  <a:ext uri="{FF2B5EF4-FFF2-40B4-BE49-F238E27FC236}">
                    <a16:creationId xmlns:a16="http://schemas.microsoft.com/office/drawing/2014/main" id="{FF940270-BCDA-4F05-8B58-90813980BAB2}"/>
                  </a:ext>
                </a:extLst>
              </p:cNvPr>
              <p:cNvSpPr>
                <a:spLocks noChangeAspect="1" noChangeArrowheads="1"/>
              </p:cNvSpPr>
              <p:nvPr/>
            </p:nvSpPr>
            <p:spPr bwMode="auto">
              <a:xfrm>
                <a:off x="5055601" y="259489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18" name="Oval 971">
                <a:extLst>
                  <a:ext uri="{FF2B5EF4-FFF2-40B4-BE49-F238E27FC236}">
                    <a16:creationId xmlns:a16="http://schemas.microsoft.com/office/drawing/2014/main" id="{79524E5F-3ACF-4790-8425-74AE761FDFD2}"/>
                  </a:ext>
                </a:extLst>
              </p:cNvPr>
              <p:cNvSpPr>
                <a:spLocks noChangeAspect="1" noChangeArrowheads="1"/>
              </p:cNvSpPr>
              <p:nvPr/>
            </p:nvSpPr>
            <p:spPr bwMode="auto">
              <a:xfrm>
                <a:off x="5167177" y="259489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19" name="Oval 972">
                <a:extLst>
                  <a:ext uri="{FF2B5EF4-FFF2-40B4-BE49-F238E27FC236}">
                    <a16:creationId xmlns:a16="http://schemas.microsoft.com/office/drawing/2014/main" id="{37A082F2-373F-4235-A0A8-08C9490ECBEE}"/>
                  </a:ext>
                </a:extLst>
              </p:cNvPr>
              <p:cNvSpPr>
                <a:spLocks noChangeAspect="1" noChangeArrowheads="1"/>
              </p:cNvSpPr>
              <p:nvPr/>
            </p:nvSpPr>
            <p:spPr bwMode="auto">
              <a:xfrm>
                <a:off x="5729580" y="259489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20" name="Oval 973">
                <a:extLst>
                  <a:ext uri="{FF2B5EF4-FFF2-40B4-BE49-F238E27FC236}">
                    <a16:creationId xmlns:a16="http://schemas.microsoft.com/office/drawing/2014/main" id="{4BD5C584-EFDB-4667-BD8B-27BBDFF271DC}"/>
                  </a:ext>
                </a:extLst>
              </p:cNvPr>
              <p:cNvSpPr>
                <a:spLocks noChangeAspect="1" noChangeArrowheads="1"/>
              </p:cNvSpPr>
              <p:nvPr/>
            </p:nvSpPr>
            <p:spPr bwMode="auto">
              <a:xfrm>
                <a:off x="6291984" y="259489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21" name="Oval 974">
                <a:extLst>
                  <a:ext uri="{FF2B5EF4-FFF2-40B4-BE49-F238E27FC236}">
                    <a16:creationId xmlns:a16="http://schemas.microsoft.com/office/drawing/2014/main" id="{2AF7C24C-C7CF-4DBD-AC33-AA6D08FF1C85}"/>
                  </a:ext>
                </a:extLst>
              </p:cNvPr>
              <p:cNvSpPr>
                <a:spLocks noChangeAspect="1" noChangeArrowheads="1"/>
              </p:cNvSpPr>
              <p:nvPr/>
            </p:nvSpPr>
            <p:spPr bwMode="auto">
              <a:xfrm>
                <a:off x="6403560" y="259489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22" name="Oval 975">
                <a:extLst>
                  <a:ext uri="{FF2B5EF4-FFF2-40B4-BE49-F238E27FC236}">
                    <a16:creationId xmlns:a16="http://schemas.microsoft.com/office/drawing/2014/main" id="{7F4695A0-01BE-4838-8CDB-CCE5D47A38E4}"/>
                  </a:ext>
                </a:extLst>
              </p:cNvPr>
              <p:cNvSpPr>
                <a:spLocks noChangeAspect="1" noChangeArrowheads="1"/>
              </p:cNvSpPr>
              <p:nvPr/>
            </p:nvSpPr>
            <p:spPr bwMode="auto">
              <a:xfrm>
                <a:off x="6852879" y="259489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23" name="Oval 976">
                <a:extLst>
                  <a:ext uri="{FF2B5EF4-FFF2-40B4-BE49-F238E27FC236}">
                    <a16:creationId xmlns:a16="http://schemas.microsoft.com/office/drawing/2014/main" id="{D0DFD8B1-4BF0-4FA4-BC69-53C25D2F249C}"/>
                  </a:ext>
                </a:extLst>
              </p:cNvPr>
              <p:cNvSpPr>
                <a:spLocks noChangeAspect="1" noChangeArrowheads="1"/>
              </p:cNvSpPr>
              <p:nvPr/>
            </p:nvSpPr>
            <p:spPr bwMode="auto">
              <a:xfrm>
                <a:off x="2133515" y="269742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24" name="Oval 977">
                <a:extLst>
                  <a:ext uri="{FF2B5EF4-FFF2-40B4-BE49-F238E27FC236}">
                    <a16:creationId xmlns:a16="http://schemas.microsoft.com/office/drawing/2014/main" id="{98689B68-4A2C-4A07-BA48-FA2EC1483349}"/>
                  </a:ext>
                </a:extLst>
              </p:cNvPr>
              <p:cNvSpPr>
                <a:spLocks noChangeAspect="1" noChangeArrowheads="1"/>
              </p:cNvSpPr>
              <p:nvPr/>
            </p:nvSpPr>
            <p:spPr bwMode="auto">
              <a:xfrm>
                <a:off x="2246598" y="269742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25" name="Oval 978">
                <a:extLst>
                  <a:ext uri="{FF2B5EF4-FFF2-40B4-BE49-F238E27FC236}">
                    <a16:creationId xmlns:a16="http://schemas.microsoft.com/office/drawing/2014/main" id="{95C14386-C59B-4F95-B75B-C5C6CB0C7136}"/>
                  </a:ext>
                </a:extLst>
              </p:cNvPr>
              <p:cNvSpPr>
                <a:spLocks noChangeAspect="1" noChangeArrowheads="1"/>
              </p:cNvSpPr>
              <p:nvPr/>
            </p:nvSpPr>
            <p:spPr bwMode="auto">
              <a:xfrm>
                <a:off x="2358174" y="269742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26" name="Oval 979">
                <a:extLst>
                  <a:ext uri="{FF2B5EF4-FFF2-40B4-BE49-F238E27FC236}">
                    <a16:creationId xmlns:a16="http://schemas.microsoft.com/office/drawing/2014/main" id="{6ABA2543-5C88-4702-803E-2F7ABB4BE5F0}"/>
                  </a:ext>
                </a:extLst>
              </p:cNvPr>
              <p:cNvSpPr>
                <a:spLocks noChangeAspect="1" noChangeArrowheads="1"/>
              </p:cNvSpPr>
              <p:nvPr/>
            </p:nvSpPr>
            <p:spPr bwMode="auto">
              <a:xfrm>
                <a:off x="2471259" y="269742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27" name="Oval 980">
                <a:extLst>
                  <a:ext uri="{FF2B5EF4-FFF2-40B4-BE49-F238E27FC236}">
                    <a16:creationId xmlns:a16="http://schemas.microsoft.com/office/drawing/2014/main" id="{AE554AC2-267C-4D98-B33C-0B969A21B07B}"/>
                  </a:ext>
                </a:extLst>
              </p:cNvPr>
              <p:cNvSpPr>
                <a:spLocks noChangeAspect="1" noChangeArrowheads="1"/>
              </p:cNvSpPr>
              <p:nvPr/>
            </p:nvSpPr>
            <p:spPr bwMode="auto">
              <a:xfrm>
                <a:off x="3707642" y="269742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28" name="Oval 981">
                <a:extLst>
                  <a:ext uri="{FF2B5EF4-FFF2-40B4-BE49-F238E27FC236}">
                    <a16:creationId xmlns:a16="http://schemas.microsoft.com/office/drawing/2014/main" id="{B4043446-8CBD-437B-95E2-3C079D3C511B}"/>
                  </a:ext>
                </a:extLst>
              </p:cNvPr>
              <p:cNvSpPr>
                <a:spLocks noChangeAspect="1" noChangeArrowheads="1"/>
              </p:cNvSpPr>
              <p:nvPr/>
            </p:nvSpPr>
            <p:spPr bwMode="auto">
              <a:xfrm>
                <a:off x="3819218" y="269742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29" name="Oval 982">
                <a:extLst>
                  <a:ext uri="{FF2B5EF4-FFF2-40B4-BE49-F238E27FC236}">
                    <a16:creationId xmlns:a16="http://schemas.microsoft.com/office/drawing/2014/main" id="{2BA33BB6-3D49-445A-A410-BDAE67D7577A}"/>
                  </a:ext>
                </a:extLst>
              </p:cNvPr>
              <p:cNvSpPr>
                <a:spLocks noChangeAspect="1" noChangeArrowheads="1"/>
              </p:cNvSpPr>
              <p:nvPr/>
            </p:nvSpPr>
            <p:spPr bwMode="auto">
              <a:xfrm>
                <a:off x="3932301" y="269742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30" name="Oval 983">
                <a:extLst>
                  <a:ext uri="{FF2B5EF4-FFF2-40B4-BE49-F238E27FC236}">
                    <a16:creationId xmlns:a16="http://schemas.microsoft.com/office/drawing/2014/main" id="{2EC52849-F826-4EBA-ABCC-F30B84928719}"/>
                  </a:ext>
                </a:extLst>
              </p:cNvPr>
              <p:cNvSpPr>
                <a:spLocks noChangeAspect="1" noChangeArrowheads="1"/>
              </p:cNvSpPr>
              <p:nvPr/>
            </p:nvSpPr>
            <p:spPr bwMode="auto">
              <a:xfrm>
                <a:off x="4043877" y="269742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31" name="Oval 984">
                <a:extLst>
                  <a:ext uri="{FF2B5EF4-FFF2-40B4-BE49-F238E27FC236}">
                    <a16:creationId xmlns:a16="http://schemas.microsoft.com/office/drawing/2014/main" id="{FA1C9E01-C9C8-4716-8308-25396AD1E908}"/>
                  </a:ext>
                </a:extLst>
              </p:cNvPr>
              <p:cNvSpPr>
                <a:spLocks noChangeAspect="1" noChangeArrowheads="1"/>
              </p:cNvSpPr>
              <p:nvPr/>
            </p:nvSpPr>
            <p:spPr bwMode="auto">
              <a:xfrm>
                <a:off x="4156961" y="269742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32" name="Oval 985">
                <a:extLst>
                  <a:ext uri="{FF2B5EF4-FFF2-40B4-BE49-F238E27FC236}">
                    <a16:creationId xmlns:a16="http://schemas.microsoft.com/office/drawing/2014/main" id="{9722E045-E933-46A1-ABDE-3509D54B49C5}"/>
                  </a:ext>
                </a:extLst>
              </p:cNvPr>
              <p:cNvSpPr>
                <a:spLocks noChangeAspect="1" noChangeArrowheads="1"/>
              </p:cNvSpPr>
              <p:nvPr/>
            </p:nvSpPr>
            <p:spPr bwMode="auto">
              <a:xfrm>
                <a:off x="4268537" y="269742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33" name="Oval 986">
                <a:extLst>
                  <a:ext uri="{FF2B5EF4-FFF2-40B4-BE49-F238E27FC236}">
                    <a16:creationId xmlns:a16="http://schemas.microsoft.com/office/drawing/2014/main" id="{F453924E-B85B-46D8-9E2F-336786D5F042}"/>
                  </a:ext>
                </a:extLst>
              </p:cNvPr>
              <p:cNvSpPr>
                <a:spLocks noChangeAspect="1" noChangeArrowheads="1"/>
              </p:cNvSpPr>
              <p:nvPr/>
            </p:nvSpPr>
            <p:spPr bwMode="auto">
              <a:xfrm>
                <a:off x="4381621" y="269742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34" name="Oval 987">
                <a:extLst>
                  <a:ext uri="{FF2B5EF4-FFF2-40B4-BE49-F238E27FC236}">
                    <a16:creationId xmlns:a16="http://schemas.microsoft.com/office/drawing/2014/main" id="{A4E4BD7A-257F-4C9B-B00D-85A99746BF71}"/>
                  </a:ext>
                </a:extLst>
              </p:cNvPr>
              <p:cNvSpPr>
                <a:spLocks noChangeAspect="1" noChangeArrowheads="1"/>
              </p:cNvSpPr>
              <p:nvPr/>
            </p:nvSpPr>
            <p:spPr bwMode="auto">
              <a:xfrm>
                <a:off x="4493197" y="269742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35" name="Oval 988">
                <a:extLst>
                  <a:ext uri="{FF2B5EF4-FFF2-40B4-BE49-F238E27FC236}">
                    <a16:creationId xmlns:a16="http://schemas.microsoft.com/office/drawing/2014/main" id="{EFC32665-74FB-4CA1-94E5-D73A87CE2B34}"/>
                  </a:ext>
                </a:extLst>
              </p:cNvPr>
              <p:cNvSpPr>
                <a:spLocks noChangeAspect="1" noChangeArrowheads="1"/>
              </p:cNvSpPr>
              <p:nvPr/>
            </p:nvSpPr>
            <p:spPr bwMode="auto">
              <a:xfrm>
                <a:off x="4606281" y="269742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36" name="Oval 989">
                <a:extLst>
                  <a:ext uri="{FF2B5EF4-FFF2-40B4-BE49-F238E27FC236}">
                    <a16:creationId xmlns:a16="http://schemas.microsoft.com/office/drawing/2014/main" id="{3C0B0E96-1786-4141-9239-70FD93BA1735}"/>
                  </a:ext>
                </a:extLst>
              </p:cNvPr>
              <p:cNvSpPr>
                <a:spLocks noChangeAspect="1" noChangeArrowheads="1"/>
              </p:cNvSpPr>
              <p:nvPr/>
            </p:nvSpPr>
            <p:spPr bwMode="auto">
              <a:xfrm>
                <a:off x="4717857" y="269742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37" name="Oval 990">
                <a:extLst>
                  <a:ext uri="{FF2B5EF4-FFF2-40B4-BE49-F238E27FC236}">
                    <a16:creationId xmlns:a16="http://schemas.microsoft.com/office/drawing/2014/main" id="{B8FACB30-1622-4833-B1EA-ACB6A25F4453}"/>
                  </a:ext>
                </a:extLst>
              </p:cNvPr>
              <p:cNvSpPr>
                <a:spLocks noChangeAspect="1" noChangeArrowheads="1"/>
              </p:cNvSpPr>
              <p:nvPr/>
            </p:nvSpPr>
            <p:spPr bwMode="auto">
              <a:xfrm>
                <a:off x="4830940" y="269742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38" name="Oval 991">
                <a:extLst>
                  <a:ext uri="{FF2B5EF4-FFF2-40B4-BE49-F238E27FC236}">
                    <a16:creationId xmlns:a16="http://schemas.microsoft.com/office/drawing/2014/main" id="{6A9C0CAF-0A62-4E7B-A415-8231A1BF9BD6}"/>
                  </a:ext>
                </a:extLst>
              </p:cNvPr>
              <p:cNvSpPr>
                <a:spLocks noChangeAspect="1" noChangeArrowheads="1"/>
              </p:cNvSpPr>
              <p:nvPr/>
            </p:nvSpPr>
            <p:spPr bwMode="auto">
              <a:xfrm>
                <a:off x="4942516" y="2697426"/>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39" name="Oval 992">
                <a:extLst>
                  <a:ext uri="{FF2B5EF4-FFF2-40B4-BE49-F238E27FC236}">
                    <a16:creationId xmlns:a16="http://schemas.microsoft.com/office/drawing/2014/main" id="{E41114C8-E67C-442A-BE82-67A8EDEBBFA5}"/>
                  </a:ext>
                </a:extLst>
              </p:cNvPr>
              <p:cNvSpPr>
                <a:spLocks noChangeAspect="1" noChangeArrowheads="1"/>
              </p:cNvSpPr>
              <p:nvPr/>
            </p:nvSpPr>
            <p:spPr bwMode="auto">
              <a:xfrm>
                <a:off x="5055601" y="269742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40" name="Oval 993">
                <a:extLst>
                  <a:ext uri="{FF2B5EF4-FFF2-40B4-BE49-F238E27FC236}">
                    <a16:creationId xmlns:a16="http://schemas.microsoft.com/office/drawing/2014/main" id="{677560F9-1FA0-4131-99A2-71D4901C1EC2}"/>
                  </a:ext>
                </a:extLst>
              </p:cNvPr>
              <p:cNvSpPr>
                <a:spLocks noChangeAspect="1" noChangeArrowheads="1"/>
              </p:cNvSpPr>
              <p:nvPr/>
            </p:nvSpPr>
            <p:spPr bwMode="auto">
              <a:xfrm>
                <a:off x="5842664" y="269742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41" name="Oval 994">
                <a:extLst>
                  <a:ext uri="{FF2B5EF4-FFF2-40B4-BE49-F238E27FC236}">
                    <a16:creationId xmlns:a16="http://schemas.microsoft.com/office/drawing/2014/main" id="{034CB963-DD29-46F3-9194-F7AB6EAA7807}"/>
                  </a:ext>
                </a:extLst>
              </p:cNvPr>
              <p:cNvSpPr>
                <a:spLocks noChangeAspect="1" noChangeArrowheads="1"/>
              </p:cNvSpPr>
              <p:nvPr/>
            </p:nvSpPr>
            <p:spPr bwMode="auto">
              <a:xfrm>
                <a:off x="6291984" y="269742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42" name="Oval 995">
                <a:extLst>
                  <a:ext uri="{FF2B5EF4-FFF2-40B4-BE49-F238E27FC236}">
                    <a16:creationId xmlns:a16="http://schemas.microsoft.com/office/drawing/2014/main" id="{5985937E-951B-4D02-9677-80741A5DB7B9}"/>
                  </a:ext>
                </a:extLst>
              </p:cNvPr>
              <p:cNvSpPr>
                <a:spLocks noChangeAspect="1" noChangeArrowheads="1"/>
              </p:cNvSpPr>
              <p:nvPr/>
            </p:nvSpPr>
            <p:spPr bwMode="auto">
              <a:xfrm>
                <a:off x="6852879" y="2697426"/>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1743" name="Oval 996">
                <a:extLst>
                  <a:ext uri="{FF2B5EF4-FFF2-40B4-BE49-F238E27FC236}">
                    <a16:creationId xmlns:a16="http://schemas.microsoft.com/office/drawing/2014/main" id="{2551F998-4002-4CCE-AE50-7C560BD68071}"/>
                  </a:ext>
                </a:extLst>
              </p:cNvPr>
              <p:cNvSpPr>
                <a:spLocks noChangeAspect="1" noChangeArrowheads="1"/>
              </p:cNvSpPr>
              <p:nvPr/>
            </p:nvSpPr>
            <p:spPr bwMode="auto">
              <a:xfrm>
                <a:off x="2133515" y="2801463"/>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40" name="Oval 997">
                <a:extLst>
                  <a:ext uri="{FF2B5EF4-FFF2-40B4-BE49-F238E27FC236}">
                    <a16:creationId xmlns:a16="http://schemas.microsoft.com/office/drawing/2014/main" id="{B8410DC1-2FCC-49C6-9EA6-37D5DC1D7EA5}"/>
                  </a:ext>
                </a:extLst>
              </p:cNvPr>
              <p:cNvSpPr>
                <a:spLocks noChangeAspect="1" noChangeArrowheads="1"/>
              </p:cNvSpPr>
              <p:nvPr/>
            </p:nvSpPr>
            <p:spPr bwMode="auto">
              <a:xfrm>
                <a:off x="2246598" y="2801463"/>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41" name="Oval 998">
                <a:extLst>
                  <a:ext uri="{FF2B5EF4-FFF2-40B4-BE49-F238E27FC236}">
                    <a16:creationId xmlns:a16="http://schemas.microsoft.com/office/drawing/2014/main" id="{D1A45744-6D6E-4FAD-BB58-8B463A216D1D}"/>
                  </a:ext>
                </a:extLst>
              </p:cNvPr>
              <p:cNvSpPr>
                <a:spLocks noChangeAspect="1" noChangeArrowheads="1"/>
              </p:cNvSpPr>
              <p:nvPr/>
            </p:nvSpPr>
            <p:spPr bwMode="auto">
              <a:xfrm>
                <a:off x="2358174" y="2801463"/>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42" name="Oval 999">
                <a:extLst>
                  <a:ext uri="{FF2B5EF4-FFF2-40B4-BE49-F238E27FC236}">
                    <a16:creationId xmlns:a16="http://schemas.microsoft.com/office/drawing/2014/main" id="{CE7F3FB1-121A-4D10-9725-622F1E6F796E}"/>
                  </a:ext>
                </a:extLst>
              </p:cNvPr>
              <p:cNvSpPr>
                <a:spLocks noChangeAspect="1" noChangeArrowheads="1"/>
              </p:cNvSpPr>
              <p:nvPr/>
            </p:nvSpPr>
            <p:spPr bwMode="auto">
              <a:xfrm>
                <a:off x="2471259" y="2801463"/>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43" name="Oval 1000">
                <a:extLst>
                  <a:ext uri="{FF2B5EF4-FFF2-40B4-BE49-F238E27FC236}">
                    <a16:creationId xmlns:a16="http://schemas.microsoft.com/office/drawing/2014/main" id="{A4B4C970-33BC-4EC0-A8C6-9B9C592866D0}"/>
                  </a:ext>
                </a:extLst>
              </p:cNvPr>
              <p:cNvSpPr>
                <a:spLocks noChangeAspect="1" noChangeArrowheads="1"/>
              </p:cNvSpPr>
              <p:nvPr/>
            </p:nvSpPr>
            <p:spPr bwMode="auto">
              <a:xfrm>
                <a:off x="2582835" y="2801463"/>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44" name="Oval 1001">
                <a:extLst>
                  <a:ext uri="{FF2B5EF4-FFF2-40B4-BE49-F238E27FC236}">
                    <a16:creationId xmlns:a16="http://schemas.microsoft.com/office/drawing/2014/main" id="{E951B6FE-9045-4A7B-BDF7-C1621E94CC01}"/>
                  </a:ext>
                </a:extLst>
              </p:cNvPr>
              <p:cNvSpPr>
                <a:spLocks noChangeAspect="1" noChangeArrowheads="1"/>
              </p:cNvSpPr>
              <p:nvPr/>
            </p:nvSpPr>
            <p:spPr bwMode="auto">
              <a:xfrm>
                <a:off x="2695918" y="2801463"/>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45" name="Oval 1002">
                <a:extLst>
                  <a:ext uri="{FF2B5EF4-FFF2-40B4-BE49-F238E27FC236}">
                    <a16:creationId xmlns:a16="http://schemas.microsoft.com/office/drawing/2014/main" id="{472AB65E-3A5E-4B0F-A800-BBE2C0A289E2}"/>
                  </a:ext>
                </a:extLst>
              </p:cNvPr>
              <p:cNvSpPr>
                <a:spLocks noChangeAspect="1" noChangeArrowheads="1"/>
              </p:cNvSpPr>
              <p:nvPr/>
            </p:nvSpPr>
            <p:spPr bwMode="auto">
              <a:xfrm>
                <a:off x="4156961" y="2801463"/>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46" name="Oval 1003">
                <a:extLst>
                  <a:ext uri="{FF2B5EF4-FFF2-40B4-BE49-F238E27FC236}">
                    <a16:creationId xmlns:a16="http://schemas.microsoft.com/office/drawing/2014/main" id="{D83900E2-EA56-406B-B4F4-23DF12DFA91F}"/>
                  </a:ext>
                </a:extLst>
              </p:cNvPr>
              <p:cNvSpPr>
                <a:spLocks noChangeAspect="1" noChangeArrowheads="1"/>
              </p:cNvSpPr>
              <p:nvPr/>
            </p:nvSpPr>
            <p:spPr bwMode="auto">
              <a:xfrm>
                <a:off x="4268537" y="2801463"/>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47" name="Oval 1004">
                <a:extLst>
                  <a:ext uri="{FF2B5EF4-FFF2-40B4-BE49-F238E27FC236}">
                    <a16:creationId xmlns:a16="http://schemas.microsoft.com/office/drawing/2014/main" id="{5E6B4672-A1AA-4E68-A638-74A639395FF0}"/>
                  </a:ext>
                </a:extLst>
              </p:cNvPr>
              <p:cNvSpPr>
                <a:spLocks noChangeAspect="1" noChangeArrowheads="1"/>
              </p:cNvSpPr>
              <p:nvPr/>
            </p:nvSpPr>
            <p:spPr bwMode="auto">
              <a:xfrm>
                <a:off x="4381621" y="2801463"/>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48" name="Oval 1005">
                <a:extLst>
                  <a:ext uri="{FF2B5EF4-FFF2-40B4-BE49-F238E27FC236}">
                    <a16:creationId xmlns:a16="http://schemas.microsoft.com/office/drawing/2014/main" id="{5D73587F-7D09-44E5-B674-9838857EFECC}"/>
                  </a:ext>
                </a:extLst>
              </p:cNvPr>
              <p:cNvSpPr>
                <a:spLocks noChangeAspect="1" noChangeArrowheads="1"/>
              </p:cNvSpPr>
              <p:nvPr/>
            </p:nvSpPr>
            <p:spPr bwMode="auto">
              <a:xfrm>
                <a:off x="4493197" y="2801463"/>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49" name="Oval 1006">
                <a:extLst>
                  <a:ext uri="{FF2B5EF4-FFF2-40B4-BE49-F238E27FC236}">
                    <a16:creationId xmlns:a16="http://schemas.microsoft.com/office/drawing/2014/main" id="{422CC8BE-5AF5-49DC-A3BD-220B1753322D}"/>
                  </a:ext>
                </a:extLst>
              </p:cNvPr>
              <p:cNvSpPr>
                <a:spLocks noChangeAspect="1" noChangeArrowheads="1"/>
              </p:cNvSpPr>
              <p:nvPr/>
            </p:nvSpPr>
            <p:spPr bwMode="auto">
              <a:xfrm>
                <a:off x="4606281" y="2801463"/>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50" name="Oval 1007">
                <a:extLst>
                  <a:ext uri="{FF2B5EF4-FFF2-40B4-BE49-F238E27FC236}">
                    <a16:creationId xmlns:a16="http://schemas.microsoft.com/office/drawing/2014/main" id="{6FBCCE25-7C94-45FB-8065-01F2DBF2FFA4}"/>
                  </a:ext>
                </a:extLst>
              </p:cNvPr>
              <p:cNvSpPr>
                <a:spLocks noChangeAspect="1" noChangeArrowheads="1"/>
              </p:cNvSpPr>
              <p:nvPr/>
            </p:nvSpPr>
            <p:spPr bwMode="auto">
              <a:xfrm>
                <a:off x="4717857" y="2801463"/>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51" name="Oval 1008">
                <a:extLst>
                  <a:ext uri="{FF2B5EF4-FFF2-40B4-BE49-F238E27FC236}">
                    <a16:creationId xmlns:a16="http://schemas.microsoft.com/office/drawing/2014/main" id="{D1A5F26E-47EC-40AC-A881-6282C0CB88E5}"/>
                  </a:ext>
                </a:extLst>
              </p:cNvPr>
              <p:cNvSpPr>
                <a:spLocks noChangeAspect="1" noChangeArrowheads="1"/>
              </p:cNvSpPr>
              <p:nvPr/>
            </p:nvSpPr>
            <p:spPr bwMode="auto">
              <a:xfrm>
                <a:off x="4830940" y="2801463"/>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52" name="Oval 1009">
                <a:extLst>
                  <a:ext uri="{FF2B5EF4-FFF2-40B4-BE49-F238E27FC236}">
                    <a16:creationId xmlns:a16="http://schemas.microsoft.com/office/drawing/2014/main" id="{5CDCB2CF-64A1-457E-9452-6BF83D82242A}"/>
                  </a:ext>
                </a:extLst>
              </p:cNvPr>
              <p:cNvSpPr>
                <a:spLocks noChangeAspect="1" noChangeArrowheads="1"/>
              </p:cNvSpPr>
              <p:nvPr/>
            </p:nvSpPr>
            <p:spPr bwMode="auto">
              <a:xfrm>
                <a:off x="4942516" y="2801463"/>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53" name="Oval 1010">
                <a:extLst>
                  <a:ext uri="{FF2B5EF4-FFF2-40B4-BE49-F238E27FC236}">
                    <a16:creationId xmlns:a16="http://schemas.microsoft.com/office/drawing/2014/main" id="{8846639F-E782-4048-92E4-101D5735CCBD}"/>
                  </a:ext>
                </a:extLst>
              </p:cNvPr>
              <p:cNvSpPr>
                <a:spLocks noChangeAspect="1" noChangeArrowheads="1"/>
              </p:cNvSpPr>
              <p:nvPr/>
            </p:nvSpPr>
            <p:spPr bwMode="auto">
              <a:xfrm>
                <a:off x="5055601" y="2801463"/>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54" name="Oval 1011">
                <a:extLst>
                  <a:ext uri="{FF2B5EF4-FFF2-40B4-BE49-F238E27FC236}">
                    <a16:creationId xmlns:a16="http://schemas.microsoft.com/office/drawing/2014/main" id="{2C0968F4-4B9E-4C6B-966B-E55BB4D2DD71}"/>
                  </a:ext>
                </a:extLst>
              </p:cNvPr>
              <p:cNvSpPr>
                <a:spLocks noChangeAspect="1" noChangeArrowheads="1"/>
              </p:cNvSpPr>
              <p:nvPr/>
            </p:nvSpPr>
            <p:spPr bwMode="auto">
              <a:xfrm>
                <a:off x="6291984" y="2801463"/>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55" name="Oval 1012">
                <a:extLst>
                  <a:ext uri="{FF2B5EF4-FFF2-40B4-BE49-F238E27FC236}">
                    <a16:creationId xmlns:a16="http://schemas.microsoft.com/office/drawing/2014/main" id="{84178D80-5863-40EC-AC81-6440550B17B4}"/>
                  </a:ext>
                </a:extLst>
              </p:cNvPr>
              <p:cNvSpPr>
                <a:spLocks noChangeAspect="1" noChangeArrowheads="1"/>
              </p:cNvSpPr>
              <p:nvPr/>
            </p:nvSpPr>
            <p:spPr bwMode="auto">
              <a:xfrm>
                <a:off x="6628219" y="2801463"/>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56" name="Oval 1013">
                <a:extLst>
                  <a:ext uri="{FF2B5EF4-FFF2-40B4-BE49-F238E27FC236}">
                    <a16:creationId xmlns:a16="http://schemas.microsoft.com/office/drawing/2014/main" id="{C66B1E67-DCCD-41F5-BCBD-372F6ABD08B3}"/>
                  </a:ext>
                </a:extLst>
              </p:cNvPr>
              <p:cNvSpPr>
                <a:spLocks noChangeAspect="1" noChangeArrowheads="1"/>
              </p:cNvSpPr>
              <p:nvPr/>
            </p:nvSpPr>
            <p:spPr bwMode="auto">
              <a:xfrm>
                <a:off x="2021939" y="290550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57" name="Oval 1014">
                <a:extLst>
                  <a:ext uri="{FF2B5EF4-FFF2-40B4-BE49-F238E27FC236}">
                    <a16:creationId xmlns:a16="http://schemas.microsoft.com/office/drawing/2014/main" id="{A0EB6270-3D74-464A-8E06-477308B8210B}"/>
                  </a:ext>
                </a:extLst>
              </p:cNvPr>
              <p:cNvSpPr>
                <a:spLocks noChangeAspect="1" noChangeArrowheads="1"/>
              </p:cNvSpPr>
              <p:nvPr/>
            </p:nvSpPr>
            <p:spPr bwMode="auto">
              <a:xfrm>
                <a:off x="2133515" y="290550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58" name="Oval 1015">
                <a:extLst>
                  <a:ext uri="{FF2B5EF4-FFF2-40B4-BE49-F238E27FC236}">
                    <a16:creationId xmlns:a16="http://schemas.microsoft.com/office/drawing/2014/main" id="{1321294C-1724-4306-A67D-076A3DE8F11D}"/>
                  </a:ext>
                </a:extLst>
              </p:cNvPr>
              <p:cNvSpPr>
                <a:spLocks noChangeAspect="1" noChangeArrowheads="1"/>
              </p:cNvSpPr>
              <p:nvPr/>
            </p:nvSpPr>
            <p:spPr bwMode="auto">
              <a:xfrm>
                <a:off x="2246598" y="290550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59" name="Oval 1016">
                <a:extLst>
                  <a:ext uri="{FF2B5EF4-FFF2-40B4-BE49-F238E27FC236}">
                    <a16:creationId xmlns:a16="http://schemas.microsoft.com/office/drawing/2014/main" id="{C3305A0D-3F41-40AC-B599-027864FEC25E}"/>
                  </a:ext>
                </a:extLst>
              </p:cNvPr>
              <p:cNvSpPr>
                <a:spLocks noChangeAspect="1" noChangeArrowheads="1"/>
              </p:cNvSpPr>
              <p:nvPr/>
            </p:nvSpPr>
            <p:spPr bwMode="auto">
              <a:xfrm>
                <a:off x="2358174" y="290550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60" name="Oval 1017">
                <a:extLst>
                  <a:ext uri="{FF2B5EF4-FFF2-40B4-BE49-F238E27FC236}">
                    <a16:creationId xmlns:a16="http://schemas.microsoft.com/office/drawing/2014/main" id="{BB90CE81-1EF2-445C-B05B-7D508C2BD2DC}"/>
                  </a:ext>
                </a:extLst>
              </p:cNvPr>
              <p:cNvSpPr>
                <a:spLocks noChangeAspect="1" noChangeArrowheads="1"/>
              </p:cNvSpPr>
              <p:nvPr/>
            </p:nvSpPr>
            <p:spPr bwMode="auto">
              <a:xfrm>
                <a:off x="2471259" y="290550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61" name="Oval 1018">
                <a:extLst>
                  <a:ext uri="{FF2B5EF4-FFF2-40B4-BE49-F238E27FC236}">
                    <a16:creationId xmlns:a16="http://schemas.microsoft.com/office/drawing/2014/main" id="{882635F5-49AA-4379-B06D-DEA3338ACC3E}"/>
                  </a:ext>
                </a:extLst>
              </p:cNvPr>
              <p:cNvSpPr>
                <a:spLocks noChangeAspect="1" noChangeArrowheads="1"/>
              </p:cNvSpPr>
              <p:nvPr/>
            </p:nvSpPr>
            <p:spPr bwMode="auto">
              <a:xfrm>
                <a:off x="2582835" y="290550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62" name="Oval 1019">
                <a:extLst>
                  <a:ext uri="{FF2B5EF4-FFF2-40B4-BE49-F238E27FC236}">
                    <a16:creationId xmlns:a16="http://schemas.microsoft.com/office/drawing/2014/main" id="{A06AD853-1C3E-4134-84FB-C9BD6FE079D7}"/>
                  </a:ext>
                </a:extLst>
              </p:cNvPr>
              <p:cNvSpPr>
                <a:spLocks noChangeAspect="1" noChangeArrowheads="1"/>
              </p:cNvSpPr>
              <p:nvPr/>
            </p:nvSpPr>
            <p:spPr bwMode="auto">
              <a:xfrm>
                <a:off x="2695918" y="290550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63" name="Oval 1020">
                <a:extLst>
                  <a:ext uri="{FF2B5EF4-FFF2-40B4-BE49-F238E27FC236}">
                    <a16:creationId xmlns:a16="http://schemas.microsoft.com/office/drawing/2014/main" id="{916ADD19-E78F-4ACA-8730-3288ED7A4347}"/>
                  </a:ext>
                </a:extLst>
              </p:cNvPr>
              <p:cNvSpPr>
                <a:spLocks noChangeAspect="1" noChangeArrowheads="1"/>
              </p:cNvSpPr>
              <p:nvPr/>
            </p:nvSpPr>
            <p:spPr bwMode="auto">
              <a:xfrm>
                <a:off x="2809002" y="290550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64" name="Oval 1021">
                <a:extLst>
                  <a:ext uri="{FF2B5EF4-FFF2-40B4-BE49-F238E27FC236}">
                    <a16:creationId xmlns:a16="http://schemas.microsoft.com/office/drawing/2014/main" id="{CE640818-29F2-4BF0-BF0D-45F9DB727A24}"/>
                  </a:ext>
                </a:extLst>
              </p:cNvPr>
              <p:cNvSpPr>
                <a:spLocks noChangeAspect="1" noChangeArrowheads="1"/>
              </p:cNvSpPr>
              <p:nvPr/>
            </p:nvSpPr>
            <p:spPr bwMode="auto">
              <a:xfrm>
                <a:off x="4156961" y="290550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65" name="Oval 1022">
                <a:extLst>
                  <a:ext uri="{FF2B5EF4-FFF2-40B4-BE49-F238E27FC236}">
                    <a16:creationId xmlns:a16="http://schemas.microsoft.com/office/drawing/2014/main" id="{B8FAE76F-4DEC-4775-A5B2-A1F031032D9F}"/>
                  </a:ext>
                </a:extLst>
              </p:cNvPr>
              <p:cNvSpPr>
                <a:spLocks noChangeAspect="1" noChangeArrowheads="1"/>
              </p:cNvSpPr>
              <p:nvPr/>
            </p:nvSpPr>
            <p:spPr bwMode="auto">
              <a:xfrm>
                <a:off x="4268537" y="290550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66" name="Oval 1023">
                <a:extLst>
                  <a:ext uri="{FF2B5EF4-FFF2-40B4-BE49-F238E27FC236}">
                    <a16:creationId xmlns:a16="http://schemas.microsoft.com/office/drawing/2014/main" id="{829C6AD6-F90C-419E-8E16-9BC2624B4FB8}"/>
                  </a:ext>
                </a:extLst>
              </p:cNvPr>
              <p:cNvSpPr>
                <a:spLocks noChangeAspect="1" noChangeArrowheads="1"/>
              </p:cNvSpPr>
              <p:nvPr/>
            </p:nvSpPr>
            <p:spPr bwMode="auto">
              <a:xfrm>
                <a:off x="4381621" y="290550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67" name="Oval 1024">
                <a:extLst>
                  <a:ext uri="{FF2B5EF4-FFF2-40B4-BE49-F238E27FC236}">
                    <a16:creationId xmlns:a16="http://schemas.microsoft.com/office/drawing/2014/main" id="{72E29BA5-CEC1-4B2A-B07D-F9EB00924799}"/>
                  </a:ext>
                </a:extLst>
              </p:cNvPr>
              <p:cNvSpPr>
                <a:spLocks noChangeAspect="1" noChangeArrowheads="1"/>
              </p:cNvSpPr>
              <p:nvPr/>
            </p:nvSpPr>
            <p:spPr bwMode="auto">
              <a:xfrm>
                <a:off x="4493197" y="290550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68" name="Oval 1025">
                <a:extLst>
                  <a:ext uri="{FF2B5EF4-FFF2-40B4-BE49-F238E27FC236}">
                    <a16:creationId xmlns:a16="http://schemas.microsoft.com/office/drawing/2014/main" id="{F4330207-C543-468C-B6D6-F2A3C63CCDF7}"/>
                  </a:ext>
                </a:extLst>
              </p:cNvPr>
              <p:cNvSpPr>
                <a:spLocks noChangeAspect="1" noChangeArrowheads="1"/>
              </p:cNvSpPr>
              <p:nvPr/>
            </p:nvSpPr>
            <p:spPr bwMode="auto">
              <a:xfrm>
                <a:off x="4606281" y="290550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69" name="Oval 1026">
                <a:extLst>
                  <a:ext uri="{FF2B5EF4-FFF2-40B4-BE49-F238E27FC236}">
                    <a16:creationId xmlns:a16="http://schemas.microsoft.com/office/drawing/2014/main" id="{09B27738-BFB7-469F-834C-87C14251B64A}"/>
                  </a:ext>
                </a:extLst>
              </p:cNvPr>
              <p:cNvSpPr>
                <a:spLocks noChangeAspect="1" noChangeArrowheads="1"/>
              </p:cNvSpPr>
              <p:nvPr/>
            </p:nvSpPr>
            <p:spPr bwMode="auto">
              <a:xfrm>
                <a:off x="4717857" y="290550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70" name="Oval 1027">
                <a:extLst>
                  <a:ext uri="{FF2B5EF4-FFF2-40B4-BE49-F238E27FC236}">
                    <a16:creationId xmlns:a16="http://schemas.microsoft.com/office/drawing/2014/main" id="{7679640F-BDD3-4C88-B5FF-DF8BDD30AB6F}"/>
                  </a:ext>
                </a:extLst>
              </p:cNvPr>
              <p:cNvSpPr>
                <a:spLocks noChangeAspect="1" noChangeArrowheads="1"/>
              </p:cNvSpPr>
              <p:nvPr/>
            </p:nvSpPr>
            <p:spPr bwMode="auto">
              <a:xfrm>
                <a:off x="4830940" y="290550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71" name="Oval 1028">
                <a:extLst>
                  <a:ext uri="{FF2B5EF4-FFF2-40B4-BE49-F238E27FC236}">
                    <a16:creationId xmlns:a16="http://schemas.microsoft.com/office/drawing/2014/main" id="{6015EE05-FC89-40F0-A625-A4BD5719A954}"/>
                  </a:ext>
                </a:extLst>
              </p:cNvPr>
              <p:cNvSpPr>
                <a:spLocks noChangeAspect="1" noChangeArrowheads="1"/>
              </p:cNvSpPr>
              <p:nvPr/>
            </p:nvSpPr>
            <p:spPr bwMode="auto">
              <a:xfrm>
                <a:off x="4942516" y="290550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72" name="Oval 1029">
                <a:extLst>
                  <a:ext uri="{FF2B5EF4-FFF2-40B4-BE49-F238E27FC236}">
                    <a16:creationId xmlns:a16="http://schemas.microsoft.com/office/drawing/2014/main" id="{C9F87056-FCC5-4BDD-8EAF-C5B87E2B576F}"/>
                  </a:ext>
                </a:extLst>
              </p:cNvPr>
              <p:cNvSpPr>
                <a:spLocks noChangeAspect="1" noChangeArrowheads="1"/>
              </p:cNvSpPr>
              <p:nvPr/>
            </p:nvSpPr>
            <p:spPr bwMode="auto">
              <a:xfrm>
                <a:off x="6291984" y="290550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73" name="Oval 1030">
                <a:extLst>
                  <a:ext uri="{FF2B5EF4-FFF2-40B4-BE49-F238E27FC236}">
                    <a16:creationId xmlns:a16="http://schemas.microsoft.com/office/drawing/2014/main" id="{D21084AD-59B4-46E1-A585-7071F5B3AF47}"/>
                  </a:ext>
                </a:extLst>
              </p:cNvPr>
              <p:cNvSpPr>
                <a:spLocks noChangeAspect="1" noChangeArrowheads="1"/>
              </p:cNvSpPr>
              <p:nvPr/>
            </p:nvSpPr>
            <p:spPr bwMode="auto">
              <a:xfrm>
                <a:off x="6516643" y="290550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74" name="Oval 1031">
                <a:extLst>
                  <a:ext uri="{FF2B5EF4-FFF2-40B4-BE49-F238E27FC236}">
                    <a16:creationId xmlns:a16="http://schemas.microsoft.com/office/drawing/2014/main" id="{59B7CE8C-7490-48EA-BBA0-338A01F562E4}"/>
                  </a:ext>
                </a:extLst>
              </p:cNvPr>
              <p:cNvSpPr>
                <a:spLocks noChangeAspect="1" noChangeArrowheads="1"/>
              </p:cNvSpPr>
              <p:nvPr/>
            </p:nvSpPr>
            <p:spPr bwMode="auto">
              <a:xfrm>
                <a:off x="6628219" y="290550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75" name="Oval 1032">
                <a:extLst>
                  <a:ext uri="{FF2B5EF4-FFF2-40B4-BE49-F238E27FC236}">
                    <a16:creationId xmlns:a16="http://schemas.microsoft.com/office/drawing/2014/main" id="{A2EC25A9-608A-406D-BFAE-CD03B09D3195}"/>
                  </a:ext>
                </a:extLst>
              </p:cNvPr>
              <p:cNvSpPr>
                <a:spLocks noChangeAspect="1" noChangeArrowheads="1"/>
              </p:cNvSpPr>
              <p:nvPr/>
            </p:nvSpPr>
            <p:spPr bwMode="auto">
              <a:xfrm>
                <a:off x="6741303" y="2905500"/>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76" name="Oval 1033">
                <a:extLst>
                  <a:ext uri="{FF2B5EF4-FFF2-40B4-BE49-F238E27FC236}">
                    <a16:creationId xmlns:a16="http://schemas.microsoft.com/office/drawing/2014/main" id="{8BDE00A6-7608-4BF2-A1D3-EB64106108C0}"/>
                  </a:ext>
                </a:extLst>
              </p:cNvPr>
              <p:cNvSpPr>
                <a:spLocks noChangeAspect="1" noChangeArrowheads="1"/>
              </p:cNvSpPr>
              <p:nvPr/>
            </p:nvSpPr>
            <p:spPr bwMode="auto">
              <a:xfrm>
                <a:off x="2021939" y="3009537"/>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77" name="Oval 1034">
                <a:extLst>
                  <a:ext uri="{FF2B5EF4-FFF2-40B4-BE49-F238E27FC236}">
                    <a16:creationId xmlns:a16="http://schemas.microsoft.com/office/drawing/2014/main" id="{7454F3FA-661D-4F7A-B26B-617EBAFD6F1F}"/>
                  </a:ext>
                </a:extLst>
              </p:cNvPr>
              <p:cNvSpPr>
                <a:spLocks noChangeAspect="1" noChangeArrowheads="1"/>
              </p:cNvSpPr>
              <p:nvPr/>
            </p:nvSpPr>
            <p:spPr bwMode="auto">
              <a:xfrm>
                <a:off x="2133515" y="3009537"/>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78" name="Oval 1035">
                <a:extLst>
                  <a:ext uri="{FF2B5EF4-FFF2-40B4-BE49-F238E27FC236}">
                    <a16:creationId xmlns:a16="http://schemas.microsoft.com/office/drawing/2014/main" id="{DB0258B8-F71B-4194-8C21-1958AE38F5DD}"/>
                  </a:ext>
                </a:extLst>
              </p:cNvPr>
              <p:cNvSpPr>
                <a:spLocks noChangeAspect="1" noChangeArrowheads="1"/>
              </p:cNvSpPr>
              <p:nvPr/>
            </p:nvSpPr>
            <p:spPr bwMode="auto">
              <a:xfrm>
                <a:off x="2246598" y="3009537"/>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79" name="Oval 1036">
                <a:extLst>
                  <a:ext uri="{FF2B5EF4-FFF2-40B4-BE49-F238E27FC236}">
                    <a16:creationId xmlns:a16="http://schemas.microsoft.com/office/drawing/2014/main" id="{3E39C4CA-902D-4F85-9521-B24B9A8633E0}"/>
                  </a:ext>
                </a:extLst>
              </p:cNvPr>
              <p:cNvSpPr>
                <a:spLocks noChangeAspect="1" noChangeArrowheads="1"/>
              </p:cNvSpPr>
              <p:nvPr/>
            </p:nvSpPr>
            <p:spPr bwMode="auto">
              <a:xfrm>
                <a:off x="2358174" y="3009537"/>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80" name="Oval 1037">
                <a:extLst>
                  <a:ext uri="{FF2B5EF4-FFF2-40B4-BE49-F238E27FC236}">
                    <a16:creationId xmlns:a16="http://schemas.microsoft.com/office/drawing/2014/main" id="{B6238FCC-2E63-44AE-84B0-FC025601A479}"/>
                  </a:ext>
                </a:extLst>
              </p:cNvPr>
              <p:cNvSpPr>
                <a:spLocks noChangeAspect="1" noChangeArrowheads="1"/>
              </p:cNvSpPr>
              <p:nvPr/>
            </p:nvSpPr>
            <p:spPr bwMode="auto">
              <a:xfrm>
                <a:off x="2471259" y="3009537"/>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81" name="Oval 1038">
                <a:extLst>
                  <a:ext uri="{FF2B5EF4-FFF2-40B4-BE49-F238E27FC236}">
                    <a16:creationId xmlns:a16="http://schemas.microsoft.com/office/drawing/2014/main" id="{BAB2A0D3-C175-4DD0-A87B-2169F07C0878}"/>
                  </a:ext>
                </a:extLst>
              </p:cNvPr>
              <p:cNvSpPr>
                <a:spLocks noChangeAspect="1" noChangeArrowheads="1"/>
              </p:cNvSpPr>
              <p:nvPr/>
            </p:nvSpPr>
            <p:spPr bwMode="auto">
              <a:xfrm>
                <a:off x="2582835" y="3009537"/>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82" name="Oval 1039">
                <a:extLst>
                  <a:ext uri="{FF2B5EF4-FFF2-40B4-BE49-F238E27FC236}">
                    <a16:creationId xmlns:a16="http://schemas.microsoft.com/office/drawing/2014/main" id="{2B27B73A-566C-41D7-92D6-B7901773FAEC}"/>
                  </a:ext>
                </a:extLst>
              </p:cNvPr>
              <p:cNvSpPr>
                <a:spLocks noChangeAspect="1" noChangeArrowheads="1"/>
              </p:cNvSpPr>
              <p:nvPr/>
            </p:nvSpPr>
            <p:spPr bwMode="auto">
              <a:xfrm>
                <a:off x="2695918" y="3009537"/>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83" name="Oval 1040">
                <a:extLst>
                  <a:ext uri="{FF2B5EF4-FFF2-40B4-BE49-F238E27FC236}">
                    <a16:creationId xmlns:a16="http://schemas.microsoft.com/office/drawing/2014/main" id="{1A4C37C0-F0D3-4BE3-A8EA-71E11D2E12B3}"/>
                  </a:ext>
                </a:extLst>
              </p:cNvPr>
              <p:cNvSpPr>
                <a:spLocks noChangeAspect="1" noChangeArrowheads="1"/>
              </p:cNvSpPr>
              <p:nvPr/>
            </p:nvSpPr>
            <p:spPr bwMode="auto">
              <a:xfrm>
                <a:off x="2809002" y="3009537"/>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84" name="Oval 1041">
                <a:extLst>
                  <a:ext uri="{FF2B5EF4-FFF2-40B4-BE49-F238E27FC236}">
                    <a16:creationId xmlns:a16="http://schemas.microsoft.com/office/drawing/2014/main" id="{C5F7916F-B1E3-4080-A035-782E961B793F}"/>
                  </a:ext>
                </a:extLst>
              </p:cNvPr>
              <p:cNvSpPr>
                <a:spLocks noChangeAspect="1" noChangeArrowheads="1"/>
              </p:cNvSpPr>
              <p:nvPr/>
            </p:nvSpPr>
            <p:spPr bwMode="auto">
              <a:xfrm>
                <a:off x="2920578" y="3009537"/>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85" name="Oval 1042">
                <a:extLst>
                  <a:ext uri="{FF2B5EF4-FFF2-40B4-BE49-F238E27FC236}">
                    <a16:creationId xmlns:a16="http://schemas.microsoft.com/office/drawing/2014/main" id="{121EDED1-69FF-4991-861C-010FC40E0246}"/>
                  </a:ext>
                </a:extLst>
              </p:cNvPr>
              <p:cNvSpPr>
                <a:spLocks noChangeAspect="1" noChangeArrowheads="1"/>
              </p:cNvSpPr>
              <p:nvPr/>
            </p:nvSpPr>
            <p:spPr bwMode="auto">
              <a:xfrm>
                <a:off x="3033662" y="3009537"/>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86" name="Oval 1043">
                <a:extLst>
                  <a:ext uri="{FF2B5EF4-FFF2-40B4-BE49-F238E27FC236}">
                    <a16:creationId xmlns:a16="http://schemas.microsoft.com/office/drawing/2014/main" id="{518603F1-5297-4536-B511-363235D41880}"/>
                  </a:ext>
                </a:extLst>
              </p:cNvPr>
              <p:cNvSpPr>
                <a:spLocks noChangeAspect="1" noChangeArrowheads="1"/>
              </p:cNvSpPr>
              <p:nvPr/>
            </p:nvSpPr>
            <p:spPr bwMode="auto">
              <a:xfrm>
                <a:off x="4268537" y="3009537"/>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87" name="Oval 1044">
                <a:extLst>
                  <a:ext uri="{FF2B5EF4-FFF2-40B4-BE49-F238E27FC236}">
                    <a16:creationId xmlns:a16="http://schemas.microsoft.com/office/drawing/2014/main" id="{F59DB7FE-7E9C-4827-9182-8E1B877FCB81}"/>
                  </a:ext>
                </a:extLst>
              </p:cNvPr>
              <p:cNvSpPr>
                <a:spLocks noChangeAspect="1" noChangeArrowheads="1"/>
              </p:cNvSpPr>
              <p:nvPr/>
            </p:nvSpPr>
            <p:spPr bwMode="auto">
              <a:xfrm>
                <a:off x="4381621" y="3009537"/>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88" name="Oval 1045">
                <a:extLst>
                  <a:ext uri="{FF2B5EF4-FFF2-40B4-BE49-F238E27FC236}">
                    <a16:creationId xmlns:a16="http://schemas.microsoft.com/office/drawing/2014/main" id="{AECC09F8-9A12-4D1A-A65F-14626814AFC0}"/>
                  </a:ext>
                </a:extLst>
              </p:cNvPr>
              <p:cNvSpPr>
                <a:spLocks noChangeAspect="1" noChangeArrowheads="1"/>
              </p:cNvSpPr>
              <p:nvPr/>
            </p:nvSpPr>
            <p:spPr bwMode="auto">
              <a:xfrm>
                <a:off x="4493197" y="3009537"/>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89" name="Oval 1046">
                <a:extLst>
                  <a:ext uri="{FF2B5EF4-FFF2-40B4-BE49-F238E27FC236}">
                    <a16:creationId xmlns:a16="http://schemas.microsoft.com/office/drawing/2014/main" id="{E0E24F79-0ABC-4610-8432-0016C88F21E6}"/>
                  </a:ext>
                </a:extLst>
              </p:cNvPr>
              <p:cNvSpPr>
                <a:spLocks noChangeAspect="1" noChangeArrowheads="1"/>
              </p:cNvSpPr>
              <p:nvPr/>
            </p:nvSpPr>
            <p:spPr bwMode="auto">
              <a:xfrm>
                <a:off x="4606281" y="3009537"/>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90" name="Oval 1047">
                <a:extLst>
                  <a:ext uri="{FF2B5EF4-FFF2-40B4-BE49-F238E27FC236}">
                    <a16:creationId xmlns:a16="http://schemas.microsoft.com/office/drawing/2014/main" id="{A6D468F0-4016-41A1-B74C-B607CB25BF34}"/>
                  </a:ext>
                </a:extLst>
              </p:cNvPr>
              <p:cNvSpPr>
                <a:spLocks noChangeAspect="1" noChangeArrowheads="1"/>
              </p:cNvSpPr>
              <p:nvPr/>
            </p:nvSpPr>
            <p:spPr bwMode="auto">
              <a:xfrm>
                <a:off x="4717857" y="3009537"/>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91" name="Oval 1048">
                <a:extLst>
                  <a:ext uri="{FF2B5EF4-FFF2-40B4-BE49-F238E27FC236}">
                    <a16:creationId xmlns:a16="http://schemas.microsoft.com/office/drawing/2014/main" id="{AC33BE41-369C-473A-9F0D-E5D2CB62827B}"/>
                  </a:ext>
                </a:extLst>
              </p:cNvPr>
              <p:cNvSpPr>
                <a:spLocks noChangeAspect="1" noChangeArrowheads="1"/>
              </p:cNvSpPr>
              <p:nvPr/>
            </p:nvSpPr>
            <p:spPr bwMode="auto">
              <a:xfrm>
                <a:off x="4830940" y="3009537"/>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92" name="Oval 1049">
                <a:extLst>
                  <a:ext uri="{FF2B5EF4-FFF2-40B4-BE49-F238E27FC236}">
                    <a16:creationId xmlns:a16="http://schemas.microsoft.com/office/drawing/2014/main" id="{C5C9C3CC-DB36-4EED-B7A0-9768B32307CD}"/>
                  </a:ext>
                </a:extLst>
              </p:cNvPr>
              <p:cNvSpPr>
                <a:spLocks noChangeAspect="1" noChangeArrowheads="1"/>
              </p:cNvSpPr>
              <p:nvPr/>
            </p:nvSpPr>
            <p:spPr bwMode="auto">
              <a:xfrm>
                <a:off x="6403560" y="3009537"/>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93" name="Oval 1050">
                <a:extLst>
                  <a:ext uri="{FF2B5EF4-FFF2-40B4-BE49-F238E27FC236}">
                    <a16:creationId xmlns:a16="http://schemas.microsoft.com/office/drawing/2014/main" id="{EA874661-C19E-4103-998F-C811FA28820D}"/>
                  </a:ext>
                </a:extLst>
              </p:cNvPr>
              <p:cNvSpPr>
                <a:spLocks noChangeAspect="1" noChangeArrowheads="1"/>
              </p:cNvSpPr>
              <p:nvPr/>
            </p:nvSpPr>
            <p:spPr bwMode="auto">
              <a:xfrm>
                <a:off x="6741303" y="3009537"/>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94" name="Oval 1051">
                <a:extLst>
                  <a:ext uri="{FF2B5EF4-FFF2-40B4-BE49-F238E27FC236}">
                    <a16:creationId xmlns:a16="http://schemas.microsoft.com/office/drawing/2014/main" id="{CC8D4CB3-A3D0-489E-9905-24ADE718CDBB}"/>
                  </a:ext>
                </a:extLst>
              </p:cNvPr>
              <p:cNvSpPr>
                <a:spLocks noChangeAspect="1" noChangeArrowheads="1"/>
              </p:cNvSpPr>
              <p:nvPr/>
            </p:nvSpPr>
            <p:spPr bwMode="auto">
              <a:xfrm>
                <a:off x="7077539" y="3009537"/>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95" name="Oval 1052">
                <a:extLst>
                  <a:ext uri="{FF2B5EF4-FFF2-40B4-BE49-F238E27FC236}">
                    <a16:creationId xmlns:a16="http://schemas.microsoft.com/office/drawing/2014/main" id="{41C5FA97-E420-4CE2-BAB1-9649833A9299}"/>
                  </a:ext>
                </a:extLst>
              </p:cNvPr>
              <p:cNvSpPr>
                <a:spLocks noChangeAspect="1" noChangeArrowheads="1"/>
              </p:cNvSpPr>
              <p:nvPr/>
            </p:nvSpPr>
            <p:spPr bwMode="auto">
              <a:xfrm>
                <a:off x="7190623" y="3009537"/>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96" name="Oval 1053">
                <a:extLst>
                  <a:ext uri="{FF2B5EF4-FFF2-40B4-BE49-F238E27FC236}">
                    <a16:creationId xmlns:a16="http://schemas.microsoft.com/office/drawing/2014/main" id="{220A3C1A-C427-4658-B92C-1A3C7F3469F5}"/>
                  </a:ext>
                </a:extLst>
              </p:cNvPr>
              <p:cNvSpPr>
                <a:spLocks noChangeAspect="1" noChangeArrowheads="1"/>
              </p:cNvSpPr>
              <p:nvPr/>
            </p:nvSpPr>
            <p:spPr bwMode="auto">
              <a:xfrm>
                <a:off x="7302199" y="3009537"/>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97" name="Oval 1054">
                <a:extLst>
                  <a:ext uri="{FF2B5EF4-FFF2-40B4-BE49-F238E27FC236}">
                    <a16:creationId xmlns:a16="http://schemas.microsoft.com/office/drawing/2014/main" id="{23C19446-B885-402A-A410-D9777BC1D918}"/>
                  </a:ext>
                </a:extLst>
              </p:cNvPr>
              <p:cNvSpPr>
                <a:spLocks noChangeAspect="1" noChangeArrowheads="1"/>
              </p:cNvSpPr>
              <p:nvPr/>
            </p:nvSpPr>
            <p:spPr bwMode="auto">
              <a:xfrm>
                <a:off x="2133515" y="311357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98" name="Oval 1055">
                <a:extLst>
                  <a:ext uri="{FF2B5EF4-FFF2-40B4-BE49-F238E27FC236}">
                    <a16:creationId xmlns:a16="http://schemas.microsoft.com/office/drawing/2014/main" id="{5AC604FF-7745-42BA-8F11-F429124F91DD}"/>
                  </a:ext>
                </a:extLst>
              </p:cNvPr>
              <p:cNvSpPr>
                <a:spLocks noChangeAspect="1" noChangeArrowheads="1"/>
              </p:cNvSpPr>
              <p:nvPr/>
            </p:nvSpPr>
            <p:spPr bwMode="auto">
              <a:xfrm>
                <a:off x="2246598" y="311357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899" name="Oval 1056">
                <a:extLst>
                  <a:ext uri="{FF2B5EF4-FFF2-40B4-BE49-F238E27FC236}">
                    <a16:creationId xmlns:a16="http://schemas.microsoft.com/office/drawing/2014/main" id="{4CE79E48-692E-468D-9E8D-879FB3473F18}"/>
                  </a:ext>
                </a:extLst>
              </p:cNvPr>
              <p:cNvSpPr>
                <a:spLocks noChangeAspect="1" noChangeArrowheads="1"/>
              </p:cNvSpPr>
              <p:nvPr/>
            </p:nvSpPr>
            <p:spPr bwMode="auto">
              <a:xfrm>
                <a:off x="2358174" y="311357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00" name="Oval 1057">
                <a:extLst>
                  <a:ext uri="{FF2B5EF4-FFF2-40B4-BE49-F238E27FC236}">
                    <a16:creationId xmlns:a16="http://schemas.microsoft.com/office/drawing/2014/main" id="{71E1BE5E-8145-4F66-9423-9376463F14AC}"/>
                  </a:ext>
                </a:extLst>
              </p:cNvPr>
              <p:cNvSpPr>
                <a:spLocks noChangeAspect="1" noChangeArrowheads="1"/>
              </p:cNvSpPr>
              <p:nvPr/>
            </p:nvSpPr>
            <p:spPr bwMode="auto">
              <a:xfrm>
                <a:off x="2471259" y="311357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01" name="Oval 1058">
                <a:extLst>
                  <a:ext uri="{FF2B5EF4-FFF2-40B4-BE49-F238E27FC236}">
                    <a16:creationId xmlns:a16="http://schemas.microsoft.com/office/drawing/2014/main" id="{FC7DB842-9BDC-4068-8505-0D2E0525EBC8}"/>
                  </a:ext>
                </a:extLst>
              </p:cNvPr>
              <p:cNvSpPr>
                <a:spLocks noChangeAspect="1" noChangeArrowheads="1"/>
              </p:cNvSpPr>
              <p:nvPr/>
            </p:nvSpPr>
            <p:spPr bwMode="auto">
              <a:xfrm>
                <a:off x="2582835" y="311357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02" name="Oval 1059">
                <a:extLst>
                  <a:ext uri="{FF2B5EF4-FFF2-40B4-BE49-F238E27FC236}">
                    <a16:creationId xmlns:a16="http://schemas.microsoft.com/office/drawing/2014/main" id="{16CC91AC-4304-4A03-814C-C4126AC9C786}"/>
                  </a:ext>
                </a:extLst>
              </p:cNvPr>
              <p:cNvSpPr>
                <a:spLocks noChangeAspect="1" noChangeArrowheads="1"/>
              </p:cNvSpPr>
              <p:nvPr/>
            </p:nvSpPr>
            <p:spPr bwMode="auto">
              <a:xfrm>
                <a:off x="2695918" y="311357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03" name="Oval 1060">
                <a:extLst>
                  <a:ext uri="{FF2B5EF4-FFF2-40B4-BE49-F238E27FC236}">
                    <a16:creationId xmlns:a16="http://schemas.microsoft.com/office/drawing/2014/main" id="{CDB30C4A-0925-463D-B20B-0844DBE48377}"/>
                  </a:ext>
                </a:extLst>
              </p:cNvPr>
              <p:cNvSpPr>
                <a:spLocks noChangeAspect="1" noChangeArrowheads="1"/>
              </p:cNvSpPr>
              <p:nvPr/>
            </p:nvSpPr>
            <p:spPr bwMode="auto">
              <a:xfrm>
                <a:off x="2809002" y="311357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04" name="Oval 1061">
                <a:extLst>
                  <a:ext uri="{FF2B5EF4-FFF2-40B4-BE49-F238E27FC236}">
                    <a16:creationId xmlns:a16="http://schemas.microsoft.com/office/drawing/2014/main" id="{9E47E24D-DD5D-47B2-85D6-B7CECC9F381C}"/>
                  </a:ext>
                </a:extLst>
              </p:cNvPr>
              <p:cNvSpPr>
                <a:spLocks noChangeAspect="1" noChangeArrowheads="1"/>
              </p:cNvSpPr>
              <p:nvPr/>
            </p:nvSpPr>
            <p:spPr bwMode="auto">
              <a:xfrm>
                <a:off x="2920578" y="311357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05" name="Oval 1062">
                <a:extLst>
                  <a:ext uri="{FF2B5EF4-FFF2-40B4-BE49-F238E27FC236}">
                    <a16:creationId xmlns:a16="http://schemas.microsoft.com/office/drawing/2014/main" id="{BA570512-B8A8-4602-AF81-992658EFC4E1}"/>
                  </a:ext>
                </a:extLst>
              </p:cNvPr>
              <p:cNvSpPr>
                <a:spLocks noChangeAspect="1" noChangeArrowheads="1"/>
              </p:cNvSpPr>
              <p:nvPr/>
            </p:nvSpPr>
            <p:spPr bwMode="auto">
              <a:xfrm>
                <a:off x="3033662" y="311357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06" name="Oval 1063">
                <a:extLst>
                  <a:ext uri="{FF2B5EF4-FFF2-40B4-BE49-F238E27FC236}">
                    <a16:creationId xmlns:a16="http://schemas.microsoft.com/office/drawing/2014/main" id="{9E92F367-809E-4080-8879-238A8260E4AB}"/>
                  </a:ext>
                </a:extLst>
              </p:cNvPr>
              <p:cNvSpPr>
                <a:spLocks noChangeAspect="1" noChangeArrowheads="1"/>
              </p:cNvSpPr>
              <p:nvPr/>
            </p:nvSpPr>
            <p:spPr bwMode="auto">
              <a:xfrm>
                <a:off x="4268537" y="311357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07" name="Oval 1064">
                <a:extLst>
                  <a:ext uri="{FF2B5EF4-FFF2-40B4-BE49-F238E27FC236}">
                    <a16:creationId xmlns:a16="http://schemas.microsoft.com/office/drawing/2014/main" id="{44476139-330B-45AB-BA2A-0B11FAB52C32}"/>
                  </a:ext>
                </a:extLst>
              </p:cNvPr>
              <p:cNvSpPr>
                <a:spLocks noChangeAspect="1" noChangeArrowheads="1"/>
              </p:cNvSpPr>
              <p:nvPr/>
            </p:nvSpPr>
            <p:spPr bwMode="auto">
              <a:xfrm>
                <a:off x="4381621" y="311357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08" name="Oval 1065">
                <a:extLst>
                  <a:ext uri="{FF2B5EF4-FFF2-40B4-BE49-F238E27FC236}">
                    <a16:creationId xmlns:a16="http://schemas.microsoft.com/office/drawing/2014/main" id="{1AB8963C-6D94-40C6-BF81-407E6373AE83}"/>
                  </a:ext>
                </a:extLst>
              </p:cNvPr>
              <p:cNvSpPr>
                <a:spLocks noChangeAspect="1" noChangeArrowheads="1"/>
              </p:cNvSpPr>
              <p:nvPr/>
            </p:nvSpPr>
            <p:spPr bwMode="auto">
              <a:xfrm>
                <a:off x="4493197" y="311357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09" name="Oval 1066">
                <a:extLst>
                  <a:ext uri="{FF2B5EF4-FFF2-40B4-BE49-F238E27FC236}">
                    <a16:creationId xmlns:a16="http://schemas.microsoft.com/office/drawing/2014/main" id="{4D6077E9-6B80-42A6-9821-80DFD72F4A76}"/>
                  </a:ext>
                </a:extLst>
              </p:cNvPr>
              <p:cNvSpPr>
                <a:spLocks noChangeAspect="1" noChangeArrowheads="1"/>
              </p:cNvSpPr>
              <p:nvPr/>
            </p:nvSpPr>
            <p:spPr bwMode="auto">
              <a:xfrm>
                <a:off x="4606281" y="311357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10" name="Oval 1067">
                <a:extLst>
                  <a:ext uri="{FF2B5EF4-FFF2-40B4-BE49-F238E27FC236}">
                    <a16:creationId xmlns:a16="http://schemas.microsoft.com/office/drawing/2014/main" id="{04A2FE2D-8D68-425B-8B2E-8E51956BBE9B}"/>
                  </a:ext>
                </a:extLst>
              </p:cNvPr>
              <p:cNvSpPr>
                <a:spLocks noChangeAspect="1" noChangeArrowheads="1"/>
              </p:cNvSpPr>
              <p:nvPr/>
            </p:nvSpPr>
            <p:spPr bwMode="auto">
              <a:xfrm>
                <a:off x="4717857" y="311357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11" name="Oval 1068">
                <a:extLst>
                  <a:ext uri="{FF2B5EF4-FFF2-40B4-BE49-F238E27FC236}">
                    <a16:creationId xmlns:a16="http://schemas.microsoft.com/office/drawing/2014/main" id="{239536BE-D34C-4ACB-8BA1-2768C226C2A9}"/>
                  </a:ext>
                </a:extLst>
              </p:cNvPr>
              <p:cNvSpPr>
                <a:spLocks noChangeAspect="1" noChangeArrowheads="1"/>
              </p:cNvSpPr>
              <p:nvPr/>
            </p:nvSpPr>
            <p:spPr bwMode="auto">
              <a:xfrm>
                <a:off x="4830940" y="311357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12" name="Oval 1069">
                <a:extLst>
                  <a:ext uri="{FF2B5EF4-FFF2-40B4-BE49-F238E27FC236}">
                    <a16:creationId xmlns:a16="http://schemas.microsoft.com/office/drawing/2014/main" id="{26320C5B-8E38-4492-8503-190B5262D21F}"/>
                  </a:ext>
                </a:extLst>
              </p:cNvPr>
              <p:cNvSpPr>
                <a:spLocks noChangeAspect="1" noChangeArrowheads="1"/>
              </p:cNvSpPr>
              <p:nvPr/>
            </p:nvSpPr>
            <p:spPr bwMode="auto">
              <a:xfrm>
                <a:off x="6516643" y="311357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13" name="Oval 1070">
                <a:extLst>
                  <a:ext uri="{FF2B5EF4-FFF2-40B4-BE49-F238E27FC236}">
                    <a16:creationId xmlns:a16="http://schemas.microsoft.com/office/drawing/2014/main" id="{F0240304-4D40-4E48-BFE8-4B0A5112ADEF}"/>
                  </a:ext>
                </a:extLst>
              </p:cNvPr>
              <p:cNvSpPr>
                <a:spLocks noChangeAspect="1" noChangeArrowheads="1"/>
              </p:cNvSpPr>
              <p:nvPr/>
            </p:nvSpPr>
            <p:spPr bwMode="auto">
              <a:xfrm>
                <a:off x="6628219" y="3113574"/>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14" name="Oval 1071">
                <a:extLst>
                  <a:ext uri="{FF2B5EF4-FFF2-40B4-BE49-F238E27FC236}">
                    <a16:creationId xmlns:a16="http://schemas.microsoft.com/office/drawing/2014/main" id="{BA9EC4D5-1C09-43B8-9A07-F7940CD66E86}"/>
                  </a:ext>
                </a:extLst>
              </p:cNvPr>
              <p:cNvSpPr>
                <a:spLocks noChangeAspect="1" noChangeArrowheads="1"/>
              </p:cNvSpPr>
              <p:nvPr/>
            </p:nvSpPr>
            <p:spPr bwMode="auto">
              <a:xfrm>
                <a:off x="7302199" y="3113574"/>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15" name="Oval 1072">
                <a:extLst>
                  <a:ext uri="{FF2B5EF4-FFF2-40B4-BE49-F238E27FC236}">
                    <a16:creationId xmlns:a16="http://schemas.microsoft.com/office/drawing/2014/main" id="{651A9C08-759E-4E5A-A09D-29634100C4B4}"/>
                  </a:ext>
                </a:extLst>
              </p:cNvPr>
              <p:cNvSpPr>
                <a:spLocks noChangeAspect="1" noChangeArrowheads="1"/>
              </p:cNvSpPr>
              <p:nvPr/>
            </p:nvSpPr>
            <p:spPr bwMode="auto">
              <a:xfrm>
                <a:off x="2133515" y="321761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16" name="Oval 1073">
                <a:extLst>
                  <a:ext uri="{FF2B5EF4-FFF2-40B4-BE49-F238E27FC236}">
                    <a16:creationId xmlns:a16="http://schemas.microsoft.com/office/drawing/2014/main" id="{402E3F9E-6E53-4698-AC85-D3445B7D097C}"/>
                  </a:ext>
                </a:extLst>
              </p:cNvPr>
              <p:cNvSpPr>
                <a:spLocks noChangeAspect="1" noChangeArrowheads="1"/>
              </p:cNvSpPr>
              <p:nvPr/>
            </p:nvSpPr>
            <p:spPr bwMode="auto">
              <a:xfrm>
                <a:off x="2246598" y="321761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17" name="Oval 1074">
                <a:extLst>
                  <a:ext uri="{FF2B5EF4-FFF2-40B4-BE49-F238E27FC236}">
                    <a16:creationId xmlns:a16="http://schemas.microsoft.com/office/drawing/2014/main" id="{822D76B0-D0C0-4145-8D6A-C70EBC9C4DC3}"/>
                  </a:ext>
                </a:extLst>
              </p:cNvPr>
              <p:cNvSpPr>
                <a:spLocks noChangeAspect="1" noChangeArrowheads="1"/>
              </p:cNvSpPr>
              <p:nvPr/>
            </p:nvSpPr>
            <p:spPr bwMode="auto">
              <a:xfrm>
                <a:off x="2358174" y="321761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18" name="Oval 1075">
                <a:extLst>
                  <a:ext uri="{FF2B5EF4-FFF2-40B4-BE49-F238E27FC236}">
                    <a16:creationId xmlns:a16="http://schemas.microsoft.com/office/drawing/2014/main" id="{0129637B-E76E-4498-B0DF-B831C3DF6449}"/>
                  </a:ext>
                </a:extLst>
              </p:cNvPr>
              <p:cNvSpPr>
                <a:spLocks noChangeAspect="1" noChangeArrowheads="1"/>
              </p:cNvSpPr>
              <p:nvPr/>
            </p:nvSpPr>
            <p:spPr bwMode="auto">
              <a:xfrm>
                <a:off x="2471259" y="321761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19" name="Oval 1076">
                <a:extLst>
                  <a:ext uri="{FF2B5EF4-FFF2-40B4-BE49-F238E27FC236}">
                    <a16:creationId xmlns:a16="http://schemas.microsoft.com/office/drawing/2014/main" id="{313F33BC-77A0-4B69-9FBC-482CF6DCA484}"/>
                  </a:ext>
                </a:extLst>
              </p:cNvPr>
              <p:cNvSpPr>
                <a:spLocks noChangeAspect="1" noChangeArrowheads="1"/>
              </p:cNvSpPr>
              <p:nvPr/>
            </p:nvSpPr>
            <p:spPr bwMode="auto">
              <a:xfrm>
                <a:off x="2582835" y="321761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20" name="Oval 1077">
                <a:extLst>
                  <a:ext uri="{FF2B5EF4-FFF2-40B4-BE49-F238E27FC236}">
                    <a16:creationId xmlns:a16="http://schemas.microsoft.com/office/drawing/2014/main" id="{F55B550C-9E66-4394-8F89-1CFFB6192F0C}"/>
                  </a:ext>
                </a:extLst>
              </p:cNvPr>
              <p:cNvSpPr>
                <a:spLocks noChangeAspect="1" noChangeArrowheads="1"/>
              </p:cNvSpPr>
              <p:nvPr/>
            </p:nvSpPr>
            <p:spPr bwMode="auto">
              <a:xfrm>
                <a:off x="2695918" y="321761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21" name="Oval 1078">
                <a:extLst>
                  <a:ext uri="{FF2B5EF4-FFF2-40B4-BE49-F238E27FC236}">
                    <a16:creationId xmlns:a16="http://schemas.microsoft.com/office/drawing/2014/main" id="{C7EEC5C0-E433-447C-8953-0400C98EFE68}"/>
                  </a:ext>
                </a:extLst>
              </p:cNvPr>
              <p:cNvSpPr>
                <a:spLocks noChangeAspect="1" noChangeArrowheads="1"/>
              </p:cNvSpPr>
              <p:nvPr/>
            </p:nvSpPr>
            <p:spPr bwMode="auto">
              <a:xfrm>
                <a:off x="2809002" y="321761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22" name="Oval 1079">
                <a:extLst>
                  <a:ext uri="{FF2B5EF4-FFF2-40B4-BE49-F238E27FC236}">
                    <a16:creationId xmlns:a16="http://schemas.microsoft.com/office/drawing/2014/main" id="{16E9CD42-CCC9-4F1A-B5D3-A49E99C8F8F9}"/>
                  </a:ext>
                </a:extLst>
              </p:cNvPr>
              <p:cNvSpPr>
                <a:spLocks noChangeAspect="1" noChangeArrowheads="1"/>
              </p:cNvSpPr>
              <p:nvPr/>
            </p:nvSpPr>
            <p:spPr bwMode="auto">
              <a:xfrm>
                <a:off x="2920578" y="321761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23" name="Oval 1080">
                <a:extLst>
                  <a:ext uri="{FF2B5EF4-FFF2-40B4-BE49-F238E27FC236}">
                    <a16:creationId xmlns:a16="http://schemas.microsoft.com/office/drawing/2014/main" id="{63D93E10-6B51-41D7-B91B-22C470D78749}"/>
                  </a:ext>
                </a:extLst>
              </p:cNvPr>
              <p:cNvSpPr>
                <a:spLocks noChangeAspect="1" noChangeArrowheads="1"/>
              </p:cNvSpPr>
              <p:nvPr/>
            </p:nvSpPr>
            <p:spPr bwMode="auto">
              <a:xfrm>
                <a:off x="3033662" y="321761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24" name="Oval 1081">
                <a:extLst>
                  <a:ext uri="{FF2B5EF4-FFF2-40B4-BE49-F238E27FC236}">
                    <a16:creationId xmlns:a16="http://schemas.microsoft.com/office/drawing/2014/main" id="{A34F25E8-4DA9-44D7-ACDB-7633B1EDB13C}"/>
                  </a:ext>
                </a:extLst>
              </p:cNvPr>
              <p:cNvSpPr>
                <a:spLocks noChangeAspect="1" noChangeArrowheads="1"/>
              </p:cNvSpPr>
              <p:nvPr/>
            </p:nvSpPr>
            <p:spPr bwMode="auto">
              <a:xfrm>
                <a:off x="4268537" y="321761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25" name="Oval 1082">
                <a:extLst>
                  <a:ext uri="{FF2B5EF4-FFF2-40B4-BE49-F238E27FC236}">
                    <a16:creationId xmlns:a16="http://schemas.microsoft.com/office/drawing/2014/main" id="{34151845-DCB2-49A2-BFAA-58E72BFE9FD5}"/>
                  </a:ext>
                </a:extLst>
              </p:cNvPr>
              <p:cNvSpPr>
                <a:spLocks noChangeAspect="1" noChangeArrowheads="1"/>
              </p:cNvSpPr>
              <p:nvPr/>
            </p:nvSpPr>
            <p:spPr bwMode="auto">
              <a:xfrm>
                <a:off x="4381621" y="321761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26" name="Oval 1083">
                <a:extLst>
                  <a:ext uri="{FF2B5EF4-FFF2-40B4-BE49-F238E27FC236}">
                    <a16:creationId xmlns:a16="http://schemas.microsoft.com/office/drawing/2014/main" id="{1FCDDB21-5455-4457-BFB2-C4348026C25F}"/>
                  </a:ext>
                </a:extLst>
              </p:cNvPr>
              <p:cNvSpPr>
                <a:spLocks noChangeAspect="1" noChangeArrowheads="1"/>
              </p:cNvSpPr>
              <p:nvPr/>
            </p:nvSpPr>
            <p:spPr bwMode="auto">
              <a:xfrm>
                <a:off x="4493197" y="321761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27" name="Oval 1084">
                <a:extLst>
                  <a:ext uri="{FF2B5EF4-FFF2-40B4-BE49-F238E27FC236}">
                    <a16:creationId xmlns:a16="http://schemas.microsoft.com/office/drawing/2014/main" id="{97B25958-5F6A-43D6-AE6A-54FE1CE60D3C}"/>
                  </a:ext>
                </a:extLst>
              </p:cNvPr>
              <p:cNvSpPr>
                <a:spLocks noChangeAspect="1" noChangeArrowheads="1"/>
              </p:cNvSpPr>
              <p:nvPr/>
            </p:nvSpPr>
            <p:spPr bwMode="auto">
              <a:xfrm>
                <a:off x="4606281" y="321761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28" name="Oval 1085">
                <a:extLst>
                  <a:ext uri="{FF2B5EF4-FFF2-40B4-BE49-F238E27FC236}">
                    <a16:creationId xmlns:a16="http://schemas.microsoft.com/office/drawing/2014/main" id="{45A60E23-48C4-4A54-9FA1-891E7E760577}"/>
                  </a:ext>
                </a:extLst>
              </p:cNvPr>
              <p:cNvSpPr>
                <a:spLocks noChangeAspect="1" noChangeArrowheads="1"/>
              </p:cNvSpPr>
              <p:nvPr/>
            </p:nvSpPr>
            <p:spPr bwMode="auto">
              <a:xfrm>
                <a:off x="4717857" y="3217612"/>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29" name="Oval 1086">
                <a:extLst>
                  <a:ext uri="{FF2B5EF4-FFF2-40B4-BE49-F238E27FC236}">
                    <a16:creationId xmlns:a16="http://schemas.microsoft.com/office/drawing/2014/main" id="{C31AB084-3A76-4BA6-891A-CC178EB1CBF8}"/>
                  </a:ext>
                </a:extLst>
              </p:cNvPr>
              <p:cNvSpPr>
                <a:spLocks noChangeAspect="1" noChangeArrowheads="1"/>
              </p:cNvSpPr>
              <p:nvPr/>
            </p:nvSpPr>
            <p:spPr bwMode="auto">
              <a:xfrm>
                <a:off x="4830940" y="321761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30" name="Oval 1087">
                <a:extLst>
                  <a:ext uri="{FF2B5EF4-FFF2-40B4-BE49-F238E27FC236}">
                    <a16:creationId xmlns:a16="http://schemas.microsoft.com/office/drawing/2014/main" id="{A27BF0E9-811E-4577-A358-5BAE866E2D2E}"/>
                  </a:ext>
                </a:extLst>
              </p:cNvPr>
              <p:cNvSpPr>
                <a:spLocks noChangeAspect="1" noChangeArrowheads="1"/>
              </p:cNvSpPr>
              <p:nvPr/>
            </p:nvSpPr>
            <p:spPr bwMode="auto">
              <a:xfrm>
                <a:off x="7077539" y="3217612"/>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31" name="Oval 1088">
                <a:extLst>
                  <a:ext uri="{FF2B5EF4-FFF2-40B4-BE49-F238E27FC236}">
                    <a16:creationId xmlns:a16="http://schemas.microsoft.com/office/drawing/2014/main" id="{40BD06A2-9464-4778-A572-007C9009F6C9}"/>
                  </a:ext>
                </a:extLst>
              </p:cNvPr>
              <p:cNvSpPr>
                <a:spLocks noChangeAspect="1" noChangeArrowheads="1"/>
              </p:cNvSpPr>
              <p:nvPr/>
            </p:nvSpPr>
            <p:spPr bwMode="auto">
              <a:xfrm>
                <a:off x="2246598" y="3320141"/>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32" name="Oval 1089">
                <a:extLst>
                  <a:ext uri="{FF2B5EF4-FFF2-40B4-BE49-F238E27FC236}">
                    <a16:creationId xmlns:a16="http://schemas.microsoft.com/office/drawing/2014/main" id="{40F72C08-2E34-409F-898E-0C73528B4532}"/>
                  </a:ext>
                </a:extLst>
              </p:cNvPr>
              <p:cNvSpPr>
                <a:spLocks noChangeAspect="1" noChangeArrowheads="1"/>
              </p:cNvSpPr>
              <p:nvPr/>
            </p:nvSpPr>
            <p:spPr bwMode="auto">
              <a:xfrm>
                <a:off x="2358174" y="3320141"/>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33" name="Oval 1090">
                <a:extLst>
                  <a:ext uri="{FF2B5EF4-FFF2-40B4-BE49-F238E27FC236}">
                    <a16:creationId xmlns:a16="http://schemas.microsoft.com/office/drawing/2014/main" id="{029C2C57-C585-4301-86F5-5F00659CDBF7}"/>
                  </a:ext>
                </a:extLst>
              </p:cNvPr>
              <p:cNvSpPr>
                <a:spLocks noChangeAspect="1" noChangeArrowheads="1"/>
              </p:cNvSpPr>
              <p:nvPr/>
            </p:nvSpPr>
            <p:spPr bwMode="auto">
              <a:xfrm>
                <a:off x="2471259" y="3320141"/>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34" name="Oval 1091">
                <a:extLst>
                  <a:ext uri="{FF2B5EF4-FFF2-40B4-BE49-F238E27FC236}">
                    <a16:creationId xmlns:a16="http://schemas.microsoft.com/office/drawing/2014/main" id="{DBC1796A-549E-4777-A220-994FE53CB2AD}"/>
                  </a:ext>
                </a:extLst>
              </p:cNvPr>
              <p:cNvSpPr>
                <a:spLocks noChangeAspect="1" noChangeArrowheads="1"/>
              </p:cNvSpPr>
              <p:nvPr/>
            </p:nvSpPr>
            <p:spPr bwMode="auto">
              <a:xfrm>
                <a:off x="2582835" y="3320141"/>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35" name="Oval 1092">
                <a:extLst>
                  <a:ext uri="{FF2B5EF4-FFF2-40B4-BE49-F238E27FC236}">
                    <a16:creationId xmlns:a16="http://schemas.microsoft.com/office/drawing/2014/main" id="{83169712-B738-41C6-AE21-0E7A14F8D2D6}"/>
                  </a:ext>
                </a:extLst>
              </p:cNvPr>
              <p:cNvSpPr>
                <a:spLocks noChangeAspect="1" noChangeArrowheads="1"/>
              </p:cNvSpPr>
              <p:nvPr/>
            </p:nvSpPr>
            <p:spPr bwMode="auto">
              <a:xfrm>
                <a:off x="2695918" y="3320141"/>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36" name="Oval 1093">
                <a:extLst>
                  <a:ext uri="{FF2B5EF4-FFF2-40B4-BE49-F238E27FC236}">
                    <a16:creationId xmlns:a16="http://schemas.microsoft.com/office/drawing/2014/main" id="{13D85BB7-EF42-40E5-9813-094A6AA4D9F1}"/>
                  </a:ext>
                </a:extLst>
              </p:cNvPr>
              <p:cNvSpPr>
                <a:spLocks noChangeAspect="1" noChangeArrowheads="1"/>
              </p:cNvSpPr>
              <p:nvPr/>
            </p:nvSpPr>
            <p:spPr bwMode="auto">
              <a:xfrm>
                <a:off x="2809002" y="3320141"/>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37" name="Oval 1094">
                <a:extLst>
                  <a:ext uri="{FF2B5EF4-FFF2-40B4-BE49-F238E27FC236}">
                    <a16:creationId xmlns:a16="http://schemas.microsoft.com/office/drawing/2014/main" id="{C4ED1B8F-4C70-40EE-93EF-1A75FC801B74}"/>
                  </a:ext>
                </a:extLst>
              </p:cNvPr>
              <p:cNvSpPr>
                <a:spLocks noChangeAspect="1" noChangeArrowheads="1"/>
              </p:cNvSpPr>
              <p:nvPr/>
            </p:nvSpPr>
            <p:spPr bwMode="auto">
              <a:xfrm>
                <a:off x="2920578" y="3320141"/>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38" name="Oval 1095">
                <a:extLst>
                  <a:ext uri="{FF2B5EF4-FFF2-40B4-BE49-F238E27FC236}">
                    <a16:creationId xmlns:a16="http://schemas.microsoft.com/office/drawing/2014/main" id="{37618C71-3B1E-4BC9-854A-5C87BCD45E89}"/>
                  </a:ext>
                </a:extLst>
              </p:cNvPr>
              <p:cNvSpPr>
                <a:spLocks noChangeAspect="1" noChangeArrowheads="1"/>
              </p:cNvSpPr>
              <p:nvPr/>
            </p:nvSpPr>
            <p:spPr bwMode="auto">
              <a:xfrm>
                <a:off x="4268537" y="3320141"/>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39" name="Oval 1096">
                <a:extLst>
                  <a:ext uri="{FF2B5EF4-FFF2-40B4-BE49-F238E27FC236}">
                    <a16:creationId xmlns:a16="http://schemas.microsoft.com/office/drawing/2014/main" id="{A58B3707-676C-401B-947C-4E207CE211FF}"/>
                  </a:ext>
                </a:extLst>
              </p:cNvPr>
              <p:cNvSpPr>
                <a:spLocks noChangeAspect="1" noChangeArrowheads="1"/>
              </p:cNvSpPr>
              <p:nvPr/>
            </p:nvSpPr>
            <p:spPr bwMode="auto">
              <a:xfrm>
                <a:off x="4381621" y="3320141"/>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40" name="Oval 1097">
                <a:extLst>
                  <a:ext uri="{FF2B5EF4-FFF2-40B4-BE49-F238E27FC236}">
                    <a16:creationId xmlns:a16="http://schemas.microsoft.com/office/drawing/2014/main" id="{087FE91E-861E-4FE1-AC5A-E3F30BD4F95D}"/>
                  </a:ext>
                </a:extLst>
              </p:cNvPr>
              <p:cNvSpPr>
                <a:spLocks noChangeAspect="1" noChangeArrowheads="1"/>
              </p:cNvSpPr>
              <p:nvPr/>
            </p:nvSpPr>
            <p:spPr bwMode="auto">
              <a:xfrm>
                <a:off x="4493197" y="3320141"/>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41" name="Oval 1098">
                <a:extLst>
                  <a:ext uri="{FF2B5EF4-FFF2-40B4-BE49-F238E27FC236}">
                    <a16:creationId xmlns:a16="http://schemas.microsoft.com/office/drawing/2014/main" id="{04A5858D-B2D2-497B-952B-749C58E131A4}"/>
                  </a:ext>
                </a:extLst>
              </p:cNvPr>
              <p:cNvSpPr>
                <a:spLocks noChangeAspect="1" noChangeArrowheads="1"/>
              </p:cNvSpPr>
              <p:nvPr/>
            </p:nvSpPr>
            <p:spPr bwMode="auto">
              <a:xfrm>
                <a:off x="4606281" y="3320141"/>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42" name="Oval 1099">
                <a:extLst>
                  <a:ext uri="{FF2B5EF4-FFF2-40B4-BE49-F238E27FC236}">
                    <a16:creationId xmlns:a16="http://schemas.microsoft.com/office/drawing/2014/main" id="{F2CAF204-A0AA-4BA9-BD03-D9916D4E4454}"/>
                  </a:ext>
                </a:extLst>
              </p:cNvPr>
              <p:cNvSpPr>
                <a:spLocks noChangeAspect="1" noChangeArrowheads="1"/>
              </p:cNvSpPr>
              <p:nvPr/>
            </p:nvSpPr>
            <p:spPr bwMode="auto">
              <a:xfrm>
                <a:off x="4717857" y="3320141"/>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43" name="Oval 1100">
                <a:extLst>
                  <a:ext uri="{FF2B5EF4-FFF2-40B4-BE49-F238E27FC236}">
                    <a16:creationId xmlns:a16="http://schemas.microsoft.com/office/drawing/2014/main" id="{D0D84D6B-C975-4FEA-BDB7-8544EA0E01F8}"/>
                  </a:ext>
                </a:extLst>
              </p:cNvPr>
              <p:cNvSpPr>
                <a:spLocks noChangeAspect="1" noChangeArrowheads="1"/>
              </p:cNvSpPr>
              <p:nvPr/>
            </p:nvSpPr>
            <p:spPr bwMode="auto">
              <a:xfrm>
                <a:off x="4830940" y="3320141"/>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44" name="Oval 1101">
                <a:extLst>
                  <a:ext uri="{FF2B5EF4-FFF2-40B4-BE49-F238E27FC236}">
                    <a16:creationId xmlns:a16="http://schemas.microsoft.com/office/drawing/2014/main" id="{1C8FD4A7-C634-47DF-8EC1-3BEE2AF56CDF}"/>
                  </a:ext>
                </a:extLst>
              </p:cNvPr>
              <p:cNvSpPr>
                <a:spLocks noChangeAspect="1" noChangeArrowheads="1"/>
              </p:cNvSpPr>
              <p:nvPr/>
            </p:nvSpPr>
            <p:spPr bwMode="auto">
              <a:xfrm>
                <a:off x="5055601" y="3320141"/>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45" name="Oval 1102">
                <a:extLst>
                  <a:ext uri="{FF2B5EF4-FFF2-40B4-BE49-F238E27FC236}">
                    <a16:creationId xmlns:a16="http://schemas.microsoft.com/office/drawing/2014/main" id="{BAAC05A9-F496-495B-BD9E-3FFEFA405335}"/>
                  </a:ext>
                </a:extLst>
              </p:cNvPr>
              <p:cNvSpPr>
                <a:spLocks noChangeAspect="1" noChangeArrowheads="1"/>
              </p:cNvSpPr>
              <p:nvPr/>
            </p:nvSpPr>
            <p:spPr bwMode="auto">
              <a:xfrm>
                <a:off x="6965963" y="3320141"/>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46" name="Oval 1103">
                <a:extLst>
                  <a:ext uri="{FF2B5EF4-FFF2-40B4-BE49-F238E27FC236}">
                    <a16:creationId xmlns:a16="http://schemas.microsoft.com/office/drawing/2014/main" id="{9DE6A46D-7AE7-45FB-AF03-95A7364F79AC}"/>
                  </a:ext>
                </a:extLst>
              </p:cNvPr>
              <p:cNvSpPr>
                <a:spLocks noChangeAspect="1" noChangeArrowheads="1"/>
              </p:cNvSpPr>
              <p:nvPr/>
            </p:nvSpPr>
            <p:spPr bwMode="auto">
              <a:xfrm>
                <a:off x="7077539" y="3320141"/>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47" name="Oval 1104">
                <a:extLst>
                  <a:ext uri="{FF2B5EF4-FFF2-40B4-BE49-F238E27FC236}">
                    <a16:creationId xmlns:a16="http://schemas.microsoft.com/office/drawing/2014/main" id="{EC15B641-CC14-4F9E-89DC-8CAE53E45B21}"/>
                  </a:ext>
                </a:extLst>
              </p:cNvPr>
              <p:cNvSpPr>
                <a:spLocks noChangeAspect="1" noChangeArrowheads="1"/>
              </p:cNvSpPr>
              <p:nvPr/>
            </p:nvSpPr>
            <p:spPr bwMode="auto">
              <a:xfrm>
                <a:off x="7302199" y="3320141"/>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48" name="Oval 1105">
                <a:extLst>
                  <a:ext uri="{FF2B5EF4-FFF2-40B4-BE49-F238E27FC236}">
                    <a16:creationId xmlns:a16="http://schemas.microsoft.com/office/drawing/2014/main" id="{7DF2E595-3E54-46F5-9E1D-4622B21EE46C}"/>
                  </a:ext>
                </a:extLst>
              </p:cNvPr>
              <p:cNvSpPr>
                <a:spLocks noChangeAspect="1" noChangeArrowheads="1"/>
              </p:cNvSpPr>
              <p:nvPr/>
            </p:nvSpPr>
            <p:spPr bwMode="auto">
              <a:xfrm>
                <a:off x="2358174" y="342417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49" name="Oval 1106">
                <a:extLst>
                  <a:ext uri="{FF2B5EF4-FFF2-40B4-BE49-F238E27FC236}">
                    <a16:creationId xmlns:a16="http://schemas.microsoft.com/office/drawing/2014/main" id="{32EA1D7D-EE4B-4A90-9819-4EC9C73609A6}"/>
                  </a:ext>
                </a:extLst>
              </p:cNvPr>
              <p:cNvSpPr>
                <a:spLocks noChangeAspect="1" noChangeArrowheads="1"/>
              </p:cNvSpPr>
              <p:nvPr/>
            </p:nvSpPr>
            <p:spPr bwMode="auto">
              <a:xfrm>
                <a:off x="2471259" y="342417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50" name="Oval 1107">
                <a:extLst>
                  <a:ext uri="{FF2B5EF4-FFF2-40B4-BE49-F238E27FC236}">
                    <a16:creationId xmlns:a16="http://schemas.microsoft.com/office/drawing/2014/main" id="{20447A85-36D4-4797-90C1-3F8A98F8AFFC}"/>
                  </a:ext>
                </a:extLst>
              </p:cNvPr>
              <p:cNvSpPr>
                <a:spLocks noChangeAspect="1" noChangeArrowheads="1"/>
              </p:cNvSpPr>
              <p:nvPr/>
            </p:nvSpPr>
            <p:spPr bwMode="auto">
              <a:xfrm>
                <a:off x="2582835" y="342417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51" name="Oval 1108">
                <a:extLst>
                  <a:ext uri="{FF2B5EF4-FFF2-40B4-BE49-F238E27FC236}">
                    <a16:creationId xmlns:a16="http://schemas.microsoft.com/office/drawing/2014/main" id="{E0B7A3C0-5ECE-419E-960E-507247678E80}"/>
                  </a:ext>
                </a:extLst>
              </p:cNvPr>
              <p:cNvSpPr>
                <a:spLocks noChangeAspect="1" noChangeArrowheads="1"/>
              </p:cNvSpPr>
              <p:nvPr/>
            </p:nvSpPr>
            <p:spPr bwMode="auto">
              <a:xfrm>
                <a:off x="2695918" y="342417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52" name="Oval 1109">
                <a:extLst>
                  <a:ext uri="{FF2B5EF4-FFF2-40B4-BE49-F238E27FC236}">
                    <a16:creationId xmlns:a16="http://schemas.microsoft.com/office/drawing/2014/main" id="{86DC1260-006F-432E-B1A0-168D8AAF1EE5}"/>
                  </a:ext>
                </a:extLst>
              </p:cNvPr>
              <p:cNvSpPr>
                <a:spLocks noChangeAspect="1" noChangeArrowheads="1"/>
              </p:cNvSpPr>
              <p:nvPr/>
            </p:nvSpPr>
            <p:spPr bwMode="auto">
              <a:xfrm>
                <a:off x="2809002" y="342417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53" name="Oval 1110">
                <a:extLst>
                  <a:ext uri="{FF2B5EF4-FFF2-40B4-BE49-F238E27FC236}">
                    <a16:creationId xmlns:a16="http://schemas.microsoft.com/office/drawing/2014/main" id="{9DA8302E-A25D-473E-986C-78ECAAA780AA}"/>
                  </a:ext>
                </a:extLst>
              </p:cNvPr>
              <p:cNvSpPr>
                <a:spLocks noChangeAspect="1" noChangeArrowheads="1"/>
              </p:cNvSpPr>
              <p:nvPr/>
            </p:nvSpPr>
            <p:spPr bwMode="auto">
              <a:xfrm>
                <a:off x="2920578" y="342417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54" name="Oval 1111">
                <a:extLst>
                  <a:ext uri="{FF2B5EF4-FFF2-40B4-BE49-F238E27FC236}">
                    <a16:creationId xmlns:a16="http://schemas.microsoft.com/office/drawing/2014/main" id="{DC16DE7D-3BD0-4493-91EE-5D4F9B2CC705}"/>
                  </a:ext>
                </a:extLst>
              </p:cNvPr>
              <p:cNvSpPr>
                <a:spLocks noChangeAspect="1" noChangeArrowheads="1"/>
              </p:cNvSpPr>
              <p:nvPr/>
            </p:nvSpPr>
            <p:spPr bwMode="auto">
              <a:xfrm>
                <a:off x="4268537" y="342417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55" name="Oval 1112">
                <a:extLst>
                  <a:ext uri="{FF2B5EF4-FFF2-40B4-BE49-F238E27FC236}">
                    <a16:creationId xmlns:a16="http://schemas.microsoft.com/office/drawing/2014/main" id="{EB62123C-685A-47BF-9C3C-FF12AAB621E3}"/>
                  </a:ext>
                </a:extLst>
              </p:cNvPr>
              <p:cNvSpPr>
                <a:spLocks noChangeAspect="1" noChangeArrowheads="1"/>
              </p:cNvSpPr>
              <p:nvPr/>
            </p:nvSpPr>
            <p:spPr bwMode="auto">
              <a:xfrm>
                <a:off x="4381621" y="342417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56" name="Oval 1113">
                <a:extLst>
                  <a:ext uri="{FF2B5EF4-FFF2-40B4-BE49-F238E27FC236}">
                    <a16:creationId xmlns:a16="http://schemas.microsoft.com/office/drawing/2014/main" id="{F36B6CF6-AF77-4F53-8233-2179A093058E}"/>
                  </a:ext>
                </a:extLst>
              </p:cNvPr>
              <p:cNvSpPr>
                <a:spLocks noChangeAspect="1" noChangeArrowheads="1"/>
              </p:cNvSpPr>
              <p:nvPr/>
            </p:nvSpPr>
            <p:spPr bwMode="auto">
              <a:xfrm>
                <a:off x="4493197" y="342417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57" name="Oval 1114">
                <a:extLst>
                  <a:ext uri="{FF2B5EF4-FFF2-40B4-BE49-F238E27FC236}">
                    <a16:creationId xmlns:a16="http://schemas.microsoft.com/office/drawing/2014/main" id="{B3950D2A-DB85-4FD4-A053-EE7BA6A44146}"/>
                  </a:ext>
                </a:extLst>
              </p:cNvPr>
              <p:cNvSpPr>
                <a:spLocks noChangeAspect="1" noChangeArrowheads="1"/>
              </p:cNvSpPr>
              <p:nvPr/>
            </p:nvSpPr>
            <p:spPr bwMode="auto">
              <a:xfrm>
                <a:off x="4606281" y="342417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58" name="Oval 1115">
                <a:extLst>
                  <a:ext uri="{FF2B5EF4-FFF2-40B4-BE49-F238E27FC236}">
                    <a16:creationId xmlns:a16="http://schemas.microsoft.com/office/drawing/2014/main" id="{062B709A-2C1F-4D76-9331-E73F053FB75F}"/>
                  </a:ext>
                </a:extLst>
              </p:cNvPr>
              <p:cNvSpPr>
                <a:spLocks noChangeAspect="1" noChangeArrowheads="1"/>
              </p:cNvSpPr>
              <p:nvPr/>
            </p:nvSpPr>
            <p:spPr bwMode="auto">
              <a:xfrm>
                <a:off x="4717857" y="342417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59" name="Oval 1116">
                <a:extLst>
                  <a:ext uri="{FF2B5EF4-FFF2-40B4-BE49-F238E27FC236}">
                    <a16:creationId xmlns:a16="http://schemas.microsoft.com/office/drawing/2014/main" id="{12155C4C-B687-4270-B857-92ACD29310FE}"/>
                  </a:ext>
                </a:extLst>
              </p:cNvPr>
              <p:cNvSpPr>
                <a:spLocks noChangeAspect="1" noChangeArrowheads="1"/>
              </p:cNvSpPr>
              <p:nvPr/>
            </p:nvSpPr>
            <p:spPr bwMode="auto">
              <a:xfrm>
                <a:off x="4830940" y="342417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60" name="Oval 1117">
                <a:extLst>
                  <a:ext uri="{FF2B5EF4-FFF2-40B4-BE49-F238E27FC236}">
                    <a16:creationId xmlns:a16="http://schemas.microsoft.com/office/drawing/2014/main" id="{6A63EB9F-3240-4905-855B-B7F34B1550E5}"/>
                  </a:ext>
                </a:extLst>
              </p:cNvPr>
              <p:cNvSpPr>
                <a:spLocks noChangeAspect="1" noChangeArrowheads="1"/>
              </p:cNvSpPr>
              <p:nvPr/>
            </p:nvSpPr>
            <p:spPr bwMode="auto">
              <a:xfrm>
                <a:off x="5055601" y="342417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61" name="Oval 1118">
                <a:extLst>
                  <a:ext uri="{FF2B5EF4-FFF2-40B4-BE49-F238E27FC236}">
                    <a16:creationId xmlns:a16="http://schemas.microsoft.com/office/drawing/2014/main" id="{708A2DD8-3D8C-40C1-AB82-823494AFD778}"/>
                  </a:ext>
                </a:extLst>
              </p:cNvPr>
              <p:cNvSpPr>
                <a:spLocks noChangeAspect="1" noChangeArrowheads="1"/>
              </p:cNvSpPr>
              <p:nvPr/>
            </p:nvSpPr>
            <p:spPr bwMode="auto">
              <a:xfrm>
                <a:off x="6852879" y="342417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62" name="Oval 1119">
                <a:extLst>
                  <a:ext uri="{FF2B5EF4-FFF2-40B4-BE49-F238E27FC236}">
                    <a16:creationId xmlns:a16="http://schemas.microsoft.com/office/drawing/2014/main" id="{15F5CD27-90BA-403B-A84F-FFAE28B151E9}"/>
                  </a:ext>
                </a:extLst>
              </p:cNvPr>
              <p:cNvSpPr>
                <a:spLocks noChangeAspect="1" noChangeArrowheads="1"/>
              </p:cNvSpPr>
              <p:nvPr/>
            </p:nvSpPr>
            <p:spPr bwMode="auto">
              <a:xfrm>
                <a:off x="6965963" y="342417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63" name="Oval 1120">
                <a:extLst>
                  <a:ext uri="{FF2B5EF4-FFF2-40B4-BE49-F238E27FC236}">
                    <a16:creationId xmlns:a16="http://schemas.microsoft.com/office/drawing/2014/main" id="{234995D4-AEA5-4171-A0E2-BFF3BFD0A608}"/>
                  </a:ext>
                </a:extLst>
              </p:cNvPr>
              <p:cNvSpPr>
                <a:spLocks noChangeAspect="1" noChangeArrowheads="1"/>
              </p:cNvSpPr>
              <p:nvPr/>
            </p:nvSpPr>
            <p:spPr bwMode="auto">
              <a:xfrm>
                <a:off x="7077539" y="3424178"/>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64" name="Oval 1121">
                <a:extLst>
                  <a:ext uri="{FF2B5EF4-FFF2-40B4-BE49-F238E27FC236}">
                    <a16:creationId xmlns:a16="http://schemas.microsoft.com/office/drawing/2014/main" id="{4FC3E19C-1535-4A9C-B830-F74A9241ECC4}"/>
                  </a:ext>
                </a:extLst>
              </p:cNvPr>
              <p:cNvSpPr>
                <a:spLocks noChangeAspect="1" noChangeArrowheads="1"/>
              </p:cNvSpPr>
              <p:nvPr/>
            </p:nvSpPr>
            <p:spPr bwMode="auto">
              <a:xfrm>
                <a:off x="7190623" y="342417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65" name="Oval 1122">
                <a:extLst>
                  <a:ext uri="{FF2B5EF4-FFF2-40B4-BE49-F238E27FC236}">
                    <a16:creationId xmlns:a16="http://schemas.microsoft.com/office/drawing/2014/main" id="{C1E9CB30-1078-4B0D-8F8C-8E36B241383B}"/>
                  </a:ext>
                </a:extLst>
              </p:cNvPr>
              <p:cNvSpPr>
                <a:spLocks noChangeAspect="1" noChangeArrowheads="1"/>
              </p:cNvSpPr>
              <p:nvPr/>
            </p:nvSpPr>
            <p:spPr bwMode="auto">
              <a:xfrm>
                <a:off x="7302199" y="3424178"/>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66" name="Oval 1123">
                <a:extLst>
                  <a:ext uri="{FF2B5EF4-FFF2-40B4-BE49-F238E27FC236}">
                    <a16:creationId xmlns:a16="http://schemas.microsoft.com/office/drawing/2014/main" id="{D2DD1B43-BD9C-47E9-A56F-6588AC0572EA}"/>
                  </a:ext>
                </a:extLst>
              </p:cNvPr>
              <p:cNvSpPr>
                <a:spLocks noChangeAspect="1" noChangeArrowheads="1"/>
              </p:cNvSpPr>
              <p:nvPr/>
            </p:nvSpPr>
            <p:spPr bwMode="auto">
              <a:xfrm>
                <a:off x="2358174" y="352821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67" name="Oval 1124">
                <a:extLst>
                  <a:ext uri="{FF2B5EF4-FFF2-40B4-BE49-F238E27FC236}">
                    <a16:creationId xmlns:a16="http://schemas.microsoft.com/office/drawing/2014/main" id="{03232080-D040-4FC1-B7D9-0816C38247C5}"/>
                  </a:ext>
                </a:extLst>
              </p:cNvPr>
              <p:cNvSpPr>
                <a:spLocks noChangeAspect="1" noChangeArrowheads="1"/>
              </p:cNvSpPr>
              <p:nvPr/>
            </p:nvSpPr>
            <p:spPr bwMode="auto">
              <a:xfrm>
                <a:off x="2471259" y="352821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68" name="Oval 1125">
                <a:extLst>
                  <a:ext uri="{FF2B5EF4-FFF2-40B4-BE49-F238E27FC236}">
                    <a16:creationId xmlns:a16="http://schemas.microsoft.com/office/drawing/2014/main" id="{F1F76980-B547-4A80-822B-68FDF5141E9A}"/>
                  </a:ext>
                </a:extLst>
              </p:cNvPr>
              <p:cNvSpPr>
                <a:spLocks noChangeAspect="1" noChangeArrowheads="1"/>
              </p:cNvSpPr>
              <p:nvPr/>
            </p:nvSpPr>
            <p:spPr bwMode="auto">
              <a:xfrm>
                <a:off x="2582835" y="352821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69" name="Oval 1126">
                <a:extLst>
                  <a:ext uri="{FF2B5EF4-FFF2-40B4-BE49-F238E27FC236}">
                    <a16:creationId xmlns:a16="http://schemas.microsoft.com/office/drawing/2014/main" id="{C5877927-A803-4BA0-A149-087D00E3C6F7}"/>
                  </a:ext>
                </a:extLst>
              </p:cNvPr>
              <p:cNvSpPr>
                <a:spLocks noChangeAspect="1" noChangeArrowheads="1"/>
              </p:cNvSpPr>
              <p:nvPr/>
            </p:nvSpPr>
            <p:spPr bwMode="auto">
              <a:xfrm>
                <a:off x="2695918" y="352821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70" name="Oval 1127">
                <a:extLst>
                  <a:ext uri="{FF2B5EF4-FFF2-40B4-BE49-F238E27FC236}">
                    <a16:creationId xmlns:a16="http://schemas.microsoft.com/office/drawing/2014/main" id="{C6B3B172-9E9A-49FA-B1CB-9A46A8E074F7}"/>
                  </a:ext>
                </a:extLst>
              </p:cNvPr>
              <p:cNvSpPr>
                <a:spLocks noChangeAspect="1" noChangeArrowheads="1"/>
              </p:cNvSpPr>
              <p:nvPr/>
            </p:nvSpPr>
            <p:spPr bwMode="auto">
              <a:xfrm>
                <a:off x="2809002" y="352821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71" name="Oval 1128">
                <a:extLst>
                  <a:ext uri="{FF2B5EF4-FFF2-40B4-BE49-F238E27FC236}">
                    <a16:creationId xmlns:a16="http://schemas.microsoft.com/office/drawing/2014/main" id="{AD52CFAF-1388-4568-9EC4-CB271EF63484}"/>
                  </a:ext>
                </a:extLst>
              </p:cNvPr>
              <p:cNvSpPr>
                <a:spLocks noChangeAspect="1" noChangeArrowheads="1"/>
              </p:cNvSpPr>
              <p:nvPr/>
            </p:nvSpPr>
            <p:spPr bwMode="auto">
              <a:xfrm>
                <a:off x="2920578" y="352821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72" name="Oval 1129">
                <a:extLst>
                  <a:ext uri="{FF2B5EF4-FFF2-40B4-BE49-F238E27FC236}">
                    <a16:creationId xmlns:a16="http://schemas.microsoft.com/office/drawing/2014/main" id="{E68DAFAB-4315-41F6-9DBB-B5A4B8E1EEC5}"/>
                  </a:ext>
                </a:extLst>
              </p:cNvPr>
              <p:cNvSpPr>
                <a:spLocks noChangeAspect="1" noChangeArrowheads="1"/>
              </p:cNvSpPr>
              <p:nvPr/>
            </p:nvSpPr>
            <p:spPr bwMode="auto">
              <a:xfrm>
                <a:off x="4268537" y="352821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73" name="Oval 1130">
                <a:extLst>
                  <a:ext uri="{FF2B5EF4-FFF2-40B4-BE49-F238E27FC236}">
                    <a16:creationId xmlns:a16="http://schemas.microsoft.com/office/drawing/2014/main" id="{357D66A8-3900-453E-91E6-9B1BD10E696D}"/>
                  </a:ext>
                </a:extLst>
              </p:cNvPr>
              <p:cNvSpPr>
                <a:spLocks noChangeAspect="1" noChangeArrowheads="1"/>
              </p:cNvSpPr>
              <p:nvPr/>
            </p:nvSpPr>
            <p:spPr bwMode="auto">
              <a:xfrm>
                <a:off x="4381621" y="352821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74" name="Oval 1131">
                <a:extLst>
                  <a:ext uri="{FF2B5EF4-FFF2-40B4-BE49-F238E27FC236}">
                    <a16:creationId xmlns:a16="http://schemas.microsoft.com/office/drawing/2014/main" id="{CEE89FEB-F669-4050-9F7D-DBE366C2195E}"/>
                  </a:ext>
                </a:extLst>
              </p:cNvPr>
              <p:cNvSpPr>
                <a:spLocks noChangeAspect="1" noChangeArrowheads="1"/>
              </p:cNvSpPr>
              <p:nvPr/>
            </p:nvSpPr>
            <p:spPr bwMode="auto">
              <a:xfrm>
                <a:off x="4493197" y="352821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75" name="Oval 1132">
                <a:extLst>
                  <a:ext uri="{FF2B5EF4-FFF2-40B4-BE49-F238E27FC236}">
                    <a16:creationId xmlns:a16="http://schemas.microsoft.com/office/drawing/2014/main" id="{F28D9B83-B0FC-4A97-893F-01821E54515A}"/>
                  </a:ext>
                </a:extLst>
              </p:cNvPr>
              <p:cNvSpPr>
                <a:spLocks noChangeAspect="1" noChangeArrowheads="1"/>
              </p:cNvSpPr>
              <p:nvPr/>
            </p:nvSpPr>
            <p:spPr bwMode="auto">
              <a:xfrm>
                <a:off x="4606281" y="352821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76" name="Oval 1133">
                <a:extLst>
                  <a:ext uri="{FF2B5EF4-FFF2-40B4-BE49-F238E27FC236}">
                    <a16:creationId xmlns:a16="http://schemas.microsoft.com/office/drawing/2014/main" id="{67CE0A40-31C9-4F44-8073-1712255343DB}"/>
                  </a:ext>
                </a:extLst>
              </p:cNvPr>
              <p:cNvSpPr>
                <a:spLocks noChangeAspect="1" noChangeArrowheads="1"/>
              </p:cNvSpPr>
              <p:nvPr/>
            </p:nvSpPr>
            <p:spPr bwMode="auto">
              <a:xfrm>
                <a:off x="4717857" y="352821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77" name="Oval 1134">
                <a:extLst>
                  <a:ext uri="{FF2B5EF4-FFF2-40B4-BE49-F238E27FC236}">
                    <a16:creationId xmlns:a16="http://schemas.microsoft.com/office/drawing/2014/main" id="{EB97B782-D4AC-4512-810F-FA9909EB789C}"/>
                  </a:ext>
                </a:extLst>
              </p:cNvPr>
              <p:cNvSpPr>
                <a:spLocks noChangeAspect="1" noChangeArrowheads="1"/>
              </p:cNvSpPr>
              <p:nvPr/>
            </p:nvSpPr>
            <p:spPr bwMode="auto">
              <a:xfrm>
                <a:off x="5055601" y="352821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78" name="Oval 1135">
                <a:extLst>
                  <a:ext uri="{FF2B5EF4-FFF2-40B4-BE49-F238E27FC236}">
                    <a16:creationId xmlns:a16="http://schemas.microsoft.com/office/drawing/2014/main" id="{DFC4404A-B666-4E31-A79C-4867B8BC181E}"/>
                  </a:ext>
                </a:extLst>
              </p:cNvPr>
              <p:cNvSpPr>
                <a:spLocks noChangeAspect="1" noChangeArrowheads="1"/>
              </p:cNvSpPr>
              <p:nvPr/>
            </p:nvSpPr>
            <p:spPr bwMode="auto">
              <a:xfrm>
                <a:off x="6741303" y="352821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79" name="Oval 1136">
                <a:extLst>
                  <a:ext uri="{FF2B5EF4-FFF2-40B4-BE49-F238E27FC236}">
                    <a16:creationId xmlns:a16="http://schemas.microsoft.com/office/drawing/2014/main" id="{81E0ADC5-1E6A-4EC8-84CD-5764B8D18031}"/>
                  </a:ext>
                </a:extLst>
              </p:cNvPr>
              <p:cNvSpPr>
                <a:spLocks noChangeAspect="1" noChangeArrowheads="1"/>
              </p:cNvSpPr>
              <p:nvPr/>
            </p:nvSpPr>
            <p:spPr bwMode="auto">
              <a:xfrm>
                <a:off x="6852879" y="352821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80" name="Oval 1137">
                <a:extLst>
                  <a:ext uri="{FF2B5EF4-FFF2-40B4-BE49-F238E27FC236}">
                    <a16:creationId xmlns:a16="http://schemas.microsoft.com/office/drawing/2014/main" id="{0C388C6A-0BC6-4005-8B46-01AEE27A9245}"/>
                  </a:ext>
                </a:extLst>
              </p:cNvPr>
              <p:cNvSpPr>
                <a:spLocks noChangeAspect="1" noChangeArrowheads="1"/>
              </p:cNvSpPr>
              <p:nvPr/>
            </p:nvSpPr>
            <p:spPr bwMode="auto">
              <a:xfrm>
                <a:off x="6965963" y="352821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81" name="Oval 1138">
                <a:extLst>
                  <a:ext uri="{FF2B5EF4-FFF2-40B4-BE49-F238E27FC236}">
                    <a16:creationId xmlns:a16="http://schemas.microsoft.com/office/drawing/2014/main" id="{5E5199A5-CA6C-40BC-B734-E79EC3B99658}"/>
                  </a:ext>
                </a:extLst>
              </p:cNvPr>
              <p:cNvSpPr>
                <a:spLocks noChangeAspect="1" noChangeArrowheads="1"/>
              </p:cNvSpPr>
              <p:nvPr/>
            </p:nvSpPr>
            <p:spPr bwMode="auto">
              <a:xfrm>
                <a:off x="7077539" y="352821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82" name="Oval 1139">
                <a:extLst>
                  <a:ext uri="{FF2B5EF4-FFF2-40B4-BE49-F238E27FC236}">
                    <a16:creationId xmlns:a16="http://schemas.microsoft.com/office/drawing/2014/main" id="{AA641FD7-53DB-4827-9A6E-406A729CC40B}"/>
                  </a:ext>
                </a:extLst>
              </p:cNvPr>
              <p:cNvSpPr>
                <a:spLocks noChangeAspect="1" noChangeArrowheads="1"/>
              </p:cNvSpPr>
              <p:nvPr/>
            </p:nvSpPr>
            <p:spPr bwMode="auto">
              <a:xfrm>
                <a:off x="7190623" y="352821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83" name="Oval 1140">
                <a:extLst>
                  <a:ext uri="{FF2B5EF4-FFF2-40B4-BE49-F238E27FC236}">
                    <a16:creationId xmlns:a16="http://schemas.microsoft.com/office/drawing/2014/main" id="{B597AFE8-22CC-4828-8D6D-5262BFEDBEB7}"/>
                  </a:ext>
                </a:extLst>
              </p:cNvPr>
              <p:cNvSpPr>
                <a:spLocks noChangeAspect="1" noChangeArrowheads="1"/>
              </p:cNvSpPr>
              <p:nvPr/>
            </p:nvSpPr>
            <p:spPr bwMode="auto">
              <a:xfrm>
                <a:off x="7302199" y="3528215"/>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84" name="Oval 1141">
                <a:extLst>
                  <a:ext uri="{FF2B5EF4-FFF2-40B4-BE49-F238E27FC236}">
                    <a16:creationId xmlns:a16="http://schemas.microsoft.com/office/drawing/2014/main" id="{487419E4-5357-4DBF-922E-35A680AA1AE6}"/>
                  </a:ext>
                </a:extLst>
              </p:cNvPr>
              <p:cNvSpPr>
                <a:spLocks noChangeAspect="1" noChangeArrowheads="1"/>
              </p:cNvSpPr>
              <p:nvPr/>
            </p:nvSpPr>
            <p:spPr bwMode="auto">
              <a:xfrm>
                <a:off x="7415282" y="3528215"/>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85" name="Oval 1142">
                <a:extLst>
                  <a:ext uri="{FF2B5EF4-FFF2-40B4-BE49-F238E27FC236}">
                    <a16:creationId xmlns:a16="http://schemas.microsoft.com/office/drawing/2014/main" id="{E21947CE-E521-4603-9C6D-5F9CD2FA91B7}"/>
                  </a:ext>
                </a:extLst>
              </p:cNvPr>
              <p:cNvSpPr>
                <a:spLocks noChangeAspect="1" noChangeArrowheads="1"/>
              </p:cNvSpPr>
              <p:nvPr/>
            </p:nvSpPr>
            <p:spPr bwMode="auto">
              <a:xfrm>
                <a:off x="2246598" y="363225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86" name="Oval 1143">
                <a:extLst>
                  <a:ext uri="{FF2B5EF4-FFF2-40B4-BE49-F238E27FC236}">
                    <a16:creationId xmlns:a16="http://schemas.microsoft.com/office/drawing/2014/main" id="{48DB8388-CCBF-4CDF-AFC7-1FB74AA21089}"/>
                  </a:ext>
                </a:extLst>
              </p:cNvPr>
              <p:cNvSpPr>
                <a:spLocks noChangeAspect="1" noChangeArrowheads="1"/>
              </p:cNvSpPr>
              <p:nvPr/>
            </p:nvSpPr>
            <p:spPr bwMode="auto">
              <a:xfrm>
                <a:off x="2358174" y="363225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87" name="Oval 1144">
                <a:extLst>
                  <a:ext uri="{FF2B5EF4-FFF2-40B4-BE49-F238E27FC236}">
                    <a16:creationId xmlns:a16="http://schemas.microsoft.com/office/drawing/2014/main" id="{1FC8DA13-7624-467A-A7E1-32315DBBE85B}"/>
                  </a:ext>
                </a:extLst>
              </p:cNvPr>
              <p:cNvSpPr>
                <a:spLocks noChangeAspect="1" noChangeArrowheads="1"/>
              </p:cNvSpPr>
              <p:nvPr/>
            </p:nvSpPr>
            <p:spPr bwMode="auto">
              <a:xfrm>
                <a:off x="2471259" y="363225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88" name="Oval 1145">
                <a:extLst>
                  <a:ext uri="{FF2B5EF4-FFF2-40B4-BE49-F238E27FC236}">
                    <a16:creationId xmlns:a16="http://schemas.microsoft.com/office/drawing/2014/main" id="{5804D735-0F04-4A75-BECC-B1BEACCF1112}"/>
                  </a:ext>
                </a:extLst>
              </p:cNvPr>
              <p:cNvSpPr>
                <a:spLocks noChangeAspect="1" noChangeArrowheads="1"/>
              </p:cNvSpPr>
              <p:nvPr/>
            </p:nvSpPr>
            <p:spPr bwMode="auto">
              <a:xfrm>
                <a:off x="2582835" y="363225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89" name="Oval 1146">
                <a:extLst>
                  <a:ext uri="{FF2B5EF4-FFF2-40B4-BE49-F238E27FC236}">
                    <a16:creationId xmlns:a16="http://schemas.microsoft.com/office/drawing/2014/main" id="{EFB56D08-0055-4A23-9A93-AC1D12B89ED5}"/>
                  </a:ext>
                </a:extLst>
              </p:cNvPr>
              <p:cNvSpPr>
                <a:spLocks noChangeAspect="1" noChangeArrowheads="1"/>
              </p:cNvSpPr>
              <p:nvPr/>
            </p:nvSpPr>
            <p:spPr bwMode="auto">
              <a:xfrm>
                <a:off x="2695918" y="363225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90" name="Oval 1147">
                <a:extLst>
                  <a:ext uri="{FF2B5EF4-FFF2-40B4-BE49-F238E27FC236}">
                    <a16:creationId xmlns:a16="http://schemas.microsoft.com/office/drawing/2014/main" id="{868AB9B6-8E71-4837-99B1-AA42EDC56134}"/>
                  </a:ext>
                </a:extLst>
              </p:cNvPr>
              <p:cNvSpPr>
                <a:spLocks noChangeAspect="1" noChangeArrowheads="1"/>
              </p:cNvSpPr>
              <p:nvPr/>
            </p:nvSpPr>
            <p:spPr bwMode="auto">
              <a:xfrm>
                <a:off x="2809002" y="363225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91" name="Oval 1148">
                <a:extLst>
                  <a:ext uri="{FF2B5EF4-FFF2-40B4-BE49-F238E27FC236}">
                    <a16:creationId xmlns:a16="http://schemas.microsoft.com/office/drawing/2014/main" id="{8C23B6C1-5377-4124-AD81-6CAE8021ABEC}"/>
                  </a:ext>
                </a:extLst>
              </p:cNvPr>
              <p:cNvSpPr>
                <a:spLocks noChangeAspect="1" noChangeArrowheads="1"/>
              </p:cNvSpPr>
              <p:nvPr/>
            </p:nvSpPr>
            <p:spPr bwMode="auto">
              <a:xfrm>
                <a:off x="4268537" y="363225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92" name="Oval 1149">
                <a:extLst>
                  <a:ext uri="{FF2B5EF4-FFF2-40B4-BE49-F238E27FC236}">
                    <a16:creationId xmlns:a16="http://schemas.microsoft.com/office/drawing/2014/main" id="{BF9B6766-483D-4F70-9E1B-04808B4AF1FF}"/>
                  </a:ext>
                </a:extLst>
              </p:cNvPr>
              <p:cNvSpPr>
                <a:spLocks noChangeAspect="1" noChangeArrowheads="1"/>
              </p:cNvSpPr>
              <p:nvPr/>
            </p:nvSpPr>
            <p:spPr bwMode="auto">
              <a:xfrm>
                <a:off x="4381621" y="363225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93" name="Oval 1150">
                <a:extLst>
                  <a:ext uri="{FF2B5EF4-FFF2-40B4-BE49-F238E27FC236}">
                    <a16:creationId xmlns:a16="http://schemas.microsoft.com/office/drawing/2014/main" id="{A39ACF8F-A153-4EE6-8163-7B1D7115E03C}"/>
                  </a:ext>
                </a:extLst>
              </p:cNvPr>
              <p:cNvSpPr>
                <a:spLocks noChangeAspect="1" noChangeArrowheads="1"/>
              </p:cNvSpPr>
              <p:nvPr/>
            </p:nvSpPr>
            <p:spPr bwMode="auto">
              <a:xfrm>
                <a:off x="4493197" y="363225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94" name="Oval 1151">
                <a:extLst>
                  <a:ext uri="{FF2B5EF4-FFF2-40B4-BE49-F238E27FC236}">
                    <a16:creationId xmlns:a16="http://schemas.microsoft.com/office/drawing/2014/main" id="{4498C348-82D7-4246-AE7B-0F1C6B6D328A}"/>
                  </a:ext>
                </a:extLst>
              </p:cNvPr>
              <p:cNvSpPr>
                <a:spLocks noChangeAspect="1" noChangeArrowheads="1"/>
              </p:cNvSpPr>
              <p:nvPr/>
            </p:nvSpPr>
            <p:spPr bwMode="auto">
              <a:xfrm>
                <a:off x="4606281" y="363225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95" name="Oval 1152">
                <a:extLst>
                  <a:ext uri="{FF2B5EF4-FFF2-40B4-BE49-F238E27FC236}">
                    <a16:creationId xmlns:a16="http://schemas.microsoft.com/office/drawing/2014/main" id="{EF6B1EE6-5964-4D34-9810-E24F3DDE20E2}"/>
                  </a:ext>
                </a:extLst>
              </p:cNvPr>
              <p:cNvSpPr>
                <a:spLocks noChangeAspect="1" noChangeArrowheads="1"/>
              </p:cNvSpPr>
              <p:nvPr/>
            </p:nvSpPr>
            <p:spPr bwMode="auto">
              <a:xfrm>
                <a:off x="4717857" y="363225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96" name="Oval 1153">
                <a:extLst>
                  <a:ext uri="{FF2B5EF4-FFF2-40B4-BE49-F238E27FC236}">
                    <a16:creationId xmlns:a16="http://schemas.microsoft.com/office/drawing/2014/main" id="{B19D4C78-9F79-4BBC-9D96-220F905C10EF}"/>
                  </a:ext>
                </a:extLst>
              </p:cNvPr>
              <p:cNvSpPr>
                <a:spLocks noChangeAspect="1" noChangeArrowheads="1"/>
              </p:cNvSpPr>
              <p:nvPr/>
            </p:nvSpPr>
            <p:spPr bwMode="auto">
              <a:xfrm>
                <a:off x="5055601" y="363225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97" name="Oval 1154">
                <a:extLst>
                  <a:ext uri="{FF2B5EF4-FFF2-40B4-BE49-F238E27FC236}">
                    <a16:creationId xmlns:a16="http://schemas.microsoft.com/office/drawing/2014/main" id="{C4AD252B-F42A-4C8E-9E43-361C1534FF3F}"/>
                  </a:ext>
                </a:extLst>
              </p:cNvPr>
              <p:cNvSpPr>
                <a:spLocks noChangeAspect="1" noChangeArrowheads="1"/>
              </p:cNvSpPr>
              <p:nvPr/>
            </p:nvSpPr>
            <p:spPr bwMode="auto">
              <a:xfrm>
                <a:off x="6628219" y="363225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98" name="Oval 1155">
                <a:extLst>
                  <a:ext uri="{FF2B5EF4-FFF2-40B4-BE49-F238E27FC236}">
                    <a16:creationId xmlns:a16="http://schemas.microsoft.com/office/drawing/2014/main" id="{E96F8179-B4FE-4CF9-B19C-AAA77A9FD370}"/>
                  </a:ext>
                </a:extLst>
              </p:cNvPr>
              <p:cNvSpPr>
                <a:spLocks noChangeAspect="1" noChangeArrowheads="1"/>
              </p:cNvSpPr>
              <p:nvPr/>
            </p:nvSpPr>
            <p:spPr bwMode="auto">
              <a:xfrm>
                <a:off x="6741303" y="363225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5999" name="Oval 1156">
                <a:extLst>
                  <a:ext uri="{FF2B5EF4-FFF2-40B4-BE49-F238E27FC236}">
                    <a16:creationId xmlns:a16="http://schemas.microsoft.com/office/drawing/2014/main" id="{7CB0EFDA-DC2E-42BC-812D-2D6AA21CB3BB}"/>
                  </a:ext>
                </a:extLst>
              </p:cNvPr>
              <p:cNvSpPr>
                <a:spLocks noChangeAspect="1" noChangeArrowheads="1"/>
              </p:cNvSpPr>
              <p:nvPr/>
            </p:nvSpPr>
            <p:spPr bwMode="auto">
              <a:xfrm>
                <a:off x="6852879" y="363225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00" name="Oval 1157">
                <a:extLst>
                  <a:ext uri="{FF2B5EF4-FFF2-40B4-BE49-F238E27FC236}">
                    <a16:creationId xmlns:a16="http://schemas.microsoft.com/office/drawing/2014/main" id="{C337B68E-FE08-4B6E-8874-3FB88AA3D7FA}"/>
                  </a:ext>
                </a:extLst>
              </p:cNvPr>
              <p:cNvSpPr>
                <a:spLocks noChangeAspect="1" noChangeArrowheads="1"/>
              </p:cNvSpPr>
              <p:nvPr/>
            </p:nvSpPr>
            <p:spPr bwMode="auto">
              <a:xfrm>
                <a:off x="6965963" y="363225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01" name="Oval 1158">
                <a:extLst>
                  <a:ext uri="{FF2B5EF4-FFF2-40B4-BE49-F238E27FC236}">
                    <a16:creationId xmlns:a16="http://schemas.microsoft.com/office/drawing/2014/main" id="{2BF459F5-15E3-4CC3-9134-98B469F581AA}"/>
                  </a:ext>
                </a:extLst>
              </p:cNvPr>
              <p:cNvSpPr>
                <a:spLocks noChangeAspect="1" noChangeArrowheads="1"/>
              </p:cNvSpPr>
              <p:nvPr/>
            </p:nvSpPr>
            <p:spPr bwMode="auto">
              <a:xfrm>
                <a:off x="7077539" y="363225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02" name="Oval 1159">
                <a:extLst>
                  <a:ext uri="{FF2B5EF4-FFF2-40B4-BE49-F238E27FC236}">
                    <a16:creationId xmlns:a16="http://schemas.microsoft.com/office/drawing/2014/main" id="{E5BE4CD5-D61E-403D-9789-4FF3606C260C}"/>
                  </a:ext>
                </a:extLst>
              </p:cNvPr>
              <p:cNvSpPr>
                <a:spLocks noChangeAspect="1" noChangeArrowheads="1"/>
              </p:cNvSpPr>
              <p:nvPr/>
            </p:nvSpPr>
            <p:spPr bwMode="auto">
              <a:xfrm>
                <a:off x="7190623" y="363225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03" name="Oval 1160">
                <a:extLst>
                  <a:ext uri="{FF2B5EF4-FFF2-40B4-BE49-F238E27FC236}">
                    <a16:creationId xmlns:a16="http://schemas.microsoft.com/office/drawing/2014/main" id="{4C8BC9A5-DCC6-434D-AD5B-3BBBEB3A6A94}"/>
                  </a:ext>
                </a:extLst>
              </p:cNvPr>
              <p:cNvSpPr>
                <a:spLocks noChangeAspect="1" noChangeArrowheads="1"/>
              </p:cNvSpPr>
              <p:nvPr/>
            </p:nvSpPr>
            <p:spPr bwMode="auto">
              <a:xfrm>
                <a:off x="7302199" y="3632252"/>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04" name="Oval 1161">
                <a:extLst>
                  <a:ext uri="{FF2B5EF4-FFF2-40B4-BE49-F238E27FC236}">
                    <a16:creationId xmlns:a16="http://schemas.microsoft.com/office/drawing/2014/main" id="{264AA472-BCE8-4688-835F-7DE5A0FBEC01}"/>
                  </a:ext>
                </a:extLst>
              </p:cNvPr>
              <p:cNvSpPr>
                <a:spLocks noChangeAspect="1" noChangeArrowheads="1"/>
              </p:cNvSpPr>
              <p:nvPr/>
            </p:nvSpPr>
            <p:spPr bwMode="auto">
              <a:xfrm>
                <a:off x="7415282" y="363225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05" name="Oval 1162">
                <a:extLst>
                  <a:ext uri="{FF2B5EF4-FFF2-40B4-BE49-F238E27FC236}">
                    <a16:creationId xmlns:a16="http://schemas.microsoft.com/office/drawing/2014/main" id="{7B235354-F284-4F45-A696-DFC657B1B456}"/>
                  </a:ext>
                </a:extLst>
              </p:cNvPr>
              <p:cNvSpPr>
                <a:spLocks noChangeAspect="1" noChangeArrowheads="1"/>
              </p:cNvSpPr>
              <p:nvPr/>
            </p:nvSpPr>
            <p:spPr bwMode="auto">
              <a:xfrm>
                <a:off x="7526858" y="3632252"/>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06" name="Oval 1163">
                <a:extLst>
                  <a:ext uri="{FF2B5EF4-FFF2-40B4-BE49-F238E27FC236}">
                    <a16:creationId xmlns:a16="http://schemas.microsoft.com/office/drawing/2014/main" id="{C070E30D-F679-4869-9E4E-6E38359A106C}"/>
                  </a:ext>
                </a:extLst>
              </p:cNvPr>
              <p:cNvSpPr>
                <a:spLocks noChangeAspect="1" noChangeArrowheads="1"/>
              </p:cNvSpPr>
              <p:nvPr/>
            </p:nvSpPr>
            <p:spPr bwMode="auto">
              <a:xfrm>
                <a:off x="2246598" y="373628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07" name="Oval 1164">
                <a:extLst>
                  <a:ext uri="{FF2B5EF4-FFF2-40B4-BE49-F238E27FC236}">
                    <a16:creationId xmlns:a16="http://schemas.microsoft.com/office/drawing/2014/main" id="{DD72502F-BF15-4B58-9323-25AD93E1C3D7}"/>
                  </a:ext>
                </a:extLst>
              </p:cNvPr>
              <p:cNvSpPr>
                <a:spLocks noChangeAspect="1" noChangeArrowheads="1"/>
              </p:cNvSpPr>
              <p:nvPr/>
            </p:nvSpPr>
            <p:spPr bwMode="auto">
              <a:xfrm>
                <a:off x="2358174" y="373628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08" name="Oval 1165">
                <a:extLst>
                  <a:ext uri="{FF2B5EF4-FFF2-40B4-BE49-F238E27FC236}">
                    <a16:creationId xmlns:a16="http://schemas.microsoft.com/office/drawing/2014/main" id="{500498FA-983A-43B8-AFD0-F42059B741F6}"/>
                  </a:ext>
                </a:extLst>
              </p:cNvPr>
              <p:cNvSpPr>
                <a:spLocks noChangeAspect="1" noChangeArrowheads="1"/>
              </p:cNvSpPr>
              <p:nvPr/>
            </p:nvSpPr>
            <p:spPr bwMode="auto">
              <a:xfrm>
                <a:off x="2471259" y="3736289"/>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09" name="Oval 1166">
                <a:extLst>
                  <a:ext uri="{FF2B5EF4-FFF2-40B4-BE49-F238E27FC236}">
                    <a16:creationId xmlns:a16="http://schemas.microsoft.com/office/drawing/2014/main" id="{6F042611-7F18-4A46-B7B3-C2A4399138FE}"/>
                  </a:ext>
                </a:extLst>
              </p:cNvPr>
              <p:cNvSpPr>
                <a:spLocks noChangeAspect="1" noChangeArrowheads="1"/>
              </p:cNvSpPr>
              <p:nvPr/>
            </p:nvSpPr>
            <p:spPr bwMode="auto">
              <a:xfrm>
                <a:off x="2582835" y="3736289"/>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10" name="Oval 1167">
                <a:extLst>
                  <a:ext uri="{FF2B5EF4-FFF2-40B4-BE49-F238E27FC236}">
                    <a16:creationId xmlns:a16="http://schemas.microsoft.com/office/drawing/2014/main" id="{0A946978-C977-443B-94B1-FA627C7B7A09}"/>
                  </a:ext>
                </a:extLst>
              </p:cNvPr>
              <p:cNvSpPr>
                <a:spLocks noChangeAspect="1" noChangeArrowheads="1"/>
              </p:cNvSpPr>
              <p:nvPr/>
            </p:nvSpPr>
            <p:spPr bwMode="auto">
              <a:xfrm>
                <a:off x="2695918" y="373628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11" name="Oval 1168">
                <a:extLst>
                  <a:ext uri="{FF2B5EF4-FFF2-40B4-BE49-F238E27FC236}">
                    <a16:creationId xmlns:a16="http://schemas.microsoft.com/office/drawing/2014/main" id="{ECDA541B-7DA5-41AF-9E01-2FAE6FA9B29F}"/>
                  </a:ext>
                </a:extLst>
              </p:cNvPr>
              <p:cNvSpPr>
                <a:spLocks noChangeAspect="1" noChangeArrowheads="1"/>
              </p:cNvSpPr>
              <p:nvPr/>
            </p:nvSpPr>
            <p:spPr bwMode="auto">
              <a:xfrm>
                <a:off x="4268537" y="3736289"/>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12" name="Oval 1169">
                <a:extLst>
                  <a:ext uri="{FF2B5EF4-FFF2-40B4-BE49-F238E27FC236}">
                    <a16:creationId xmlns:a16="http://schemas.microsoft.com/office/drawing/2014/main" id="{9E7BFD39-42A3-4E21-B718-D4CC98CE6661}"/>
                  </a:ext>
                </a:extLst>
              </p:cNvPr>
              <p:cNvSpPr>
                <a:spLocks noChangeAspect="1" noChangeArrowheads="1"/>
              </p:cNvSpPr>
              <p:nvPr/>
            </p:nvSpPr>
            <p:spPr bwMode="auto">
              <a:xfrm>
                <a:off x="4381621" y="373628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13" name="Oval 1170">
                <a:extLst>
                  <a:ext uri="{FF2B5EF4-FFF2-40B4-BE49-F238E27FC236}">
                    <a16:creationId xmlns:a16="http://schemas.microsoft.com/office/drawing/2014/main" id="{012F1905-49FE-4FA7-B76A-96D94D68CB3E}"/>
                  </a:ext>
                </a:extLst>
              </p:cNvPr>
              <p:cNvSpPr>
                <a:spLocks noChangeAspect="1" noChangeArrowheads="1"/>
              </p:cNvSpPr>
              <p:nvPr/>
            </p:nvSpPr>
            <p:spPr bwMode="auto">
              <a:xfrm>
                <a:off x="4493197" y="373628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14" name="Oval 1171">
                <a:extLst>
                  <a:ext uri="{FF2B5EF4-FFF2-40B4-BE49-F238E27FC236}">
                    <a16:creationId xmlns:a16="http://schemas.microsoft.com/office/drawing/2014/main" id="{C71B14B5-CF2F-4460-A9B1-756863986726}"/>
                  </a:ext>
                </a:extLst>
              </p:cNvPr>
              <p:cNvSpPr>
                <a:spLocks noChangeAspect="1" noChangeArrowheads="1"/>
              </p:cNvSpPr>
              <p:nvPr/>
            </p:nvSpPr>
            <p:spPr bwMode="auto">
              <a:xfrm>
                <a:off x="4606281" y="3736289"/>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15" name="Oval 1172">
                <a:extLst>
                  <a:ext uri="{FF2B5EF4-FFF2-40B4-BE49-F238E27FC236}">
                    <a16:creationId xmlns:a16="http://schemas.microsoft.com/office/drawing/2014/main" id="{6B2E65C5-87DD-4B25-A268-B26C546DF05E}"/>
                  </a:ext>
                </a:extLst>
              </p:cNvPr>
              <p:cNvSpPr>
                <a:spLocks noChangeAspect="1" noChangeArrowheads="1"/>
              </p:cNvSpPr>
              <p:nvPr/>
            </p:nvSpPr>
            <p:spPr bwMode="auto">
              <a:xfrm>
                <a:off x="6628219" y="373628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16" name="Oval 1173">
                <a:extLst>
                  <a:ext uri="{FF2B5EF4-FFF2-40B4-BE49-F238E27FC236}">
                    <a16:creationId xmlns:a16="http://schemas.microsoft.com/office/drawing/2014/main" id="{7D71E9AB-5BC8-4E93-852B-D290779D4637}"/>
                  </a:ext>
                </a:extLst>
              </p:cNvPr>
              <p:cNvSpPr>
                <a:spLocks noChangeAspect="1" noChangeArrowheads="1"/>
              </p:cNvSpPr>
              <p:nvPr/>
            </p:nvSpPr>
            <p:spPr bwMode="auto">
              <a:xfrm>
                <a:off x="6741303" y="3736289"/>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17" name="Oval 1174">
                <a:extLst>
                  <a:ext uri="{FF2B5EF4-FFF2-40B4-BE49-F238E27FC236}">
                    <a16:creationId xmlns:a16="http://schemas.microsoft.com/office/drawing/2014/main" id="{B1C56FFE-9D1C-44E1-A104-0253D1128A06}"/>
                  </a:ext>
                </a:extLst>
              </p:cNvPr>
              <p:cNvSpPr>
                <a:spLocks noChangeAspect="1" noChangeArrowheads="1"/>
              </p:cNvSpPr>
              <p:nvPr/>
            </p:nvSpPr>
            <p:spPr bwMode="auto">
              <a:xfrm>
                <a:off x="6852879" y="3736289"/>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18" name="Oval 1175">
                <a:extLst>
                  <a:ext uri="{FF2B5EF4-FFF2-40B4-BE49-F238E27FC236}">
                    <a16:creationId xmlns:a16="http://schemas.microsoft.com/office/drawing/2014/main" id="{EEF392E1-9438-4077-88F9-7B1C38C0D963}"/>
                  </a:ext>
                </a:extLst>
              </p:cNvPr>
              <p:cNvSpPr>
                <a:spLocks noChangeAspect="1" noChangeArrowheads="1"/>
              </p:cNvSpPr>
              <p:nvPr/>
            </p:nvSpPr>
            <p:spPr bwMode="auto">
              <a:xfrm>
                <a:off x="6965963" y="373628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19" name="Oval 1176">
                <a:extLst>
                  <a:ext uri="{FF2B5EF4-FFF2-40B4-BE49-F238E27FC236}">
                    <a16:creationId xmlns:a16="http://schemas.microsoft.com/office/drawing/2014/main" id="{1E6FEBA0-69B0-44E5-B676-CFECAA9BD7D0}"/>
                  </a:ext>
                </a:extLst>
              </p:cNvPr>
              <p:cNvSpPr>
                <a:spLocks noChangeAspect="1" noChangeArrowheads="1"/>
              </p:cNvSpPr>
              <p:nvPr/>
            </p:nvSpPr>
            <p:spPr bwMode="auto">
              <a:xfrm>
                <a:off x="7077539" y="373628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20" name="Oval 1177">
                <a:extLst>
                  <a:ext uri="{FF2B5EF4-FFF2-40B4-BE49-F238E27FC236}">
                    <a16:creationId xmlns:a16="http://schemas.microsoft.com/office/drawing/2014/main" id="{45030184-F78B-4E27-9FDC-82A264433776}"/>
                  </a:ext>
                </a:extLst>
              </p:cNvPr>
              <p:cNvSpPr>
                <a:spLocks noChangeAspect="1" noChangeArrowheads="1"/>
              </p:cNvSpPr>
              <p:nvPr/>
            </p:nvSpPr>
            <p:spPr bwMode="auto">
              <a:xfrm>
                <a:off x="7190623" y="3736289"/>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21" name="Oval 1178">
                <a:extLst>
                  <a:ext uri="{FF2B5EF4-FFF2-40B4-BE49-F238E27FC236}">
                    <a16:creationId xmlns:a16="http://schemas.microsoft.com/office/drawing/2014/main" id="{D1B1138E-8C16-4D2D-9524-E2F73AD315B4}"/>
                  </a:ext>
                </a:extLst>
              </p:cNvPr>
              <p:cNvSpPr>
                <a:spLocks noChangeAspect="1" noChangeArrowheads="1"/>
              </p:cNvSpPr>
              <p:nvPr/>
            </p:nvSpPr>
            <p:spPr bwMode="auto">
              <a:xfrm>
                <a:off x="7302199" y="3736289"/>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22" name="Oval 1179">
                <a:extLst>
                  <a:ext uri="{FF2B5EF4-FFF2-40B4-BE49-F238E27FC236}">
                    <a16:creationId xmlns:a16="http://schemas.microsoft.com/office/drawing/2014/main" id="{F9447004-D5CC-4CF8-BB61-A0370495B722}"/>
                  </a:ext>
                </a:extLst>
              </p:cNvPr>
              <p:cNvSpPr>
                <a:spLocks noChangeAspect="1" noChangeArrowheads="1"/>
              </p:cNvSpPr>
              <p:nvPr/>
            </p:nvSpPr>
            <p:spPr bwMode="auto">
              <a:xfrm>
                <a:off x="7415282" y="373628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23" name="Oval 1180">
                <a:extLst>
                  <a:ext uri="{FF2B5EF4-FFF2-40B4-BE49-F238E27FC236}">
                    <a16:creationId xmlns:a16="http://schemas.microsoft.com/office/drawing/2014/main" id="{6252FC26-1FA5-46D3-B936-29A5831CF904}"/>
                  </a:ext>
                </a:extLst>
              </p:cNvPr>
              <p:cNvSpPr>
                <a:spLocks noChangeAspect="1" noChangeArrowheads="1"/>
              </p:cNvSpPr>
              <p:nvPr/>
            </p:nvSpPr>
            <p:spPr bwMode="auto">
              <a:xfrm>
                <a:off x="7526858" y="373628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24" name="Oval 1181">
                <a:extLst>
                  <a:ext uri="{FF2B5EF4-FFF2-40B4-BE49-F238E27FC236}">
                    <a16:creationId xmlns:a16="http://schemas.microsoft.com/office/drawing/2014/main" id="{C87E34AF-12DC-4043-9570-F4065E670235}"/>
                  </a:ext>
                </a:extLst>
              </p:cNvPr>
              <p:cNvSpPr>
                <a:spLocks noChangeAspect="1" noChangeArrowheads="1"/>
              </p:cNvSpPr>
              <p:nvPr/>
            </p:nvSpPr>
            <p:spPr bwMode="auto">
              <a:xfrm>
                <a:off x="2246598" y="383881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25" name="Oval 1182">
                <a:extLst>
                  <a:ext uri="{FF2B5EF4-FFF2-40B4-BE49-F238E27FC236}">
                    <a16:creationId xmlns:a16="http://schemas.microsoft.com/office/drawing/2014/main" id="{CCA4DF15-EB4A-4325-9AB6-446AA9C8B082}"/>
                  </a:ext>
                </a:extLst>
              </p:cNvPr>
              <p:cNvSpPr>
                <a:spLocks noChangeAspect="1" noChangeArrowheads="1"/>
              </p:cNvSpPr>
              <p:nvPr/>
            </p:nvSpPr>
            <p:spPr bwMode="auto">
              <a:xfrm>
                <a:off x="2358174" y="383881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26" name="Oval 1183">
                <a:extLst>
                  <a:ext uri="{FF2B5EF4-FFF2-40B4-BE49-F238E27FC236}">
                    <a16:creationId xmlns:a16="http://schemas.microsoft.com/office/drawing/2014/main" id="{1865554F-8326-43BD-A085-9E776C1312FD}"/>
                  </a:ext>
                </a:extLst>
              </p:cNvPr>
              <p:cNvSpPr>
                <a:spLocks noChangeAspect="1" noChangeArrowheads="1"/>
              </p:cNvSpPr>
              <p:nvPr/>
            </p:nvSpPr>
            <p:spPr bwMode="auto">
              <a:xfrm>
                <a:off x="2471259" y="3838819"/>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27" name="Oval 1184">
                <a:extLst>
                  <a:ext uri="{FF2B5EF4-FFF2-40B4-BE49-F238E27FC236}">
                    <a16:creationId xmlns:a16="http://schemas.microsoft.com/office/drawing/2014/main" id="{3A0F2BE2-C3F9-4362-A039-62F3C91616C5}"/>
                  </a:ext>
                </a:extLst>
              </p:cNvPr>
              <p:cNvSpPr>
                <a:spLocks noChangeAspect="1" noChangeArrowheads="1"/>
              </p:cNvSpPr>
              <p:nvPr/>
            </p:nvSpPr>
            <p:spPr bwMode="auto">
              <a:xfrm>
                <a:off x="2582835" y="3838819"/>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28" name="Oval 1185">
                <a:extLst>
                  <a:ext uri="{FF2B5EF4-FFF2-40B4-BE49-F238E27FC236}">
                    <a16:creationId xmlns:a16="http://schemas.microsoft.com/office/drawing/2014/main" id="{FDFCBDDB-A08F-46C6-838B-531E9F4C2396}"/>
                  </a:ext>
                </a:extLst>
              </p:cNvPr>
              <p:cNvSpPr>
                <a:spLocks noChangeAspect="1" noChangeArrowheads="1"/>
              </p:cNvSpPr>
              <p:nvPr/>
            </p:nvSpPr>
            <p:spPr bwMode="auto">
              <a:xfrm>
                <a:off x="2695918" y="383881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29" name="Oval 1186">
                <a:extLst>
                  <a:ext uri="{FF2B5EF4-FFF2-40B4-BE49-F238E27FC236}">
                    <a16:creationId xmlns:a16="http://schemas.microsoft.com/office/drawing/2014/main" id="{D17DE864-AA47-40E7-AC70-B3387DDD1883}"/>
                  </a:ext>
                </a:extLst>
              </p:cNvPr>
              <p:cNvSpPr>
                <a:spLocks noChangeAspect="1" noChangeArrowheads="1"/>
              </p:cNvSpPr>
              <p:nvPr/>
            </p:nvSpPr>
            <p:spPr bwMode="auto">
              <a:xfrm>
                <a:off x="4381621" y="383881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30" name="Oval 1187">
                <a:extLst>
                  <a:ext uri="{FF2B5EF4-FFF2-40B4-BE49-F238E27FC236}">
                    <a16:creationId xmlns:a16="http://schemas.microsoft.com/office/drawing/2014/main" id="{97DB87CB-8C6F-49B2-AABA-3BC3C631C6E8}"/>
                  </a:ext>
                </a:extLst>
              </p:cNvPr>
              <p:cNvSpPr>
                <a:spLocks noChangeAspect="1" noChangeArrowheads="1"/>
              </p:cNvSpPr>
              <p:nvPr/>
            </p:nvSpPr>
            <p:spPr bwMode="auto">
              <a:xfrm>
                <a:off x="4493197" y="383881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31" name="Oval 1188">
                <a:extLst>
                  <a:ext uri="{FF2B5EF4-FFF2-40B4-BE49-F238E27FC236}">
                    <a16:creationId xmlns:a16="http://schemas.microsoft.com/office/drawing/2014/main" id="{42093CC2-BDCA-4151-8A12-056B62BA6097}"/>
                  </a:ext>
                </a:extLst>
              </p:cNvPr>
              <p:cNvSpPr>
                <a:spLocks noChangeAspect="1" noChangeArrowheads="1"/>
              </p:cNvSpPr>
              <p:nvPr/>
            </p:nvSpPr>
            <p:spPr bwMode="auto">
              <a:xfrm>
                <a:off x="4606281" y="3838819"/>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32" name="Oval 1189">
                <a:extLst>
                  <a:ext uri="{FF2B5EF4-FFF2-40B4-BE49-F238E27FC236}">
                    <a16:creationId xmlns:a16="http://schemas.microsoft.com/office/drawing/2014/main" id="{41BFC214-98FF-496B-A4A5-C8D008E9EA29}"/>
                  </a:ext>
                </a:extLst>
              </p:cNvPr>
              <p:cNvSpPr>
                <a:spLocks noChangeAspect="1" noChangeArrowheads="1"/>
              </p:cNvSpPr>
              <p:nvPr/>
            </p:nvSpPr>
            <p:spPr bwMode="auto">
              <a:xfrm>
                <a:off x="6628219" y="383881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33" name="Oval 1190">
                <a:extLst>
                  <a:ext uri="{FF2B5EF4-FFF2-40B4-BE49-F238E27FC236}">
                    <a16:creationId xmlns:a16="http://schemas.microsoft.com/office/drawing/2014/main" id="{88DE3430-7C24-4A97-9B11-45B56A010B45}"/>
                  </a:ext>
                </a:extLst>
              </p:cNvPr>
              <p:cNvSpPr>
                <a:spLocks noChangeAspect="1" noChangeArrowheads="1"/>
              </p:cNvSpPr>
              <p:nvPr/>
            </p:nvSpPr>
            <p:spPr bwMode="auto">
              <a:xfrm>
                <a:off x="6741303" y="3838819"/>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34" name="Oval 1191">
                <a:extLst>
                  <a:ext uri="{FF2B5EF4-FFF2-40B4-BE49-F238E27FC236}">
                    <a16:creationId xmlns:a16="http://schemas.microsoft.com/office/drawing/2014/main" id="{29A30DD3-2AFD-42FF-B630-6D2F3853565D}"/>
                  </a:ext>
                </a:extLst>
              </p:cNvPr>
              <p:cNvSpPr>
                <a:spLocks noChangeAspect="1" noChangeArrowheads="1"/>
              </p:cNvSpPr>
              <p:nvPr/>
            </p:nvSpPr>
            <p:spPr bwMode="auto">
              <a:xfrm>
                <a:off x="7077539" y="383881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35" name="Oval 1192">
                <a:extLst>
                  <a:ext uri="{FF2B5EF4-FFF2-40B4-BE49-F238E27FC236}">
                    <a16:creationId xmlns:a16="http://schemas.microsoft.com/office/drawing/2014/main" id="{266D579A-A924-4572-84AF-C7FCF11EF494}"/>
                  </a:ext>
                </a:extLst>
              </p:cNvPr>
              <p:cNvSpPr>
                <a:spLocks noChangeAspect="1" noChangeArrowheads="1"/>
              </p:cNvSpPr>
              <p:nvPr/>
            </p:nvSpPr>
            <p:spPr bwMode="auto">
              <a:xfrm>
                <a:off x="7190623" y="3838819"/>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36" name="Oval 1193">
                <a:extLst>
                  <a:ext uri="{FF2B5EF4-FFF2-40B4-BE49-F238E27FC236}">
                    <a16:creationId xmlns:a16="http://schemas.microsoft.com/office/drawing/2014/main" id="{DD0F6281-1828-420A-87E4-7E87EFFA15FC}"/>
                  </a:ext>
                </a:extLst>
              </p:cNvPr>
              <p:cNvSpPr>
                <a:spLocks noChangeAspect="1" noChangeArrowheads="1"/>
              </p:cNvSpPr>
              <p:nvPr/>
            </p:nvSpPr>
            <p:spPr bwMode="auto">
              <a:xfrm>
                <a:off x="7302199" y="3838819"/>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37" name="Oval 1194">
                <a:extLst>
                  <a:ext uri="{FF2B5EF4-FFF2-40B4-BE49-F238E27FC236}">
                    <a16:creationId xmlns:a16="http://schemas.microsoft.com/office/drawing/2014/main" id="{C436BC38-76D8-42C2-9117-E0C901FC551A}"/>
                  </a:ext>
                </a:extLst>
              </p:cNvPr>
              <p:cNvSpPr>
                <a:spLocks noChangeAspect="1" noChangeArrowheads="1"/>
              </p:cNvSpPr>
              <p:nvPr/>
            </p:nvSpPr>
            <p:spPr bwMode="auto">
              <a:xfrm>
                <a:off x="7415282" y="3838819"/>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38" name="Oval 1195">
                <a:extLst>
                  <a:ext uri="{FF2B5EF4-FFF2-40B4-BE49-F238E27FC236}">
                    <a16:creationId xmlns:a16="http://schemas.microsoft.com/office/drawing/2014/main" id="{CD27A182-7B7A-4ADC-AE03-93A5EA8AAAAB}"/>
                  </a:ext>
                </a:extLst>
              </p:cNvPr>
              <p:cNvSpPr>
                <a:spLocks noChangeAspect="1" noChangeArrowheads="1"/>
              </p:cNvSpPr>
              <p:nvPr/>
            </p:nvSpPr>
            <p:spPr bwMode="auto">
              <a:xfrm>
                <a:off x="2246598" y="3942855"/>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39" name="Oval 1196">
                <a:extLst>
                  <a:ext uri="{FF2B5EF4-FFF2-40B4-BE49-F238E27FC236}">
                    <a16:creationId xmlns:a16="http://schemas.microsoft.com/office/drawing/2014/main" id="{C8F1DC0F-73CC-40A6-A71D-FC344FFF8144}"/>
                  </a:ext>
                </a:extLst>
              </p:cNvPr>
              <p:cNvSpPr>
                <a:spLocks noChangeAspect="1" noChangeArrowheads="1"/>
              </p:cNvSpPr>
              <p:nvPr/>
            </p:nvSpPr>
            <p:spPr bwMode="auto">
              <a:xfrm>
                <a:off x="2358174" y="3942855"/>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40" name="Oval 1197">
                <a:extLst>
                  <a:ext uri="{FF2B5EF4-FFF2-40B4-BE49-F238E27FC236}">
                    <a16:creationId xmlns:a16="http://schemas.microsoft.com/office/drawing/2014/main" id="{D302BA56-429D-47E0-A52B-7458E8AF6DD5}"/>
                  </a:ext>
                </a:extLst>
              </p:cNvPr>
              <p:cNvSpPr>
                <a:spLocks noChangeAspect="1" noChangeArrowheads="1"/>
              </p:cNvSpPr>
              <p:nvPr/>
            </p:nvSpPr>
            <p:spPr bwMode="auto">
              <a:xfrm>
                <a:off x="2471259" y="3942855"/>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41" name="Oval 1198">
                <a:extLst>
                  <a:ext uri="{FF2B5EF4-FFF2-40B4-BE49-F238E27FC236}">
                    <a16:creationId xmlns:a16="http://schemas.microsoft.com/office/drawing/2014/main" id="{CC40180C-094D-49E6-8C30-D4044FF99E05}"/>
                  </a:ext>
                </a:extLst>
              </p:cNvPr>
              <p:cNvSpPr>
                <a:spLocks noChangeAspect="1" noChangeArrowheads="1"/>
              </p:cNvSpPr>
              <p:nvPr/>
            </p:nvSpPr>
            <p:spPr bwMode="auto">
              <a:xfrm>
                <a:off x="2582835" y="3942855"/>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42" name="Oval 1199">
                <a:extLst>
                  <a:ext uri="{FF2B5EF4-FFF2-40B4-BE49-F238E27FC236}">
                    <a16:creationId xmlns:a16="http://schemas.microsoft.com/office/drawing/2014/main" id="{CA52ECFD-9D96-40E3-9EE4-F1AE221BC533}"/>
                  </a:ext>
                </a:extLst>
              </p:cNvPr>
              <p:cNvSpPr>
                <a:spLocks noChangeAspect="1" noChangeArrowheads="1"/>
              </p:cNvSpPr>
              <p:nvPr/>
            </p:nvSpPr>
            <p:spPr bwMode="auto">
              <a:xfrm>
                <a:off x="4381621" y="3942855"/>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43" name="Oval 1200">
                <a:extLst>
                  <a:ext uri="{FF2B5EF4-FFF2-40B4-BE49-F238E27FC236}">
                    <a16:creationId xmlns:a16="http://schemas.microsoft.com/office/drawing/2014/main" id="{088B2D44-712F-4DF9-BD11-69463CF60651}"/>
                  </a:ext>
                </a:extLst>
              </p:cNvPr>
              <p:cNvSpPr>
                <a:spLocks noChangeAspect="1" noChangeArrowheads="1"/>
              </p:cNvSpPr>
              <p:nvPr/>
            </p:nvSpPr>
            <p:spPr bwMode="auto">
              <a:xfrm>
                <a:off x="7190623" y="3942855"/>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44" name="Oval 1201">
                <a:extLst>
                  <a:ext uri="{FF2B5EF4-FFF2-40B4-BE49-F238E27FC236}">
                    <a16:creationId xmlns:a16="http://schemas.microsoft.com/office/drawing/2014/main" id="{CEE696EB-0B40-431E-8847-14568221A13C}"/>
                  </a:ext>
                </a:extLst>
              </p:cNvPr>
              <p:cNvSpPr>
                <a:spLocks noChangeAspect="1" noChangeArrowheads="1"/>
              </p:cNvSpPr>
              <p:nvPr/>
            </p:nvSpPr>
            <p:spPr bwMode="auto">
              <a:xfrm>
                <a:off x="7302199" y="3942855"/>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45" name="Oval 1202">
                <a:extLst>
                  <a:ext uri="{FF2B5EF4-FFF2-40B4-BE49-F238E27FC236}">
                    <a16:creationId xmlns:a16="http://schemas.microsoft.com/office/drawing/2014/main" id="{20363417-50C0-48C7-9E90-A8C759881FD9}"/>
                  </a:ext>
                </a:extLst>
              </p:cNvPr>
              <p:cNvSpPr>
                <a:spLocks noChangeAspect="1" noChangeArrowheads="1"/>
              </p:cNvSpPr>
              <p:nvPr/>
            </p:nvSpPr>
            <p:spPr bwMode="auto">
              <a:xfrm>
                <a:off x="7415282" y="3942855"/>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46" name="Oval 1203">
                <a:extLst>
                  <a:ext uri="{FF2B5EF4-FFF2-40B4-BE49-F238E27FC236}">
                    <a16:creationId xmlns:a16="http://schemas.microsoft.com/office/drawing/2014/main" id="{96D53CCF-DE44-4AA6-8C2B-C4AFCABE08A1}"/>
                  </a:ext>
                </a:extLst>
              </p:cNvPr>
              <p:cNvSpPr>
                <a:spLocks noChangeAspect="1" noChangeArrowheads="1"/>
              </p:cNvSpPr>
              <p:nvPr/>
            </p:nvSpPr>
            <p:spPr bwMode="auto">
              <a:xfrm>
                <a:off x="8089262" y="3942855"/>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47" name="Oval 1204">
                <a:extLst>
                  <a:ext uri="{FF2B5EF4-FFF2-40B4-BE49-F238E27FC236}">
                    <a16:creationId xmlns:a16="http://schemas.microsoft.com/office/drawing/2014/main" id="{4D12876C-A2BD-42E5-AEFA-267E80262896}"/>
                  </a:ext>
                </a:extLst>
              </p:cNvPr>
              <p:cNvSpPr>
                <a:spLocks noChangeAspect="1" noChangeArrowheads="1"/>
              </p:cNvSpPr>
              <p:nvPr/>
            </p:nvSpPr>
            <p:spPr bwMode="auto">
              <a:xfrm>
                <a:off x="2246598" y="4046893"/>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48" name="Oval 1205">
                <a:extLst>
                  <a:ext uri="{FF2B5EF4-FFF2-40B4-BE49-F238E27FC236}">
                    <a16:creationId xmlns:a16="http://schemas.microsoft.com/office/drawing/2014/main" id="{1F65E3B4-37DC-4BE2-A4B5-0B8ADD0CDE70}"/>
                  </a:ext>
                </a:extLst>
              </p:cNvPr>
              <p:cNvSpPr>
                <a:spLocks noChangeAspect="1" noChangeArrowheads="1"/>
              </p:cNvSpPr>
              <p:nvPr/>
            </p:nvSpPr>
            <p:spPr bwMode="auto">
              <a:xfrm>
                <a:off x="2358174" y="4046893"/>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49" name="Oval 1206">
                <a:extLst>
                  <a:ext uri="{FF2B5EF4-FFF2-40B4-BE49-F238E27FC236}">
                    <a16:creationId xmlns:a16="http://schemas.microsoft.com/office/drawing/2014/main" id="{71D18184-1A56-4C7B-B703-9C7793993572}"/>
                  </a:ext>
                </a:extLst>
              </p:cNvPr>
              <p:cNvSpPr>
                <a:spLocks noChangeAspect="1" noChangeArrowheads="1"/>
              </p:cNvSpPr>
              <p:nvPr/>
            </p:nvSpPr>
            <p:spPr bwMode="auto">
              <a:xfrm>
                <a:off x="2471259" y="4046893"/>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50" name="Oval 1207">
                <a:extLst>
                  <a:ext uri="{FF2B5EF4-FFF2-40B4-BE49-F238E27FC236}">
                    <a16:creationId xmlns:a16="http://schemas.microsoft.com/office/drawing/2014/main" id="{5BB34D9F-BC3E-4460-A045-5AFA7FE13463}"/>
                  </a:ext>
                </a:extLst>
              </p:cNvPr>
              <p:cNvSpPr>
                <a:spLocks noChangeAspect="1" noChangeArrowheads="1"/>
              </p:cNvSpPr>
              <p:nvPr/>
            </p:nvSpPr>
            <p:spPr bwMode="auto">
              <a:xfrm>
                <a:off x="7302199" y="4046893"/>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51" name="Oval 1208">
                <a:extLst>
                  <a:ext uri="{FF2B5EF4-FFF2-40B4-BE49-F238E27FC236}">
                    <a16:creationId xmlns:a16="http://schemas.microsoft.com/office/drawing/2014/main" id="{36152ACF-A5EF-47A0-B71E-9244EF2C7E86}"/>
                  </a:ext>
                </a:extLst>
              </p:cNvPr>
              <p:cNvSpPr>
                <a:spLocks noChangeAspect="1" noChangeArrowheads="1"/>
              </p:cNvSpPr>
              <p:nvPr/>
            </p:nvSpPr>
            <p:spPr bwMode="auto">
              <a:xfrm>
                <a:off x="7415282" y="4046893"/>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52" name="Oval 1209">
                <a:extLst>
                  <a:ext uri="{FF2B5EF4-FFF2-40B4-BE49-F238E27FC236}">
                    <a16:creationId xmlns:a16="http://schemas.microsoft.com/office/drawing/2014/main" id="{7C153E98-E42C-4F69-B1E5-D54A7415B52B}"/>
                  </a:ext>
                </a:extLst>
              </p:cNvPr>
              <p:cNvSpPr>
                <a:spLocks noChangeAspect="1" noChangeArrowheads="1"/>
              </p:cNvSpPr>
              <p:nvPr/>
            </p:nvSpPr>
            <p:spPr bwMode="auto">
              <a:xfrm>
                <a:off x="8089262" y="4046893"/>
                <a:ext cx="85943"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53" name="Oval 1210">
                <a:extLst>
                  <a:ext uri="{FF2B5EF4-FFF2-40B4-BE49-F238E27FC236}">
                    <a16:creationId xmlns:a16="http://schemas.microsoft.com/office/drawing/2014/main" id="{93F3AD41-2CC5-44FC-9A43-3888384A2AAA}"/>
                  </a:ext>
                </a:extLst>
              </p:cNvPr>
              <p:cNvSpPr>
                <a:spLocks noChangeAspect="1" noChangeArrowheads="1"/>
              </p:cNvSpPr>
              <p:nvPr/>
            </p:nvSpPr>
            <p:spPr bwMode="auto">
              <a:xfrm>
                <a:off x="2246598" y="415093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54" name="Oval 1211">
                <a:extLst>
                  <a:ext uri="{FF2B5EF4-FFF2-40B4-BE49-F238E27FC236}">
                    <a16:creationId xmlns:a16="http://schemas.microsoft.com/office/drawing/2014/main" id="{039D97E5-5E7E-4D39-9F4F-E16C396532A8}"/>
                  </a:ext>
                </a:extLst>
              </p:cNvPr>
              <p:cNvSpPr>
                <a:spLocks noChangeAspect="1" noChangeArrowheads="1"/>
              </p:cNvSpPr>
              <p:nvPr/>
            </p:nvSpPr>
            <p:spPr bwMode="auto">
              <a:xfrm>
                <a:off x="2358174" y="415093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55" name="Oval 1212">
                <a:extLst>
                  <a:ext uri="{FF2B5EF4-FFF2-40B4-BE49-F238E27FC236}">
                    <a16:creationId xmlns:a16="http://schemas.microsoft.com/office/drawing/2014/main" id="{6BBCACF5-838B-47B8-850D-6EB96AE00BBF}"/>
                  </a:ext>
                </a:extLst>
              </p:cNvPr>
              <p:cNvSpPr>
                <a:spLocks noChangeAspect="1" noChangeArrowheads="1"/>
              </p:cNvSpPr>
              <p:nvPr/>
            </p:nvSpPr>
            <p:spPr bwMode="auto">
              <a:xfrm>
                <a:off x="7415282" y="415093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56" name="Oval 1213">
                <a:extLst>
                  <a:ext uri="{FF2B5EF4-FFF2-40B4-BE49-F238E27FC236}">
                    <a16:creationId xmlns:a16="http://schemas.microsoft.com/office/drawing/2014/main" id="{69418842-9CD9-4A61-AE19-5E03F5CC8AEF}"/>
                  </a:ext>
                </a:extLst>
              </p:cNvPr>
              <p:cNvSpPr>
                <a:spLocks noChangeAspect="1" noChangeArrowheads="1"/>
              </p:cNvSpPr>
              <p:nvPr/>
            </p:nvSpPr>
            <p:spPr bwMode="auto">
              <a:xfrm>
                <a:off x="7976178" y="4150930"/>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57" name="Oval 1214">
                <a:extLst>
                  <a:ext uri="{FF2B5EF4-FFF2-40B4-BE49-F238E27FC236}">
                    <a16:creationId xmlns:a16="http://schemas.microsoft.com/office/drawing/2014/main" id="{B96B8DEC-9F62-4807-B547-4E13863704D2}"/>
                  </a:ext>
                </a:extLst>
              </p:cNvPr>
              <p:cNvSpPr>
                <a:spLocks noChangeAspect="1" noChangeArrowheads="1"/>
              </p:cNvSpPr>
              <p:nvPr/>
            </p:nvSpPr>
            <p:spPr bwMode="auto">
              <a:xfrm>
                <a:off x="2246598" y="4254967"/>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58" name="Oval 1215">
                <a:extLst>
                  <a:ext uri="{FF2B5EF4-FFF2-40B4-BE49-F238E27FC236}">
                    <a16:creationId xmlns:a16="http://schemas.microsoft.com/office/drawing/2014/main" id="{DF7606B1-33DB-4A90-B48D-ACDA5CB1D8F2}"/>
                  </a:ext>
                </a:extLst>
              </p:cNvPr>
              <p:cNvSpPr>
                <a:spLocks noChangeAspect="1" noChangeArrowheads="1"/>
              </p:cNvSpPr>
              <p:nvPr/>
            </p:nvSpPr>
            <p:spPr bwMode="auto">
              <a:xfrm>
                <a:off x="2358174" y="4254967"/>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59" name="Oval 1216">
                <a:extLst>
                  <a:ext uri="{FF2B5EF4-FFF2-40B4-BE49-F238E27FC236}">
                    <a16:creationId xmlns:a16="http://schemas.microsoft.com/office/drawing/2014/main" id="{53CF9A3F-4E3C-4108-913A-B9A08363E6E8}"/>
                  </a:ext>
                </a:extLst>
              </p:cNvPr>
              <p:cNvSpPr>
                <a:spLocks noChangeAspect="1" noChangeArrowheads="1"/>
              </p:cNvSpPr>
              <p:nvPr/>
            </p:nvSpPr>
            <p:spPr bwMode="auto">
              <a:xfrm>
                <a:off x="7864602" y="4254967"/>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60" name="Oval 1217">
                <a:extLst>
                  <a:ext uri="{FF2B5EF4-FFF2-40B4-BE49-F238E27FC236}">
                    <a16:creationId xmlns:a16="http://schemas.microsoft.com/office/drawing/2014/main" id="{492C4A22-1D7B-4DF1-9010-DCEB30208F24}"/>
                  </a:ext>
                </a:extLst>
              </p:cNvPr>
              <p:cNvSpPr>
                <a:spLocks noChangeAspect="1" noChangeArrowheads="1"/>
              </p:cNvSpPr>
              <p:nvPr/>
            </p:nvSpPr>
            <p:spPr bwMode="auto">
              <a:xfrm>
                <a:off x="2246598" y="4357497"/>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61" name="Oval 1218">
                <a:extLst>
                  <a:ext uri="{FF2B5EF4-FFF2-40B4-BE49-F238E27FC236}">
                    <a16:creationId xmlns:a16="http://schemas.microsoft.com/office/drawing/2014/main" id="{955CA563-3DD4-4D26-8176-E1FC28D518E7}"/>
                  </a:ext>
                </a:extLst>
              </p:cNvPr>
              <p:cNvSpPr>
                <a:spLocks noChangeAspect="1" noChangeArrowheads="1"/>
              </p:cNvSpPr>
              <p:nvPr/>
            </p:nvSpPr>
            <p:spPr bwMode="auto">
              <a:xfrm>
                <a:off x="2358174" y="4357497"/>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62" name="Oval 1219">
                <a:extLst>
                  <a:ext uri="{FF2B5EF4-FFF2-40B4-BE49-F238E27FC236}">
                    <a16:creationId xmlns:a16="http://schemas.microsoft.com/office/drawing/2014/main" id="{F5C283AB-24A5-4C65-9B81-DC434D953C55}"/>
                  </a:ext>
                </a:extLst>
              </p:cNvPr>
              <p:cNvSpPr>
                <a:spLocks noChangeAspect="1" noChangeArrowheads="1"/>
              </p:cNvSpPr>
              <p:nvPr/>
            </p:nvSpPr>
            <p:spPr bwMode="auto">
              <a:xfrm>
                <a:off x="2246598" y="4461533"/>
                <a:ext cx="85944"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63" name="Oval 1220">
                <a:extLst>
                  <a:ext uri="{FF2B5EF4-FFF2-40B4-BE49-F238E27FC236}">
                    <a16:creationId xmlns:a16="http://schemas.microsoft.com/office/drawing/2014/main" id="{0D20D38F-D0F4-41C9-B923-9E8973A8C31F}"/>
                  </a:ext>
                </a:extLst>
              </p:cNvPr>
              <p:cNvSpPr>
                <a:spLocks noChangeAspect="1" noChangeArrowheads="1"/>
              </p:cNvSpPr>
              <p:nvPr/>
            </p:nvSpPr>
            <p:spPr bwMode="auto">
              <a:xfrm>
                <a:off x="2246598" y="4565571"/>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64" name="Oval 1221">
                <a:extLst>
                  <a:ext uri="{FF2B5EF4-FFF2-40B4-BE49-F238E27FC236}">
                    <a16:creationId xmlns:a16="http://schemas.microsoft.com/office/drawing/2014/main" id="{B2650826-727F-4A44-A90F-D4EEF602224D}"/>
                  </a:ext>
                </a:extLst>
              </p:cNvPr>
              <p:cNvSpPr>
                <a:spLocks noChangeAspect="1" noChangeArrowheads="1"/>
              </p:cNvSpPr>
              <p:nvPr/>
            </p:nvSpPr>
            <p:spPr bwMode="auto">
              <a:xfrm>
                <a:off x="2358174" y="4565571"/>
                <a:ext cx="85944" cy="85943"/>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65" name="Oval 1222">
                <a:extLst>
                  <a:ext uri="{FF2B5EF4-FFF2-40B4-BE49-F238E27FC236}">
                    <a16:creationId xmlns:a16="http://schemas.microsoft.com/office/drawing/2014/main" id="{5349DDB5-363F-4E6B-A3DB-BB1F51442956}"/>
                  </a:ext>
                </a:extLst>
              </p:cNvPr>
              <p:cNvSpPr>
                <a:spLocks noChangeAspect="1" noChangeArrowheads="1"/>
              </p:cNvSpPr>
              <p:nvPr/>
            </p:nvSpPr>
            <p:spPr bwMode="auto">
              <a:xfrm>
                <a:off x="3707642"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sp>
            <p:nvSpPr>
              <p:cNvPr id="36066" name="Oval 1223">
                <a:extLst>
                  <a:ext uri="{FF2B5EF4-FFF2-40B4-BE49-F238E27FC236}">
                    <a16:creationId xmlns:a16="http://schemas.microsoft.com/office/drawing/2014/main" id="{04B302F3-0A94-4177-A271-117ED3D2D30A}"/>
                  </a:ext>
                </a:extLst>
              </p:cNvPr>
              <p:cNvSpPr>
                <a:spLocks noChangeAspect="1" noChangeArrowheads="1"/>
              </p:cNvSpPr>
              <p:nvPr/>
            </p:nvSpPr>
            <p:spPr bwMode="auto">
              <a:xfrm>
                <a:off x="3819218" y="1557541"/>
                <a:ext cx="85943" cy="85944"/>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rgbClr val="292929"/>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30729" name="Oval 1314">
              <a:extLst>
                <a:ext uri="{FF2B5EF4-FFF2-40B4-BE49-F238E27FC236}">
                  <a16:creationId xmlns:a16="http://schemas.microsoft.com/office/drawing/2014/main" id="{A6E8ABEC-E3D8-4F63-95AC-8F7D0238BC6C}"/>
                </a:ext>
              </a:extLst>
            </p:cNvPr>
            <p:cNvSpPr>
              <a:spLocks/>
            </p:cNvSpPr>
            <p:nvPr/>
          </p:nvSpPr>
          <p:spPr bwMode="auto">
            <a:xfrm>
              <a:off x="1476600" y="1175837"/>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30" name="Oval 1318">
              <a:extLst>
                <a:ext uri="{FF2B5EF4-FFF2-40B4-BE49-F238E27FC236}">
                  <a16:creationId xmlns:a16="http://schemas.microsoft.com/office/drawing/2014/main" id="{C1A4DD19-49F8-49E7-A023-F85F05CEC2BE}"/>
                </a:ext>
              </a:extLst>
            </p:cNvPr>
            <p:cNvSpPr>
              <a:spLocks/>
            </p:cNvSpPr>
            <p:nvPr/>
          </p:nvSpPr>
          <p:spPr bwMode="auto">
            <a:xfrm>
              <a:off x="705857" y="1256634"/>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31" name="Oval 1319">
              <a:extLst>
                <a:ext uri="{FF2B5EF4-FFF2-40B4-BE49-F238E27FC236}">
                  <a16:creationId xmlns:a16="http://schemas.microsoft.com/office/drawing/2014/main" id="{EB54C0AD-43E3-48A2-A470-C02790318C75}"/>
                </a:ext>
              </a:extLst>
            </p:cNvPr>
            <p:cNvSpPr>
              <a:spLocks/>
            </p:cNvSpPr>
            <p:nvPr/>
          </p:nvSpPr>
          <p:spPr bwMode="auto">
            <a:xfrm>
              <a:off x="1374094" y="1410347"/>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32" name="Oval 1320">
              <a:extLst>
                <a:ext uri="{FF2B5EF4-FFF2-40B4-BE49-F238E27FC236}">
                  <a16:creationId xmlns:a16="http://schemas.microsoft.com/office/drawing/2014/main" id="{39F078EC-14AB-4D49-8C7E-6FA5BAE14E22}"/>
                </a:ext>
              </a:extLst>
            </p:cNvPr>
            <p:cNvSpPr>
              <a:spLocks/>
            </p:cNvSpPr>
            <p:nvPr/>
          </p:nvSpPr>
          <p:spPr bwMode="auto">
            <a:xfrm>
              <a:off x="1610638" y="1083212"/>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33" name="Oval 1321">
              <a:extLst>
                <a:ext uri="{FF2B5EF4-FFF2-40B4-BE49-F238E27FC236}">
                  <a16:creationId xmlns:a16="http://schemas.microsoft.com/office/drawing/2014/main" id="{FCBC9695-4A33-4B3D-9826-93ADE50E3AB0}"/>
                </a:ext>
              </a:extLst>
            </p:cNvPr>
            <p:cNvSpPr>
              <a:spLocks/>
            </p:cNvSpPr>
            <p:nvPr/>
          </p:nvSpPr>
          <p:spPr bwMode="auto">
            <a:xfrm>
              <a:off x="638835" y="911762"/>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34" name="Oval 1322">
              <a:extLst>
                <a:ext uri="{FF2B5EF4-FFF2-40B4-BE49-F238E27FC236}">
                  <a16:creationId xmlns:a16="http://schemas.microsoft.com/office/drawing/2014/main" id="{032EE94A-9B78-43F6-826E-43046359BC1D}"/>
                </a:ext>
              </a:extLst>
            </p:cNvPr>
            <p:cNvSpPr>
              <a:spLocks/>
            </p:cNvSpPr>
            <p:nvPr/>
          </p:nvSpPr>
          <p:spPr bwMode="auto">
            <a:xfrm>
              <a:off x="3382749" y="740312"/>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35" name="Oval 1324">
              <a:extLst>
                <a:ext uri="{FF2B5EF4-FFF2-40B4-BE49-F238E27FC236}">
                  <a16:creationId xmlns:a16="http://schemas.microsoft.com/office/drawing/2014/main" id="{E52B7ADC-6C4B-4DC1-AA09-BE9B2038785C}"/>
                </a:ext>
              </a:extLst>
            </p:cNvPr>
            <p:cNvSpPr>
              <a:spLocks/>
            </p:cNvSpPr>
            <p:nvPr/>
          </p:nvSpPr>
          <p:spPr bwMode="auto">
            <a:xfrm>
              <a:off x="2738166" y="959057"/>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36" name="Oval 1325">
              <a:extLst>
                <a:ext uri="{FF2B5EF4-FFF2-40B4-BE49-F238E27FC236}">
                  <a16:creationId xmlns:a16="http://schemas.microsoft.com/office/drawing/2014/main" id="{11F9A7B6-1781-4135-B6F4-D31CBEDD21D7}"/>
                </a:ext>
              </a:extLst>
            </p:cNvPr>
            <p:cNvSpPr>
              <a:spLocks/>
            </p:cNvSpPr>
            <p:nvPr/>
          </p:nvSpPr>
          <p:spPr bwMode="auto">
            <a:xfrm>
              <a:off x="2990480" y="667397"/>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37" name="Oval 1326">
              <a:extLst>
                <a:ext uri="{FF2B5EF4-FFF2-40B4-BE49-F238E27FC236}">
                  <a16:creationId xmlns:a16="http://schemas.microsoft.com/office/drawing/2014/main" id="{D5934BF7-D520-4FA7-AD0E-A146DCFA9C1A}"/>
                </a:ext>
              </a:extLst>
            </p:cNvPr>
            <p:cNvSpPr>
              <a:spLocks/>
            </p:cNvSpPr>
            <p:nvPr/>
          </p:nvSpPr>
          <p:spPr bwMode="auto">
            <a:xfrm>
              <a:off x="3081156" y="953147"/>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38" name="Oval 1327">
              <a:extLst>
                <a:ext uri="{FF2B5EF4-FFF2-40B4-BE49-F238E27FC236}">
                  <a16:creationId xmlns:a16="http://schemas.microsoft.com/office/drawing/2014/main" id="{3F3FCA72-0131-4E63-B35F-324E965CC359}"/>
                </a:ext>
              </a:extLst>
            </p:cNvPr>
            <p:cNvSpPr>
              <a:spLocks/>
            </p:cNvSpPr>
            <p:nvPr/>
          </p:nvSpPr>
          <p:spPr bwMode="auto">
            <a:xfrm>
              <a:off x="2984568" y="1026062"/>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39" name="Oval 1328">
              <a:extLst>
                <a:ext uri="{FF2B5EF4-FFF2-40B4-BE49-F238E27FC236}">
                  <a16:creationId xmlns:a16="http://schemas.microsoft.com/office/drawing/2014/main" id="{CC5BD0A6-3F5A-472C-9DC3-4F63BAC1C46F}"/>
                </a:ext>
              </a:extLst>
            </p:cNvPr>
            <p:cNvSpPr>
              <a:spLocks/>
            </p:cNvSpPr>
            <p:nvPr/>
          </p:nvSpPr>
          <p:spPr bwMode="auto">
            <a:xfrm>
              <a:off x="2031157" y="2323125"/>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40" name="Oval 1329">
              <a:extLst>
                <a:ext uri="{FF2B5EF4-FFF2-40B4-BE49-F238E27FC236}">
                  <a16:creationId xmlns:a16="http://schemas.microsoft.com/office/drawing/2014/main" id="{4CFA8043-3F44-4D85-940E-EFC5D37D3E41}"/>
                </a:ext>
              </a:extLst>
            </p:cNvPr>
            <p:cNvSpPr>
              <a:spLocks/>
            </p:cNvSpPr>
            <p:nvPr/>
          </p:nvSpPr>
          <p:spPr bwMode="auto">
            <a:xfrm>
              <a:off x="4705426" y="1467497"/>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41" name="Oval 1330">
              <a:extLst>
                <a:ext uri="{FF2B5EF4-FFF2-40B4-BE49-F238E27FC236}">
                  <a16:creationId xmlns:a16="http://schemas.microsoft.com/office/drawing/2014/main" id="{E2A62EC7-BA7E-417D-A989-BDE3D5BE402E}"/>
                </a:ext>
              </a:extLst>
            </p:cNvPr>
            <p:cNvSpPr>
              <a:spLocks/>
            </p:cNvSpPr>
            <p:nvPr/>
          </p:nvSpPr>
          <p:spPr bwMode="auto">
            <a:xfrm>
              <a:off x="4926201" y="1197512"/>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42" name="Oval 1331">
              <a:extLst>
                <a:ext uri="{FF2B5EF4-FFF2-40B4-BE49-F238E27FC236}">
                  <a16:creationId xmlns:a16="http://schemas.microsoft.com/office/drawing/2014/main" id="{394B73C2-14A6-4F43-86A8-954882C47DB8}"/>
                </a:ext>
              </a:extLst>
            </p:cNvPr>
            <p:cNvSpPr>
              <a:spLocks/>
            </p:cNvSpPr>
            <p:nvPr/>
          </p:nvSpPr>
          <p:spPr bwMode="auto">
            <a:xfrm>
              <a:off x="4526047" y="2054762"/>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43" name="Oval 1332">
              <a:extLst>
                <a:ext uri="{FF2B5EF4-FFF2-40B4-BE49-F238E27FC236}">
                  <a16:creationId xmlns:a16="http://schemas.microsoft.com/office/drawing/2014/main" id="{81DDAB3E-7086-4181-B353-598CEB15FFC8}"/>
                </a:ext>
              </a:extLst>
            </p:cNvPr>
            <p:cNvSpPr>
              <a:spLocks/>
            </p:cNvSpPr>
            <p:nvPr/>
          </p:nvSpPr>
          <p:spPr bwMode="auto">
            <a:xfrm>
              <a:off x="5286933" y="2685384"/>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44" name="Oval 1333">
              <a:extLst>
                <a:ext uri="{FF2B5EF4-FFF2-40B4-BE49-F238E27FC236}">
                  <a16:creationId xmlns:a16="http://schemas.microsoft.com/office/drawing/2014/main" id="{A592014A-CC7D-4871-A9B2-440058E3F473}"/>
                </a:ext>
              </a:extLst>
            </p:cNvPr>
            <p:cNvSpPr>
              <a:spLocks/>
            </p:cNvSpPr>
            <p:nvPr/>
          </p:nvSpPr>
          <p:spPr bwMode="auto">
            <a:xfrm>
              <a:off x="5097696" y="1106859"/>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45" name="Oval 1334">
              <a:extLst>
                <a:ext uri="{FF2B5EF4-FFF2-40B4-BE49-F238E27FC236}">
                  <a16:creationId xmlns:a16="http://schemas.microsoft.com/office/drawing/2014/main" id="{01ADE6FC-F042-498E-8DC6-4B67024E5622}"/>
                </a:ext>
              </a:extLst>
            </p:cNvPr>
            <p:cNvSpPr>
              <a:spLocks/>
            </p:cNvSpPr>
            <p:nvPr/>
          </p:nvSpPr>
          <p:spPr bwMode="auto">
            <a:xfrm>
              <a:off x="5139092" y="1238897"/>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46" name="Oval 1335">
              <a:extLst>
                <a:ext uri="{FF2B5EF4-FFF2-40B4-BE49-F238E27FC236}">
                  <a16:creationId xmlns:a16="http://schemas.microsoft.com/office/drawing/2014/main" id="{68AB3548-4905-4D20-8881-A15AB5D55B73}"/>
                </a:ext>
              </a:extLst>
            </p:cNvPr>
            <p:cNvSpPr>
              <a:spLocks/>
            </p:cNvSpPr>
            <p:nvPr/>
          </p:nvSpPr>
          <p:spPr bwMode="auto">
            <a:xfrm>
              <a:off x="3635062" y="1449759"/>
              <a:ext cx="234447" cy="234386"/>
            </a:xfrm>
            <a:prstGeom prst="ellipse">
              <a:avLst/>
            </a:prstGeom>
            <a:solidFill>
              <a:srgbClr val="FEF100">
                <a:alpha val="59999"/>
              </a:srgbClr>
            </a:solidFill>
            <a:ln>
              <a:noFill/>
            </a:ln>
            <a:extLst>
              <a:ext uri="{91240B29-F687-4F45-9708-019B960494DF}">
                <a14:hiddenLine xmlns:a14="http://schemas.microsoft.com/office/drawing/2010/main" w="3175">
                  <a:solidFill>
                    <a:schemeClr val="accent2"/>
                  </a:solidFill>
                  <a:bevel/>
                  <a:headEnd/>
                  <a:tailEnd/>
                </a14:hiddenLine>
              </a:ext>
            </a:extLst>
          </p:spPr>
          <p:txBody>
            <a:bodyPr lIns="68586" tIns="34293" rIns="68586" bIns="34293"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30747" name="Group 1241">
              <a:extLst>
                <a:ext uri="{FF2B5EF4-FFF2-40B4-BE49-F238E27FC236}">
                  <a16:creationId xmlns:a16="http://schemas.microsoft.com/office/drawing/2014/main" id="{EF947959-AABC-4DFC-985E-00992998FD33}"/>
                </a:ext>
              </a:extLst>
            </p:cNvPr>
            <p:cNvGrpSpPr>
              <a:grpSpLocks/>
            </p:cNvGrpSpPr>
            <p:nvPr/>
          </p:nvGrpSpPr>
          <p:grpSpPr bwMode="auto">
            <a:xfrm>
              <a:off x="681383" y="784589"/>
              <a:ext cx="4347531" cy="1430599"/>
              <a:chOff x="0" y="0"/>
              <a:chExt cx="5795198" cy="1907465"/>
            </a:xfrm>
          </p:grpSpPr>
          <p:sp>
            <p:nvSpPr>
              <p:cNvPr id="30748" name="Oval 1268">
                <a:extLst>
                  <a:ext uri="{FF2B5EF4-FFF2-40B4-BE49-F238E27FC236}">
                    <a16:creationId xmlns:a16="http://schemas.microsoft.com/office/drawing/2014/main" id="{178056DE-2D9C-4022-BCB3-3F9BF16CEF2C}"/>
                  </a:ext>
                </a:extLst>
              </p:cNvPr>
              <p:cNvSpPr>
                <a:spLocks/>
              </p:cNvSpPr>
              <p:nvPr/>
            </p:nvSpPr>
            <p:spPr bwMode="auto">
              <a:xfrm>
                <a:off x="0" y="305110"/>
                <a:ext cx="312515" cy="312515"/>
              </a:xfrm>
              <a:prstGeom prst="ellipse">
                <a:avLst/>
              </a:prstGeom>
              <a:solidFill>
                <a:srgbClr val="2D52A4"/>
              </a:solidFill>
              <a:ln>
                <a:noFill/>
              </a:ln>
              <a:extLst>
                <a:ext uri="{91240B29-F687-4F45-9708-019B960494DF}">
                  <a14:hiddenLine xmlns:a14="http://schemas.microsoft.com/office/drawing/2010/main" w="3175">
                    <a:solidFill>
                      <a:schemeClr val="accent2"/>
                    </a:solidFill>
                    <a:bevel/>
                    <a:headEnd/>
                    <a:tailEnd/>
                  </a14:hiddenLine>
                </a:ext>
              </a:extLst>
            </p:spPr>
            <p:txBody>
              <a:bodyPr lIns="91436" tIns="45718" rIns="91436" bIns="45718"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49" name="Oval 1264">
                <a:extLst>
                  <a:ext uri="{FF2B5EF4-FFF2-40B4-BE49-F238E27FC236}">
                    <a16:creationId xmlns:a16="http://schemas.microsoft.com/office/drawing/2014/main" id="{DA184797-196D-4CE4-9D78-F977A310B300}"/>
                  </a:ext>
                </a:extLst>
              </p:cNvPr>
              <p:cNvSpPr>
                <a:spLocks/>
              </p:cNvSpPr>
              <p:nvPr/>
            </p:nvSpPr>
            <p:spPr bwMode="auto">
              <a:xfrm>
                <a:off x="1172410" y="420420"/>
                <a:ext cx="312515" cy="312515"/>
              </a:xfrm>
              <a:prstGeom prst="ellipse">
                <a:avLst/>
              </a:prstGeom>
              <a:solidFill>
                <a:srgbClr val="2D52A4"/>
              </a:solidFill>
              <a:ln>
                <a:noFill/>
              </a:ln>
              <a:extLst>
                <a:ext uri="{91240B29-F687-4F45-9708-019B960494DF}">
                  <a14:hiddenLine xmlns:a14="http://schemas.microsoft.com/office/drawing/2010/main" w="3175">
                    <a:solidFill>
                      <a:schemeClr val="accent2"/>
                    </a:solidFill>
                    <a:bevel/>
                    <a:headEnd/>
                    <a:tailEnd/>
                  </a14:hiddenLine>
                </a:ext>
              </a:extLst>
            </p:spPr>
            <p:txBody>
              <a:bodyPr lIns="91436" tIns="45718" rIns="91436" bIns="45718"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50" name="Oval 1269">
                <a:extLst>
                  <a:ext uri="{FF2B5EF4-FFF2-40B4-BE49-F238E27FC236}">
                    <a16:creationId xmlns:a16="http://schemas.microsoft.com/office/drawing/2014/main" id="{4ACB108B-FF0A-485E-94B4-D5D2356F9016}"/>
                  </a:ext>
                </a:extLst>
              </p:cNvPr>
              <p:cNvSpPr>
                <a:spLocks/>
              </p:cNvSpPr>
              <p:nvPr/>
            </p:nvSpPr>
            <p:spPr bwMode="auto">
              <a:xfrm>
                <a:off x="834482" y="146556"/>
                <a:ext cx="312515" cy="312515"/>
              </a:xfrm>
              <a:prstGeom prst="ellipse">
                <a:avLst/>
              </a:prstGeom>
              <a:solidFill>
                <a:srgbClr val="2D52A4"/>
              </a:solidFill>
              <a:ln>
                <a:noFill/>
              </a:ln>
              <a:extLst>
                <a:ext uri="{91240B29-F687-4F45-9708-019B960494DF}">
                  <a14:hiddenLine xmlns:a14="http://schemas.microsoft.com/office/drawing/2010/main" w="3175">
                    <a:solidFill>
                      <a:schemeClr val="accent2"/>
                    </a:solidFill>
                    <a:bevel/>
                    <a:headEnd/>
                    <a:tailEnd/>
                  </a14:hiddenLine>
                </a:ext>
              </a:extLst>
            </p:spPr>
            <p:txBody>
              <a:bodyPr lIns="91436" tIns="45718" rIns="91436" bIns="45718"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51" name="Oval 1270">
                <a:extLst>
                  <a:ext uri="{FF2B5EF4-FFF2-40B4-BE49-F238E27FC236}">
                    <a16:creationId xmlns:a16="http://schemas.microsoft.com/office/drawing/2014/main" id="{96878F2D-2B0B-47C1-8554-62010D110616}"/>
                  </a:ext>
                </a:extLst>
              </p:cNvPr>
              <p:cNvSpPr>
                <a:spLocks/>
              </p:cNvSpPr>
              <p:nvPr/>
            </p:nvSpPr>
            <p:spPr bwMode="auto">
              <a:xfrm>
                <a:off x="547380" y="729079"/>
                <a:ext cx="312515" cy="312515"/>
              </a:xfrm>
              <a:prstGeom prst="ellipse">
                <a:avLst/>
              </a:prstGeom>
              <a:solidFill>
                <a:srgbClr val="2D52A4"/>
              </a:solidFill>
              <a:ln>
                <a:noFill/>
              </a:ln>
              <a:extLst>
                <a:ext uri="{91240B29-F687-4F45-9708-019B960494DF}">
                  <a14:hiddenLine xmlns:a14="http://schemas.microsoft.com/office/drawing/2010/main" w="3175">
                    <a:solidFill>
                      <a:schemeClr val="accent2"/>
                    </a:solidFill>
                    <a:bevel/>
                    <a:headEnd/>
                    <a:tailEnd/>
                  </a14:hiddenLine>
                </a:ext>
              </a:extLst>
            </p:spPr>
            <p:txBody>
              <a:bodyPr lIns="91436" tIns="45718" rIns="91436" bIns="45718"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52" name="Oval 1272">
                <a:extLst>
                  <a:ext uri="{FF2B5EF4-FFF2-40B4-BE49-F238E27FC236}">
                    <a16:creationId xmlns:a16="http://schemas.microsoft.com/office/drawing/2014/main" id="{865E3D8E-E95A-4976-9D89-CFC212F4062F}"/>
                  </a:ext>
                </a:extLst>
              </p:cNvPr>
              <p:cNvSpPr>
                <a:spLocks/>
              </p:cNvSpPr>
              <p:nvPr/>
            </p:nvSpPr>
            <p:spPr bwMode="auto">
              <a:xfrm>
                <a:off x="2915488" y="23197"/>
                <a:ext cx="312515" cy="312515"/>
              </a:xfrm>
              <a:prstGeom prst="ellipse">
                <a:avLst/>
              </a:prstGeom>
              <a:solidFill>
                <a:srgbClr val="2D52A4"/>
              </a:solidFill>
              <a:ln>
                <a:noFill/>
              </a:ln>
              <a:extLst>
                <a:ext uri="{91240B29-F687-4F45-9708-019B960494DF}">
                  <a14:hiddenLine xmlns:a14="http://schemas.microsoft.com/office/drawing/2010/main" w="3175">
                    <a:solidFill>
                      <a:schemeClr val="accent2"/>
                    </a:solidFill>
                    <a:bevel/>
                    <a:headEnd/>
                    <a:tailEnd/>
                  </a14:hiddenLine>
                </a:ext>
              </a:extLst>
            </p:spPr>
            <p:txBody>
              <a:bodyPr lIns="91436" tIns="45718" rIns="91436" bIns="45718"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53" name="Oval 1308">
                <a:extLst>
                  <a:ext uri="{FF2B5EF4-FFF2-40B4-BE49-F238E27FC236}">
                    <a16:creationId xmlns:a16="http://schemas.microsoft.com/office/drawing/2014/main" id="{6674B166-ADD2-4538-9377-917F3658CC66}"/>
                  </a:ext>
                </a:extLst>
              </p:cNvPr>
              <p:cNvSpPr>
                <a:spLocks/>
              </p:cNvSpPr>
              <p:nvPr/>
            </p:nvSpPr>
            <p:spPr bwMode="auto">
              <a:xfrm>
                <a:off x="2581828" y="0"/>
                <a:ext cx="312515" cy="312515"/>
              </a:xfrm>
              <a:prstGeom prst="ellipse">
                <a:avLst/>
              </a:prstGeom>
              <a:solidFill>
                <a:srgbClr val="2D52A4"/>
              </a:solidFill>
              <a:ln>
                <a:noFill/>
              </a:ln>
              <a:extLst>
                <a:ext uri="{91240B29-F687-4F45-9708-019B960494DF}">
                  <a14:hiddenLine xmlns:a14="http://schemas.microsoft.com/office/drawing/2010/main" w="3175">
                    <a:solidFill>
                      <a:schemeClr val="accent2"/>
                    </a:solidFill>
                    <a:bevel/>
                    <a:headEnd/>
                    <a:tailEnd/>
                  </a14:hiddenLine>
                </a:ext>
              </a:extLst>
            </p:spPr>
            <p:txBody>
              <a:bodyPr lIns="91436" tIns="45718" rIns="91436" bIns="45718"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54" name="Oval 1309">
                <a:extLst>
                  <a:ext uri="{FF2B5EF4-FFF2-40B4-BE49-F238E27FC236}">
                    <a16:creationId xmlns:a16="http://schemas.microsoft.com/office/drawing/2014/main" id="{025C6F60-EA26-402C-B306-953F02350F92}"/>
                  </a:ext>
                </a:extLst>
              </p:cNvPr>
              <p:cNvSpPr>
                <a:spLocks/>
              </p:cNvSpPr>
              <p:nvPr/>
            </p:nvSpPr>
            <p:spPr bwMode="auto">
              <a:xfrm>
                <a:off x="5482683" y="906356"/>
                <a:ext cx="312515" cy="312515"/>
              </a:xfrm>
              <a:prstGeom prst="ellipse">
                <a:avLst/>
              </a:prstGeom>
              <a:solidFill>
                <a:srgbClr val="2D52A4"/>
              </a:solidFill>
              <a:ln>
                <a:noFill/>
              </a:ln>
              <a:extLst>
                <a:ext uri="{91240B29-F687-4F45-9708-019B960494DF}">
                  <a14:hiddenLine xmlns:a14="http://schemas.microsoft.com/office/drawing/2010/main" w="3175">
                    <a:solidFill>
                      <a:schemeClr val="accent2"/>
                    </a:solidFill>
                    <a:bevel/>
                    <a:headEnd/>
                    <a:tailEnd/>
                  </a14:hiddenLine>
                </a:ext>
              </a:extLst>
            </p:spPr>
            <p:txBody>
              <a:bodyPr lIns="91436" tIns="45718" rIns="91436" bIns="45718"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0755" name="Oval 1310">
                <a:extLst>
                  <a:ext uri="{FF2B5EF4-FFF2-40B4-BE49-F238E27FC236}">
                    <a16:creationId xmlns:a16="http://schemas.microsoft.com/office/drawing/2014/main" id="{1454127F-F141-4DCB-995C-8E8E70009448}"/>
                  </a:ext>
                </a:extLst>
              </p:cNvPr>
              <p:cNvSpPr>
                <a:spLocks/>
              </p:cNvSpPr>
              <p:nvPr/>
            </p:nvSpPr>
            <p:spPr bwMode="auto">
              <a:xfrm>
                <a:off x="5071750" y="1594950"/>
                <a:ext cx="312515" cy="312515"/>
              </a:xfrm>
              <a:prstGeom prst="ellipse">
                <a:avLst/>
              </a:prstGeom>
              <a:solidFill>
                <a:srgbClr val="2D52A4"/>
              </a:solidFill>
              <a:ln>
                <a:noFill/>
              </a:ln>
              <a:extLst>
                <a:ext uri="{91240B29-F687-4F45-9708-019B960494DF}">
                  <a14:hiddenLine xmlns:a14="http://schemas.microsoft.com/office/drawing/2010/main" w="3175">
                    <a:solidFill>
                      <a:schemeClr val="accent2"/>
                    </a:solidFill>
                    <a:bevel/>
                    <a:headEnd/>
                    <a:tailEnd/>
                  </a14:hiddenLine>
                </a:ext>
              </a:extLst>
            </p:spPr>
            <p:txBody>
              <a:bodyPr lIns="91436" tIns="45718" rIns="91436" bIns="45718"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grpSp>
      <p:sp>
        <p:nvSpPr>
          <p:cNvPr id="20706" name="TextBox 1251">
            <a:extLst>
              <a:ext uri="{FF2B5EF4-FFF2-40B4-BE49-F238E27FC236}">
                <a16:creationId xmlns:a16="http://schemas.microsoft.com/office/drawing/2014/main" id="{674C075D-E545-4B2E-9E57-0F89D6C48EF2}"/>
              </a:ext>
            </a:extLst>
          </p:cNvPr>
          <p:cNvSpPr>
            <a:spLocks noChangeArrowheads="1"/>
          </p:cNvSpPr>
          <p:nvPr/>
        </p:nvSpPr>
        <p:spPr bwMode="auto">
          <a:xfrm>
            <a:off x="539750" y="3571875"/>
            <a:ext cx="2625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400">
                <a:solidFill>
                  <a:schemeClr val="bg1"/>
                </a:solidFill>
                <a:latin typeface="时尚中黑简体" pitchFamily="2" charset="-122"/>
                <a:ea typeface="时尚中黑简体" pitchFamily="2" charset="-122"/>
                <a:sym typeface="时尚中黑简体" pitchFamily="2" charset="-122"/>
              </a:rPr>
              <a:t>Click Enter text content click enter text content click enter text content click enter text content click input text content Click enter text content click the input text contents clicking input type content click enter text</a:t>
            </a:r>
            <a:endParaRPr kumimoji="0" lang="zh-CN" altLang="en-US" sz="180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p:cTn id="7" dur="1000" fill="hold"/>
                                        <p:tgtEl>
                                          <p:spTgt spid="19462"/>
                                        </p:tgtEl>
                                        <p:attrNameLst>
                                          <p:attrName>ppt_w</p:attrName>
                                        </p:attrNameLst>
                                      </p:cBhvr>
                                      <p:tavLst>
                                        <p:tav tm="0">
                                          <p:val>
                                            <p:strVal val="#ppt_w*0.70"/>
                                          </p:val>
                                        </p:tav>
                                        <p:tav tm="100000">
                                          <p:val>
                                            <p:strVal val="#ppt_w"/>
                                          </p:val>
                                        </p:tav>
                                      </p:tavLst>
                                    </p:anim>
                                    <p:anim calcmode="lin" valueType="num">
                                      <p:cBhvr>
                                        <p:cTn id="8" dur="1000" fill="hold"/>
                                        <p:tgtEl>
                                          <p:spTgt spid="19462"/>
                                        </p:tgtEl>
                                        <p:attrNameLst>
                                          <p:attrName>ppt_h</p:attrName>
                                        </p:attrNameLst>
                                      </p:cBhvr>
                                      <p:tavLst>
                                        <p:tav tm="0">
                                          <p:val>
                                            <p:strVal val="#ppt_h"/>
                                          </p:val>
                                        </p:tav>
                                        <p:tav tm="100000">
                                          <p:val>
                                            <p:strVal val="#ppt_h"/>
                                          </p:val>
                                        </p:tav>
                                      </p:tavLst>
                                    </p:anim>
                                    <p:animEffect>
                                      <p:cBhvr>
                                        <p:cTn id="9" dur="1000"/>
                                        <p:tgtEl>
                                          <p:spTgt spid="19462"/>
                                        </p:tgtEl>
                                      </p:cBhvr>
                                    </p:animEffect>
                                  </p:childTnLst>
                                </p:cTn>
                              </p:par>
                            </p:childTnLst>
                          </p:cTn>
                        </p:par>
                        <p:par>
                          <p:cTn id="10" fill="hold" nodeType="afterGroup">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9461"/>
                                        </p:tgtEl>
                                        <p:attrNameLst>
                                          <p:attrName>style.visibility</p:attrName>
                                        </p:attrNameLst>
                                      </p:cBhvr>
                                      <p:to>
                                        <p:strVal val="visible"/>
                                      </p:to>
                                    </p:set>
                                    <p:anim calcmode="lin" valueType="num">
                                      <p:cBhvr>
                                        <p:cTn id="13" dur="500" fill="hold"/>
                                        <p:tgtEl>
                                          <p:spTgt spid="1946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9461"/>
                                        </p:tgtEl>
                                        <p:attrNameLst>
                                          <p:attrName>ppt_y</p:attrName>
                                        </p:attrNameLst>
                                      </p:cBhvr>
                                      <p:tavLst>
                                        <p:tav tm="0">
                                          <p:val>
                                            <p:strVal val="#ppt_y"/>
                                          </p:val>
                                        </p:tav>
                                        <p:tav tm="100000">
                                          <p:val>
                                            <p:strVal val="#ppt_y"/>
                                          </p:val>
                                        </p:tav>
                                      </p:tavLst>
                                    </p:anim>
                                    <p:anim calcmode="lin" valueType="num">
                                      <p:cBhvr>
                                        <p:cTn id="15" dur="500" fill="hold"/>
                                        <p:tgtEl>
                                          <p:spTgt spid="1946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9461"/>
                                        </p:tgtEl>
                                        <p:attrNameLst>
                                          <p:attrName>ppt_w</p:attrName>
                                        </p:attrNameLst>
                                      </p:cBhvr>
                                      <p:tavLst>
                                        <p:tav tm="0">
                                          <p:val>
                                            <p:strVal val="#ppt_w/10"/>
                                          </p:val>
                                        </p:tav>
                                        <p:tav tm="50000">
                                          <p:val>
                                            <p:strVal val="#ppt_w+.01"/>
                                          </p:val>
                                        </p:tav>
                                        <p:tav tm="100000">
                                          <p:val>
                                            <p:strVal val="#ppt_w"/>
                                          </p:val>
                                        </p:tav>
                                      </p:tavLst>
                                    </p:anim>
                                    <p:animEffect>
                                      <p:cBhvr>
                                        <p:cTn id="17" dur="500" tmFilter="0,0; .5, 1; 1, 1"/>
                                        <p:tgtEl>
                                          <p:spTgt spid="19461"/>
                                        </p:tgtEl>
                                      </p:cBhvr>
                                    </p:animEffect>
                                  </p:childTnLst>
                                </p:cTn>
                              </p:par>
                            </p:childTnLst>
                          </p:cTn>
                        </p:par>
                        <p:par>
                          <p:cTn id="18" fill="hold" nodeType="afterGroup">
                            <p:stCondLst>
                              <p:cond delay="1850"/>
                            </p:stCondLst>
                            <p:childTnLst>
                              <p:par>
                                <p:cTn id="19" presetID="41" presetClass="entr" presetSubtype="0" fill="hold" grpId="0" nodeType="afterEffect">
                                  <p:stCondLst>
                                    <p:cond delay="0"/>
                                  </p:stCondLst>
                                  <p:iterate type="lt">
                                    <p:tmPct val="1818"/>
                                  </p:iterate>
                                  <p:childTnLst>
                                    <p:set>
                                      <p:cBhvr>
                                        <p:cTn id="20" dur="1" fill="hold">
                                          <p:stCondLst>
                                            <p:cond delay="0"/>
                                          </p:stCondLst>
                                        </p:cTn>
                                        <p:tgtEl>
                                          <p:spTgt spid="20706"/>
                                        </p:tgtEl>
                                        <p:attrNameLst>
                                          <p:attrName>style.visibility</p:attrName>
                                        </p:attrNameLst>
                                      </p:cBhvr>
                                      <p:to>
                                        <p:strVal val="visible"/>
                                      </p:to>
                                    </p:set>
                                    <p:anim calcmode="lin" valueType="num">
                                      <p:cBhvr>
                                        <p:cTn id="21" dur="500" fill="hold"/>
                                        <p:tgtEl>
                                          <p:spTgt spid="2070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0706"/>
                                        </p:tgtEl>
                                        <p:attrNameLst>
                                          <p:attrName>ppt_y</p:attrName>
                                        </p:attrNameLst>
                                      </p:cBhvr>
                                      <p:tavLst>
                                        <p:tav tm="0">
                                          <p:val>
                                            <p:strVal val="#ppt_y"/>
                                          </p:val>
                                        </p:tav>
                                        <p:tav tm="100000">
                                          <p:val>
                                            <p:strVal val="#ppt_y"/>
                                          </p:val>
                                        </p:tav>
                                      </p:tavLst>
                                    </p:anim>
                                    <p:anim calcmode="lin" valueType="num">
                                      <p:cBhvr>
                                        <p:cTn id="23" dur="500" fill="hold"/>
                                        <p:tgtEl>
                                          <p:spTgt spid="2070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0706"/>
                                        </p:tgtEl>
                                        <p:attrNameLst>
                                          <p:attrName>ppt_w</p:attrName>
                                        </p:attrNameLst>
                                      </p:cBhvr>
                                      <p:tavLst>
                                        <p:tav tm="0">
                                          <p:val>
                                            <p:strVal val="#ppt_w/10"/>
                                          </p:val>
                                        </p:tav>
                                        <p:tav tm="50000">
                                          <p:val>
                                            <p:strVal val="#ppt_w+.01"/>
                                          </p:val>
                                        </p:tav>
                                        <p:tav tm="100000">
                                          <p:val>
                                            <p:strVal val="#ppt_w"/>
                                          </p:val>
                                        </p:tav>
                                      </p:tavLst>
                                    </p:anim>
                                    <p:animEffect>
                                      <p:cBhvr>
                                        <p:cTn id="25" dur="500" tmFilter="0,0; .5, 1; 1, 1"/>
                                        <p:tgtEl>
                                          <p:spTgt spid="20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ldLvl="0" autoUpdateAnimBg="0"/>
      <p:bldP spid="20706"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灯片编号占位符 4">
            <a:extLst>
              <a:ext uri="{FF2B5EF4-FFF2-40B4-BE49-F238E27FC236}">
                <a16:creationId xmlns:a16="http://schemas.microsoft.com/office/drawing/2014/main" id="{EF95915C-A916-4516-973F-C010EEE582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EAAB29DE-FB69-4C12-96D6-6706387100ED}" type="slidenum">
              <a:rPr kumimoji="0" lang="zh-CN" altLang="en-US" sz="1200">
                <a:solidFill>
                  <a:srgbClr val="898989"/>
                </a:solidFill>
              </a:rPr>
              <a:pPr/>
              <a:t>17</a:t>
            </a:fld>
            <a:endParaRPr kumimoji="0" lang="zh-CN" altLang="en-US" sz="1800"/>
          </a:p>
        </p:txBody>
      </p:sp>
      <p:pic>
        <p:nvPicPr>
          <p:cNvPr id="31746" name="Picture 2" descr="F:\0作品发布中心\0中转站\巴西\巴西7\1.png">
            <a:extLst>
              <a:ext uri="{FF2B5EF4-FFF2-40B4-BE49-F238E27FC236}">
                <a16:creationId xmlns:a16="http://schemas.microsoft.com/office/drawing/2014/main" id="{6DC3988B-5CE2-441C-A31D-802485A99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0025"/>
            <a:ext cx="5106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36">
            <a:extLst>
              <a:ext uri="{FF2B5EF4-FFF2-40B4-BE49-F238E27FC236}">
                <a16:creationId xmlns:a16="http://schemas.microsoft.com/office/drawing/2014/main" id="{1636F0C3-7360-45F6-B789-64033352D660}"/>
              </a:ext>
            </a:extLst>
          </p:cNvPr>
          <p:cNvSpPr>
            <a:spLocks noChangeArrowheads="1"/>
          </p:cNvSpPr>
          <p:nvPr/>
        </p:nvSpPr>
        <p:spPr bwMode="auto">
          <a:xfrm>
            <a:off x="8134350" y="123825"/>
            <a:ext cx="81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000">
                <a:solidFill>
                  <a:schemeClr val="bg1"/>
                </a:solidFill>
                <a:latin typeface="时尚中黑简体" pitchFamily="2" charset="-122"/>
                <a:ea typeface="时尚中黑简体" pitchFamily="2" charset="-122"/>
                <a:sym typeface="时尚中黑简体" pitchFamily="2" charset="-122"/>
              </a:rPr>
              <a:t>Logo </a:t>
            </a:r>
            <a:endParaRPr kumimoji="0" lang="zh-CN" altLang="en-US" sz="2000">
              <a:solidFill>
                <a:schemeClr val="bg1"/>
              </a:solidFill>
              <a:latin typeface="时尚中黑简体" pitchFamily="2" charset="-122"/>
              <a:ea typeface="时尚中黑简体" pitchFamily="2" charset="-122"/>
              <a:sym typeface="时尚中黑简体" pitchFamily="2" charset="-122"/>
            </a:endParaRPr>
          </a:p>
        </p:txBody>
      </p:sp>
      <p:pic>
        <p:nvPicPr>
          <p:cNvPr id="31748" name="Picture 3">
            <a:extLst>
              <a:ext uri="{FF2B5EF4-FFF2-40B4-BE49-F238E27FC236}">
                <a16:creationId xmlns:a16="http://schemas.microsoft.com/office/drawing/2014/main" id="{E5055AD7-93FE-4F7C-8B09-7CB0CCD78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813" y="123825"/>
            <a:ext cx="363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21509" name="矩形 8">
            <a:extLst>
              <a:ext uri="{FF2B5EF4-FFF2-40B4-BE49-F238E27FC236}">
                <a16:creationId xmlns:a16="http://schemas.microsoft.com/office/drawing/2014/main" id="{5E8EFD9F-B849-45E9-B110-ED80F72ED87F}"/>
              </a:ext>
            </a:extLst>
          </p:cNvPr>
          <p:cNvSpPr>
            <a:spLocks noChangeArrowheads="1"/>
          </p:cNvSpPr>
          <p:nvPr/>
        </p:nvSpPr>
        <p:spPr bwMode="auto">
          <a:xfrm>
            <a:off x="1449388" y="987425"/>
            <a:ext cx="244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4000" b="1">
                <a:solidFill>
                  <a:schemeClr val="bg1"/>
                </a:solidFill>
                <a:latin typeface="时尚中黑简体" pitchFamily="2" charset="-122"/>
                <a:ea typeface="时尚中黑简体" pitchFamily="2" charset="-122"/>
                <a:sym typeface="时尚中黑简体" pitchFamily="2" charset="-122"/>
              </a:rPr>
              <a:t>Context</a:t>
            </a:r>
            <a:endParaRPr kumimoji="0" lang="zh-CN" altLang="en-US" sz="4000" b="1">
              <a:solidFill>
                <a:schemeClr val="bg1"/>
              </a:solidFill>
              <a:latin typeface="时尚中黑简体" pitchFamily="2" charset="-122"/>
              <a:ea typeface="时尚中黑简体" pitchFamily="2" charset="-122"/>
              <a:sym typeface="时尚中黑简体" pitchFamily="2" charset="-122"/>
            </a:endParaRPr>
          </a:p>
        </p:txBody>
      </p:sp>
      <p:sp>
        <p:nvSpPr>
          <p:cNvPr id="21510" name="矩形 9">
            <a:extLst>
              <a:ext uri="{FF2B5EF4-FFF2-40B4-BE49-F238E27FC236}">
                <a16:creationId xmlns:a16="http://schemas.microsoft.com/office/drawing/2014/main" id="{CCE915D4-6EC3-4A47-8BF1-07D3E1F707FD}"/>
              </a:ext>
            </a:extLst>
          </p:cNvPr>
          <p:cNvSpPr>
            <a:spLocks noChangeArrowheads="1"/>
          </p:cNvSpPr>
          <p:nvPr/>
        </p:nvSpPr>
        <p:spPr bwMode="auto">
          <a:xfrm>
            <a:off x="1449388" y="1660525"/>
            <a:ext cx="2198687" cy="252413"/>
          </a:xfrm>
          <a:prstGeom prst="rect">
            <a:avLst/>
          </a:prstGeom>
          <a:solidFill>
            <a:srgbClr val="FEF1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chemeClr val="bg1"/>
              </a:solidFill>
              <a:latin typeface="宋体" panose="02010600030101010101" pitchFamily="2" charset="-122"/>
              <a:sym typeface="宋体" panose="02010600030101010101" pitchFamily="2" charset="-122"/>
            </a:endParaRPr>
          </a:p>
        </p:txBody>
      </p:sp>
      <p:grpSp>
        <p:nvGrpSpPr>
          <p:cNvPr id="21511" name="Group 7">
            <a:extLst>
              <a:ext uri="{FF2B5EF4-FFF2-40B4-BE49-F238E27FC236}">
                <a16:creationId xmlns:a16="http://schemas.microsoft.com/office/drawing/2014/main" id="{BC74CDBB-EBF8-4C49-AE03-D3DF9A6D212C}"/>
              </a:ext>
            </a:extLst>
          </p:cNvPr>
          <p:cNvGrpSpPr>
            <a:grpSpLocks/>
          </p:cNvGrpSpPr>
          <p:nvPr/>
        </p:nvGrpSpPr>
        <p:grpSpPr bwMode="auto">
          <a:xfrm>
            <a:off x="4637088" y="2144713"/>
            <a:ext cx="569912" cy="569912"/>
            <a:chOff x="0" y="0"/>
            <a:chExt cx="569912" cy="569912"/>
          </a:xfrm>
        </p:grpSpPr>
        <p:sp>
          <p:nvSpPr>
            <p:cNvPr id="31769" name="Freeform 6">
              <a:extLst>
                <a:ext uri="{FF2B5EF4-FFF2-40B4-BE49-F238E27FC236}">
                  <a16:creationId xmlns:a16="http://schemas.microsoft.com/office/drawing/2014/main" id="{3D614373-ECA0-414E-89F5-25431A4E513E}"/>
                </a:ext>
              </a:extLst>
            </p:cNvPr>
            <p:cNvSpPr>
              <a:spLocks noEditPoints="1" noChangeArrowheads="1"/>
            </p:cNvSpPr>
            <p:nvPr/>
          </p:nvSpPr>
          <p:spPr bwMode="auto">
            <a:xfrm>
              <a:off x="93662" y="254000"/>
              <a:ext cx="288925" cy="198437"/>
            </a:xfrm>
            <a:custGeom>
              <a:avLst/>
              <a:gdLst>
                <a:gd name="T0" fmla="*/ 549103839 w 77"/>
                <a:gd name="T1" fmla="*/ 14017889 h 53"/>
                <a:gd name="T2" fmla="*/ 0 w 77"/>
                <a:gd name="T3" fmla="*/ 392512130 h 53"/>
                <a:gd name="T4" fmla="*/ 549103839 w 77"/>
                <a:gd name="T5" fmla="*/ 728948959 h 53"/>
                <a:gd name="T6" fmla="*/ 1084125398 w 77"/>
                <a:gd name="T7" fmla="*/ 322418940 h 53"/>
                <a:gd name="T8" fmla="*/ 549103839 w 77"/>
                <a:gd name="T9" fmla="*/ 14017889 h 53"/>
                <a:gd name="T10" fmla="*/ 746214477 w 77"/>
                <a:gd name="T11" fmla="*/ 518673133 h 53"/>
                <a:gd name="T12" fmla="*/ 295671586 w 77"/>
                <a:gd name="T13" fmla="*/ 602784212 h 53"/>
                <a:gd name="T14" fmla="*/ 211192918 w 77"/>
                <a:gd name="T15" fmla="*/ 462601576 h 53"/>
                <a:gd name="T16" fmla="*/ 478703698 w 77"/>
                <a:gd name="T17" fmla="*/ 154200525 h 53"/>
                <a:gd name="T18" fmla="*/ 746214477 w 77"/>
                <a:gd name="T19" fmla="*/ 518673133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53"/>
                <a:gd name="T32" fmla="*/ 77 w 77"/>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53">
                  <a:moveTo>
                    <a:pt x="39" y="1"/>
                  </a:moveTo>
                  <a:cubicBezTo>
                    <a:pt x="17" y="2"/>
                    <a:pt x="0" y="14"/>
                    <a:pt x="0" y="28"/>
                  </a:cubicBezTo>
                  <a:cubicBezTo>
                    <a:pt x="0" y="42"/>
                    <a:pt x="17" y="53"/>
                    <a:pt x="39" y="52"/>
                  </a:cubicBezTo>
                  <a:cubicBezTo>
                    <a:pt x="60" y="51"/>
                    <a:pt x="77" y="38"/>
                    <a:pt x="77" y="23"/>
                  </a:cubicBezTo>
                  <a:cubicBezTo>
                    <a:pt x="77" y="9"/>
                    <a:pt x="60" y="0"/>
                    <a:pt x="39" y="1"/>
                  </a:cubicBezTo>
                  <a:close/>
                  <a:moveTo>
                    <a:pt x="53" y="37"/>
                  </a:moveTo>
                  <a:cubicBezTo>
                    <a:pt x="47" y="46"/>
                    <a:pt x="34" y="50"/>
                    <a:pt x="21" y="43"/>
                  </a:cubicBezTo>
                  <a:cubicBezTo>
                    <a:pt x="15" y="40"/>
                    <a:pt x="15" y="33"/>
                    <a:pt x="15" y="33"/>
                  </a:cubicBezTo>
                  <a:cubicBezTo>
                    <a:pt x="15" y="33"/>
                    <a:pt x="13" y="13"/>
                    <a:pt x="34" y="11"/>
                  </a:cubicBezTo>
                  <a:cubicBezTo>
                    <a:pt x="56" y="8"/>
                    <a:pt x="60" y="29"/>
                    <a:pt x="53" y="37"/>
                  </a:cubicBezTo>
                  <a:close/>
                </a:path>
              </a:pathLst>
            </a:custGeom>
            <a:solidFill>
              <a:srgbClr val="FEF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770" name="Freeform 7">
              <a:extLst>
                <a:ext uri="{FF2B5EF4-FFF2-40B4-BE49-F238E27FC236}">
                  <a16:creationId xmlns:a16="http://schemas.microsoft.com/office/drawing/2014/main" id="{6BEEB880-64B3-4296-893F-869FFA8B6950}"/>
                </a:ext>
              </a:extLst>
            </p:cNvPr>
            <p:cNvSpPr>
              <a:spLocks noChangeArrowheads="1"/>
            </p:cNvSpPr>
            <p:nvPr/>
          </p:nvSpPr>
          <p:spPr bwMode="auto">
            <a:xfrm>
              <a:off x="233362" y="341312"/>
              <a:ext cx="22225" cy="22225"/>
            </a:xfrm>
            <a:custGeom>
              <a:avLst/>
              <a:gdLst>
                <a:gd name="T0" fmla="*/ 27440467 w 6"/>
                <a:gd name="T1" fmla="*/ 13720233 h 6"/>
                <a:gd name="T2" fmla="*/ 13720233 w 6"/>
                <a:gd name="T3" fmla="*/ 68604871 h 6"/>
                <a:gd name="T4" fmla="*/ 68604871 w 6"/>
                <a:gd name="T5" fmla="*/ 68604871 h 6"/>
                <a:gd name="T6" fmla="*/ 82325104 w 6"/>
                <a:gd name="T7" fmla="*/ 13720233 h 6"/>
                <a:gd name="T8" fmla="*/ 27440467 w 6"/>
                <a:gd name="T9" fmla="*/ 13720233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2" y="1"/>
                  </a:moveTo>
                  <a:cubicBezTo>
                    <a:pt x="0" y="2"/>
                    <a:pt x="0" y="4"/>
                    <a:pt x="1" y="5"/>
                  </a:cubicBezTo>
                  <a:cubicBezTo>
                    <a:pt x="2" y="6"/>
                    <a:pt x="3" y="6"/>
                    <a:pt x="5" y="5"/>
                  </a:cubicBezTo>
                  <a:cubicBezTo>
                    <a:pt x="6" y="4"/>
                    <a:pt x="6" y="2"/>
                    <a:pt x="6" y="1"/>
                  </a:cubicBezTo>
                  <a:cubicBezTo>
                    <a:pt x="5" y="0"/>
                    <a:pt x="3" y="0"/>
                    <a:pt x="2" y="1"/>
                  </a:cubicBezTo>
                  <a:close/>
                </a:path>
              </a:pathLst>
            </a:custGeom>
            <a:solidFill>
              <a:srgbClr val="FEF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771" name="Freeform 8">
              <a:extLst>
                <a:ext uri="{FF2B5EF4-FFF2-40B4-BE49-F238E27FC236}">
                  <a16:creationId xmlns:a16="http://schemas.microsoft.com/office/drawing/2014/main" id="{3AFB6A95-A342-4202-8FB9-7ED0013FC1A2}"/>
                </a:ext>
              </a:extLst>
            </p:cNvPr>
            <p:cNvSpPr>
              <a:spLocks noChangeArrowheads="1"/>
            </p:cNvSpPr>
            <p:nvPr/>
          </p:nvSpPr>
          <p:spPr bwMode="auto">
            <a:xfrm>
              <a:off x="176212" y="352425"/>
              <a:ext cx="52387" cy="47625"/>
            </a:xfrm>
            <a:custGeom>
              <a:avLst/>
              <a:gdLst>
                <a:gd name="T0" fmla="*/ 98016077 w 14"/>
                <a:gd name="T1" fmla="*/ 13419260 h 13"/>
                <a:gd name="T2" fmla="*/ 0 w 14"/>
                <a:gd name="T3" fmla="*/ 107368731 h 13"/>
                <a:gd name="T4" fmla="*/ 98016077 w 14"/>
                <a:gd name="T5" fmla="*/ 174472356 h 13"/>
                <a:gd name="T6" fmla="*/ 196028412 w 14"/>
                <a:gd name="T7" fmla="*/ 80526548 h 13"/>
                <a:gd name="T8" fmla="*/ 98016077 w 14"/>
                <a:gd name="T9" fmla="*/ 13419260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7" y="1"/>
                  </a:moveTo>
                  <a:cubicBezTo>
                    <a:pt x="2" y="1"/>
                    <a:pt x="0" y="4"/>
                    <a:pt x="0" y="8"/>
                  </a:cubicBezTo>
                  <a:cubicBezTo>
                    <a:pt x="0" y="11"/>
                    <a:pt x="3" y="13"/>
                    <a:pt x="7" y="13"/>
                  </a:cubicBezTo>
                  <a:cubicBezTo>
                    <a:pt x="11" y="13"/>
                    <a:pt x="14" y="9"/>
                    <a:pt x="14" y="6"/>
                  </a:cubicBezTo>
                  <a:cubicBezTo>
                    <a:pt x="14" y="3"/>
                    <a:pt x="11" y="0"/>
                    <a:pt x="7" y="1"/>
                  </a:cubicBezTo>
                  <a:close/>
                </a:path>
              </a:pathLst>
            </a:custGeom>
            <a:solidFill>
              <a:srgbClr val="FEF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772" name="Freeform 9">
              <a:extLst>
                <a:ext uri="{FF2B5EF4-FFF2-40B4-BE49-F238E27FC236}">
                  <a16:creationId xmlns:a16="http://schemas.microsoft.com/office/drawing/2014/main" id="{074B954F-DDF3-4F13-8B61-B5526ADEFEE4}"/>
                </a:ext>
              </a:extLst>
            </p:cNvPr>
            <p:cNvSpPr>
              <a:spLocks noEditPoints="1" noChangeArrowheads="1"/>
            </p:cNvSpPr>
            <p:nvPr/>
          </p:nvSpPr>
          <p:spPr bwMode="auto">
            <a:xfrm>
              <a:off x="0" y="0"/>
              <a:ext cx="569912" cy="569912"/>
            </a:xfrm>
            <a:custGeom>
              <a:avLst/>
              <a:gdLst>
                <a:gd name="T0" fmla="*/ 1813501228 w 152"/>
                <a:gd name="T1" fmla="*/ 0 h 152"/>
                <a:gd name="T2" fmla="*/ 323338823 w 152"/>
                <a:gd name="T3" fmla="*/ 0 h 152"/>
                <a:gd name="T4" fmla="*/ 0 w 152"/>
                <a:gd name="T5" fmla="*/ 323338823 h 152"/>
                <a:gd name="T6" fmla="*/ 0 w 152"/>
                <a:gd name="T7" fmla="*/ 1813501228 h 152"/>
                <a:gd name="T8" fmla="*/ 323338823 w 152"/>
                <a:gd name="T9" fmla="*/ 2136840051 h 152"/>
                <a:gd name="T10" fmla="*/ 1813501228 w 152"/>
                <a:gd name="T11" fmla="*/ 2136840051 h 152"/>
                <a:gd name="T12" fmla="*/ 2136840051 w 152"/>
                <a:gd name="T13" fmla="*/ 1813501228 h 152"/>
                <a:gd name="T14" fmla="*/ 2136840051 w 152"/>
                <a:gd name="T15" fmla="*/ 323338823 h 152"/>
                <a:gd name="T16" fmla="*/ 1813501228 w 152"/>
                <a:gd name="T17" fmla="*/ 0 h 152"/>
                <a:gd name="T18" fmla="*/ 1701037343 w 152"/>
                <a:gd name="T19" fmla="*/ 1419875757 h 152"/>
                <a:gd name="T20" fmla="*/ 871605416 w 152"/>
                <a:gd name="T21" fmla="*/ 1785384319 h 152"/>
                <a:gd name="T22" fmla="*/ 168697701 w 152"/>
                <a:gd name="T23" fmla="*/ 1321468452 h 152"/>
                <a:gd name="T24" fmla="*/ 309278494 w 152"/>
                <a:gd name="T25" fmla="*/ 955956141 h 152"/>
                <a:gd name="T26" fmla="*/ 787258440 w 152"/>
                <a:gd name="T27" fmla="*/ 562326921 h 152"/>
                <a:gd name="T28" fmla="*/ 1068420025 w 152"/>
                <a:gd name="T29" fmla="*/ 702907714 h 152"/>
                <a:gd name="T30" fmla="*/ 1124653842 w 152"/>
                <a:gd name="T31" fmla="*/ 801315019 h 152"/>
                <a:gd name="T32" fmla="*/ 1490166154 w 152"/>
                <a:gd name="T33" fmla="*/ 787258440 h 152"/>
                <a:gd name="T34" fmla="*/ 1504222733 w 152"/>
                <a:gd name="T35" fmla="*/ 984069300 h 152"/>
                <a:gd name="T36" fmla="*/ 1532339642 w 152"/>
                <a:gd name="T37" fmla="*/ 1040303117 h 152"/>
                <a:gd name="T38" fmla="*/ 1701037343 w 152"/>
                <a:gd name="T39" fmla="*/ 1419875757 h 152"/>
                <a:gd name="T40" fmla="*/ 1462049245 w 152"/>
                <a:gd name="T41" fmla="*/ 688851135 h 152"/>
                <a:gd name="T42" fmla="*/ 1405815428 w 152"/>
                <a:gd name="T43" fmla="*/ 646673897 h 152"/>
                <a:gd name="T44" fmla="*/ 1462049245 w 152"/>
                <a:gd name="T45" fmla="*/ 590443830 h 152"/>
                <a:gd name="T46" fmla="*/ 1729154252 w 152"/>
                <a:gd name="T47" fmla="*/ 871605416 h 152"/>
                <a:gd name="T48" fmla="*/ 1729154252 w 152"/>
                <a:gd name="T49" fmla="*/ 871605416 h 152"/>
                <a:gd name="T50" fmla="*/ 1686980764 w 152"/>
                <a:gd name="T51" fmla="*/ 913778904 h 152"/>
                <a:gd name="T52" fmla="*/ 1630746947 w 152"/>
                <a:gd name="T53" fmla="*/ 857548836 h 152"/>
                <a:gd name="T54" fmla="*/ 1462049245 w 152"/>
                <a:gd name="T55" fmla="*/ 688851135 h 152"/>
                <a:gd name="T56" fmla="*/ 1982198929 w 152"/>
                <a:gd name="T57" fmla="*/ 955956141 h 152"/>
                <a:gd name="T58" fmla="*/ 1982198929 w 152"/>
                <a:gd name="T59" fmla="*/ 955956141 h 152"/>
                <a:gd name="T60" fmla="*/ 1911908533 w 152"/>
                <a:gd name="T61" fmla="*/ 1012186209 h 152"/>
                <a:gd name="T62" fmla="*/ 1841618136 w 152"/>
                <a:gd name="T63" fmla="*/ 955956141 h 152"/>
                <a:gd name="T64" fmla="*/ 1855678465 w 152"/>
                <a:gd name="T65" fmla="*/ 885665745 h 152"/>
                <a:gd name="T66" fmla="*/ 1827561557 w 152"/>
                <a:gd name="T67" fmla="*/ 646673897 h 152"/>
                <a:gd name="T68" fmla="*/ 1476105825 w 152"/>
                <a:gd name="T69" fmla="*/ 463919616 h 152"/>
                <a:gd name="T70" fmla="*/ 1405815428 w 152"/>
                <a:gd name="T71" fmla="*/ 477976196 h 152"/>
                <a:gd name="T72" fmla="*/ 1335525032 w 152"/>
                <a:gd name="T73" fmla="*/ 407685799 h 152"/>
                <a:gd name="T74" fmla="*/ 1391758849 w 152"/>
                <a:gd name="T75" fmla="*/ 337395403 h 152"/>
                <a:gd name="T76" fmla="*/ 1391758849 w 152"/>
                <a:gd name="T77" fmla="*/ 337395403 h 152"/>
                <a:gd name="T78" fmla="*/ 1391758849 w 152"/>
                <a:gd name="T79" fmla="*/ 337395403 h 152"/>
                <a:gd name="T80" fmla="*/ 1644803526 w 152"/>
                <a:gd name="T81" fmla="*/ 337395403 h 152"/>
                <a:gd name="T82" fmla="*/ 1982198929 w 152"/>
                <a:gd name="T83" fmla="*/ 955956141 h 1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2"/>
                <a:gd name="T127" fmla="*/ 0 h 152"/>
                <a:gd name="T128" fmla="*/ 152 w 152"/>
                <a:gd name="T129" fmla="*/ 152 h 1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2" h="152">
                  <a:moveTo>
                    <a:pt x="129" y="0"/>
                  </a:moveTo>
                  <a:cubicBezTo>
                    <a:pt x="23" y="0"/>
                    <a:pt x="23" y="0"/>
                    <a:pt x="23" y="0"/>
                  </a:cubicBezTo>
                  <a:cubicBezTo>
                    <a:pt x="10" y="0"/>
                    <a:pt x="0" y="10"/>
                    <a:pt x="0" y="23"/>
                  </a:cubicBezTo>
                  <a:cubicBezTo>
                    <a:pt x="0" y="129"/>
                    <a:pt x="0" y="129"/>
                    <a:pt x="0" y="129"/>
                  </a:cubicBezTo>
                  <a:cubicBezTo>
                    <a:pt x="0" y="142"/>
                    <a:pt x="10" y="152"/>
                    <a:pt x="23" y="152"/>
                  </a:cubicBezTo>
                  <a:cubicBezTo>
                    <a:pt x="129" y="152"/>
                    <a:pt x="129" y="152"/>
                    <a:pt x="129" y="152"/>
                  </a:cubicBezTo>
                  <a:cubicBezTo>
                    <a:pt x="142" y="152"/>
                    <a:pt x="152" y="142"/>
                    <a:pt x="152" y="129"/>
                  </a:cubicBezTo>
                  <a:cubicBezTo>
                    <a:pt x="152" y="23"/>
                    <a:pt x="152" y="23"/>
                    <a:pt x="152" y="23"/>
                  </a:cubicBezTo>
                  <a:cubicBezTo>
                    <a:pt x="152" y="10"/>
                    <a:pt x="142" y="0"/>
                    <a:pt x="129" y="0"/>
                  </a:cubicBezTo>
                  <a:close/>
                  <a:moveTo>
                    <a:pt x="121" y="101"/>
                  </a:moveTo>
                  <a:cubicBezTo>
                    <a:pt x="113" y="120"/>
                    <a:pt x="84" y="129"/>
                    <a:pt x="62" y="127"/>
                  </a:cubicBezTo>
                  <a:cubicBezTo>
                    <a:pt x="41" y="125"/>
                    <a:pt x="15" y="119"/>
                    <a:pt x="12" y="94"/>
                  </a:cubicBezTo>
                  <a:cubicBezTo>
                    <a:pt x="12" y="94"/>
                    <a:pt x="11" y="83"/>
                    <a:pt x="22" y="68"/>
                  </a:cubicBezTo>
                  <a:cubicBezTo>
                    <a:pt x="22" y="68"/>
                    <a:pt x="38" y="46"/>
                    <a:pt x="56" y="40"/>
                  </a:cubicBezTo>
                  <a:cubicBezTo>
                    <a:pt x="74" y="34"/>
                    <a:pt x="76" y="44"/>
                    <a:pt x="76" y="50"/>
                  </a:cubicBezTo>
                  <a:cubicBezTo>
                    <a:pt x="75" y="56"/>
                    <a:pt x="73" y="59"/>
                    <a:pt x="80" y="57"/>
                  </a:cubicBezTo>
                  <a:cubicBezTo>
                    <a:pt x="80" y="57"/>
                    <a:pt x="98" y="48"/>
                    <a:pt x="106" y="56"/>
                  </a:cubicBezTo>
                  <a:cubicBezTo>
                    <a:pt x="112" y="62"/>
                    <a:pt x="107" y="70"/>
                    <a:pt x="107" y="70"/>
                  </a:cubicBezTo>
                  <a:cubicBezTo>
                    <a:pt x="107" y="70"/>
                    <a:pt x="104" y="73"/>
                    <a:pt x="109" y="74"/>
                  </a:cubicBezTo>
                  <a:cubicBezTo>
                    <a:pt x="114" y="75"/>
                    <a:pt x="130" y="82"/>
                    <a:pt x="121" y="101"/>
                  </a:cubicBezTo>
                  <a:close/>
                  <a:moveTo>
                    <a:pt x="104" y="49"/>
                  </a:moveTo>
                  <a:cubicBezTo>
                    <a:pt x="102" y="49"/>
                    <a:pt x="100" y="48"/>
                    <a:pt x="100" y="46"/>
                  </a:cubicBezTo>
                  <a:cubicBezTo>
                    <a:pt x="100" y="44"/>
                    <a:pt x="102" y="42"/>
                    <a:pt x="104" y="42"/>
                  </a:cubicBezTo>
                  <a:cubicBezTo>
                    <a:pt x="104" y="42"/>
                    <a:pt x="126" y="38"/>
                    <a:pt x="123" y="62"/>
                  </a:cubicBezTo>
                  <a:cubicBezTo>
                    <a:pt x="123" y="62"/>
                    <a:pt x="123" y="62"/>
                    <a:pt x="123" y="62"/>
                  </a:cubicBezTo>
                  <a:cubicBezTo>
                    <a:pt x="123" y="64"/>
                    <a:pt x="121" y="65"/>
                    <a:pt x="120" y="65"/>
                  </a:cubicBezTo>
                  <a:cubicBezTo>
                    <a:pt x="118" y="65"/>
                    <a:pt x="116" y="63"/>
                    <a:pt x="116" y="61"/>
                  </a:cubicBezTo>
                  <a:cubicBezTo>
                    <a:pt x="116" y="61"/>
                    <a:pt x="120" y="46"/>
                    <a:pt x="104" y="49"/>
                  </a:cubicBezTo>
                  <a:close/>
                  <a:moveTo>
                    <a:pt x="141" y="68"/>
                  </a:moveTo>
                  <a:cubicBezTo>
                    <a:pt x="141" y="68"/>
                    <a:pt x="141" y="68"/>
                    <a:pt x="141" y="68"/>
                  </a:cubicBezTo>
                  <a:cubicBezTo>
                    <a:pt x="140" y="72"/>
                    <a:pt x="138" y="72"/>
                    <a:pt x="136" y="72"/>
                  </a:cubicBezTo>
                  <a:cubicBezTo>
                    <a:pt x="133" y="72"/>
                    <a:pt x="131" y="71"/>
                    <a:pt x="131" y="68"/>
                  </a:cubicBezTo>
                  <a:cubicBezTo>
                    <a:pt x="131" y="65"/>
                    <a:pt x="132" y="63"/>
                    <a:pt x="132" y="63"/>
                  </a:cubicBezTo>
                  <a:cubicBezTo>
                    <a:pt x="132" y="62"/>
                    <a:pt x="135" y="55"/>
                    <a:pt x="130" y="46"/>
                  </a:cubicBezTo>
                  <a:cubicBezTo>
                    <a:pt x="122" y="33"/>
                    <a:pt x="107" y="32"/>
                    <a:pt x="105" y="33"/>
                  </a:cubicBezTo>
                  <a:cubicBezTo>
                    <a:pt x="103" y="34"/>
                    <a:pt x="100" y="34"/>
                    <a:pt x="100" y="34"/>
                  </a:cubicBezTo>
                  <a:cubicBezTo>
                    <a:pt x="97" y="34"/>
                    <a:pt x="95" y="32"/>
                    <a:pt x="95" y="29"/>
                  </a:cubicBezTo>
                  <a:cubicBezTo>
                    <a:pt x="95" y="27"/>
                    <a:pt x="97" y="25"/>
                    <a:pt x="99" y="24"/>
                  </a:cubicBezTo>
                  <a:cubicBezTo>
                    <a:pt x="99" y="24"/>
                    <a:pt x="99" y="24"/>
                    <a:pt x="99" y="24"/>
                  </a:cubicBezTo>
                  <a:cubicBezTo>
                    <a:pt x="99" y="24"/>
                    <a:pt x="99" y="24"/>
                    <a:pt x="99" y="24"/>
                  </a:cubicBezTo>
                  <a:cubicBezTo>
                    <a:pt x="102" y="23"/>
                    <a:pt x="109" y="22"/>
                    <a:pt x="117" y="24"/>
                  </a:cubicBezTo>
                  <a:cubicBezTo>
                    <a:pt x="131" y="27"/>
                    <a:pt x="149" y="40"/>
                    <a:pt x="141" y="68"/>
                  </a:cubicBezTo>
                  <a:close/>
                </a:path>
              </a:pathLst>
            </a:custGeom>
            <a:solidFill>
              <a:srgbClr val="FEF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21516" name="Freeform 14">
            <a:extLst>
              <a:ext uri="{FF2B5EF4-FFF2-40B4-BE49-F238E27FC236}">
                <a16:creationId xmlns:a16="http://schemas.microsoft.com/office/drawing/2014/main" id="{21D8F871-1501-43FD-89FC-358107221EC1}"/>
              </a:ext>
            </a:extLst>
          </p:cNvPr>
          <p:cNvSpPr>
            <a:spLocks noEditPoints="1" noChangeArrowheads="1"/>
          </p:cNvSpPr>
          <p:nvPr/>
        </p:nvSpPr>
        <p:spPr bwMode="auto">
          <a:xfrm>
            <a:off x="4649788" y="2946400"/>
            <a:ext cx="569912" cy="569913"/>
          </a:xfrm>
          <a:custGeom>
            <a:avLst/>
            <a:gdLst>
              <a:gd name="T0" fmla="*/ 1813501228 w 152"/>
              <a:gd name="T1" fmla="*/ 2136847550 h 152"/>
              <a:gd name="T2" fmla="*/ 1757271160 w 152"/>
              <a:gd name="T3" fmla="*/ 1391761291 h 152"/>
              <a:gd name="T4" fmla="*/ 1729154252 w 152"/>
              <a:gd name="T5" fmla="*/ 1462051811 h 152"/>
              <a:gd name="T6" fmla="*/ 1701037343 w 152"/>
              <a:gd name="T7" fmla="*/ 1462051811 h 152"/>
              <a:gd name="T8" fmla="*/ 1672920435 w 152"/>
              <a:gd name="T9" fmla="*/ 1462051811 h 152"/>
              <a:gd name="T10" fmla="*/ 1630746947 w 152"/>
              <a:gd name="T11" fmla="*/ 1391761291 h 152"/>
              <a:gd name="T12" fmla="*/ 1602630038 w 152"/>
              <a:gd name="T13" fmla="*/ 1433938602 h 152"/>
              <a:gd name="T14" fmla="*/ 1532339642 w 152"/>
              <a:gd name="T15" fmla="*/ 1546402684 h 152"/>
              <a:gd name="T16" fmla="*/ 1588573459 w 152"/>
              <a:gd name="T17" fmla="*/ 1602636600 h 152"/>
              <a:gd name="T18" fmla="*/ 1644803526 w 152"/>
              <a:gd name="T19" fmla="*/ 1658866766 h 152"/>
              <a:gd name="T20" fmla="*/ 1630746947 w 152"/>
              <a:gd name="T21" fmla="*/ 1701044077 h 152"/>
              <a:gd name="T22" fmla="*/ 1602630038 w 152"/>
              <a:gd name="T23" fmla="*/ 1743217639 h 152"/>
              <a:gd name="T24" fmla="*/ 1518279313 w 152"/>
              <a:gd name="T25" fmla="*/ 1771334597 h 152"/>
              <a:gd name="T26" fmla="*/ 1391758849 w 152"/>
              <a:gd name="T27" fmla="*/ 1799451555 h 152"/>
              <a:gd name="T28" fmla="*/ 1237117727 w 152"/>
              <a:gd name="T29" fmla="*/ 1771334597 h 152"/>
              <a:gd name="T30" fmla="*/ 1110593513 w 152"/>
              <a:gd name="T31" fmla="*/ 1743217639 h 152"/>
              <a:gd name="T32" fmla="*/ 1040303117 w 152"/>
              <a:gd name="T33" fmla="*/ 1743217639 h 152"/>
              <a:gd name="T34" fmla="*/ 927839233 w 152"/>
              <a:gd name="T35" fmla="*/ 1785391201 h 152"/>
              <a:gd name="T36" fmla="*/ 815371599 w 152"/>
              <a:gd name="T37" fmla="*/ 1799451555 h 152"/>
              <a:gd name="T38" fmla="*/ 646673897 w 152"/>
              <a:gd name="T39" fmla="*/ 1785391201 h 152"/>
              <a:gd name="T40" fmla="*/ 548266592 w 152"/>
              <a:gd name="T41" fmla="*/ 1757274244 h 152"/>
              <a:gd name="T42" fmla="*/ 506093104 w 152"/>
              <a:gd name="T43" fmla="*/ 1715100682 h 152"/>
              <a:gd name="T44" fmla="*/ 506093104 w 152"/>
              <a:gd name="T45" fmla="*/ 1672927120 h 152"/>
              <a:gd name="T46" fmla="*/ 520153433 w 152"/>
              <a:gd name="T47" fmla="*/ 1630753558 h 152"/>
              <a:gd name="T48" fmla="*/ 562326921 w 152"/>
              <a:gd name="T49" fmla="*/ 1588576246 h 152"/>
              <a:gd name="T50" fmla="*/ 632617318 w 152"/>
              <a:gd name="T51" fmla="*/ 1574519642 h 152"/>
              <a:gd name="T52" fmla="*/ 604500409 w 152"/>
              <a:gd name="T53" fmla="*/ 1560459288 h 152"/>
              <a:gd name="T54" fmla="*/ 534210013 w 152"/>
              <a:gd name="T55" fmla="*/ 1476112164 h 152"/>
              <a:gd name="T56" fmla="*/ 492036525 w 152"/>
              <a:gd name="T57" fmla="*/ 1377704687 h 152"/>
              <a:gd name="T58" fmla="*/ 477976196 w 152"/>
              <a:gd name="T59" fmla="*/ 1363644333 h 152"/>
              <a:gd name="T60" fmla="*/ 449859287 w 152"/>
              <a:gd name="T61" fmla="*/ 1405821644 h 152"/>
              <a:gd name="T62" fmla="*/ 393629220 w 152"/>
              <a:gd name="T63" fmla="*/ 1462051811 h 152"/>
              <a:gd name="T64" fmla="*/ 351455732 w 152"/>
              <a:gd name="T65" fmla="*/ 1462051811 h 152"/>
              <a:gd name="T66" fmla="*/ 337395403 w 152"/>
              <a:gd name="T67" fmla="*/ 1391761291 h 152"/>
              <a:gd name="T68" fmla="*/ 337395403 w 152"/>
              <a:gd name="T69" fmla="*/ 1279297209 h 152"/>
              <a:gd name="T70" fmla="*/ 379568891 w 152"/>
              <a:gd name="T71" fmla="*/ 1166829378 h 152"/>
              <a:gd name="T72" fmla="*/ 463919616 w 152"/>
              <a:gd name="T73" fmla="*/ 1054365296 h 152"/>
              <a:gd name="T74" fmla="*/ 534210013 w 152"/>
              <a:gd name="T75" fmla="*/ 998131380 h 152"/>
              <a:gd name="T76" fmla="*/ 520153433 w 152"/>
              <a:gd name="T77" fmla="*/ 927840861 h 152"/>
              <a:gd name="T78" fmla="*/ 562326921 w 152"/>
              <a:gd name="T79" fmla="*/ 857550341 h 152"/>
              <a:gd name="T80" fmla="*/ 562326921 w 152"/>
              <a:gd name="T81" fmla="*/ 801316425 h 152"/>
              <a:gd name="T82" fmla="*/ 604500409 w 152"/>
              <a:gd name="T83" fmla="*/ 688852343 h 152"/>
              <a:gd name="T84" fmla="*/ 646673897 w 152"/>
              <a:gd name="T85" fmla="*/ 590444866 h 152"/>
              <a:gd name="T86" fmla="*/ 716964294 w 152"/>
              <a:gd name="T87" fmla="*/ 492037388 h 152"/>
              <a:gd name="T88" fmla="*/ 815371599 w 152"/>
              <a:gd name="T89" fmla="*/ 393629910 h 152"/>
              <a:gd name="T90" fmla="*/ 955956141 w 152"/>
              <a:gd name="T91" fmla="*/ 351456348 h 152"/>
              <a:gd name="T92" fmla="*/ 1096536934 w 152"/>
              <a:gd name="T93" fmla="*/ 337395995 h 152"/>
              <a:gd name="T94" fmla="*/ 1251174306 w 152"/>
              <a:gd name="T95" fmla="*/ 365512953 h 152"/>
              <a:gd name="T96" fmla="*/ 1391758849 w 152"/>
              <a:gd name="T97" fmla="*/ 421746868 h 152"/>
              <a:gd name="T98" fmla="*/ 1476105825 w 152"/>
              <a:gd name="T99" fmla="*/ 492037388 h 152"/>
              <a:gd name="T100" fmla="*/ 1546396221 w 152"/>
              <a:gd name="T101" fmla="*/ 604501470 h 152"/>
              <a:gd name="T102" fmla="*/ 1574513130 w 152"/>
              <a:gd name="T103" fmla="*/ 716969301 h 152"/>
              <a:gd name="T104" fmla="*/ 1602630038 w 152"/>
              <a:gd name="T105" fmla="*/ 829433383 h 152"/>
              <a:gd name="T106" fmla="*/ 1630746947 w 152"/>
              <a:gd name="T107" fmla="*/ 913784256 h 152"/>
              <a:gd name="T108" fmla="*/ 1630746947 w 152"/>
              <a:gd name="T109" fmla="*/ 970018172 h 152"/>
              <a:gd name="T110" fmla="*/ 1672920435 w 152"/>
              <a:gd name="T111" fmla="*/ 1054365296 h 152"/>
              <a:gd name="T112" fmla="*/ 1729154252 w 152"/>
              <a:gd name="T113" fmla="*/ 1180889731 h 152"/>
              <a:gd name="T114" fmla="*/ 1757271160 w 152"/>
              <a:gd name="T115" fmla="*/ 1307414167 h 1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2"/>
              <a:gd name="T175" fmla="*/ 0 h 152"/>
              <a:gd name="T176" fmla="*/ 152 w 152"/>
              <a:gd name="T177" fmla="*/ 152 h 1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2" h="152">
                <a:moveTo>
                  <a:pt x="152" y="23"/>
                </a:moveTo>
                <a:cubicBezTo>
                  <a:pt x="152" y="10"/>
                  <a:pt x="142" y="0"/>
                  <a:pt x="129" y="0"/>
                </a:cubicBezTo>
                <a:cubicBezTo>
                  <a:pt x="23" y="0"/>
                  <a:pt x="23" y="0"/>
                  <a:pt x="23" y="0"/>
                </a:cubicBezTo>
                <a:cubicBezTo>
                  <a:pt x="10" y="0"/>
                  <a:pt x="0" y="10"/>
                  <a:pt x="0" y="23"/>
                </a:cubicBezTo>
                <a:cubicBezTo>
                  <a:pt x="0" y="129"/>
                  <a:pt x="0" y="129"/>
                  <a:pt x="0" y="129"/>
                </a:cubicBezTo>
                <a:cubicBezTo>
                  <a:pt x="0" y="142"/>
                  <a:pt x="10" y="152"/>
                  <a:pt x="23" y="152"/>
                </a:cubicBezTo>
                <a:cubicBezTo>
                  <a:pt x="129" y="152"/>
                  <a:pt x="129" y="152"/>
                  <a:pt x="129" y="152"/>
                </a:cubicBezTo>
                <a:cubicBezTo>
                  <a:pt x="142" y="152"/>
                  <a:pt x="152" y="142"/>
                  <a:pt x="152" y="129"/>
                </a:cubicBezTo>
                <a:lnTo>
                  <a:pt x="152" y="23"/>
                </a:lnTo>
                <a:close/>
                <a:moveTo>
                  <a:pt x="124" y="95"/>
                </a:moveTo>
                <a:cubicBezTo>
                  <a:pt x="124" y="96"/>
                  <a:pt x="124" y="96"/>
                  <a:pt x="124" y="96"/>
                </a:cubicBezTo>
                <a:cubicBezTo>
                  <a:pt x="124" y="97"/>
                  <a:pt x="124" y="97"/>
                  <a:pt x="124" y="97"/>
                </a:cubicBezTo>
                <a:cubicBezTo>
                  <a:pt x="125" y="98"/>
                  <a:pt x="125" y="98"/>
                  <a:pt x="125" y="98"/>
                </a:cubicBezTo>
                <a:cubicBezTo>
                  <a:pt x="125" y="99"/>
                  <a:pt x="125" y="99"/>
                  <a:pt x="125" y="99"/>
                </a:cubicBezTo>
                <a:cubicBezTo>
                  <a:pt x="125" y="100"/>
                  <a:pt x="125" y="100"/>
                  <a:pt x="125" y="100"/>
                </a:cubicBezTo>
                <a:cubicBezTo>
                  <a:pt x="124" y="101"/>
                  <a:pt x="124" y="101"/>
                  <a:pt x="124" y="101"/>
                </a:cubicBezTo>
                <a:cubicBezTo>
                  <a:pt x="124" y="102"/>
                  <a:pt x="124" y="102"/>
                  <a:pt x="124" y="102"/>
                </a:cubicBezTo>
                <a:cubicBezTo>
                  <a:pt x="124" y="102"/>
                  <a:pt x="124" y="102"/>
                  <a:pt x="124" y="102"/>
                </a:cubicBezTo>
                <a:cubicBezTo>
                  <a:pt x="124" y="103"/>
                  <a:pt x="124" y="103"/>
                  <a:pt x="124" y="103"/>
                </a:cubicBezTo>
                <a:cubicBezTo>
                  <a:pt x="124" y="103"/>
                  <a:pt x="124" y="103"/>
                  <a:pt x="124" y="103"/>
                </a:cubicBezTo>
                <a:cubicBezTo>
                  <a:pt x="123" y="104"/>
                  <a:pt x="123" y="104"/>
                  <a:pt x="123" y="104"/>
                </a:cubicBezTo>
                <a:cubicBezTo>
                  <a:pt x="123" y="104"/>
                  <a:pt x="123" y="104"/>
                  <a:pt x="123" y="104"/>
                </a:cubicBezTo>
                <a:cubicBezTo>
                  <a:pt x="123" y="104"/>
                  <a:pt x="123" y="104"/>
                  <a:pt x="123" y="104"/>
                </a:cubicBezTo>
                <a:cubicBezTo>
                  <a:pt x="122" y="105"/>
                  <a:pt x="122" y="105"/>
                  <a:pt x="122" y="105"/>
                </a:cubicBezTo>
                <a:cubicBezTo>
                  <a:pt x="122" y="105"/>
                  <a:pt x="122" y="105"/>
                  <a:pt x="122" y="105"/>
                </a:cubicBezTo>
                <a:cubicBezTo>
                  <a:pt x="122" y="104"/>
                  <a:pt x="122" y="104"/>
                  <a:pt x="122" y="104"/>
                </a:cubicBezTo>
                <a:cubicBezTo>
                  <a:pt x="121" y="104"/>
                  <a:pt x="121" y="104"/>
                  <a:pt x="121" y="104"/>
                </a:cubicBezTo>
                <a:cubicBezTo>
                  <a:pt x="121" y="104"/>
                  <a:pt x="121" y="104"/>
                  <a:pt x="121" y="104"/>
                </a:cubicBezTo>
                <a:cubicBezTo>
                  <a:pt x="121" y="104"/>
                  <a:pt x="121" y="104"/>
                  <a:pt x="121" y="104"/>
                </a:cubicBezTo>
                <a:cubicBezTo>
                  <a:pt x="121" y="104"/>
                  <a:pt x="121" y="104"/>
                  <a:pt x="121" y="104"/>
                </a:cubicBezTo>
                <a:cubicBezTo>
                  <a:pt x="120" y="104"/>
                  <a:pt x="120" y="104"/>
                  <a:pt x="120" y="104"/>
                </a:cubicBezTo>
                <a:cubicBezTo>
                  <a:pt x="120" y="104"/>
                  <a:pt x="120" y="104"/>
                  <a:pt x="120" y="104"/>
                </a:cubicBezTo>
                <a:cubicBezTo>
                  <a:pt x="120" y="104"/>
                  <a:pt x="120" y="104"/>
                  <a:pt x="120" y="104"/>
                </a:cubicBezTo>
                <a:cubicBezTo>
                  <a:pt x="119" y="104"/>
                  <a:pt x="119" y="104"/>
                  <a:pt x="119" y="104"/>
                </a:cubicBezTo>
                <a:cubicBezTo>
                  <a:pt x="119" y="104"/>
                  <a:pt x="119" y="104"/>
                  <a:pt x="119" y="104"/>
                </a:cubicBezTo>
                <a:cubicBezTo>
                  <a:pt x="119" y="103"/>
                  <a:pt x="119" y="103"/>
                  <a:pt x="119" y="103"/>
                </a:cubicBezTo>
                <a:cubicBezTo>
                  <a:pt x="118" y="103"/>
                  <a:pt x="118" y="103"/>
                  <a:pt x="118" y="103"/>
                </a:cubicBezTo>
                <a:cubicBezTo>
                  <a:pt x="118" y="102"/>
                  <a:pt x="118" y="102"/>
                  <a:pt x="118" y="102"/>
                </a:cubicBezTo>
                <a:cubicBezTo>
                  <a:pt x="117" y="101"/>
                  <a:pt x="117" y="101"/>
                  <a:pt x="117" y="101"/>
                </a:cubicBezTo>
                <a:cubicBezTo>
                  <a:pt x="117" y="101"/>
                  <a:pt x="117" y="101"/>
                  <a:pt x="117" y="101"/>
                </a:cubicBezTo>
                <a:cubicBezTo>
                  <a:pt x="116" y="99"/>
                  <a:pt x="116" y="99"/>
                  <a:pt x="116" y="99"/>
                </a:cubicBezTo>
                <a:cubicBezTo>
                  <a:pt x="116" y="99"/>
                  <a:pt x="116" y="99"/>
                  <a:pt x="116" y="99"/>
                </a:cubicBezTo>
                <a:cubicBezTo>
                  <a:pt x="116" y="100"/>
                  <a:pt x="116" y="100"/>
                  <a:pt x="116" y="100"/>
                </a:cubicBezTo>
                <a:cubicBezTo>
                  <a:pt x="115" y="100"/>
                  <a:pt x="115" y="100"/>
                  <a:pt x="115" y="100"/>
                </a:cubicBezTo>
                <a:cubicBezTo>
                  <a:pt x="115" y="99"/>
                  <a:pt x="115" y="99"/>
                  <a:pt x="115" y="99"/>
                </a:cubicBezTo>
                <a:cubicBezTo>
                  <a:pt x="115" y="99"/>
                  <a:pt x="115" y="99"/>
                  <a:pt x="115" y="99"/>
                </a:cubicBezTo>
                <a:cubicBezTo>
                  <a:pt x="115" y="99"/>
                  <a:pt x="115" y="99"/>
                  <a:pt x="115" y="99"/>
                </a:cubicBezTo>
                <a:cubicBezTo>
                  <a:pt x="114" y="100"/>
                  <a:pt x="114" y="100"/>
                  <a:pt x="114" y="100"/>
                </a:cubicBezTo>
                <a:cubicBezTo>
                  <a:pt x="114" y="102"/>
                  <a:pt x="114" y="102"/>
                  <a:pt x="114" y="102"/>
                </a:cubicBezTo>
                <a:cubicBezTo>
                  <a:pt x="113" y="104"/>
                  <a:pt x="113" y="104"/>
                  <a:pt x="113" y="104"/>
                </a:cubicBezTo>
                <a:cubicBezTo>
                  <a:pt x="112" y="105"/>
                  <a:pt x="112" y="105"/>
                  <a:pt x="112" y="105"/>
                </a:cubicBezTo>
                <a:cubicBezTo>
                  <a:pt x="111" y="106"/>
                  <a:pt x="111" y="106"/>
                  <a:pt x="111" y="106"/>
                </a:cubicBezTo>
                <a:cubicBezTo>
                  <a:pt x="111" y="108"/>
                  <a:pt x="111" y="108"/>
                  <a:pt x="111" y="108"/>
                </a:cubicBezTo>
                <a:cubicBezTo>
                  <a:pt x="110" y="109"/>
                  <a:pt x="110" y="109"/>
                  <a:pt x="110" y="109"/>
                </a:cubicBezTo>
                <a:cubicBezTo>
                  <a:pt x="109" y="109"/>
                  <a:pt x="109" y="109"/>
                  <a:pt x="109" y="109"/>
                </a:cubicBezTo>
                <a:cubicBezTo>
                  <a:pt x="109" y="110"/>
                  <a:pt x="109" y="110"/>
                  <a:pt x="109" y="110"/>
                </a:cubicBezTo>
                <a:cubicBezTo>
                  <a:pt x="107" y="111"/>
                  <a:pt x="107" y="111"/>
                  <a:pt x="107" y="111"/>
                </a:cubicBezTo>
                <a:cubicBezTo>
                  <a:pt x="108" y="111"/>
                  <a:pt x="108" y="111"/>
                  <a:pt x="108" y="111"/>
                </a:cubicBezTo>
                <a:cubicBezTo>
                  <a:pt x="108" y="111"/>
                  <a:pt x="108" y="111"/>
                  <a:pt x="108" y="111"/>
                </a:cubicBezTo>
                <a:cubicBezTo>
                  <a:pt x="108" y="112"/>
                  <a:pt x="108" y="112"/>
                  <a:pt x="108" y="112"/>
                </a:cubicBezTo>
                <a:cubicBezTo>
                  <a:pt x="111" y="113"/>
                  <a:pt x="111" y="113"/>
                  <a:pt x="111" y="113"/>
                </a:cubicBezTo>
                <a:cubicBezTo>
                  <a:pt x="112" y="114"/>
                  <a:pt x="112" y="114"/>
                  <a:pt x="112" y="114"/>
                </a:cubicBezTo>
                <a:cubicBezTo>
                  <a:pt x="113" y="114"/>
                  <a:pt x="113" y="114"/>
                  <a:pt x="113" y="114"/>
                </a:cubicBezTo>
                <a:cubicBezTo>
                  <a:pt x="114" y="115"/>
                  <a:pt x="114" y="115"/>
                  <a:pt x="114" y="115"/>
                </a:cubicBezTo>
                <a:cubicBezTo>
                  <a:pt x="115" y="116"/>
                  <a:pt x="115" y="116"/>
                  <a:pt x="115" y="116"/>
                </a:cubicBezTo>
                <a:cubicBezTo>
                  <a:pt x="116" y="116"/>
                  <a:pt x="116" y="116"/>
                  <a:pt x="116" y="116"/>
                </a:cubicBezTo>
                <a:cubicBezTo>
                  <a:pt x="116" y="117"/>
                  <a:pt x="116" y="117"/>
                  <a:pt x="116" y="117"/>
                </a:cubicBezTo>
                <a:cubicBezTo>
                  <a:pt x="116" y="117"/>
                  <a:pt x="116" y="117"/>
                  <a:pt x="116" y="117"/>
                </a:cubicBezTo>
                <a:cubicBezTo>
                  <a:pt x="117" y="118"/>
                  <a:pt x="117" y="118"/>
                  <a:pt x="117" y="118"/>
                </a:cubicBezTo>
                <a:cubicBezTo>
                  <a:pt x="117" y="118"/>
                  <a:pt x="117" y="118"/>
                  <a:pt x="117" y="118"/>
                </a:cubicBezTo>
                <a:cubicBezTo>
                  <a:pt x="117" y="119"/>
                  <a:pt x="117" y="119"/>
                  <a:pt x="117" y="119"/>
                </a:cubicBezTo>
                <a:cubicBezTo>
                  <a:pt x="117" y="119"/>
                  <a:pt x="117" y="119"/>
                  <a:pt x="117" y="119"/>
                </a:cubicBezTo>
                <a:cubicBezTo>
                  <a:pt x="117" y="120"/>
                  <a:pt x="117" y="120"/>
                  <a:pt x="117" y="120"/>
                </a:cubicBezTo>
                <a:cubicBezTo>
                  <a:pt x="116" y="120"/>
                  <a:pt x="116" y="120"/>
                  <a:pt x="116" y="120"/>
                </a:cubicBezTo>
                <a:cubicBezTo>
                  <a:pt x="116" y="120"/>
                  <a:pt x="116" y="120"/>
                  <a:pt x="116" y="120"/>
                </a:cubicBezTo>
                <a:cubicBezTo>
                  <a:pt x="116" y="121"/>
                  <a:pt x="116" y="121"/>
                  <a:pt x="116" y="121"/>
                </a:cubicBezTo>
                <a:cubicBezTo>
                  <a:pt x="116" y="121"/>
                  <a:pt x="116" y="121"/>
                  <a:pt x="116" y="121"/>
                </a:cubicBezTo>
                <a:cubicBezTo>
                  <a:pt x="117" y="121"/>
                  <a:pt x="117" y="121"/>
                  <a:pt x="117" y="121"/>
                </a:cubicBezTo>
                <a:cubicBezTo>
                  <a:pt x="116" y="122"/>
                  <a:pt x="116" y="122"/>
                  <a:pt x="116" y="122"/>
                </a:cubicBezTo>
                <a:cubicBezTo>
                  <a:pt x="116" y="122"/>
                  <a:pt x="116" y="122"/>
                  <a:pt x="116" y="122"/>
                </a:cubicBezTo>
                <a:cubicBezTo>
                  <a:pt x="116" y="123"/>
                  <a:pt x="116" y="123"/>
                  <a:pt x="116" y="123"/>
                </a:cubicBezTo>
                <a:cubicBezTo>
                  <a:pt x="115" y="123"/>
                  <a:pt x="115" y="123"/>
                  <a:pt x="115" y="123"/>
                </a:cubicBezTo>
                <a:cubicBezTo>
                  <a:pt x="115" y="123"/>
                  <a:pt x="115" y="123"/>
                  <a:pt x="115" y="123"/>
                </a:cubicBezTo>
                <a:cubicBezTo>
                  <a:pt x="114" y="124"/>
                  <a:pt x="114" y="124"/>
                  <a:pt x="114" y="124"/>
                </a:cubicBezTo>
                <a:cubicBezTo>
                  <a:pt x="113" y="124"/>
                  <a:pt x="113" y="124"/>
                  <a:pt x="113" y="124"/>
                </a:cubicBezTo>
                <a:cubicBezTo>
                  <a:pt x="113" y="125"/>
                  <a:pt x="113" y="125"/>
                  <a:pt x="113" y="125"/>
                </a:cubicBezTo>
                <a:cubicBezTo>
                  <a:pt x="112" y="125"/>
                  <a:pt x="112" y="125"/>
                  <a:pt x="112" y="125"/>
                </a:cubicBezTo>
                <a:cubicBezTo>
                  <a:pt x="111" y="126"/>
                  <a:pt x="111" y="126"/>
                  <a:pt x="111" y="126"/>
                </a:cubicBezTo>
                <a:cubicBezTo>
                  <a:pt x="110" y="126"/>
                  <a:pt x="110" y="126"/>
                  <a:pt x="110" y="126"/>
                </a:cubicBezTo>
                <a:cubicBezTo>
                  <a:pt x="110" y="126"/>
                  <a:pt x="110" y="126"/>
                  <a:pt x="110" y="126"/>
                </a:cubicBezTo>
                <a:cubicBezTo>
                  <a:pt x="108" y="126"/>
                  <a:pt x="108" y="126"/>
                  <a:pt x="108" y="126"/>
                </a:cubicBezTo>
                <a:cubicBezTo>
                  <a:pt x="107" y="127"/>
                  <a:pt x="107" y="127"/>
                  <a:pt x="107" y="127"/>
                </a:cubicBezTo>
                <a:cubicBezTo>
                  <a:pt x="106" y="127"/>
                  <a:pt x="106" y="127"/>
                  <a:pt x="106" y="127"/>
                </a:cubicBezTo>
                <a:cubicBezTo>
                  <a:pt x="105" y="127"/>
                  <a:pt x="105" y="127"/>
                  <a:pt x="105" y="127"/>
                </a:cubicBezTo>
                <a:cubicBezTo>
                  <a:pt x="103" y="127"/>
                  <a:pt x="103" y="127"/>
                  <a:pt x="103" y="127"/>
                </a:cubicBezTo>
                <a:cubicBezTo>
                  <a:pt x="102" y="128"/>
                  <a:pt x="102" y="128"/>
                  <a:pt x="102" y="128"/>
                </a:cubicBezTo>
                <a:cubicBezTo>
                  <a:pt x="100" y="128"/>
                  <a:pt x="100" y="128"/>
                  <a:pt x="100" y="128"/>
                </a:cubicBezTo>
                <a:cubicBezTo>
                  <a:pt x="99" y="128"/>
                  <a:pt x="99" y="128"/>
                  <a:pt x="99" y="128"/>
                </a:cubicBezTo>
                <a:cubicBezTo>
                  <a:pt x="97" y="128"/>
                  <a:pt x="97" y="128"/>
                  <a:pt x="97" y="128"/>
                </a:cubicBezTo>
                <a:cubicBezTo>
                  <a:pt x="96" y="128"/>
                  <a:pt x="96" y="128"/>
                  <a:pt x="96" y="128"/>
                </a:cubicBezTo>
                <a:cubicBezTo>
                  <a:pt x="94" y="127"/>
                  <a:pt x="94" y="127"/>
                  <a:pt x="94" y="127"/>
                </a:cubicBezTo>
                <a:cubicBezTo>
                  <a:pt x="93" y="127"/>
                  <a:pt x="93" y="127"/>
                  <a:pt x="93" y="127"/>
                </a:cubicBezTo>
                <a:cubicBezTo>
                  <a:pt x="91" y="127"/>
                  <a:pt x="91" y="127"/>
                  <a:pt x="91" y="127"/>
                </a:cubicBezTo>
                <a:cubicBezTo>
                  <a:pt x="89" y="126"/>
                  <a:pt x="89" y="126"/>
                  <a:pt x="89" y="126"/>
                </a:cubicBezTo>
                <a:cubicBezTo>
                  <a:pt x="88" y="126"/>
                  <a:pt x="88" y="126"/>
                  <a:pt x="88" y="126"/>
                </a:cubicBezTo>
                <a:cubicBezTo>
                  <a:pt x="86" y="126"/>
                  <a:pt x="86" y="126"/>
                  <a:pt x="86" y="126"/>
                </a:cubicBezTo>
                <a:cubicBezTo>
                  <a:pt x="85" y="125"/>
                  <a:pt x="85" y="125"/>
                  <a:pt x="85" y="125"/>
                </a:cubicBezTo>
                <a:cubicBezTo>
                  <a:pt x="83" y="125"/>
                  <a:pt x="83" y="125"/>
                  <a:pt x="83" y="125"/>
                </a:cubicBezTo>
                <a:cubicBezTo>
                  <a:pt x="82" y="124"/>
                  <a:pt x="82" y="124"/>
                  <a:pt x="82" y="124"/>
                </a:cubicBezTo>
                <a:cubicBezTo>
                  <a:pt x="81" y="124"/>
                  <a:pt x="81" y="124"/>
                  <a:pt x="81" y="124"/>
                </a:cubicBezTo>
                <a:cubicBezTo>
                  <a:pt x="80" y="124"/>
                  <a:pt x="80" y="124"/>
                  <a:pt x="80" y="124"/>
                </a:cubicBezTo>
                <a:cubicBezTo>
                  <a:pt x="79" y="124"/>
                  <a:pt x="79" y="124"/>
                  <a:pt x="79" y="124"/>
                </a:cubicBezTo>
                <a:cubicBezTo>
                  <a:pt x="79" y="124"/>
                  <a:pt x="79" y="124"/>
                  <a:pt x="79" y="124"/>
                </a:cubicBezTo>
                <a:cubicBezTo>
                  <a:pt x="78" y="124"/>
                  <a:pt x="78" y="124"/>
                  <a:pt x="78" y="124"/>
                </a:cubicBezTo>
                <a:cubicBezTo>
                  <a:pt x="78" y="124"/>
                  <a:pt x="78" y="124"/>
                  <a:pt x="78" y="124"/>
                </a:cubicBezTo>
                <a:cubicBezTo>
                  <a:pt x="76" y="124"/>
                  <a:pt x="76" y="124"/>
                  <a:pt x="76" y="124"/>
                </a:cubicBezTo>
                <a:cubicBezTo>
                  <a:pt x="75" y="123"/>
                  <a:pt x="75" y="123"/>
                  <a:pt x="75" y="123"/>
                </a:cubicBezTo>
                <a:cubicBezTo>
                  <a:pt x="74" y="123"/>
                  <a:pt x="74" y="123"/>
                  <a:pt x="74" y="123"/>
                </a:cubicBezTo>
                <a:cubicBezTo>
                  <a:pt x="74" y="124"/>
                  <a:pt x="74" y="124"/>
                  <a:pt x="74" y="124"/>
                </a:cubicBezTo>
                <a:cubicBezTo>
                  <a:pt x="73" y="124"/>
                  <a:pt x="73" y="124"/>
                  <a:pt x="73" y="124"/>
                </a:cubicBezTo>
                <a:cubicBezTo>
                  <a:pt x="72" y="125"/>
                  <a:pt x="72" y="125"/>
                  <a:pt x="72" y="125"/>
                </a:cubicBezTo>
                <a:cubicBezTo>
                  <a:pt x="70" y="125"/>
                  <a:pt x="70" y="125"/>
                  <a:pt x="70" y="125"/>
                </a:cubicBezTo>
                <a:cubicBezTo>
                  <a:pt x="70" y="126"/>
                  <a:pt x="70" y="126"/>
                  <a:pt x="70" y="126"/>
                </a:cubicBezTo>
                <a:cubicBezTo>
                  <a:pt x="69" y="126"/>
                  <a:pt x="69" y="126"/>
                  <a:pt x="69" y="126"/>
                </a:cubicBezTo>
                <a:cubicBezTo>
                  <a:pt x="67" y="127"/>
                  <a:pt x="67" y="127"/>
                  <a:pt x="67" y="127"/>
                </a:cubicBezTo>
                <a:cubicBezTo>
                  <a:pt x="66" y="127"/>
                  <a:pt x="66" y="127"/>
                  <a:pt x="66" y="127"/>
                </a:cubicBezTo>
                <a:cubicBezTo>
                  <a:pt x="65" y="127"/>
                  <a:pt x="65" y="127"/>
                  <a:pt x="65" y="127"/>
                </a:cubicBezTo>
                <a:cubicBezTo>
                  <a:pt x="64" y="128"/>
                  <a:pt x="64" y="128"/>
                  <a:pt x="64" y="128"/>
                </a:cubicBezTo>
                <a:cubicBezTo>
                  <a:pt x="63" y="128"/>
                  <a:pt x="63" y="128"/>
                  <a:pt x="63" y="128"/>
                </a:cubicBezTo>
                <a:cubicBezTo>
                  <a:pt x="62" y="128"/>
                  <a:pt x="62" y="128"/>
                  <a:pt x="62" y="128"/>
                </a:cubicBezTo>
                <a:cubicBezTo>
                  <a:pt x="61" y="128"/>
                  <a:pt x="61" y="128"/>
                  <a:pt x="61" y="128"/>
                </a:cubicBezTo>
                <a:cubicBezTo>
                  <a:pt x="60" y="128"/>
                  <a:pt x="60" y="128"/>
                  <a:pt x="60" y="128"/>
                </a:cubicBezTo>
                <a:cubicBezTo>
                  <a:pt x="58" y="128"/>
                  <a:pt x="58" y="128"/>
                  <a:pt x="58" y="128"/>
                </a:cubicBezTo>
                <a:cubicBezTo>
                  <a:pt x="57" y="128"/>
                  <a:pt x="57" y="128"/>
                  <a:pt x="57" y="128"/>
                </a:cubicBezTo>
                <a:cubicBezTo>
                  <a:pt x="55" y="128"/>
                  <a:pt x="55" y="128"/>
                  <a:pt x="55" y="128"/>
                </a:cubicBezTo>
                <a:cubicBezTo>
                  <a:pt x="52" y="128"/>
                  <a:pt x="52" y="128"/>
                  <a:pt x="52" y="128"/>
                </a:cubicBezTo>
                <a:cubicBezTo>
                  <a:pt x="50" y="128"/>
                  <a:pt x="50" y="128"/>
                  <a:pt x="50" y="128"/>
                </a:cubicBezTo>
                <a:cubicBezTo>
                  <a:pt x="48" y="128"/>
                  <a:pt x="48" y="128"/>
                  <a:pt x="48" y="128"/>
                </a:cubicBezTo>
                <a:cubicBezTo>
                  <a:pt x="47" y="127"/>
                  <a:pt x="47" y="127"/>
                  <a:pt x="47" y="127"/>
                </a:cubicBezTo>
                <a:cubicBezTo>
                  <a:pt x="46" y="127"/>
                  <a:pt x="46" y="127"/>
                  <a:pt x="46" y="127"/>
                </a:cubicBezTo>
                <a:cubicBezTo>
                  <a:pt x="45" y="127"/>
                  <a:pt x="45" y="127"/>
                  <a:pt x="45" y="127"/>
                </a:cubicBezTo>
                <a:cubicBezTo>
                  <a:pt x="43" y="127"/>
                  <a:pt x="43" y="127"/>
                  <a:pt x="43" y="127"/>
                </a:cubicBezTo>
                <a:cubicBezTo>
                  <a:pt x="42" y="126"/>
                  <a:pt x="42" y="126"/>
                  <a:pt x="42" y="126"/>
                </a:cubicBezTo>
                <a:cubicBezTo>
                  <a:pt x="41" y="126"/>
                  <a:pt x="41" y="126"/>
                  <a:pt x="41" y="126"/>
                </a:cubicBezTo>
                <a:cubicBezTo>
                  <a:pt x="40" y="125"/>
                  <a:pt x="40" y="125"/>
                  <a:pt x="40" y="125"/>
                </a:cubicBezTo>
                <a:cubicBezTo>
                  <a:pt x="39" y="125"/>
                  <a:pt x="39" y="125"/>
                  <a:pt x="39" y="125"/>
                </a:cubicBezTo>
                <a:cubicBezTo>
                  <a:pt x="39" y="125"/>
                  <a:pt x="39" y="125"/>
                  <a:pt x="39" y="125"/>
                </a:cubicBezTo>
                <a:cubicBezTo>
                  <a:pt x="38" y="124"/>
                  <a:pt x="38" y="124"/>
                  <a:pt x="38" y="124"/>
                </a:cubicBezTo>
                <a:cubicBezTo>
                  <a:pt x="37" y="124"/>
                  <a:pt x="37" y="124"/>
                  <a:pt x="37" y="124"/>
                </a:cubicBezTo>
                <a:cubicBezTo>
                  <a:pt x="37" y="123"/>
                  <a:pt x="37" y="123"/>
                  <a:pt x="37" y="123"/>
                </a:cubicBezTo>
                <a:cubicBezTo>
                  <a:pt x="37" y="123"/>
                  <a:pt x="37" y="123"/>
                  <a:pt x="37" y="123"/>
                </a:cubicBezTo>
                <a:cubicBezTo>
                  <a:pt x="37" y="123"/>
                  <a:pt x="37" y="123"/>
                  <a:pt x="37" y="123"/>
                </a:cubicBezTo>
                <a:cubicBezTo>
                  <a:pt x="36" y="122"/>
                  <a:pt x="36" y="122"/>
                  <a:pt x="36" y="122"/>
                </a:cubicBezTo>
                <a:cubicBezTo>
                  <a:pt x="36" y="122"/>
                  <a:pt x="36" y="122"/>
                  <a:pt x="36" y="122"/>
                </a:cubicBezTo>
                <a:cubicBezTo>
                  <a:pt x="36" y="121"/>
                  <a:pt x="36" y="121"/>
                  <a:pt x="36" y="121"/>
                </a:cubicBezTo>
                <a:cubicBezTo>
                  <a:pt x="36" y="121"/>
                  <a:pt x="36" y="121"/>
                  <a:pt x="36" y="121"/>
                </a:cubicBezTo>
                <a:cubicBezTo>
                  <a:pt x="36" y="121"/>
                  <a:pt x="36" y="121"/>
                  <a:pt x="36" y="121"/>
                </a:cubicBezTo>
                <a:cubicBezTo>
                  <a:pt x="36" y="120"/>
                  <a:pt x="36" y="120"/>
                  <a:pt x="36" y="120"/>
                </a:cubicBezTo>
                <a:cubicBezTo>
                  <a:pt x="36" y="120"/>
                  <a:pt x="36" y="120"/>
                  <a:pt x="36" y="120"/>
                </a:cubicBezTo>
                <a:cubicBezTo>
                  <a:pt x="36" y="119"/>
                  <a:pt x="36" y="119"/>
                  <a:pt x="36" y="119"/>
                </a:cubicBezTo>
                <a:cubicBezTo>
                  <a:pt x="36" y="119"/>
                  <a:pt x="36" y="119"/>
                  <a:pt x="36" y="119"/>
                </a:cubicBezTo>
                <a:cubicBezTo>
                  <a:pt x="36" y="119"/>
                  <a:pt x="36" y="119"/>
                  <a:pt x="36" y="119"/>
                </a:cubicBezTo>
                <a:cubicBezTo>
                  <a:pt x="36" y="118"/>
                  <a:pt x="36" y="118"/>
                  <a:pt x="36" y="118"/>
                </a:cubicBezTo>
                <a:cubicBezTo>
                  <a:pt x="36" y="118"/>
                  <a:pt x="36" y="118"/>
                  <a:pt x="36" y="118"/>
                </a:cubicBezTo>
                <a:cubicBezTo>
                  <a:pt x="36" y="117"/>
                  <a:pt x="36" y="117"/>
                  <a:pt x="36" y="117"/>
                </a:cubicBezTo>
                <a:cubicBezTo>
                  <a:pt x="36" y="116"/>
                  <a:pt x="36" y="116"/>
                  <a:pt x="36" y="116"/>
                </a:cubicBezTo>
                <a:cubicBezTo>
                  <a:pt x="37" y="116"/>
                  <a:pt x="37" y="116"/>
                  <a:pt x="37" y="116"/>
                </a:cubicBezTo>
                <a:cubicBezTo>
                  <a:pt x="37" y="116"/>
                  <a:pt x="37" y="116"/>
                  <a:pt x="37" y="116"/>
                </a:cubicBezTo>
                <a:cubicBezTo>
                  <a:pt x="37" y="115"/>
                  <a:pt x="37" y="115"/>
                  <a:pt x="37" y="115"/>
                </a:cubicBezTo>
                <a:cubicBezTo>
                  <a:pt x="38" y="115"/>
                  <a:pt x="38" y="115"/>
                  <a:pt x="38" y="115"/>
                </a:cubicBezTo>
                <a:cubicBezTo>
                  <a:pt x="38" y="114"/>
                  <a:pt x="38" y="114"/>
                  <a:pt x="38" y="114"/>
                </a:cubicBezTo>
                <a:cubicBezTo>
                  <a:pt x="38" y="114"/>
                  <a:pt x="38" y="114"/>
                  <a:pt x="38" y="114"/>
                </a:cubicBezTo>
                <a:cubicBezTo>
                  <a:pt x="39" y="114"/>
                  <a:pt x="39" y="114"/>
                  <a:pt x="39" y="114"/>
                </a:cubicBezTo>
                <a:cubicBezTo>
                  <a:pt x="39" y="114"/>
                  <a:pt x="39" y="114"/>
                  <a:pt x="39" y="114"/>
                </a:cubicBezTo>
                <a:cubicBezTo>
                  <a:pt x="40" y="113"/>
                  <a:pt x="40" y="113"/>
                  <a:pt x="40" y="113"/>
                </a:cubicBezTo>
                <a:cubicBezTo>
                  <a:pt x="40" y="113"/>
                  <a:pt x="40" y="113"/>
                  <a:pt x="40" y="113"/>
                </a:cubicBezTo>
                <a:cubicBezTo>
                  <a:pt x="41" y="113"/>
                  <a:pt x="41" y="113"/>
                  <a:pt x="41" y="113"/>
                </a:cubicBezTo>
                <a:cubicBezTo>
                  <a:pt x="41" y="113"/>
                  <a:pt x="41" y="113"/>
                  <a:pt x="41" y="113"/>
                </a:cubicBezTo>
                <a:cubicBezTo>
                  <a:pt x="42" y="113"/>
                  <a:pt x="42" y="113"/>
                  <a:pt x="42" y="113"/>
                </a:cubicBezTo>
                <a:cubicBezTo>
                  <a:pt x="43" y="113"/>
                  <a:pt x="43" y="113"/>
                  <a:pt x="43" y="113"/>
                </a:cubicBezTo>
                <a:cubicBezTo>
                  <a:pt x="44" y="112"/>
                  <a:pt x="44" y="112"/>
                  <a:pt x="44" y="112"/>
                </a:cubicBezTo>
                <a:cubicBezTo>
                  <a:pt x="45" y="112"/>
                  <a:pt x="45" y="112"/>
                  <a:pt x="45" y="112"/>
                </a:cubicBezTo>
                <a:cubicBezTo>
                  <a:pt x="45" y="112"/>
                  <a:pt x="45" y="112"/>
                  <a:pt x="45" y="112"/>
                </a:cubicBezTo>
                <a:cubicBezTo>
                  <a:pt x="45" y="112"/>
                  <a:pt x="45" y="112"/>
                  <a:pt x="45" y="112"/>
                </a:cubicBezTo>
                <a:cubicBezTo>
                  <a:pt x="44" y="112"/>
                  <a:pt x="44" y="112"/>
                  <a:pt x="44" y="112"/>
                </a:cubicBezTo>
                <a:cubicBezTo>
                  <a:pt x="44" y="112"/>
                  <a:pt x="44" y="112"/>
                  <a:pt x="44" y="112"/>
                </a:cubicBezTo>
                <a:cubicBezTo>
                  <a:pt x="44" y="112"/>
                  <a:pt x="44" y="112"/>
                  <a:pt x="44" y="112"/>
                </a:cubicBezTo>
                <a:cubicBezTo>
                  <a:pt x="44" y="112"/>
                  <a:pt x="44" y="112"/>
                  <a:pt x="44" y="112"/>
                </a:cubicBezTo>
                <a:cubicBezTo>
                  <a:pt x="43" y="111"/>
                  <a:pt x="43" y="111"/>
                  <a:pt x="43" y="111"/>
                </a:cubicBezTo>
                <a:cubicBezTo>
                  <a:pt x="42" y="110"/>
                  <a:pt x="42" y="110"/>
                  <a:pt x="42" y="110"/>
                </a:cubicBezTo>
                <a:cubicBezTo>
                  <a:pt x="41" y="109"/>
                  <a:pt x="41" y="109"/>
                  <a:pt x="41" y="109"/>
                </a:cubicBezTo>
                <a:cubicBezTo>
                  <a:pt x="41" y="108"/>
                  <a:pt x="41" y="108"/>
                  <a:pt x="41" y="108"/>
                </a:cubicBezTo>
                <a:cubicBezTo>
                  <a:pt x="40" y="107"/>
                  <a:pt x="40" y="107"/>
                  <a:pt x="40" y="107"/>
                </a:cubicBezTo>
                <a:cubicBezTo>
                  <a:pt x="39" y="106"/>
                  <a:pt x="39" y="106"/>
                  <a:pt x="39" y="106"/>
                </a:cubicBezTo>
                <a:cubicBezTo>
                  <a:pt x="38" y="105"/>
                  <a:pt x="38" y="105"/>
                  <a:pt x="38" y="105"/>
                </a:cubicBezTo>
                <a:cubicBezTo>
                  <a:pt x="38" y="105"/>
                  <a:pt x="38" y="105"/>
                  <a:pt x="38" y="105"/>
                </a:cubicBezTo>
                <a:cubicBezTo>
                  <a:pt x="37" y="104"/>
                  <a:pt x="37" y="104"/>
                  <a:pt x="37" y="104"/>
                </a:cubicBezTo>
                <a:cubicBezTo>
                  <a:pt x="37" y="103"/>
                  <a:pt x="37" y="103"/>
                  <a:pt x="37" y="103"/>
                </a:cubicBezTo>
                <a:cubicBezTo>
                  <a:pt x="36" y="102"/>
                  <a:pt x="36" y="102"/>
                  <a:pt x="36" y="102"/>
                </a:cubicBezTo>
                <a:cubicBezTo>
                  <a:pt x="36" y="101"/>
                  <a:pt x="36" y="101"/>
                  <a:pt x="36" y="101"/>
                </a:cubicBezTo>
                <a:cubicBezTo>
                  <a:pt x="35" y="100"/>
                  <a:pt x="35" y="100"/>
                  <a:pt x="35" y="100"/>
                </a:cubicBezTo>
                <a:cubicBezTo>
                  <a:pt x="35" y="99"/>
                  <a:pt x="35" y="99"/>
                  <a:pt x="35" y="99"/>
                </a:cubicBezTo>
                <a:cubicBezTo>
                  <a:pt x="35" y="98"/>
                  <a:pt x="35" y="98"/>
                  <a:pt x="35" y="98"/>
                </a:cubicBezTo>
                <a:cubicBezTo>
                  <a:pt x="34" y="96"/>
                  <a:pt x="34" y="96"/>
                  <a:pt x="34" y="96"/>
                </a:cubicBezTo>
                <a:cubicBezTo>
                  <a:pt x="34" y="96"/>
                  <a:pt x="34" y="96"/>
                  <a:pt x="34" y="96"/>
                </a:cubicBezTo>
                <a:cubicBezTo>
                  <a:pt x="34" y="96"/>
                  <a:pt x="34" y="96"/>
                  <a:pt x="34" y="96"/>
                </a:cubicBezTo>
                <a:cubicBezTo>
                  <a:pt x="34" y="96"/>
                  <a:pt x="34" y="96"/>
                  <a:pt x="34" y="96"/>
                </a:cubicBezTo>
                <a:cubicBezTo>
                  <a:pt x="34" y="96"/>
                  <a:pt x="34" y="96"/>
                  <a:pt x="34" y="96"/>
                </a:cubicBezTo>
                <a:cubicBezTo>
                  <a:pt x="34" y="96"/>
                  <a:pt x="34" y="96"/>
                  <a:pt x="34" y="96"/>
                </a:cubicBezTo>
                <a:cubicBezTo>
                  <a:pt x="34" y="97"/>
                  <a:pt x="34" y="97"/>
                  <a:pt x="34" y="97"/>
                </a:cubicBezTo>
                <a:cubicBezTo>
                  <a:pt x="34" y="97"/>
                  <a:pt x="34" y="97"/>
                  <a:pt x="34" y="97"/>
                </a:cubicBezTo>
                <a:cubicBezTo>
                  <a:pt x="34" y="97"/>
                  <a:pt x="34" y="97"/>
                  <a:pt x="34" y="97"/>
                </a:cubicBezTo>
                <a:cubicBezTo>
                  <a:pt x="33" y="97"/>
                  <a:pt x="33" y="97"/>
                  <a:pt x="33" y="97"/>
                </a:cubicBezTo>
                <a:cubicBezTo>
                  <a:pt x="33" y="98"/>
                  <a:pt x="33" y="98"/>
                  <a:pt x="33" y="98"/>
                </a:cubicBezTo>
                <a:cubicBezTo>
                  <a:pt x="33" y="99"/>
                  <a:pt x="33" y="99"/>
                  <a:pt x="33" y="99"/>
                </a:cubicBezTo>
                <a:cubicBezTo>
                  <a:pt x="32" y="99"/>
                  <a:pt x="32" y="99"/>
                  <a:pt x="32" y="99"/>
                </a:cubicBezTo>
                <a:cubicBezTo>
                  <a:pt x="32" y="100"/>
                  <a:pt x="32" y="100"/>
                  <a:pt x="32" y="100"/>
                </a:cubicBezTo>
                <a:cubicBezTo>
                  <a:pt x="32" y="100"/>
                  <a:pt x="32" y="100"/>
                  <a:pt x="32" y="100"/>
                </a:cubicBezTo>
                <a:cubicBezTo>
                  <a:pt x="31" y="101"/>
                  <a:pt x="31" y="101"/>
                  <a:pt x="31" y="101"/>
                </a:cubicBezTo>
                <a:cubicBezTo>
                  <a:pt x="31" y="102"/>
                  <a:pt x="31" y="102"/>
                  <a:pt x="31" y="102"/>
                </a:cubicBezTo>
                <a:cubicBezTo>
                  <a:pt x="30" y="102"/>
                  <a:pt x="30" y="102"/>
                  <a:pt x="30" y="102"/>
                </a:cubicBezTo>
                <a:cubicBezTo>
                  <a:pt x="29" y="103"/>
                  <a:pt x="29" y="103"/>
                  <a:pt x="29" y="103"/>
                </a:cubicBezTo>
                <a:cubicBezTo>
                  <a:pt x="29" y="103"/>
                  <a:pt x="29" y="103"/>
                  <a:pt x="29" y="103"/>
                </a:cubicBezTo>
                <a:cubicBezTo>
                  <a:pt x="28" y="104"/>
                  <a:pt x="28" y="104"/>
                  <a:pt x="28" y="104"/>
                </a:cubicBezTo>
                <a:cubicBezTo>
                  <a:pt x="27" y="104"/>
                  <a:pt x="27" y="104"/>
                  <a:pt x="27" y="104"/>
                </a:cubicBezTo>
                <a:cubicBezTo>
                  <a:pt x="26" y="104"/>
                  <a:pt x="26" y="104"/>
                  <a:pt x="26" y="104"/>
                </a:cubicBezTo>
                <a:cubicBezTo>
                  <a:pt x="26" y="104"/>
                  <a:pt x="26" y="104"/>
                  <a:pt x="26" y="104"/>
                </a:cubicBezTo>
                <a:cubicBezTo>
                  <a:pt x="26" y="104"/>
                  <a:pt x="26" y="104"/>
                  <a:pt x="26" y="104"/>
                </a:cubicBezTo>
                <a:cubicBezTo>
                  <a:pt x="25" y="104"/>
                  <a:pt x="25" y="104"/>
                  <a:pt x="25" y="104"/>
                </a:cubicBezTo>
                <a:cubicBezTo>
                  <a:pt x="25" y="104"/>
                  <a:pt x="25" y="104"/>
                  <a:pt x="25" y="104"/>
                </a:cubicBezTo>
                <a:cubicBezTo>
                  <a:pt x="25" y="104"/>
                  <a:pt x="25" y="104"/>
                  <a:pt x="25" y="104"/>
                </a:cubicBezTo>
                <a:cubicBezTo>
                  <a:pt x="25" y="104"/>
                  <a:pt x="25" y="104"/>
                  <a:pt x="25" y="104"/>
                </a:cubicBezTo>
                <a:cubicBezTo>
                  <a:pt x="25" y="103"/>
                  <a:pt x="25" y="103"/>
                  <a:pt x="25" y="103"/>
                </a:cubicBezTo>
                <a:cubicBezTo>
                  <a:pt x="24" y="102"/>
                  <a:pt x="24" y="102"/>
                  <a:pt x="24" y="102"/>
                </a:cubicBezTo>
                <a:cubicBezTo>
                  <a:pt x="24" y="102"/>
                  <a:pt x="24" y="102"/>
                  <a:pt x="24" y="102"/>
                </a:cubicBezTo>
                <a:cubicBezTo>
                  <a:pt x="24" y="101"/>
                  <a:pt x="24" y="101"/>
                  <a:pt x="24" y="101"/>
                </a:cubicBezTo>
                <a:cubicBezTo>
                  <a:pt x="24" y="101"/>
                  <a:pt x="24" y="101"/>
                  <a:pt x="24" y="101"/>
                </a:cubicBezTo>
                <a:cubicBezTo>
                  <a:pt x="24" y="99"/>
                  <a:pt x="24" y="99"/>
                  <a:pt x="24" y="99"/>
                </a:cubicBezTo>
                <a:cubicBezTo>
                  <a:pt x="24" y="99"/>
                  <a:pt x="24" y="99"/>
                  <a:pt x="24" y="99"/>
                </a:cubicBezTo>
                <a:cubicBezTo>
                  <a:pt x="24" y="98"/>
                  <a:pt x="24" y="98"/>
                  <a:pt x="24" y="98"/>
                </a:cubicBezTo>
                <a:cubicBezTo>
                  <a:pt x="24" y="96"/>
                  <a:pt x="24" y="96"/>
                  <a:pt x="24" y="96"/>
                </a:cubicBezTo>
                <a:cubicBezTo>
                  <a:pt x="24" y="94"/>
                  <a:pt x="24" y="94"/>
                  <a:pt x="24" y="94"/>
                </a:cubicBezTo>
                <a:cubicBezTo>
                  <a:pt x="24" y="93"/>
                  <a:pt x="24" y="93"/>
                  <a:pt x="24" y="93"/>
                </a:cubicBezTo>
                <a:cubicBezTo>
                  <a:pt x="24" y="92"/>
                  <a:pt x="24" y="92"/>
                  <a:pt x="24" y="92"/>
                </a:cubicBezTo>
                <a:cubicBezTo>
                  <a:pt x="24" y="91"/>
                  <a:pt x="24" y="91"/>
                  <a:pt x="24" y="91"/>
                </a:cubicBezTo>
                <a:cubicBezTo>
                  <a:pt x="25" y="90"/>
                  <a:pt x="25" y="90"/>
                  <a:pt x="25" y="90"/>
                </a:cubicBezTo>
                <a:cubicBezTo>
                  <a:pt x="25" y="89"/>
                  <a:pt x="25" y="89"/>
                  <a:pt x="25" y="89"/>
                </a:cubicBezTo>
                <a:cubicBezTo>
                  <a:pt x="25" y="88"/>
                  <a:pt x="25" y="88"/>
                  <a:pt x="25" y="88"/>
                </a:cubicBezTo>
                <a:cubicBezTo>
                  <a:pt x="26" y="86"/>
                  <a:pt x="26" y="86"/>
                  <a:pt x="26" y="86"/>
                </a:cubicBezTo>
                <a:cubicBezTo>
                  <a:pt x="26" y="85"/>
                  <a:pt x="26" y="85"/>
                  <a:pt x="26" y="85"/>
                </a:cubicBezTo>
                <a:cubicBezTo>
                  <a:pt x="27" y="84"/>
                  <a:pt x="27" y="84"/>
                  <a:pt x="27" y="84"/>
                </a:cubicBezTo>
                <a:cubicBezTo>
                  <a:pt x="27" y="83"/>
                  <a:pt x="27" y="83"/>
                  <a:pt x="27" y="83"/>
                </a:cubicBezTo>
                <a:cubicBezTo>
                  <a:pt x="28" y="82"/>
                  <a:pt x="28" y="82"/>
                  <a:pt x="28" y="82"/>
                </a:cubicBezTo>
                <a:cubicBezTo>
                  <a:pt x="29" y="81"/>
                  <a:pt x="29" y="81"/>
                  <a:pt x="29" y="81"/>
                </a:cubicBezTo>
                <a:cubicBezTo>
                  <a:pt x="30" y="79"/>
                  <a:pt x="30" y="79"/>
                  <a:pt x="30" y="79"/>
                </a:cubicBezTo>
                <a:cubicBezTo>
                  <a:pt x="30" y="78"/>
                  <a:pt x="30" y="78"/>
                  <a:pt x="30" y="78"/>
                </a:cubicBezTo>
                <a:cubicBezTo>
                  <a:pt x="31" y="77"/>
                  <a:pt x="31" y="77"/>
                  <a:pt x="31" y="77"/>
                </a:cubicBezTo>
                <a:cubicBezTo>
                  <a:pt x="32" y="76"/>
                  <a:pt x="32" y="76"/>
                  <a:pt x="32" y="76"/>
                </a:cubicBezTo>
                <a:cubicBezTo>
                  <a:pt x="33" y="75"/>
                  <a:pt x="33" y="75"/>
                  <a:pt x="33" y="75"/>
                </a:cubicBezTo>
                <a:cubicBezTo>
                  <a:pt x="33" y="75"/>
                  <a:pt x="33" y="75"/>
                  <a:pt x="33" y="75"/>
                </a:cubicBezTo>
                <a:cubicBezTo>
                  <a:pt x="34" y="74"/>
                  <a:pt x="34" y="74"/>
                  <a:pt x="34" y="74"/>
                </a:cubicBezTo>
                <a:cubicBezTo>
                  <a:pt x="35" y="74"/>
                  <a:pt x="35" y="74"/>
                  <a:pt x="35" y="74"/>
                </a:cubicBezTo>
                <a:cubicBezTo>
                  <a:pt x="36" y="73"/>
                  <a:pt x="36" y="73"/>
                  <a:pt x="36" y="73"/>
                </a:cubicBezTo>
                <a:cubicBezTo>
                  <a:pt x="37" y="72"/>
                  <a:pt x="37" y="72"/>
                  <a:pt x="37" y="72"/>
                </a:cubicBezTo>
                <a:cubicBezTo>
                  <a:pt x="38" y="71"/>
                  <a:pt x="38" y="71"/>
                  <a:pt x="38" y="71"/>
                </a:cubicBezTo>
                <a:cubicBezTo>
                  <a:pt x="38" y="71"/>
                  <a:pt x="38" y="71"/>
                  <a:pt x="38" y="71"/>
                </a:cubicBezTo>
                <a:cubicBezTo>
                  <a:pt x="38" y="70"/>
                  <a:pt x="38" y="70"/>
                  <a:pt x="38" y="70"/>
                </a:cubicBezTo>
                <a:cubicBezTo>
                  <a:pt x="37" y="69"/>
                  <a:pt x="37" y="69"/>
                  <a:pt x="37" y="69"/>
                </a:cubicBezTo>
                <a:cubicBezTo>
                  <a:pt x="36" y="69"/>
                  <a:pt x="36" y="69"/>
                  <a:pt x="36" y="69"/>
                </a:cubicBezTo>
                <a:cubicBezTo>
                  <a:pt x="36" y="68"/>
                  <a:pt x="36" y="68"/>
                  <a:pt x="36" y="68"/>
                </a:cubicBezTo>
                <a:cubicBezTo>
                  <a:pt x="36" y="68"/>
                  <a:pt x="36" y="68"/>
                  <a:pt x="36" y="68"/>
                </a:cubicBezTo>
                <a:cubicBezTo>
                  <a:pt x="36" y="67"/>
                  <a:pt x="36" y="67"/>
                  <a:pt x="36" y="67"/>
                </a:cubicBezTo>
                <a:cubicBezTo>
                  <a:pt x="37" y="66"/>
                  <a:pt x="37" y="66"/>
                  <a:pt x="37" y="66"/>
                </a:cubicBezTo>
                <a:cubicBezTo>
                  <a:pt x="38" y="66"/>
                  <a:pt x="38" y="66"/>
                  <a:pt x="38" y="66"/>
                </a:cubicBezTo>
                <a:cubicBezTo>
                  <a:pt x="38" y="65"/>
                  <a:pt x="38" y="65"/>
                  <a:pt x="38" y="65"/>
                </a:cubicBezTo>
                <a:cubicBezTo>
                  <a:pt x="39" y="64"/>
                  <a:pt x="39" y="64"/>
                  <a:pt x="39" y="64"/>
                </a:cubicBezTo>
                <a:cubicBezTo>
                  <a:pt x="39" y="63"/>
                  <a:pt x="39" y="63"/>
                  <a:pt x="39" y="63"/>
                </a:cubicBezTo>
                <a:cubicBezTo>
                  <a:pt x="40" y="62"/>
                  <a:pt x="40" y="62"/>
                  <a:pt x="40" y="62"/>
                </a:cubicBezTo>
                <a:cubicBezTo>
                  <a:pt x="40" y="62"/>
                  <a:pt x="40" y="62"/>
                  <a:pt x="40" y="62"/>
                </a:cubicBezTo>
                <a:cubicBezTo>
                  <a:pt x="40" y="61"/>
                  <a:pt x="40" y="61"/>
                  <a:pt x="40" y="61"/>
                </a:cubicBezTo>
                <a:cubicBezTo>
                  <a:pt x="40" y="60"/>
                  <a:pt x="40" y="60"/>
                  <a:pt x="40" y="60"/>
                </a:cubicBezTo>
                <a:cubicBezTo>
                  <a:pt x="40" y="59"/>
                  <a:pt x="40" y="59"/>
                  <a:pt x="40" y="59"/>
                </a:cubicBezTo>
                <a:cubicBezTo>
                  <a:pt x="41" y="58"/>
                  <a:pt x="41" y="58"/>
                  <a:pt x="41" y="58"/>
                </a:cubicBezTo>
                <a:cubicBezTo>
                  <a:pt x="41" y="58"/>
                  <a:pt x="41" y="58"/>
                  <a:pt x="41" y="58"/>
                </a:cubicBezTo>
                <a:cubicBezTo>
                  <a:pt x="41" y="58"/>
                  <a:pt x="41" y="58"/>
                  <a:pt x="41" y="58"/>
                </a:cubicBezTo>
                <a:cubicBezTo>
                  <a:pt x="40" y="57"/>
                  <a:pt x="40" y="57"/>
                  <a:pt x="40" y="57"/>
                </a:cubicBezTo>
                <a:cubicBezTo>
                  <a:pt x="40" y="57"/>
                  <a:pt x="40" y="57"/>
                  <a:pt x="40" y="57"/>
                </a:cubicBezTo>
                <a:cubicBezTo>
                  <a:pt x="40" y="56"/>
                  <a:pt x="40" y="56"/>
                  <a:pt x="40" y="56"/>
                </a:cubicBezTo>
                <a:cubicBezTo>
                  <a:pt x="40" y="55"/>
                  <a:pt x="40" y="55"/>
                  <a:pt x="40" y="55"/>
                </a:cubicBezTo>
                <a:cubicBezTo>
                  <a:pt x="40" y="54"/>
                  <a:pt x="40" y="54"/>
                  <a:pt x="40" y="54"/>
                </a:cubicBezTo>
                <a:cubicBezTo>
                  <a:pt x="41" y="53"/>
                  <a:pt x="41" y="53"/>
                  <a:pt x="41" y="53"/>
                </a:cubicBezTo>
                <a:cubicBezTo>
                  <a:pt x="42" y="52"/>
                  <a:pt x="42" y="52"/>
                  <a:pt x="42" y="52"/>
                </a:cubicBezTo>
                <a:cubicBezTo>
                  <a:pt x="42" y="50"/>
                  <a:pt x="42" y="50"/>
                  <a:pt x="42" y="50"/>
                </a:cubicBezTo>
                <a:cubicBezTo>
                  <a:pt x="43" y="49"/>
                  <a:pt x="43" y="49"/>
                  <a:pt x="43" y="49"/>
                </a:cubicBezTo>
                <a:cubicBezTo>
                  <a:pt x="43" y="48"/>
                  <a:pt x="43" y="48"/>
                  <a:pt x="43" y="48"/>
                </a:cubicBezTo>
                <a:cubicBezTo>
                  <a:pt x="43" y="47"/>
                  <a:pt x="43" y="47"/>
                  <a:pt x="43" y="47"/>
                </a:cubicBezTo>
                <a:cubicBezTo>
                  <a:pt x="44" y="46"/>
                  <a:pt x="44" y="46"/>
                  <a:pt x="44" y="46"/>
                </a:cubicBezTo>
                <a:cubicBezTo>
                  <a:pt x="44" y="45"/>
                  <a:pt x="44" y="45"/>
                  <a:pt x="44" y="45"/>
                </a:cubicBezTo>
                <a:cubicBezTo>
                  <a:pt x="45" y="44"/>
                  <a:pt x="45" y="44"/>
                  <a:pt x="45" y="44"/>
                </a:cubicBezTo>
                <a:cubicBezTo>
                  <a:pt x="45" y="43"/>
                  <a:pt x="45" y="43"/>
                  <a:pt x="45" y="43"/>
                </a:cubicBezTo>
                <a:cubicBezTo>
                  <a:pt x="46" y="42"/>
                  <a:pt x="46" y="42"/>
                  <a:pt x="46" y="42"/>
                </a:cubicBezTo>
                <a:cubicBezTo>
                  <a:pt x="47" y="41"/>
                  <a:pt x="47" y="41"/>
                  <a:pt x="47" y="41"/>
                </a:cubicBezTo>
                <a:cubicBezTo>
                  <a:pt x="47" y="40"/>
                  <a:pt x="47" y="40"/>
                  <a:pt x="47" y="40"/>
                </a:cubicBezTo>
                <a:cubicBezTo>
                  <a:pt x="47" y="40"/>
                  <a:pt x="47" y="40"/>
                  <a:pt x="47" y="40"/>
                </a:cubicBezTo>
                <a:cubicBezTo>
                  <a:pt x="48" y="38"/>
                  <a:pt x="48" y="38"/>
                  <a:pt x="48" y="38"/>
                </a:cubicBezTo>
                <a:cubicBezTo>
                  <a:pt x="49" y="37"/>
                  <a:pt x="49" y="37"/>
                  <a:pt x="49" y="37"/>
                </a:cubicBezTo>
                <a:cubicBezTo>
                  <a:pt x="50" y="36"/>
                  <a:pt x="50" y="36"/>
                  <a:pt x="50" y="36"/>
                </a:cubicBezTo>
                <a:cubicBezTo>
                  <a:pt x="51" y="35"/>
                  <a:pt x="51" y="35"/>
                  <a:pt x="51" y="35"/>
                </a:cubicBezTo>
                <a:cubicBezTo>
                  <a:pt x="52" y="34"/>
                  <a:pt x="52" y="34"/>
                  <a:pt x="52" y="34"/>
                </a:cubicBezTo>
                <a:cubicBezTo>
                  <a:pt x="53" y="33"/>
                  <a:pt x="53" y="33"/>
                  <a:pt x="53" y="33"/>
                </a:cubicBezTo>
                <a:cubicBezTo>
                  <a:pt x="54" y="31"/>
                  <a:pt x="54" y="31"/>
                  <a:pt x="54" y="31"/>
                </a:cubicBezTo>
                <a:cubicBezTo>
                  <a:pt x="55" y="31"/>
                  <a:pt x="55" y="31"/>
                  <a:pt x="55" y="31"/>
                </a:cubicBezTo>
                <a:cubicBezTo>
                  <a:pt x="56" y="30"/>
                  <a:pt x="56" y="30"/>
                  <a:pt x="56" y="30"/>
                </a:cubicBezTo>
                <a:cubicBezTo>
                  <a:pt x="57" y="29"/>
                  <a:pt x="57" y="29"/>
                  <a:pt x="57" y="29"/>
                </a:cubicBezTo>
                <a:cubicBezTo>
                  <a:pt x="58" y="28"/>
                  <a:pt x="58" y="28"/>
                  <a:pt x="58" y="28"/>
                </a:cubicBezTo>
                <a:cubicBezTo>
                  <a:pt x="60" y="28"/>
                  <a:pt x="60" y="28"/>
                  <a:pt x="60" y="28"/>
                </a:cubicBezTo>
                <a:cubicBezTo>
                  <a:pt x="61" y="27"/>
                  <a:pt x="61" y="27"/>
                  <a:pt x="61" y="27"/>
                </a:cubicBezTo>
                <a:cubicBezTo>
                  <a:pt x="62" y="27"/>
                  <a:pt x="62" y="27"/>
                  <a:pt x="62" y="27"/>
                </a:cubicBezTo>
                <a:cubicBezTo>
                  <a:pt x="63" y="26"/>
                  <a:pt x="63" y="26"/>
                  <a:pt x="63" y="26"/>
                </a:cubicBezTo>
                <a:cubicBezTo>
                  <a:pt x="65" y="26"/>
                  <a:pt x="65" y="26"/>
                  <a:pt x="65" y="26"/>
                </a:cubicBezTo>
                <a:cubicBezTo>
                  <a:pt x="66" y="25"/>
                  <a:pt x="66" y="25"/>
                  <a:pt x="66" y="25"/>
                </a:cubicBezTo>
                <a:cubicBezTo>
                  <a:pt x="68" y="25"/>
                  <a:pt x="68" y="25"/>
                  <a:pt x="68" y="25"/>
                </a:cubicBezTo>
                <a:cubicBezTo>
                  <a:pt x="69" y="25"/>
                  <a:pt x="69" y="25"/>
                  <a:pt x="69" y="25"/>
                </a:cubicBezTo>
                <a:cubicBezTo>
                  <a:pt x="71" y="24"/>
                  <a:pt x="71" y="24"/>
                  <a:pt x="71" y="24"/>
                </a:cubicBezTo>
                <a:cubicBezTo>
                  <a:pt x="72" y="24"/>
                  <a:pt x="72" y="24"/>
                  <a:pt x="72" y="24"/>
                </a:cubicBezTo>
                <a:cubicBezTo>
                  <a:pt x="74" y="24"/>
                  <a:pt x="74" y="24"/>
                  <a:pt x="74" y="24"/>
                </a:cubicBezTo>
                <a:cubicBezTo>
                  <a:pt x="75" y="24"/>
                  <a:pt x="75" y="24"/>
                  <a:pt x="75" y="24"/>
                </a:cubicBezTo>
                <a:cubicBezTo>
                  <a:pt x="77" y="24"/>
                  <a:pt x="77" y="24"/>
                  <a:pt x="77" y="24"/>
                </a:cubicBezTo>
                <a:cubicBezTo>
                  <a:pt x="78" y="24"/>
                  <a:pt x="78" y="24"/>
                  <a:pt x="78" y="24"/>
                </a:cubicBezTo>
                <a:cubicBezTo>
                  <a:pt x="80" y="24"/>
                  <a:pt x="80" y="24"/>
                  <a:pt x="80" y="24"/>
                </a:cubicBezTo>
                <a:cubicBezTo>
                  <a:pt x="82" y="24"/>
                  <a:pt x="82" y="24"/>
                  <a:pt x="82" y="24"/>
                </a:cubicBezTo>
                <a:cubicBezTo>
                  <a:pt x="83" y="24"/>
                  <a:pt x="83" y="24"/>
                  <a:pt x="83" y="24"/>
                </a:cubicBezTo>
                <a:cubicBezTo>
                  <a:pt x="85" y="25"/>
                  <a:pt x="85" y="25"/>
                  <a:pt x="85" y="25"/>
                </a:cubicBezTo>
                <a:cubicBezTo>
                  <a:pt x="86" y="25"/>
                  <a:pt x="86" y="25"/>
                  <a:pt x="86" y="25"/>
                </a:cubicBezTo>
                <a:cubicBezTo>
                  <a:pt x="88" y="25"/>
                  <a:pt x="88" y="25"/>
                  <a:pt x="88" y="25"/>
                </a:cubicBezTo>
                <a:cubicBezTo>
                  <a:pt x="89" y="26"/>
                  <a:pt x="89" y="26"/>
                  <a:pt x="89" y="26"/>
                </a:cubicBezTo>
                <a:cubicBezTo>
                  <a:pt x="91" y="26"/>
                  <a:pt x="91" y="26"/>
                  <a:pt x="91" y="26"/>
                </a:cubicBezTo>
                <a:cubicBezTo>
                  <a:pt x="92" y="27"/>
                  <a:pt x="92" y="27"/>
                  <a:pt x="92" y="27"/>
                </a:cubicBezTo>
                <a:cubicBezTo>
                  <a:pt x="94" y="27"/>
                  <a:pt x="94" y="27"/>
                  <a:pt x="94" y="27"/>
                </a:cubicBezTo>
                <a:cubicBezTo>
                  <a:pt x="95" y="28"/>
                  <a:pt x="95" y="28"/>
                  <a:pt x="95" y="28"/>
                </a:cubicBezTo>
                <a:cubicBezTo>
                  <a:pt x="97" y="29"/>
                  <a:pt x="97" y="29"/>
                  <a:pt x="97" y="29"/>
                </a:cubicBezTo>
                <a:cubicBezTo>
                  <a:pt x="98" y="29"/>
                  <a:pt x="98" y="29"/>
                  <a:pt x="98" y="29"/>
                </a:cubicBezTo>
                <a:cubicBezTo>
                  <a:pt x="99" y="30"/>
                  <a:pt x="99" y="30"/>
                  <a:pt x="99" y="30"/>
                </a:cubicBezTo>
                <a:cubicBezTo>
                  <a:pt x="100" y="31"/>
                  <a:pt x="100" y="31"/>
                  <a:pt x="100" y="31"/>
                </a:cubicBezTo>
                <a:cubicBezTo>
                  <a:pt x="101" y="31"/>
                  <a:pt x="101" y="31"/>
                  <a:pt x="101" y="31"/>
                </a:cubicBezTo>
                <a:cubicBezTo>
                  <a:pt x="102" y="32"/>
                  <a:pt x="102" y="32"/>
                  <a:pt x="102" y="32"/>
                </a:cubicBezTo>
                <a:cubicBezTo>
                  <a:pt x="103" y="33"/>
                  <a:pt x="103" y="33"/>
                  <a:pt x="103" y="33"/>
                </a:cubicBezTo>
                <a:cubicBezTo>
                  <a:pt x="104" y="33"/>
                  <a:pt x="104" y="33"/>
                  <a:pt x="104" y="33"/>
                </a:cubicBezTo>
                <a:cubicBezTo>
                  <a:pt x="104" y="34"/>
                  <a:pt x="104" y="34"/>
                  <a:pt x="104" y="34"/>
                </a:cubicBezTo>
                <a:cubicBezTo>
                  <a:pt x="105" y="35"/>
                  <a:pt x="105" y="35"/>
                  <a:pt x="105" y="35"/>
                </a:cubicBezTo>
                <a:cubicBezTo>
                  <a:pt x="106" y="36"/>
                  <a:pt x="106" y="36"/>
                  <a:pt x="106" y="36"/>
                </a:cubicBezTo>
                <a:cubicBezTo>
                  <a:pt x="107" y="37"/>
                  <a:pt x="107" y="37"/>
                  <a:pt x="107" y="37"/>
                </a:cubicBezTo>
                <a:cubicBezTo>
                  <a:pt x="107" y="38"/>
                  <a:pt x="107" y="38"/>
                  <a:pt x="107" y="38"/>
                </a:cubicBezTo>
                <a:cubicBezTo>
                  <a:pt x="108" y="39"/>
                  <a:pt x="108" y="39"/>
                  <a:pt x="108" y="39"/>
                </a:cubicBezTo>
                <a:cubicBezTo>
                  <a:pt x="109" y="40"/>
                  <a:pt x="109" y="40"/>
                  <a:pt x="109" y="40"/>
                </a:cubicBezTo>
                <a:cubicBezTo>
                  <a:pt x="109" y="41"/>
                  <a:pt x="109" y="41"/>
                  <a:pt x="109" y="41"/>
                </a:cubicBezTo>
                <a:cubicBezTo>
                  <a:pt x="110" y="43"/>
                  <a:pt x="110" y="43"/>
                  <a:pt x="110" y="43"/>
                </a:cubicBezTo>
                <a:cubicBezTo>
                  <a:pt x="110" y="44"/>
                  <a:pt x="110" y="44"/>
                  <a:pt x="110" y="44"/>
                </a:cubicBezTo>
                <a:cubicBezTo>
                  <a:pt x="111" y="45"/>
                  <a:pt x="111" y="45"/>
                  <a:pt x="111" y="45"/>
                </a:cubicBezTo>
                <a:cubicBezTo>
                  <a:pt x="111" y="46"/>
                  <a:pt x="111" y="46"/>
                  <a:pt x="111" y="46"/>
                </a:cubicBezTo>
                <a:cubicBezTo>
                  <a:pt x="111" y="47"/>
                  <a:pt x="111" y="47"/>
                  <a:pt x="111" y="47"/>
                </a:cubicBezTo>
                <a:cubicBezTo>
                  <a:pt x="112" y="48"/>
                  <a:pt x="112" y="48"/>
                  <a:pt x="112" y="48"/>
                </a:cubicBezTo>
                <a:cubicBezTo>
                  <a:pt x="112" y="49"/>
                  <a:pt x="112" y="49"/>
                  <a:pt x="112" y="49"/>
                </a:cubicBezTo>
                <a:cubicBezTo>
                  <a:pt x="112" y="51"/>
                  <a:pt x="112" y="51"/>
                  <a:pt x="112" y="51"/>
                </a:cubicBezTo>
                <a:cubicBezTo>
                  <a:pt x="113" y="53"/>
                  <a:pt x="113" y="53"/>
                  <a:pt x="113" y="53"/>
                </a:cubicBezTo>
                <a:cubicBezTo>
                  <a:pt x="113" y="54"/>
                  <a:pt x="113" y="54"/>
                  <a:pt x="113" y="54"/>
                </a:cubicBezTo>
                <a:cubicBezTo>
                  <a:pt x="113" y="55"/>
                  <a:pt x="113" y="55"/>
                  <a:pt x="113" y="55"/>
                </a:cubicBezTo>
                <a:cubicBezTo>
                  <a:pt x="113" y="57"/>
                  <a:pt x="113" y="57"/>
                  <a:pt x="113" y="57"/>
                </a:cubicBezTo>
                <a:cubicBezTo>
                  <a:pt x="113" y="58"/>
                  <a:pt x="113" y="58"/>
                  <a:pt x="113" y="58"/>
                </a:cubicBezTo>
                <a:cubicBezTo>
                  <a:pt x="114" y="58"/>
                  <a:pt x="114" y="58"/>
                  <a:pt x="114" y="58"/>
                </a:cubicBezTo>
                <a:cubicBezTo>
                  <a:pt x="114" y="59"/>
                  <a:pt x="114" y="59"/>
                  <a:pt x="114" y="59"/>
                </a:cubicBezTo>
                <a:cubicBezTo>
                  <a:pt x="115" y="59"/>
                  <a:pt x="115" y="59"/>
                  <a:pt x="115" y="59"/>
                </a:cubicBezTo>
                <a:cubicBezTo>
                  <a:pt x="115" y="60"/>
                  <a:pt x="115" y="60"/>
                  <a:pt x="115" y="60"/>
                </a:cubicBezTo>
                <a:cubicBezTo>
                  <a:pt x="115" y="61"/>
                  <a:pt x="115" y="61"/>
                  <a:pt x="115" y="61"/>
                </a:cubicBezTo>
                <a:cubicBezTo>
                  <a:pt x="116" y="62"/>
                  <a:pt x="116" y="62"/>
                  <a:pt x="116" y="62"/>
                </a:cubicBezTo>
                <a:cubicBezTo>
                  <a:pt x="116" y="63"/>
                  <a:pt x="116" y="63"/>
                  <a:pt x="116" y="63"/>
                </a:cubicBezTo>
                <a:cubicBezTo>
                  <a:pt x="116" y="64"/>
                  <a:pt x="116" y="64"/>
                  <a:pt x="116" y="64"/>
                </a:cubicBezTo>
                <a:cubicBezTo>
                  <a:pt x="116" y="65"/>
                  <a:pt x="116" y="65"/>
                  <a:pt x="116" y="65"/>
                </a:cubicBezTo>
                <a:cubicBezTo>
                  <a:pt x="116" y="65"/>
                  <a:pt x="116" y="65"/>
                  <a:pt x="116" y="65"/>
                </a:cubicBezTo>
                <a:cubicBezTo>
                  <a:pt x="116" y="66"/>
                  <a:pt x="116" y="66"/>
                  <a:pt x="116" y="66"/>
                </a:cubicBezTo>
                <a:cubicBezTo>
                  <a:pt x="116" y="66"/>
                  <a:pt x="116" y="66"/>
                  <a:pt x="116" y="66"/>
                </a:cubicBezTo>
                <a:cubicBezTo>
                  <a:pt x="116" y="67"/>
                  <a:pt x="116" y="67"/>
                  <a:pt x="116" y="67"/>
                </a:cubicBezTo>
                <a:cubicBezTo>
                  <a:pt x="116" y="67"/>
                  <a:pt x="116" y="67"/>
                  <a:pt x="116" y="67"/>
                </a:cubicBezTo>
                <a:cubicBezTo>
                  <a:pt x="116" y="68"/>
                  <a:pt x="116" y="68"/>
                  <a:pt x="116" y="68"/>
                </a:cubicBezTo>
                <a:cubicBezTo>
                  <a:pt x="116" y="69"/>
                  <a:pt x="116" y="69"/>
                  <a:pt x="116" y="69"/>
                </a:cubicBezTo>
                <a:cubicBezTo>
                  <a:pt x="116" y="70"/>
                  <a:pt x="116" y="70"/>
                  <a:pt x="116" y="70"/>
                </a:cubicBezTo>
                <a:cubicBezTo>
                  <a:pt x="116" y="71"/>
                  <a:pt x="116" y="71"/>
                  <a:pt x="116" y="71"/>
                </a:cubicBezTo>
                <a:cubicBezTo>
                  <a:pt x="116" y="71"/>
                  <a:pt x="116" y="71"/>
                  <a:pt x="116" y="71"/>
                </a:cubicBezTo>
                <a:cubicBezTo>
                  <a:pt x="116" y="71"/>
                  <a:pt x="116" y="71"/>
                  <a:pt x="116" y="71"/>
                </a:cubicBezTo>
                <a:cubicBezTo>
                  <a:pt x="116" y="71"/>
                  <a:pt x="116" y="71"/>
                  <a:pt x="116" y="71"/>
                </a:cubicBezTo>
                <a:cubicBezTo>
                  <a:pt x="117" y="74"/>
                  <a:pt x="117" y="74"/>
                  <a:pt x="117" y="74"/>
                </a:cubicBezTo>
                <a:cubicBezTo>
                  <a:pt x="119" y="75"/>
                  <a:pt x="119" y="75"/>
                  <a:pt x="119" y="75"/>
                </a:cubicBezTo>
                <a:cubicBezTo>
                  <a:pt x="119" y="76"/>
                  <a:pt x="119" y="76"/>
                  <a:pt x="119" y="76"/>
                </a:cubicBezTo>
                <a:cubicBezTo>
                  <a:pt x="120" y="77"/>
                  <a:pt x="120" y="77"/>
                  <a:pt x="120" y="77"/>
                </a:cubicBezTo>
                <a:cubicBezTo>
                  <a:pt x="120" y="78"/>
                  <a:pt x="120" y="78"/>
                  <a:pt x="120" y="78"/>
                </a:cubicBezTo>
                <a:cubicBezTo>
                  <a:pt x="121" y="80"/>
                  <a:pt x="121" y="80"/>
                  <a:pt x="121" y="80"/>
                </a:cubicBezTo>
                <a:cubicBezTo>
                  <a:pt x="122" y="81"/>
                  <a:pt x="122" y="81"/>
                  <a:pt x="122" y="81"/>
                </a:cubicBezTo>
                <a:cubicBezTo>
                  <a:pt x="123" y="83"/>
                  <a:pt x="123" y="83"/>
                  <a:pt x="123" y="83"/>
                </a:cubicBezTo>
                <a:cubicBezTo>
                  <a:pt x="123" y="84"/>
                  <a:pt x="123" y="84"/>
                  <a:pt x="123" y="84"/>
                </a:cubicBezTo>
                <a:cubicBezTo>
                  <a:pt x="123" y="85"/>
                  <a:pt x="123" y="85"/>
                  <a:pt x="123" y="85"/>
                </a:cubicBezTo>
                <a:cubicBezTo>
                  <a:pt x="124" y="86"/>
                  <a:pt x="124" y="86"/>
                  <a:pt x="124" y="86"/>
                </a:cubicBezTo>
                <a:cubicBezTo>
                  <a:pt x="124" y="87"/>
                  <a:pt x="124" y="87"/>
                  <a:pt x="124" y="87"/>
                </a:cubicBezTo>
                <a:cubicBezTo>
                  <a:pt x="124" y="88"/>
                  <a:pt x="124" y="88"/>
                  <a:pt x="124" y="88"/>
                </a:cubicBezTo>
                <a:cubicBezTo>
                  <a:pt x="125" y="89"/>
                  <a:pt x="125" y="89"/>
                  <a:pt x="125" y="89"/>
                </a:cubicBezTo>
                <a:cubicBezTo>
                  <a:pt x="125" y="91"/>
                  <a:pt x="125" y="91"/>
                  <a:pt x="125" y="91"/>
                </a:cubicBezTo>
                <a:cubicBezTo>
                  <a:pt x="125" y="93"/>
                  <a:pt x="125" y="93"/>
                  <a:pt x="125" y="93"/>
                </a:cubicBezTo>
                <a:cubicBezTo>
                  <a:pt x="124" y="94"/>
                  <a:pt x="124" y="94"/>
                  <a:pt x="124" y="94"/>
                </a:cubicBezTo>
                <a:lnTo>
                  <a:pt x="124" y="95"/>
                </a:lnTo>
                <a:close/>
              </a:path>
            </a:pathLst>
          </a:custGeom>
          <a:solidFill>
            <a:srgbClr val="FEF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nvGrpSpPr>
          <p:cNvPr id="21517" name="Group 13">
            <a:extLst>
              <a:ext uri="{FF2B5EF4-FFF2-40B4-BE49-F238E27FC236}">
                <a16:creationId xmlns:a16="http://schemas.microsoft.com/office/drawing/2014/main" id="{4A4F3963-F1BC-4A33-BD4F-08BC8FCB9F19}"/>
              </a:ext>
            </a:extLst>
          </p:cNvPr>
          <p:cNvGrpSpPr>
            <a:grpSpLocks/>
          </p:cNvGrpSpPr>
          <p:nvPr/>
        </p:nvGrpSpPr>
        <p:grpSpPr bwMode="auto">
          <a:xfrm>
            <a:off x="4649788" y="3773488"/>
            <a:ext cx="568325" cy="569912"/>
            <a:chOff x="0" y="0"/>
            <a:chExt cx="568800" cy="569912"/>
          </a:xfrm>
        </p:grpSpPr>
        <p:sp>
          <p:nvSpPr>
            <p:cNvPr id="31767" name="圆角矩形 19">
              <a:extLst>
                <a:ext uri="{FF2B5EF4-FFF2-40B4-BE49-F238E27FC236}">
                  <a16:creationId xmlns:a16="http://schemas.microsoft.com/office/drawing/2014/main" id="{D2BAAC92-0B5E-4488-A0FC-5EDFCE91A1D8}"/>
                </a:ext>
              </a:extLst>
            </p:cNvPr>
            <p:cNvSpPr>
              <a:spLocks noChangeArrowheads="1"/>
            </p:cNvSpPr>
            <p:nvPr/>
          </p:nvSpPr>
          <p:spPr bwMode="auto">
            <a:xfrm>
              <a:off x="0" y="0"/>
              <a:ext cx="568800" cy="569912"/>
            </a:xfrm>
            <a:prstGeom prst="roundRect">
              <a:avLst>
                <a:gd name="adj" fmla="val 16667"/>
              </a:avLst>
            </a:prstGeom>
            <a:solidFill>
              <a:srgbClr val="FEF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solidFill>
                  <a:schemeClr val="bg1"/>
                </a:solidFill>
                <a:latin typeface="时尚中黑简体" pitchFamily="2" charset="-122"/>
                <a:ea typeface="时尚中黑简体" pitchFamily="2" charset="-122"/>
                <a:sym typeface="时尚中黑简体" pitchFamily="2" charset="-122"/>
              </a:endParaRPr>
            </a:p>
          </p:txBody>
        </p:sp>
        <p:sp>
          <p:nvSpPr>
            <p:cNvPr id="31768" name="Freeform 28">
              <a:extLst>
                <a:ext uri="{FF2B5EF4-FFF2-40B4-BE49-F238E27FC236}">
                  <a16:creationId xmlns:a16="http://schemas.microsoft.com/office/drawing/2014/main" id="{3C913403-D396-4E09-B924-F7E80E5D997C}"/>
                </a:ext>
              </a:extLst>
            </p:cNvPr>
            <p:cNvSpPr>
              <a:spLocks noEditPoints="1" noChangeArrowheads="1"/>
            </p:cNvSpPr>
            <p:nvPr/>
          </p:nvSpPr>
          <p:spPr bwMode="auto">
            <a:xfrm>
              <a:off x="42566" y="78214"/>
              <a:ext cx="476250" cy="413483"/>
            </a:xfrm>
            <a:custGeom>
              <a:avLst/>
              <a:gdLst>
                <a:gd name="T0" fmla="*/ 2079216303 w 94"/>
                <a:gd name="T1" fmla="*/ 1014699940 h 98"/>
                <a:gd name="T2" fmla="*/ 2079216303 w 94"/>
                <a:gd name="T3" fmla="*/ 1691166566 h 98"/>
                <a:gd name="T4" fmla="*/ 2079216303 w 94"/>
                <a:gd name="T5" fmla="*/ 1744573380 h 98"/>
                <a:gd name="T6" fmla="*/ 2002205665 w 94"/>
                <a:gd name="T7" fmla="*/ 1744573380 h 98"/>
                <a:gd name="T8" fmla="*/ 1719845146 w 94"/>
                <a:gd name="T9" fmla="*/ 1744573380 h 98"/>
                <a:gd name="T10" fmla="*/ 1719845146 w 94"/>
                <a:gd name="T11" fmla="*/ 1210522113 h 98"/>
                <a:gd name="T12" fmla="*/ 1591495771 w 94"/>
                <a:gd name="T13" fmla="*/ 1139314434 h 98"/>
                <a:gd name="T14" fmla="*/ 1257796516 w 94"/>
                <a:gd name="T15" fmla="*/ 1139314434 h 98"/>
                <a:gd name="T16" fmla="*/ 1155119043 w 94"/>
                <a:gd name="T17" fmla="*/ 1210522113 h 98"/>
                <a:gd name="T18" fmla="*/ 1155119043 w 94"/>
                <a:gd name="T19" fmla="*/ 1744573380 h 98"/>
                <a:gd name="T20" fmla="*/ 385037992 w 94"/>
                <a:gd name="T21" fmla="*/ 1744573380 h 98"/>
                <a:gd name="T22" fmla="*/ 308032420 w 94"/>
                <a:gd name="T23" fmla="*/ 1744573380 h 98"/>
                <a:gd name="T24" fmla="*/ 308032420 w 94"/>
                <a:gd name="T25" fmla="*/ 1691166566 h 98"/>
                <a:gd name="T26" fmla="*/ 308032420 w 94"/>
                <a:gd name="T27" fmla="*/ 1014699940 h 98"/>
                <a:gd name="T28" fmla="*/ 77005572 w 94"/>
                <a:gd name="T29" fmla="*/ 1014699940 h 98"/>
                <a:gd name="T30" fmla="*/ 0 w 94"/>
                <a:gd name="T31" fmla="*/ 890089665 h 98"/>
                <a:gd name="T32" fmla="*/ 1129452207 w 94"/>
                <a:gd name="T33" fmla="*/ 53406814 h 98"/>
                <a:gd name="T34" fmla="*/ 1206457779 w 94"/>
                <a:gd name="T35" fmla="*/ 0 h 98"/>
                <a:gd name="T36" fmla="*/ 1283463351 w 94"/>
                <a:gd name="T37" fmla="*/ 53406814 h 98"/>
                <a:gd name="T38" fmla="*/ 2147483647 w 94"/>
                <a:gd name="T39" fmla="*/ 890089665 h 98"/>
                <a:gd name="T40" fmla="*/ 2147483647 w 94"/>
                <a:gd name="T41" fmla="*/ 1014699940 h 98"/>
                <a:gd name="T42" fmla="*/ 2079216303 w 94"/>
                <a:gd name="T43" fmla="*/ 1014699940 h 98"/>
                <a:gd name="T44" fmla="*/ 1899528191 w 94"/>
                <a:gd name="T45" fmla="*/ 142415359 h 98"/>
                <a:gd name="T46" fmla="*/ 1976538830 w 94"/>
                <a:gd name="T47" fmla="*/ 142415359 h 98"/>
                <a:gd name="T48" fmla="*/ 1976538830 w 94"/>
                <a:gd name="T49" fmla="*/ 35601730 h 98"/>
                <a:gd name="T50" fmla="*/ 1565828936 w 94"/>
                <a:gd name="T51" fmla="*/ 35601730 h 98"/>
                <a:gd name="T52" fmla="*/ 1565828936 w 94"/>
                <a:gd name="T53" fmla="*/ 142415359 h 98"/>
                <a:gd name="T54" fmla="*/ 1642834508 w 94"/>
                <a:gd name="T55" fmla="*/ 142415359 h 98"/>
                <a:gd name="T56" fmla="*/ 1642834508 w 94"/>
                <a:gd name="T57" fmla="*/ 231423904 h 98"/>
                <a:gd name="T58" fmla="*/ 1899528191 w 94"/>
                <a:gd name="T59" fmla="*/ 445042723 h 98"/>
                <a:gd name="T60" fmla="*/ 1899528191 w 94"/>
                <a:gd name="T61" fmla="*/ 142415359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98"/>
                <a:gd name="T95" fmla="*/ 94 w 94"/>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3DA14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21520" name="Group 16">
            <a:extLst>
              <a:ext uri="{FF2B5EF4-FFF2-40B4-BE49-F238E27FC236}">
                <a16:creationId xmlns:a16="http://schemas.microsoft.com/office/drawing/2014/main" id="{7958DA27-761C-48A8-9561-8A11DFD790AE}"/>
              </a:ext>
            </a:extLst>
          </p:cNvPr>
          <p:cNvGrpSpPr>
            <a:grpSpLocks/>
          </p:cNvGrpSpPr>
          <p:nvPr/>
        </p:nvGrpSpPr>
        <p:grpSpPr bwMode="auto">
          <a:xfrm>
            <a:off x="1449388" y="2044700"/>
            <a:ext cx="2611437" cy="667558"/>
            <a:chOff x="0" y="0"/>
            <a:chExt cx="2611458" cy="666541"/>
          </a:xfrm>
        </p:grpSpPr>
        <p:sp>
          <p:nvSpPr>
            <p:cNvPr id="31765" name="矩形 22">
              <a:extLst>
                <a:ext uri="{FF2B5EF4-FFF2-40B4-BE49-F238E27FC236}">
                  <a16:creationId xmlns:a16="http://schemas.microsoft.com/office/drawing/2014/main" id="{36C86D21-B51B-4CCD-8486-A386AFD5593D}"/>
                </a:ext>
              </a:extLst>
            </p:cNvPr>
            <p:cNvSpPr>
              <a:spLocks noChangeArrowheads="1"/>
            </p:cNvSpPr>
            <p:nvPr/>
          </p:nvSpPr>
          <p:spPr bwMode="auto">
            <a:xfrm>
              <a:off x="0" y="0"/>
              <a:ext cx="2611458" cy="504056"/>
            </a:xfrm>
            <a:prstGeom prst="rect">
              <a:avLst/>
            </a:prstGeom>
            <a:solidFill>
              <a:srgbClr val="2D52A4"/>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chemeClr val="bg1"/>
                </a:solidFill>
                <a:latin typeface="宋体" panose="02010600030101010101" pitchFamily="2" charset="-122"/>
                <a:sym typeface="宋体" panose="02010600030101010101" pitchFamily="2" charset="-122"/>
              </a:endParaRPr>
            </a:p>
          </p:txBody>
        </p:sp>
        <p:sp>
          <p:nvSpPr>
            <p:cNvPr id="31766" name="矩形 23">
              <a:extLst>
                <a:ext uri="{FF2B5EF4-FFF2-40B4-BE49-F238E27FC236}">
                  <a16:creationId xmlns:a16="http://schemas.microsoft.com/office/drawing/2014/main" id="{9351241D-A99D-490F-988C-994539A97AD9}"/>
                </a:ext>
              </a:extLst>
            </p:cNvPr>
            <p:cNvSpPr>
              <a:spLocks noChangeArrowheads="1"/>
            </p:cNvSpPr>
            <p:nvPr/>
          </p:nvSpPr>
          <p:spPr bwMode="auto">
            <a:xfrm>
              <a:off x="0" y="21195"/>
              <a:ext cx="2611456" cy="645346"/>
            </a:xfrm>
            <a:prstGeom prst="rect">
              <a:avLst/>
            </a:prstGeom>
            <a:solidFill>
              <a:srgbClr val="2D52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800" b="1" dirty="0">
                  <a:solidFill>
                    <a:schemeClr val="bg1"/>
                  </a:solidFill>
                  <a:latin typeface="时尚中黑简体" pitchFamily="2" charset="-122"/>
                  <a:ea typeface="时尚中黑简体" pitchFamily="2" charset="-122"/>
                  <a:sym typeface="时尚中黑简体" pitchFamily="2" charset="-122"/>
                </a:rPr>
                <a:t>Click to enter text content</a:t>
              </a:r>
            </a:p>
          </p:txBody>
        </p:sp>
      </p:grpSp>
      <p:sp>
        <p:nvSpPr>
          <p:cNvPr id="21523" name="矩形 25">
            <a:extLst>
              <a:ext uri="{FF2B5EF4-FFF2-40B4-BE49-F238E27FC236}">
                <a16:creationId xmlns:a16="http://schemas.microsoft.com/office/drawing/2014/main" id="{B1855B1B-4B81-45B5-AE95-2317B2B6707A}"/>
              </a:ext>
            </a:extLst>
          </p:cNvPr>
          <p:cNvSpPr>
            <a:spLocks noChangeArrowheads="1"/>
          </p:cNvSpPr>
          <p:nvPr/>
        </p:nvSpPr>
        <p:spPr bwMode="auto">
          <a:xfrm>
            <a:off x="1449388" y="3965575"/>
            <a:ext cx="1511300" cy="369332"/>
          </a:xfrm>
          <a:prstGeom prst="rect">
            <a:avLst/>
          </a:prstGeom>
          <a:solidFill>
            <a:srgbClr val="FE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800" b="1" dirty="0">
                <a:solidFill>
                  <a:srgbClr val="000000"/>
                </a:solidFill>
                <a:latin typeface="时尚中黑简体" pitchFamily="2" charset="-122"/>
                <a:ea typeface="时尚中黑简体" pitchFamily="2" charset="-122"/>
                <a:sym typeface="时尚中黑简体" pitchFamily="2" charset="-122"/>
              </a:rPr>
              <a:t>Click Input</a:t>
            </a:r>
          </a:p>
        </p:txBody>
      </p:sp>
      <p:grpSp>
        <p:nvGrpSpPr>
          <p:cNvPr id="21524" name="Group 20">
            <a:extLst>
              <a:ext uri="{FF2B5EF4-FFF2-40B4-BE49-F238E27FC236}">
                <a16:creationId xmlns:a16="http://schemas.microsoft.com/office/drawing/2014/main" id="{78BDF1D8-8D3C-441C-95B7-F4A708CCFDD3}"/>
              </a:ext>
            </a:extLst>
          </p:cNvPr>
          <p:cNvGrpSpPr>
            <a:grpSpLocks/>
          </p:cNvGrpSpPr>
          <p:nvPr/>
        </p:nvGrpSpPr>
        <p:grpSpPr bwMode="auto">
          <a:xfrm>
            <a:off x="1449388" y="2709863"/>
            <a:ext cx="2611437" cy="667558"/>
            <a:chOff x="0" y="0"/>
            <a:chExt cx="2611458" cy="666541"/>
          </a:xfrm>
        </p:grpSpPr>
        <p:sp>
          <p:nvSpPr>
            <p:cNvPr id="31763" name="矩形 26">
              <a:extLst>
                <a:ext uri="{FF2B5EF4-FFF2-40B4-BE49-F238E27FC236}">
                  <a16:creationId xmlns:a16="http://schemas.microsoft.com/office/drawing/2014/main" id="{7EACABC7-3CE2-493F-9E07-AB9D391E83A8}"/>
                </a:ext>
              </a:extLst>
            </p:cNvPr>
            <p:cNvSpPr>
              <a:spLocks noChangeArrowheads="1"/>
            </p:cNvSpPr>
            <p:nvPr/>
          </p:nvSpPr>
          <p:spPr bwMode="auto">
            <a:xfrm>
              <a:off x="0" y="0"/>
              <a:ext cx="2611458" cy="504056"/>
            </a:xfrm>
            <a:prstGeom prst="rect">
              <a:avLst/>
            </a:prstGeom>
            <a:solidFill>
              <a:srgbClr val="2D52A4"/>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chemeClr val="bg1"/>
                </a:solidFill>
                <a:latin typeface="宋体" panose="02010600030101010101" pitchFamily="2" charset="-122"/>
                <a:sym typeface="宋体" panose="02010600030101010101" pitchFamily="2" charset="-122"/>
              </a:endParaRPr>
            </a:p>
          </p:txBody>
        </p:sp>
        <p:sp>
          <p:nvSpPr>
            <p:cNvPr id="31764" name="矩形 33">
              <a:extLst>
                <a:ext uri="{FF2B5EF4-FFF2-40B4-BE49-F238E27FC236}">
                  <a16:creationId xmlns:a16="http://schemas.microsoft.com/office/drawing/2014/main" id="{000F7014-7DC5-4127-B836-146350203C41}"/>
                </a:ext>
              </a:extLst>
            </p:cNvPr>
            <p:cNvSpPr>
              <a:spLocks noChangeArrowheads="1"/>
            </p:cNvSpPr>
            <p:nvPr/>
          </p:nvSpPr>
          <p:spPr bwMode="auto">
            <a:xfrm>
              <a:off x="0" y="21195"/>
              <a:ext cx="2611456" cy="645346"/>
            </a:xfrm>
            <a:prstGeom prst="rect">
              <a:avLst/>
            </a:prstGeom>
            <a:solidFill>
              <a:srgbClr val="2D52A4"/>
            </a:solidFill>
            <a:ln>
              <a:noFill/>
            </a:ln>
            <a:extLst>
              <a:ext uri="{91240B29-F687-4F45-9708-019B960494DF}">
                <a14:hiddenLine xmlns:a14="http://schemas.microsoft.com/office/drawing/2010/main" w="9525">
                  <a:solidFill>
                    <a:srgbClr val="000000"/>
                  </a:solidFill>
                  <a:bevel/>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800" b="1" dirty="0">
                  <a:solidFill>
                    <a:schemeClr val="bg1"/>
                  </a:solidFill>
                  <a:latin typeface="时尚中黑简体" pitchFamily="2" charset="-122"/>
                  <a:ea typeface="时尚中黑简体" pitchFamily="2" charset="-122"/>
                  <a:sym typeface="时尚中黑简体" pitchFamily="2" charset="-122"/>
                </a:rPr>
                <a:t>Click to enter text content</a:t>
              </a:r>
            </a:p>
          </p:txBody>
        </p:sp>
      </p:grpSp>
      <p:grpSp>
        <p:nvGrpSpPr>
          <p:cNvPr id="21527" name="Group 23">
            <a:extLst>
              <a:ext uri="{FF2B5EF4-FFF2-40B4-BE49-F238E27FC236}">
                <a16:creationId xmlns:a16="http://schemas.microsoft.com/office/drawing/2014/main" id="{F4B59445-7FE6-4A88-B6FF-329BCF07A3D7}"/>
              </a:ext>
            </a:extLst>
          </p:cNvPr>
          <p:cNvGrpSpPr>
            <a:grpSpLocks/>
          </p:cNvGrpSpPr>
          <p:nvPr/>
        </p:nvGrpSpPr>
        <p:grpSpPr bwMode="auto">
          <a:xfrm>
            <a:off x="1449388" y="3302000"/>
            <a:ext cx="2611437" cy="667492"/>
            <a:chOff x="0" y="0"/>
            <a:chExt cx="2611458" cy="668577"/>
          </a:xfrm>
        </p:grpSpPr>
        <p:sp>
          <p:nvSpPr>
            <p:cNvPr id="31761" name="矩形 34">
              <a:extLst>
                <a:ext uri="{FF2B5EF4-FFF2-40B4-BE49-F238E27FC236}">
                  <a16:creationId xmlns:a16="http://schemas.microsoft.com/office/drawing/2014/main" id="{59BD521B-23F2-4293-9B61-E4434EB2AA3C}"/>
                </a:ext>
              </a:extLst>
            </p:cNvPr>
            <p:cNvSpPr>
              <a:spLocks noChangeArrowheads="1"/>
            </p:cNvSpPr>
            <p:nvPr/>
          </p:nvSpPr>
          <p:spPr bwMode="auto">
            <a:xfrm>
              <a:off x="0" y="0"/>
              <a:ext cx="2611458" cy="504056"/>
            </a:xfrm>
            <a:prstGeom prst="rect">
              <a:avLst/>
            </a:prstGeom>
            <a:solidFill>
              <a:srgbClr val="2D52A4"/>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chemeClr val="bg1"/>
                </a:solidFill>
                <a:latin typeface="宋体" panose="02010600030101010101" pitchFamily="2" charset="-122"/>
                <a:sym typeface="宋体" panose="02010600030101010101" pitchFamily="2" charset="-122"/>
              </a:endParaRPr>
            </a:p>
          </p:txBody>
        </p:sp>
        <p:sp>
          <p:nvSpPr>
            <p:cNvPr id="31762" name="矩形 35">
              <a:extLst>
                <a:ext uri="{FF2B5EF4-FFF2-40B4-BE49-F238E27FC236}">
                  <a16:creationId xmlns:a16="http://schemas.microsoft.com/office/drawing/2014/main" id="{5C6638F1-281E-4C9A-9C4E-AB1B703FEA34}"/>
                </a:ext>
              </a:extLst>
            </p:cNvPr>
            <p:cNvSpPr>
              <a:spLocks noChangeArrowheads="1"/>
            </p:cNvSpPr>
            <p:nvPr/>
          </p:nvSpPr>
          <p:spPr bwMode="auto">
            <a:xfrm>
              <a:off x="0" y="21195"/>
              <a:ext cx="2611456" cy="647382"/>
            </a:xfrm>
            <a:prstGeom prst="rect">
              <a:avLst/>
            </a:prstGeom>
            <a:solidFill>
              <a:srgbClr val="2D52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800" b="1" dirty="0">
                  <a:solidFill>
                    <a:schemeClr val="bg1"/>
                  </a:solidFill>
                  <a:latin typeface="时尚中黑简体" pitchFamily="2" charset="-122"/>
                  <a:ea typeface="时尚中黑简体" pitchFamily="2" charset="-122"/>
                  <a:sym typeface="时尚中黑简体" pitchFamily="2" charset="-122"/>
                </a:rPr>
                <a:t>Click to enter text content</a:t>
              </a:r>
            </a:p>
          </p:txBody>
        </p:sp>
      </p:grpSp>
      <p:sp>
        <p:nvSpPr>
          <p:cNvPr id="21530" name="TextBox 42">
            <a:extLst>
              <a:ext uri="{FF2B5EF4-FFF2-40B4-BE49-F238E27FC236}">
                <a16:creationId xmlns:a16="http://schemas.microsoft.com/office/drawing/2014/main" id="{34E54BAF-16BA-40D1-A1CC-FB91C7A21830}"/>
              </a:ext>
            </a:extLst>
          </p:cNvPr>
          <p:cNvSpPr>
            <a:spLocks noChangeArrowheads="1"/>
          </p:cNvSpPr>
          <p:nvPr/>
        </p:nvSpPr>
        <p:spPr bwMode="auto">
          <a:xfrm>
            <a:off x="5265738" y="2181225"/>
            <a:ext cx="292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b="1">
                <a:solidFill>
                  <a:schemeClr val="bg1"/>
                </a:solidFill>
                <a:latin typeface="时尚中黑简体" pitchFamily="2" charset="-122"/>
                <a:ea typeface="时尚中黑简体" pitchFamily="2" charset="-122"/>
              </a:rPr>
              <a:t>@ </a:t>
            </a:r>
            <a:r>
              <a:rPr kumimoji="0" lang="zh-CN" altLang="en-US" b="1">
                <a:solidFill>
                  <a:schemeClr val="bg1"/>
                </a:solidFill>
                <a:latin typeface="时尚中黑简体" pitchFamily="2" charset="-122"/>
                <a:ea typeface="时尚中黑简体" pitchFamily="2" charset="-122"/>
              </a:rPr>
              <a:t>Click to enter your</a:t>
            </a:r>
            <a:r>
              <a:rPr kumimoji="0" lang="en-US" altLang="zh-CN" b="1">
                <a:solidFill>
                  <a:schemeClr val="bg1"/>
                </a:solidFill>
                <a:latin typeface="时尚中黑简体" pitchFamily="2" charset="-122"/>
                <a:ea typeface="时尚中黑简体" pitchFamily="2" charset="-122"/>
              </a:rPr>
              <a:t>Id</a:t>
            </a:r>
            <a:endParaRPr kumimoji="0" lang="zh-CN" altLang="en-US" b="1">
              <a:solidFill>
                <a:schemeClr val="bg1"/>
              </a:solidFill>
              <a:latin typeface="时尚中黑简体" pitchFamily="2" charset="-122"/>
              <a:ea typeface="时尚中黑简体" pitchFamily="2" charset="-122"/>
            </a:endParaRPr>
          </a:p>
        </p:txBody>
      </p:sp>
      <p:sp>
        <p:nvSpPr>
          <p:cNvPr id="21531" name="TextBox 43">
            <a:extLst>
              <a:ext uri="{FF2B5EF4-FFF2-40B4-BE49-F238E27FC236}">
                <a16:creationId xmlns:a16="http://schemas.microsoft.com/office/drawing/2014/main" id="{EC51C187-CBEF-46E9-A668-EDCB0D4FB388}"/>
              </a:ext>
            </a:extLst>
          </p:cNvPr>
          <p:cNvSpPr>
            <a:spLocks noChangeArrowheads="1"/>
          </p:cNvSpPr>
          <p:nvPr/>
        </p:nvSpPr>
        <p:spPr bwMode="auto">
          <a:xfrm>
            <a:off x="5307013" y="2970213"/>
            <a:ext cx="1970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b="1">
                <a:solidFill>
                  <a:schemeClr val="bg1"/>
                </a:solidFill>
                <a:latin typeface="时尚中黑简体" pitchFamily="2" charset="-122"/>
                <a:ea typeface="时尚中黑简体" pitchFamily="2" charset="-122"/>
              </a:rPr>
              <a:t>7489340</a:t>
            </a:r>
            <a:r>
              <a:rPr kumimoji="0" lang="zh-CN" altLang="en-US" b="1">
                <a:solidFill>
                  <a:schemeClr val="bg1"/>
                </a:solidFill>
                <a:latin typeface="时尚中黑简体" pitchFamily="2" charset="-122"/>
                <a:ea typeface="时尚中黑简体" pitchFamily="2" charset="-122"/>
              </a:rPr>
              <a:t>**</a:t>
            </a:r>
          </a:p>
        </p:txBody>
      </p:sp>
      <p:sp>
        <p:nvSpPr>
          <p:cNvPr id="21532" name="TextBox 44">
            <a:extLst>
              <a:ext uri="{FF2B5EF4-FFF2-40B4-BE49-F238E27FC236}">
                <a16:creationId xmlns:a16="http://schemas.microsoft.com/office/drawing/2014/main" id="{216A0945-5271-4CFD-888F-C4A685FE6CFB}"/>
              </a:ext>
            </a:extLst>
          </p:cNvPr>
          <p:cNvSpPr>
            <a:spLocks noChangeArrowheads="1"/>
          </p:cNvSpPr>
          <p:nvPr/>
        </p:nvSpPr>
        <p:spPr bwMode="auto">
          <a:xfrm>
            <a:off x="5343525" y="3613150"/>
            <a:ext cx="3203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b="1" dirty="0">
                <a:solidFill>
                  <a:schemeClr val="bg1"/>
                </a:solidFill>
                <a:latin typeface="时尚中黑简体" pitchFamily="2" charset="-122"/>
                <a:ea typeface="时尚中黑简体" pitchFamily="2" charset="-122"/>
              </a:rPr>
              <a:t>https://www.freeppt7.com</a:t>
            </a:r>
            <a:endParaRPr kumimoji="0" lang="zh-CN" altLang="en-US" b="1" dirty="0">
              <a:solidFill>
                <a:schemeClr val="bg1"/>
              </a:solidFill>
              <a:latin typeface="时尚中黑简体" pitchFamily="2" charset="-122"/>
              <a:ea typeface="时尚中黑简体"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p:cTn id="7" dur="500" decel="50000" fill="hold">
                                          <p:stCondLst>
                                            <p:cond delay="0"/>
                                          </p:stCondLst>
                                        </p:cTn>
                                        <p:tgtEl>
                                          <p:spTgt spid="2150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50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509"/>
                                        </p:tgtEl>
                                        <p:attrNameLst>
                                          <p:attrName>ppt_w</p:attrName>
                                        </p:attrNameLst>
                                      </p:cBhvr>
                                      <p:tavLst>
                                        <p:tav tm="0">
                                          <p:val>
                                            <p:strVal val="#ppt_w*.05"/>
                                          </p:val>
                                        </p:tav>
                                        <p:tav tm="100000">
                                          <p:val>
                                            <p:strVal val="#ppt_w"/>
                                          </p:val>
                                        </p:tav>
                                      </p:tavLst>
                                    </p:anim>
                                    <p:anim calcmode="lin" valueType="num">
                                      <p:cBhvr>
                                        <p:cTn id="10" dur="1000" fill="hold"/>
                                        <p:tgtEl>
                                          <p:spTgt spid="2150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50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50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509"/>
                                        </p:tgtEl>
                                        <p:attrNameLst>
                                          <p:attrName>ppt_y</p:attrName>
                                        </p:attrNameLst>
                                      </p:cBhvr>
                                      <p:tavLst>
                                        <p:tav tm="0">
                                          <p:val>
                                            <p:strVal val="#ppt_y+.1"/>
                                          </p:val>
                                        </p:tav>
                                        <p:tav tm="100000">
                                          <p:val>
                                            <p:strVal val="#ppt_y"/>
                                          </p:val>
                                        </p:tav>
                                      </p:tavLst>
                                    </p:anim>
                                    <p:animEffect>
                                      <p:cBhvr>
                                        <p:cTn id="14" dur="1000" decel="50000">
                                          <p:stCondLst>
                                            <p:cond delay="0"/>
                                          </p:stCondLst>
                                        </p:cTn>
                                        <p:tgtEl>
                                          <p:spTgt spid="21509"/>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1510"/>
                                        </p:tgtEl>
                                        <p:attrNameLst>
                                          <p:attrName>style.visibility</p:attrName>
                                        </p:attrNameLst>
                                      </p:cBhvr>
                                      <p:to>
                                        <p:strVal val="visible"/>
                                      </p:to>
                                    </p:set>
                                    <p:animEffect>
                                      <p:cBhvr>
                                        <p:cTn id="18" dur="200"/>
                                        <p:tgtEl>
                                          <p:spTgt spid="21510"/>
                                        </p:tgtEl>
                                      </p:cBhvr>
                                    </p:animEffect>
                                  </p:childTnLst>
                                </p:cTn>
                              </p:par>
                            </p:childTnLst>
                          </p:cTn>
                        </p:par>
                        <p:par>
                          <p:cTn id="19" fill="hold" nodeType="afterGroup">
                            <p:stCondLst>
                              <p:cond delay="1200"/>
                            </p:stCondLst>
                            <p:childTnLst>
                              <p:par>
                                <p:cTn id="20" presetID="22" presetClass="entr" presetSubtype="8" fill="hold" nodeType="afterEffect">
                                  <p:stCondLst>
                                    <p:cond delay="0"/>
                                  </p:stCondLst>
                                  <p:childTnLst>
                                    <p:set>
                                      <p:cBhvr>
                                        <p:cTn id="21" dur="1" fill="hold">
                                          <p:stCondLst>
                                            <p:cond delay="0"/>
                                          </p:stCondLst>
                                        </p:cTn>
                                        <p:tgtEl>
                                          <p:spTgt spid="21520"/>
                                        </p:tgtEl>
                                        <p:attrNameLst>
                                          <p:attrName>style.visibility</p:attrName>
                                        </p:attrNameLst>
                                      </p:cBhvr>
                                      <p:to>
                                        <p:strVal val="visible"/>
                                      </p:to>
                                    </p:set>
                                    <p:animEffect>
                                      <p:cBhvr>
                                        <p:cTn id="22" dur="200"/>
                                        <p:tgtEl>
                                          <p:spTgt spid="21520"/>
                                        </p:tgtEl>
                                      </p:cBhvr>
                                    </p:animEffect>
                                  </p:childTnLst>
                                </p:cTn>
                              </p:par>
                            </p:childTnLst>
                          </p:cTn>
                        </p:par>
                        <p:par>
                          <p:cTn id="23" fill="hold" nodeType="afterGroup">
                            <p:stCondLst>
                              <p:cond delay="1400"/>
                            </p:stCondLst>
                            <p:childTnLst>
                              <p:par>
                                <p:cTn id="24" presetID="22" presetClass="entr" presetSubtype="8" fill="hold" nodeType="afterEffect">
                                  <p:stCondLst>
                                    <p:cond delay="0"/>
                                  </p:stCondLst>
                                  <p:childTnLst>
                                    <p:set>
                                      <p:cBhvr>
                                        <p:cTn id="25" dur="1" fill="hold">
                                          <p:stCondLst>
                                            <p:cond delay="0"/>
                                          </p:stCondLst>
                                        </p:cTn>
                                        <p:tgtEl>
                                          <p:spTgt spid="21524"/>
                                        </p:tgtEl>
                                        <p:attrNameLst>
                                          <p:attrName>style.visibility</p:attrName>
                                        </p:attrNameLst>
                                      </p:cBhvr>
                                      <p:to>
                                        <p:strVal val="visible"/>
                                      </p:to>
                                    </p:set>
                                    <p:animEffect>
                                      <p:cBhvr>
                                        <p:cTn id="26" dur="200"/>
                                        <p:tgtEl>
                                          <p:spTgt spid="21524"/>
                                        </p:tgtEl>
                                      </p:cBhvr>
                                    </p:animEffect>
                                  </p:childTnLst>
                                </p:cTn>
                              </p:par>
                            </p:childTnLst>
                          </p:cTn>
                        </p:par>
                        <p:par>
                          <p:cTn id="27" fill="hold" nodeType="afterGroup">
                            <p:stCondLst>
                              <p:cond delay="1600"/>
                            </p:stCondLst>
                            <p:childTnLst>
                              <p:par>
                                <p:cTn id="28" presetID="22" presetClass="entr" presetSubtype="8" fill="hold" nodeType="afterEffect">
                                  <p:stCondLst>
                                    <p:cond delay="0"/>
                                  </p:stCondLst>
                                  <p:childTnLst>
                                    <p:set>
                                      <p:cBhvr>
                                        <p:cTn id="29" dur="1" fill="hold">
                                          <p:stCondLst>
                                            <p:cond delay="0"/>
                                          </p:stCondLst>
                                        </p:cTn>
                                        <p:tgtEl>
                                          <p:spTgt spid="21527"/>
                                        </p:tgtEl>
                                        <p:attrNameLst>
                                          <p:attrName>style.visibility</p:attrName>
                                        </p:attrNameLst>
                                      </p:cBhvr>
                                      <p:to>
                                        <p:strVal val="visible"/>
                                      </p:to>
                                    </p:set>
                                    <p:animEffect>
                                      <p:cBhvr>
                                        <p:cTn id="30" dur="200"/>
                                        <p:tgtEl>
                                          <p:spTgt spid="21527"/>
                                        </p:tgtEl>
                                      </p:cBhvr>
                                    </p:animEffect>
                                  </p:childTnLst>
                                </p:cTn>
                              </p:par>
                            </p:childTnLst>
                          </p:cTn>
                        </p:par>
                        <p:par>
                          <p:cTn id="31" fill="hold" nodeType="afterGroup">
                            <p:stCondLst>
                              <p:cond delay="1800"/>
                            </p:stCondLst>
                            <p:childTnLst>
                              <p:par>
                                <p:cTn id="32" presetID="22" presetClass="entr" presetSubtype="8" fill="hold" grpId="0" nodeType="afterEffect">
                                  <p:stCondLst>
                                    <p:cond delay="0"/>
                                  </p:stCondLst>
                                  <p:childTnLst>
                                    <p:set>
                                      <p:cBhvr>
                                        <p:cTn id="33" dur="1" fill="hold">
                                          <p:stCondLst>
                                            <p:cond delay="0"/>
                                          </p:stCondLst>
                                        </p:cTn>
                                        <p:tgtEl>
                                          <p:spTgt spid="21523"/>
                                        </p:tgtEl>
                                        <p:attrNameLst>
                                          <p:attrName>style.visibility</p:attrName>
                                        </p:attrNameLst>
                                      </p:cBhvr>
                                      <p:to>
                                        <p:strVal val="visible"/>
                                      </p:to>
                                    </p:set>
                                    <p:animEffect>
                                      <p:cBhvr>
                                        <p:cTn id="34" dur="200"/>
                                        <p:tgtEl>
                                          <p:spTgt spid="21523"/>
                                        </p:tgtEl>
                                      </p:cBhvr>
                                    </p:animEffect>
                                  </p:childTnLst>
                                </p:cTn>
                              </p:par>
                            </p:childTnLst>
                          </p:cTn>
                        </p:par>
                        <p:par>
                          <p:cTn id="35" fill="hold" nodeType="afterGroup">
                            <p:stCondLst>
                              <p:cond delay="2000"/>
                            </p:stCondLst>
                            <p:childTnLst>
                              <p:par>
                                <p:cTn id="36" presetID="49" presetClass="entr" presetSubtype="0" decel="100000" fill="hold" nodeType="afterEffect">
                                  <p:stCondLst>
                                    <p:cond delay="0"/>
                                  </p:stCondLst>
                                  <p:childTnLst>
                                    <p:set>
                                      <p:cBhvr>
                                        <p:cTn id="37" dur="1" fill="hold">
                                          <p:stCondLst>
                                            <p:cond delay="0"/>
                                          </p:stCondLst>
                                        </p:cTn>
                                        <p:tgtEl>
                                          <p:spTgt spid="21511"/>
                                        </p:tgtEl>
                                        <p:attrNameLst>
                                          <p:attrName>style.visibility</p:attrName>
                                        </p:attrNameLst>
                                      </p:cBhvr>
                                      <p:to>
                                        <p:strVal val="visible"/>
                                      </p:to>
                                    </p:set>
                                    <p:anim calcmode="lin" valueType="num">
                                      <p:cBhvr>
                                        <p:cTn id="38" dur="500" fill="hold"/>
                                        <p:tgtEl>
                                          <p:spTgt spid="21511"/>
                                        </p:tgtEl>
                                        <p:attrNameLst>
                                          <p:attrName>ppt_w</p:attrName>
                                        </p:attrNameLst>
                                      </p:cBhvr>
                                      <p:tavLst>
                                        <p:tav tm="0">
                                          <p:val>
                                            <p:fltVal val="0"/>
                                          </p:val>
                                        </p:tav>
                                        <p:tav tm="100000">
                                          <p:val>
                                            <p:strVal val="#ppt_w"/>
                                          </p:val>
                                        </p:tav>
                                      </p:tavLst>
                                    </p:anim>
                                    <p:anim calcmode="lin" valueType="num">
                                      <p:cBhvr>
                                        <p:cTn id="39" dur="500" fill="hold"/>
                                        <p:tgtEl>
                                          <p:spTgt spid="21511"/>
                                        </p:tgtEl>
                                        <p:attrNameLst>
                                          <p:attrName>ppt_h</p:attrName>
                                        </p:attrNameLst>
                                      </p:cBhvr>
                                      <p:tavLst>
                                        <p:tav tm="0">
                                          <p:val>
                                            <p:fltVal val="0"/>
                                          </p:val>
                                        </p:tav>
                                        <p:tav tm="100000">
                                          <p:val>
                                            <p:strVal val="#ppt_h"/>
                                          </p:val>
                                        </p:tav>
                                      </p:tavLst>
                                    </p:anim>
                                    <p:anim calcmode="lin" valueType="num">
                                      <p:cBhvr>
                                        <p:cTn id="40" dur="500" fill="hold"/>
                                        <p:tgtEl>
                                          <p:spTgt spid="21511"/>
                                        </p:tgtEl>
                                        <p:attrNameLst>
                                          <p:attrName>style.rotation</p:attrName>
                                        </p:attrNameLst>
                                      </p:cBhvr>
                                      <p:tavLst>
                                        <p:tav tm="0">
                                          <p:val>
                                            <p:fltVal val="360"/>
                                          </p:val>
                                        </p:tav>
                                        <p:tav tm="100000">
                                          <p:val>
                                            <p:fltVal val="0"/>
                                          </p:val>
                                        </p:tav>
                                      </p:tavLst>
                                    </p:anim>
                                    <p:animEffect>
                                      <p:cBhvr>
                                        <p:cTn id="41" dur="500"/>
                                        <p:tgtEl>
                                          <p:spTgt spid="21511"/>
                                        </p:tgtEl>
                                      </p:cBhvr>
                                    </p:animEffect>
                                  </p:childTnLst>
                                </p:cTn>
                              </p:par>
                            </p:childTnLst>
                          </p:cTn>
                        </p:par>
                        <p:par>
                          <p:cTn id="42" fill="hold" nodeType="afterGroup">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21530"/>
                                        </p:tgtEl>
                                        <p:attrNameLst>
                                          <p:attrName>style.visibility</p:attrName>
                                        </p:attrNameLst>
                                      </p:cBhvr>
                                      <p:to>
                                        <p:strVal val="visible"/>
                                      </p:to>
                                    </p:set>
                                    <p:animEffect>
                                      <p:cBhvr>
                                        <p:cTn id="45" dur="500"/>
                                        <p:tgtEl>
                                          <p:spTgt spid="21530"/>
                                        </p:tgtEl>
                                      </p:cBhvr>
                                    </p:animEffect>
                                  </p:childTnLst>
                                </p:cTn>
                              </p:par>
                            </p:childTnLst>
                          </p:cTn>
                        </p:par>
                        <p:par>
                          <p:cTn id="46" fill="hold" nodeType="afterGroup">
                            <p:stCondLst>
                              <p:cond delay="3000"/>
                            </p:stCondLst>
                            <p:childTnLst>
                              <p:par>
                                <p:cTn id="47" presetID="49" presetClass="entr" presetSubtype="0" decel="100000" fill="hold" nodeType="afterEffect">
                                  <p:stCondLst>
                                    <p:cond delay="0"/>
                                  </p:stCondLst>
                                  <p:childTnLst>
                                    <p:set>
                                      <p:cBhvr>
                                        <p:cTn id="48" dur="1" fill="hold">
                                          <p:stCondLst>
                                            <p:cond delay="0"/>
                                          </p:stCondLst>
                                        </p:cTn>
                                        <p:tgtEl>
                                          <p:spTgt spid="21516"/>
                                        </p:tgtEl>
                                        <p:attrNameLst>
                                          <p:attrName>style.visibility</p:attrName>
                                        </p:attrNameLst>
                                      </p:cBhvr>
                                      <p:to>
                                        <p:strVal val="visible"/>
                                      </p:to>
                                    </p:set>
                                    <p:anim calcmode="lin" valueType="num">
                                      <p:cBhvr>
                                        <p:cTn id="49" dur="500" fill="hold"/>
                                        <p:tgtEl>
                                          <p:spTgt spid="21516"/>
                                        </p:tgtEl>
                                        <p:attrNameLst>
                                          <p:attrName>ppt_w</p:attrName>
                                        </p:attrNameLst>
                                      </p:cBhvr>
                                      <p:tavLst>
                                        <p:tav tm="0">
                                          <p:val>
                                            <p:fltVal val="0"/>
                                          </p:val>
                                        </p:tav>
                                        <p:tav tm="100000">
                                          <p:val>
                                            <p:strVal val="#ppt_w"/>
                                          </p:val>
                                        </p:tav>
                                      </p:tavLst>
                                    </p:anim>
                                    <p:anim calcmode="lin" valueType="num">
                                      <p:cBhvr>
                                        <p:cTn id="50" dur="500" fill="hold"/>
                                        <p:tgtEl>
                                          <p:spTgt spid="21516"/>
                                        </p:tgtEl>
                                        <p:attrNameLst>
                                          <p:attrName>ppt_h</p:attrName>
                                        </p:attrNameLst>
                                      </p:cBhvr>
                                      <p:tavLst>
                                        <p:tav tm="0">
                                          <p:val>
                                            <p:fltVal val="0"/>
                                          </p:val>
                                        </p:tav>
                                        <p:tav tm="100000">
                                          <p:val>
                                            <p:strVal val="#ppt_h"/>
                                          </p:val>
                                        </p:tav>
                                      </p:tavLst>
                                    </p:anim>
                                    <p:anim calcmode="lin" valueType="num">
                                      <p:cBhvr>
                                        <p:cTn id="51" dur="500" fill="hold"/>
                                        <p:tgtEl>
                                          <p:spTgt spid="21516"/>
                                        </p:tgtEl>
                                        <p:attrNameLst>
                                          <p:attrName>style.rotation</p:attrName>
                                        </p:attrNameLst>
                                      </p:cBhvr>
                                      <p:tavLst>
                                        <p:tav tm="0">
                                          <p:val>
                                            <p:fltVal val="360"/>
                                          </p:val>
                                        </p:tav>
                                        <p:tav tm="100000">
                                          <p:val>
                                            <p:fltVal val="0"/>
                                          </p:val>
                                        </p:tav>
                                      </p:tavLst>
                                    </p:anim>
                                    <p:animEffect>
                                      <p:cBhvr>
                                        <p:cTn id="52" dur="500"/>
                                        <p:tgtEl>
                                          <p:spTgt spid="21516"/>
                                        </p:tgtEl>
                                      </p:cBhvr>
                                    </p:animEffect>
                                  </p:childTnLst>
                                </p:cTn>
                              </p:par>
                            </p:childTnLst>
                          </p:cTn>
                        </p:par>
                        <p:par>
                          <p:cTn id="53" fill="hold" nodeType="afterGroup">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21531"/>
                                        </p:tgtEl>
                                        <p:attrNameLst>
                                          <p:attrName>style.visibility</p:attrName>
                                        </p:attrNameLst>
                                      </p:cBhvr>
                                      <p:to>
                                        <p:strVal val="visible"/>
                                      </p:to>
                                    </p:set>
                                    <p:animEffect>
                                      <p:cBhvr>
                                        <p:cTn id="56" dur="500"/>
                                        <p:tgtEl>
                                          <p:spTgt spid="21531"/>
                                        </p:tgtEl>
                                      </p:cBhvr>
                                    </p:animEffect>
                                  </p:childTnLst>
                                </p:cTn>
                              </p:par>
                            </p:childTnLst>
                          </p:cTn>
                        </p:par>
                        <p:par>
                          <p:cTn id="57" fill="hold" nodeType="afterGroup">
                            <p:stCondLst>
                              <p:cond delay="4000"/>
                            </p:stCondLst>
                            <p:childTnLst>
                              <p:par>
                                <p:cTn id="58" presetID="49" presetClass="entr" presetSubtype="0" decel="100000" fill="hold" nodeType="afterEffect">
                                  <p:stCondLst>
                                    <p:cond delay="0"/>
                                  </p:stCondLst>
                                  <p:childTnLst>
                                    <p:set>
                                      <p:cBhvr>
                                        <p:cTn id="59" dur="1" fill="hold">
                                          <p:stCondLst>
                                            <p:cond delay="0"/>
                                          </p:stCondLst>
                                        </p:cTn>
                                        <p:tgtEl>
                                          <p:spTgt spid="21517"/>
                                        </p:tgtEl>
                                        <p:attrNameLst>
                                          <p:attrName>style.visibility</p:attrName>
                                        </p:attrNameLst>
                                      </p:cBhvr>
                                      <p:to>
                                        <p:strVal val="visible"/>
                                      </p:to>
                                    </p:set>
                                    <p:anim calcmode="lin" valueType="num">
                                      <p:cBhvr>
                                        <p:cTn id="60" dur="500" fill="hold"/>
                                        <p:tgtEl>
                                          <p:spTgt spid="21517"/>
                                        </p:tgtEl>
                                        <p:attrNameLst>
                                          <p:attrName>ppt_w</p:attrName>
                                        </p:attrNameLst>
                                      </p:cBhvr>
                                      <p:tavLst>
                                        <p:tav tm="0">
                                          <p:val>
                                            <p:fltVal val="0"/>
                                          </p:val>
                                        </p:tav>
                                        <p:tav tm="100000">
                                          <p:val>
                                            <p:strVal val="#ppt_w"/>
                                          </p:val>
                                        </p:tav>
                                      </p:tavLst>
                                    </p:anim>
                                    <p:anim calcmode="lin" valueType="num">
                                      <p:cBhvr>
                                        <p:cTn id="61" dur="500" fill="hold"/>
                                        <p:tgtEl>
                                          <p:spTgt spid="21517"/>
                                        </p:tgtEl>
                                        <p:attrNameLst>
                                          <p:attrName>ppt_h</p:attrName>
                                        </p:attrNameLst>
                                      </p:cBhvr>
                                      <p:tavLst>
                                        <p:tav tm="0">
                                          <p:val>
                                            <p:fltVal val="0"/>
                                          </p:val>
                                        </p:tav>
                                        <p:tav tm="100000">
                                          <p:val>
                                            <p:strVal val="#ppt_h"/>
                                          </p:val>
                                        </p:tav>
                                      </p:tavLst>
                                    </p:anim>
                                    <p:anim calcmode="lin" valueType="num">
                                      <p:cBhvr>
                                        <p:cTn id="62" dur="500" fill="hold"/>
                                        <p:tgtEl>
                                          <p:spTgt spid="21517"/>
                                        </p:tgtEl>
                                        <p:attrNameLst>
                                          <p:attrName>style.rotation</p:attrName>
                                        </p:attrNameLst>
                                      </p:cBhvr>
                                      <p:tavLst>
                                        <p:tav tm="0">
                                          <p:val>
                                            <p:fltVal val="360"/>
                                          </p:val>
                                        </p:tav>
                                        <p:tav tm="100000">
                                          <p:val>
                                            <p:fltVal val="0"/>
                                          </p:val>
                                        </p:tav>
                                      </p:tavLst>
                                    </p:anim>
                                    <p:animEffect>
                                      <p:cBhvr>
                                        <p:cTn id="63" dur="500"/>
                                        <p:tgtEl>
                                          <p:spTgt spid="21517"/>
                                        </p:tgtEl>
                                      </p:cBhvr>
                                    </p:animEffect>
                                  </p:childTnLst>
                                </p:cTn>
                              </p:par>
                            </p:childTnLst>
                          </p:cTn>
                        </p:par>
                        <p:par>
                          <p:cTn id="64" fill="hold" nodeType="afterGroup">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1532"/>
                                        </p:tgtEl>
                                        <p:attrNameLst>
                                          <p:attrName>style.visibility</p:attrName>
                                        </p:attrNameLst>
                                      </p:cBhvr>
                                      <p:to>
                                        <p:strVal val="visible"/>
                                      </p:to>
                                    </p:set>
                                    <p:animEffect>
                                      <p:cBhvr>
                                        <p:cTn id="67" dur="500"/>
                                        <p:tgtEl>
                                          <p:spTgt spid="21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ldLvl="0" autoUpdateAnimBg="0"/>
      <p:bldP spid="21510" grpId="0" bldLvl="0" animBg="1" autoUpdateAnimBg="0"/>
      <p:bldP spid="21523" grpId="0" bldLvl="0" animBg="1" autoUpdateAnimBg="0"/>
      <p:bldP spid="21530" grpId="0" bldLvl="0" autoUpdateAnimBg="0"/>
      <p:bldP spid="21531" grpId="0" bldLvl="0" autoUpdateAnimBg="0"/>
      <p:bldP spid="21532"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灯片编号占位符 4">
            <a:extLst>
              <a:ext uri="{FF2B5EF4-FFF2-40B4-BE49-F238E27FC236}">
                <a16:creationId xmlns:a16="http://schemas.microsoft.com/office/drawing/2014/main" id="{AA10FA73-3FFF-471C-9078-5BA9E17533A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A405F3A2-393D-4C71-BD93-F2DA123151E0}" type="slidenum">
              <a:rPr kumimoji="0" lang="zh-CN" altLang="en-US" sz="1200">
                <a:solidFill>
                  <a:srgbClr val="898989"/>
                </a:solidFill>
              </a:rPr>
              <a:pPr/>
              <a:t>18</a:t>
            </a:fld>
            <a:endParaRPr kumimoji="0" lang="zh-CN" altLang="en-US" sz="1800"/>
          </a:p>
        </p:txBody>
      </p:sp>
      <p:pic>
        <p:nvPicPr>
          <p:cNvPr id="32770" name="Picture 2" descr="F:\0作品发布中心\0中转站\巴西\巴西7\Nipic_2531170_20140527103318386001 [转换].png">
            <a:extLst>
              <a:ext uri="{FF2B5EF4-FFF2-40B4-BE49-F238E27FC236}">
                <a16:creationId xmlns:a16="http://schemas.microsoft.com/office/drawing/2014/main" id="{8FFB4BCB-B242-4FD0-8059-D3E8AF216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92" t="6235" r="13065" b="24944"/>
          <a:stretch>
            <a:fillRect/>
          </a:stretch>
        </p:blipFill>
        <p:spPr bwMode="auto">
          <a:xfrm>
            <a:off x="-330200" y="-579438"/>
            <a:ext cx="10288588"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2">
            <a:extLst>
              <a:ext uri="{FF2B5EF4-FFF2-40B4-BE49-F238E27FC236}">
                <a16:creationId xmlns:a16="http://schemas.microsoft.com/office/drawing/2014/main" id="{40521B3C-2166-4F59-B42D-4CEBFDE8F818}"/>
              </a:ext>
            </a:extLst>
          </p:cNvPr>
          <p:cNvSpPr>
            <a:spLocks noChangeArrowheads="1"/>
          </p:cNvSpPr>
          <p:nvPr/>
        </p:nvSpPr>
        <p:spPr bwMode="auto">
          <a:xfrm>
            <a:off x="4276725" y="2901950"/>
            <a:ext cx="454362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6000" dirty="0">
                <a:solidFill>
                  <a:srgbClr val="FFFFFF"/>
                </a:solidFill>
                <a:latin typeface="时尚中黑简体" pitchFamily="2" charset="-122"/>
                <a:ea typeface="时尚中黑简体" pitchFamily="2" charset="-122"/>
                <a:sym typeface="时尚中黑简体" pitchFamily="2" charset="-122"/>
              </a:rPr>
              <a:t>Workplace</a:t>
            </a:r>
            <a:endParaRPr kumimoji="0" lang="en-US" altLang="en-US" sz="6000" dirty="0">
              <a:solidFill>
                <a:srgbClr val="FFFFFF"/>
              </a:solidFill>
              <a:latin typeface="时尚中黑简体" pitchFamily="2" charset="-122"/>
              <a:ea typeface="时尚中黑简体" pitchFamily="2" charset="-122"/>
              <a:sym typeface="时尚中黑简体" pitchFamily="2" charset="-122"/>
            </a:endParaRPr>
          </a:p>
        </p:txBody>
      </p:sp>
      <p:sp>
        <p:nvSpPr>
          <p:cNvPr id="32772" name="矩形 1">
            <a:extLst>
              <a:ext uri="{FF2B5EF4-FFF2-40B4-BE49-F238E27FC236}">
                <a16:creationId xmlns:a16="http://schemas.microsoft.com/office/drawing/2014/main" id="{C95E52F9-59ED-4123-B83D-7CC61A13638C}"/>
              </a:ext>
            </a:extLst>
          </p:cNvPr>
          <p:cNvSpPr>
            <a:spLocks noChangeArrowheads="1"/>
          </p:cNvSpPr>
          <p:nvPr/>
        </p:nvSpPr>
        <p:spPr bwMode="auto">
          <a:xfrm>
            <a:off x="3551238" y="4394200"/>
            <a:ext cx="2717800" cy="523875"/>
          </a:xfrm>
          <a:prstGeom prst="rect">
            <a:avLst/>
          </a:prstGeom>
          <a:solidFill>
            <a:srgbClr val="FE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2800" dirty="0">
                <a:solidFill>
                  <a:srgbClr val="000000"/>
                </a:solidFill>
                <a:latin typeface="时尚中黑简体" pitchFamily="2" charset="-122"/>
                <a:ea typeface="时尚中黑简体" pitchFamily="2" charset="-122"/>
                <a:sym typeface="时尚中黑简体" pitchFamily="2" charset="-122"/>
              </a:rPr>
              <a:t>Freeppt7.com</a:t>
            </a:r>
          </a:p>
        </p:txBody>
      </p:sp>
      <p:sp>
        <p:nvSpPr>
          <p:cNvPr id="32773" name="TextBox 14">
            <a:extLst>
              <a:ext uri="{FF2B5EF4-FFF2-40B4-BE49-F238E27FC236}">
                <a16:creationId xmlns:a16="http://schemas.microsoft.com/office/drawing/2014/main" id="{28A52090-8149-4661-9498-D84F58394B54}"/>
              </a:ext>
            </a:extLst>
          </p:cNvPr>
          <p:cNvSpPr>
            <a:spLocks noChangeArrowheads="1"/>
          </p:cNvSpPr>
          <p:nvPr/>
        </p:nvSpPr>
        <p:spPr bwMode="auto">
          <a:xfrm>
            <a:off x="3340100" y="3838575"/>
            <a:ext cx="3896122" cy="338554"/>
          </a:xfrm>
          <a:prstGeom prst="rect">
            <a:avLst/>
          </a:prstGeom>
          <a:solidFill>
            <a:srgbClr val="2D52A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1600" dirty="0">
                <a:solidFill>
                  <a:schemeClr val="bg1"/>
                </a:solidFill>
                <a:latin typeface="时尚中黑简体" pitchFamily="2" charset="-122"/>
                <a:ea typeface="时尚中黑简体" pitchFamily="2" charset="-122"/>
                <a:sym typeface="时尚中黑简体" pitchFamily="2" charset="-122"/>
              </a:rPr>
              <a:t>Business Show</a:t>
            </a:r>
            <a:r>
              <a:rPr kumimoji="0" lang="en-US" altLang="zh-CN" sz="1600" dirty="0">
                <a:solidFill>
                  <a:schemeClr val="bg1"/>
                </a:solidFill>
                <a:latin typeface="时尚中黑简体" pitchFamily="2" charset="-122"/>
                <a:ea typeface="时尚中黑简体" pitchFamily="2" charset="-122"/>
                <a:sym typeface="时尚中黑简体" pitchFamily="2" charset="-122"/>
              </a:rPr>
              <a:t>·</a:t>
            </a:r>
            <a:r>
              <a:rPr kumimoji="0" lang="zh-CN" altLang="en-US" sz="1600" dirty="0">
                <a:solidFill>
                  <a:schemeClr val="bg1"/>
                </a:solidFill>
                <a:latin typeface="时尚中黑简体" pitchFamily="2" charset="-122"/>
                <a:ea typeface="时尚中黑简体" pitchFamily="2" charset="-122"/>
                <a:sym typeface="时尚中黑简体" pitchFamily="2" charset="-122"/>
              </a:rPr>
              <a:t>Reporting in mid-year</a:t>
            </a:r>
            <a:endParaRPr kumimoji="0" lang="en-US" altLang="zh-CN" sz="1600" dirty="0">
              <a:solidFill>
                <a:schemeClr val="bg1"/>
              </a:solidFill>
              <a:latin typeface="时尚中黑简体" pitchFamily="2" charset="-122"/>
              <a:ea typeface="时尚中黑简体" pitchFamily="2" charset="-122"/>
              <a:sym typeface="时尚中黑简体" pitchFamily="2" charset="-122"/>
            </a:endParaRPr>
          </a:p>
        </p:txBody>
      </p:sp>
      <p:sp>
        <p:nvSpPr>
          <p:cNvPr id="32774" name="矩形 2">
            <a:extLst>
              <a:ext uri="{FF2B5EF4-FFF2-40B4-BE49-F238E27FC236}">
                <a16:creationId xmlns:a16="http://schemas.microsoft.com/office/drawing/2014/main" id="{A2161C4A-64A5-4557-8BE5-ABF7E5122AB3}"/>
              </a:ext>
            </a:extLst>
          </p:cNvPr>
          <p:cNvSpPr>
            <a:spLocks noChangeArrowheads="1"/>
          </p:cNvSpPr>
          <p:nvPr/>
        </p:nvSpPr>
        <p:spPr bwMode="auto">
          <a:xfrm>
            <a:off x="2787086" y="2134602"/>
            <a:ext cx="29792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6000" dirty="0">
                <a:solidFill>
                  <a:schemeClr val="bg1"/>
                </a:solidFill>
                <a:latin typeface="时尚中黑简体" pitchFamily="2" charset="-122"/>
                <a:ea typeface="时尚中黑简体" pitchFamily="2" charset="-122"/>
                <a:sym typeface="时尚中黑简体" pitchFamily="2" charset="-122"/>
              </a:rPr>
              <a:t>Star Yiu</a:t>
            </a:r>
          </a:p>
        </p:txBody>
      </p:sp>
      <p:pic>
        <p:nvPicPr>
          <p:cNvPr id="32775" name="Picture 3">
            <a:extLst>
              <a:ext uri="{FF2B5EF4-FFF2-40B4-BE49-F238E27FC236}">
                <a16:creationId xmlns:a16="http://schemas.microsoft.com/office/drawing/2014/main" id="{E47809B1-BFA1-4DA7-8FF3-C90DA7732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3468688"/>
            <a:ext cx="1098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Tree>
  </p:cSld>
  <p:clrMapOvr>
    <a:masterClrMapping/>
  </p:clrMapOvr>
  <p:transition spd="slow" advTm="3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灯片编号占位符 4">
            <a:extLst>
              <a:ext uri="{FF2B5EF4-FFF2-40B4-BE49-F238E27FC236}">
                <a16:creationId xmlns:a16="http://schemas.microsoft.com/office/drawing/2014/main" id="{F5FF38BF-3B9C-422D-B7C2-282ED12BDD1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7C890492-FD8F-4F5C-BCE7-1392249F593C}" type="slidenum">
              <a:rPr kumimoji="0" lang="zh-CN" altLang="en-US" sz="1200">
                <a:solidFill>
                  <a:srgbClr val="898989"/>
                </a:solidFill>
              </a:rPr>
              <a:pPr/>
              <a:t>19</a:t>
            </a:fld>
            <a:endParaRPr kumimoji="0" lang="zh-CN" altLang="en-US" sz="1800"/>
          </a:p>
        </p:txBody>
      </p:sp>
      <p:sp>
        <p:nvSpPr>
          <p:cNvPr id="33794" name="Freeform 6">
            <a:extLst>
              <a:ext uri="{FF2B5EF4-FFF2-40B4-BE49-F238E27FC236}">
                <a16:creationId xmlns:a16="http://schemas.microsoft.com/office/drawing/2014/main" id="{B75A35D8-9B83-43D4-BC35-1F661B1516A8}"/>
              </a:ext>
            </a:extLst>
          </p:cNvPr>
          <p:cNvSpPr>
            <a:spLocks noEditPoints="1" noChangeArrowheads="1"/>
          </p:cNvSpPr>
          <p:nvPr/>
        </p:nvSpPr>
        <p:spPr bwMode="auto">
          <a:xfrm>
            <a:off x="7534275" y="2728913"/>
            <a:ext cx="315913" cy="258762"/>
          </a:xfrm>
          <a:custGeom>
            <a:avLst/>
            <a:gdLst>
              <a:gd name="T0" fmla="*/ 1089098785 w 84"/>
              <a:gd name="T1" fmla="*/ 0 h 92"/>
              <a:gd name="T2" fmla="*/ 1188107423 w 84"/>
              <a:gd name="T3" fmla="*/ 585406836 h 92"/>
              <a:gd name="T4" fmla="*/ 84864010 w 84"/>
              <a:gd name="T5" fmla="*/ 640781904 h 92"/>
              <a:gd name="T6" fmla="*/ 0 w 84"/>
              <a:gd name="T7" fmla="*/ 47465951 h 92"/>
              <a:gd name="T8" fmla="*/ 1018379403 w 84"/>
              <a:gd name="T9" fmla="*/ 656602950 h 92"/>
              <a:gd name="T10" fmla="*/ 876936879 w 84"/>
              <a:gd name="T11" fmla="*/ 727801877 h 92"/>
              <a:gd name="T12" fmla="*/ 1018379403 w 84"/>
              <a:gd name="T13" fmla="*/ 656602950 h 92"/>
              <a:gd name="T14" fmla="*/ 268740420 w 84"/>
              <a:gd name="T15" fmla="*/ 656602950 h 92"/>
              <a:gd name="T16" fmla="*/ 183872649 w 84"/>
              <a:gd name="T17" fmla="*/ 727801877 h 92"/>
              <a:gd name="T18" fmla="*/ 438468440 w 84"/>
              <a:gd name="T19" fmla="*/ 134485924 h 92"/>
              <a:gd name="T20" fmla="*/ 438468440 w 84"/>
              <a:gd name="T21" fmla="*/ 411366890 h 92"/>
              <a:gd name="T22" fmla="*/ 438468440 w 84"/>
              <a:gd name="T23" fmla="*/ 134485924 h 92"/>
              <a:gd name="T24" fmla="*/ 862792251 w 84"/>
              <a:gd name="T25" fmla="*/ 245238873 h 92"/>
              <a:gd name="T26" fmla="*/ 763783612 w 84"/>
              <a:gd name="T27" fmla="*/ 466741958 h 92"/>
              <a:gd name="T28" fmla="*/ 975945518 w 84"/>
              <a:gd name="T29" fmla="*/ 316434987 h 92"/>
              <a:gd name="T30" fmla="*/ 990090146 w 84"/>
              <a:gd name="T31" fmla="*/ 213593968 h 92"/>
              <a:gd name="T32" fmla="*/ 438468440 w 84"/>
              <a:gd name="T33" fmla="*/ 158218900 h 92"/>
              <a:gd name="T34" fmla="*/ 410179183 w 84"/>
              <a:gd name="T35" fmla="*/ 213593968 h 92"/>
              <a:gd name="T36" fmla="*/ 297025916 w 84"/>
              <a:gd name="T37" fmla="*/ 189860992 h 92"/>
              <a:gd name="T38" fmla="*/ 339459801 w 84"/>
              <a:gd name="T39" fmla="*/ 237326943 h 92"/>
              <a:gd name="T40" fmla="*/ 240451163 w 84"/>
              <a:gd name="T41" fmla="*/ 268969036 h 92"/>
              <a:gd name="T42" fmla="*/ 325315173 w 84"/>
              <a:gd name="T43" fmla="*/ 284792895 h 92"/>
              <a:gd name="T44" fmla="*/ 282881287 w 84"/>
              <a:gd name="T45" fmla="*/ 348079892 h 92"/>
              <a:gd name="T46" fmla="*/ 367749058 w 84"/>
              <a:gd name="T47" fmla="*/ 324346916 h 92"/>
              <a:gd name="T48" fmla="*/ 424323811 w 84"/>
              <a:gd name="T49" fmla="*/ 387633914 h 92"/>
              <a:gd name="T50" fmla="*/ 452613068 w 84"/>
              <a:gd name="T51" fmla="*/ 332256033 h 92"/>
              <a:gd name="T52" fmla="*/ 565766335 w 84"/>
              <a:gd name="T53" fmla="*/ 355989009 h 92"/>
              <a:gd name="T54" fmla="*/ 523332450 w 84"/>
              <a:gd name="T55" fmla="*/ 308525870 h 92"/>
              <a:gd name="T56" fmla="*/ 636485717 w 84"/>
              <a:gd name="T57" fmla="*/ 276880965 h 92"/>
              <a:gd name="T58" fmla="*/ 551621707 w 84"/>
              <a:gd name="T59" fmla="*/ 261059919 h 92"/>
              <a:gd name="T60" fmla="*/ 579910964 w 84"/>
              <a:gd name="T61" fmla="*/ 197772922 h 92"/>
              <a:gd name="T62" fmla="*/ 495043193 w 84"/>
              <a:gd name="T63" fmla="*/ 221505897 h 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2"/>
              <a:gd name="T98" fmla="*/ 84 w 84"/>
              <a:gd name="T99" fmla="*/ 92 h 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2">
                <a:moveTo>
                  <a:pt x="6" y="0"/>
                </a:moveTo>
                <a:cubicBezTo>
                  <a:pt x="77" y="0"/>
                  <a:pt x="77" y="0"/>
                  <a:pt x="77" y="0"/>
                </a:cubicBezTo>
                <a:cubicBezTo>
                  <a:pt x="81" y="0"/>
                  <a:pt x="84" y="2"/>
                  <a:pt x="84" y="6"/>
                </a:cubicBezTo>
                <a:cubicBezTo>
                  <a:pt x="84" y="74"/>
                  <a:pt x="84" y="74"/>
                  <a:pt x="84" y="74"/>
                </a:cubicBezTo>
                <a:cubicBezTo>
                  <a:pt x="84" y="78"/>
                  <a:pt x="81" y="81"/>
                  <a:pt x="77" y="81"/>
                </a:cubicBezTo>
                <a:cubicBezTo>
                  <a:pt x="6" y="81"/>
                  <a:pt x="6" y="81"/>
                  <a:pt x="6" y="81"/>
                </a:cubicBezTo>
                <a:cubicBezTo>
                  <a:pt x="3" y="81"/>
                  <a:pt x="0" y="78"/>
                  <a:pt x="0" y="74"/>
                </a:cubicBezTo>
                <a:cubicBezTo>
                  <a:pt x="0" y="6"/>
                  <a:pt x="0" y="6"/>
                  <a:pt x="0" y="6"/>
                </a:cubicBezTo>
                <a:cubicBezTo>
                  <a:pt x="0" y="2"/>
                  <a:pt x="3" y="0"/>
                  <a:pt x="6" y="0"/>
                </a:cubicBezTo>
                <a:close/>
                <a:moveTo>
                  <a:pt x="72" y="83"/>
                </a:moveTo>
                <a:cubicBezTo>
                  <a:pt x="62" y="83"/>
                  <a:pt x="62" y="83"/>
                  <a:pt x="62" y="83"/>
                </a:cubicBezTo>
                <a:cubicBezTo>
                  <a:pt x="62" y="92"/>
                  <a:pt x="62" y="92"/>
                  <a:pt x="62" y="92"/>
                </a:cubicBezTo>
                <a:cubicBezTo>
                  <a:pt x="68" y="92"/>
                  <a:pt x="68" y="92"/>
                  <a:pt x="68" y="92"/>
                </a:cubicBezTo>
                <a:cubicBezTo>
                  <a:pt x="72" y="83"/>
                  <a:pt x="72" y="83"/>
                  <a:pt x="72" y="83"/>
                </a:cubicBezTo>
                <a:close/>
                <a:moveTo>
                  <a:pt x="9" y="83"/>
                </a:moveTo>
                <a:cubicBezTo>
                  <a:pt x="19" y="83"/>
                  <a:pt x="19" y="83"/>
                  <a:pt x="19" y="83"/>
                </a:cubicBezTo>
                <a:cubicBezTo>
                  <a:pt x="19" y="92"/>
                  <a:pt x="19" y="92"/>
                  <a:pt x="19" y="92"/>
                </a:cubicBezTo>
                <a:cubicBezTo>
                  <a:pt x="13" y="92"/>
                  <a:pt x="13" y="92"/>
                  <a:pt x="13" y="92"/>
                </a:cubicBezTo>
                <a:cubicBezTo>
                  <a:pt x="9" y="83"/>
                  <a:pt x="9" y="83"/>
                  <a:pt x="9" y="83"/>
                </a:cubicBezTo>
                <a:close/>
                <a:moveTo>
                  <a:pt x="31" y="17"/>
                </a:moveTo>
                <a:cubicBezTo>
                  <a:pt x="21" y="17"/>
                  <a:pt x="13" y="25"/>
                  <a:pt x="13" y="35"/>
                </a:cubicBezTo>
                <a:cubicBezTo>
                  <a:pt x="13" y="44"/>
                  <a:pt x="21" y="52"/>
                  <a:pt x="31" y="52"/>
                </a:cubicBezTo>
                <a:cubicBezTo>
                  <a:pt x="40" y="52"/>
                  <a:pt x="48" y="44"/>
                  <a:pt x="48" y="35"/>
                </a:cubicBezTo>
                <a:cubicBezTo>
                  <a:pt x="48" y="25"/>
                  <a:pt x="40" y="17"/>
                  <a:pt x="31" y="17"/>
                </a:cubicBezTo>
                <a:close/>
                <a:moveTo>
                  <a:pt x="70" y="27"/>
                </a:moveTo>
                <a:cubicBezTo>
                  <a:pt x="66" y="26"/>
                  <a:pt x="62" y="28"/>
                  <a:pt x="61" y="31"/>
                </a:cubicBezTo>
                <a:cubicBezTo>
                  <a:pt x="60" y="34"/>
                  <a:pt x="61" y="36"/>
                  <a:pt x="63" y="38"/>
                </a:cubicBezTo>
                <a:cubicBezTo>
                  <a:pt x="54" y="59"/>
                  <a:pt x="54" y="59"/>
                  <a:pt x="54" y="59"/>
                </a:cubicBezTo>
                <a:cubicBezTo>
                  <a:pt x="56" y="62"/>
                  <a:pt x="60" y="63"/>
                  <a:pt x="65" y="63"/>
                </a:cubicBezTo>
                <a:cubicBezTo>
                  <a:pt x="69" y="40"/>
                  <a:pt x="69" y="40"/>
                  <a:pt x="69" y="40"/>
                </a:cubicBezTo>
                <a:cubicBezTo>
                  <a:pt x="72" y="39"/>
                  <a:pt x="74" y="38"/>
                  <a:pt x="74" y="35"/>
                </a:cubicBezTo>
                <a:cubicBezTo>
                  <a:pt x="75" y="32"/>
                  <a:pt x="73" y="28"/>
                  <a:pt x="70" y="27"/>
                </a:cubicBezTo>
                <a:close/>
                <a:moveTo>
                  <a:pt x="31" y="26"/>
                </a:moveTo>
                <a:cubicBezTo>
                  <a:pt x="31" y="20"/>
                  <a:pt x="31" y="20"/>
                  <a:pt x="31" y="20"/>
                </a:cubicBezTo>
                <a:cubicBezTo>
                  <a:pt x="29" y="20"/>
                  <a:pt x="29" y="20"/>
                  <a:pt x="29" y="20"/>
                </a:cubicBezTo>
                <a:cubicBezTo>
                  <a:pt x="29" y="27"/>
                  <a:pt x="29" y="27"/>
                  <a:pt x="29" y="27"/>
                </a:cubicBezTo>
                <a:cubicBezTo>
                  <a:pt x="28" y="27"/>
                  <a:pt x="26" y="27"/>
                  <a:pt x="25" y="28"/>
                </a:cubicBezTo>
                <a:cubicBezTo>
                  <a:pt x="21" y="24"/>
                  <a:pt x="21" y="24"/>
                  <a:pt x="21" y="24"/>
                </a:cubicBezTo>
                <a:cubicBezTo>
                  <a:pt x="20" y="25"/>
                  <a:pt x="20" y="25"/>
                  <a:pt x="20" y="25"/>
                </a:cubicBezTo>
                <a:cubicBezTo>
                  <a:pt x="24" y="30"/>
                  <a:pt x="24" y="30"/>
                  <a:pt x="24" y="30"/>
                </a:cubicBezTo>
                <a:cubicBezTo>
                  <a:pt x="23" y="31"/>
                  <a:pt x="23" y="32"/>
                  <a:pt x="23" y="34"/>
                </a:cubicBezTo>
                <a:cubicBezTo>
                  <a:pt x="17" y="34"/>
                  <a:pt x="17" y="34"/>
                  <a:pt x="17" y="34"/>
                </a:cubicBezTo>
                <a:cubicBezTo>
                  <a:pt x="17" y="36"/>
                  <a:pt x="17" y="36"/>
                  <a:pt x="17" y="36"/>
                </a:cubicBezTo>
                <a:cubicBezTo>
                  <a:pt x="23" y="36"/>
                  <a:pt x="23" y="36"/>
                  <a:pt x="23" y="36"/>
                </a:cubicBezTo>
                <a:cubicBezTo>
                  <a:pt x="23" y="37"/>
                  <a:pt x="24" y="39"/>
                  <a:pt x="25" y="40"/>
                </a:cubicBezTo>
                <a:cubicBezTo>
                  <a:pt x="20" y="44"/>
                  <a:pt x="20" y="44"/>
                  <a:pt x="20" y="44"/>
                </a:cubicBezTo>
                <a:cubicBezTo>
                  <a:pt x="22" y="46"/>
                  <a:pt x="22" y="46"/>
                  <a:pt x="22" y="46"/>
                </a:cubicBezTo>
                <a:cubicBezTo>
                  <a:pt x="26" y="41"/>
                  <a:pt x="26" y="41"/>
                  <a:pt x="26" y="41"/>
                </a:cubicBezTo>
                <a:cubicBezTo>
                  <a:pt x="27" y="42"/>
                  <a:pt x="29" y="42"/>
                  <a:pt x="30" y="43"/>
                </a:cubicBezTo>
                <a:cubicBezTo>
                  <a:pt x="30" y="49"/>
                  <a:pt x="30" y="49"/>
                  <a:pt x="30" y="49"/>
                </a:cubicBezTo>
                <a:cubicBezTo>
                  <a:pt x="32" y="49"/>
                  <a:pt x="32" y="49"/>
                  <a:pt x="32" y="49"/>
                </a:cubicBezTo>
                <a:cubicBezTo>
                  <a:pt x="32" y="42"/>
                  <a:pt x="32" y="42"/>
                  <a:pt x="32" y="42"/>
                </a:cubicBezTo>
                <a:cubicBezTo>
                  <a:pt x="34" y="42"/>
                  <a:pt x="35" y="42"/>
                  <a:pt x="36" y="41"/>
                </a:cubicBezTo>
                <a:cubicBezTo>
                  <a:pt x="40" y="45"/>
                  <a:pt x="40" y="45"/>
                  <a:pt x="40" y="45"/>
                </a:cubicBezTo>
                <a:cubicBezTo>
                  <a:pt x="42" y="44"/>
                  <a:pt x="42" y="44"/>
                  <a:pt x="42" y="44"/>
                </a:cubicBezTo>
                <a:cubicBezTo>
                  <a:pt x="37" y="39"/>
                  <a:pt x="37" y="39"/>
                  <a:pt x="37" y="39"/>
                </a:cubicBezTo>
                <a:cubicBezTo>
                  <a:pt x="38" y="38"/>
                  <a:pt x="39" y="37"/>
                  <a:pt x="39" y="35"/>
                </a:cubicBezTo>
                <a:cubicBezTo>
                  <a:pt x="45" y="35"/>
                  <a:pt x="45" y="35"/>
                  <a:pt x="45" y="35"/>
                </a:cubicBezTo>
                <a:cubicBezTo>
                  <a:pt x="45" y="33"/>
                  <a:pt x="45" y="33"/>
                  <a:pt x="45" y="33"/>
                </a:cubicBezTo>
                <a:cubicBezTo>
                  <a:pt x="39" y="33"/>
                  <a:pt x="39" y="33"/>
                  <a:pt x="39" y="33"/>
                </a:cubicBezTo>
                <a:cubicBezTo>
                  <a:pt x="38" y="32"/>
                  <a:pt x="38" y="30"/>
                  <a:pt x="37" y="29"/>
                </a:cubicBezTo>
                <a:cubicBezTo>
                  <a:pt x="41" y="25"/>
                  <a:pt x="41" y="25"/>
                  <a:pt x="41" y="25"/>
                </a:cubicBezTo>
                <a:cubicBezTo>
                  <a:pt x="40" y="24"/>
                  <a:pt x="40" y="24"/>
                  <a:pt x="40" y="24"/>
                </a:cubicBezTo>
                <a:cubicBezTo>
                  <a:pt x="35" y="28"/>
                  <a:pt x="35" y="28"/>
                  <a:pt x="35" y="28"/>
                </a:cubicBezTo>
                <a:cubicBezTo>
                  <a:pt x="34" y="27"/>
                  <a:pt x="33" y="27"/>
                  <a:pt x="31" y="26"/>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795" name="Freeform 7">
            <a:extLst>
              <a:ext uri="{FF2B5EF4-FFF2-40B4-BE49-F238E27FC236}">
                <a16:creationId xmlns:a16="http://schemas.microsoft.com/office/drawing/2014/main" id="{CD229C65-866B-415D-8F82-CAC4F985E2AC}"/>
              </a:ext>
            </a:extLst>
          </p:cNvPr>
          <p:cNvSpPr>
            <a:spLocks noEditPoints="1" noChangeArrowheads="1"/>
          </p:cNvSpPr>
          <p:nvPr/>
        </p:nvSpPr>
        <p:spPr bwMode="auto">
          <a:xfrm>
            <a:off x="7486650" y="3284538"/>
            <a:ext cx="430213" cy="214312"/>
          </a:xfrm>
          <a:custGeom>
            <a:avLst/>
            <a:gdLst>
              <a:gd name="T0" fmla="*/ 139950159 w 115"/>
              <a:gd name="T1" fmla="*/ 0 h 76"/>
              <a:gd name="T2" fmla="*/ 195930223 w 115"/>
              <a:gd name="T3" fmla="*/ 333977053 h 76"/>
              <a:gd name="T4" fmla="*/ 335880383 w 115"/>
              <a:gd name="T5" fmla="*/ 341926336 h 76"/>
              <a:gd name="T6" fmla="*/ 755727120 w 115"/>
              <a:gd name="T7" fmla="*/ 190842016 h 76"/>
              <a:gd name="T8" fmla="*/ 993642391 w 115"/>
              <a:gd name="T9" fmla="*/ 222650429 h 76"/>
              <a:gd name="T10" fmla="*/ 587786928 w 115"/>
              <a:gd name="T11" fmla="*/ 95422418 h 76"/>
              <a:gd name="T12" fmla="*/ 363870414 w 115"/>
              <a:gd name="T13" fmla="*/ 103374521 h 76"/>
              <a:gd name="T14" fmla="*/ 279900319 w 115"/>
              <a:gd name="T15" fmla="*/ 174940630 h 76"/>
              <a:gd name="T16" fmla="*/ 349875398 w 115"/>
              <a:gd name="T17" fmla="*/ 39757696 h 76"/>
              <a:gd name="T18" fmla="*/ 1609419351 w 115"/>
              <a:gd name="T19" fmla="*/ 254458841 h 76"/>
              <a:gd name="T20" fmla="*/ 1399494112 w 115"/>
              <a:gd name="T21" fmla="*/ 302168640 h 76"/>
              <a:gd name="T22" fmla="*/ 1175577598 w 115"/>
              <a:gd name="T23" fmla="*/ 365782646 h 76"/>
              <a:gd name="T24" fmla="*/ 1035627439 w 115"/>
              <a:gd name="T25" fmla="*/ 548675379 h 76"/>
              <a:gd name="T26" fmla="*/ 937662327 w 115"/>
              <a:gd name="T27" fmla="*/ 604337281 h 76"/>
              <a:gd name="T28" fmla="*/ 895677279 w 115"/>
              <a:gd name="T29" fmla="*/ 508914863 h 76"/>
              <a:gd name="T30" fmla="*/ 741732104 w 115"/>
              <a:gd name="T31" fmla="*/ 580480971 h 76"/>
              <a:gd name="T32" fmla="*/ 741732104 w 115"/>
              <a:gd name="T33" fmla="*/ 469157167 h 76"/>
              <a:gd name="T34" fmla="*/ 559796897 w 115"/>
              <a:gd name="T35" fmla="*/ 540723275 h 76"/>
              <a:gd name="T36" fmla="*/ 671757024 w 115"/>
              <a:gd name="T37" fmla="*/ 381686852 h 76"/>
              <a:gd name="T38" fmla="*/ 433841753 w 115"/>
              <a:gd name="T39" fmla="*/ 469157167 h 76"/>
              <a:gd name="T40" fmla="*/ 699747056 w 115"/>
              <a:gd name="T41" fmla="*/ 238554635 h 76"/>
              <a:gd name="T42" fmla="*/ 965652359 w 115"/>
              <a:gd name="T43" fmla="*/ 294216537 h 76"/>
              <a:gd name="T44" fmla="*/ 965652359 w 115"/>
              <a:gd name="T45" fmla="*/ 151084320 h 76"/>
              <a:gd name="T46" fmla="*/ 1245548937 w 115"/>
              <a:gd name="T47" fmla="*/ 214698326 h 76"/>
              <a:gd name="T48" fmla="*/ 1133592550 w 115"/>
              <a:gd name="T49" fmla="*/ 111326624 h 76"/>
              <a:gd name="T50" fmla="*/ 1105602518 w 115"/>
              <a:gd name="T51" fmla="*/ 95422418 h 76"/>
              <a:gd name="T52" fmla="*/ 1357509064 w 115"/>
              <a:gd name="T53" fmla="*/ 413495265 h 76"/>
              <a:gd name="T54" fmla="*/ 1189572614 w 115"/>
              <a:gd name="T55" fmla="*/ 421444548 h 76"/>
              <a:gd name="T56" fmla="*/ 1357509064 w 115"/>
              <a:gd name="T57" fmla="*/ 413495265 h 76"/>
              <a:gd name="T58" fmla="*/ 1203567630 w 115"/>
              <a:gd name="T59" fmla="*/ 532771172 h 76"/>
              <a:gd name="T60" fmla="*/ 1063617470 w 115"/>
              <a:gd name="T61" fmla="*/ 500962760 h 76"/>
              <a:gd name="T62" fmla="*/ 1217558905 w 115"/>
              <a:gd name="T63" fmla="*/ 516866966 h 76"/>
              <a:gd name="T64" fmla="*/ 1133592550 w 115"/>
              <a:gd name="T65" fmla="*/ 429396651 h 76"/>
              <a:gd name="T66" fmla="*/ 1217558905 w 115"/>
              <a:gd name="T67" fmla="*/ 51686696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
              <a:gd name="T103" fmla="*/ 0 h 76"/>
              <a:gd name="T104" fmla="*/ 115 w 115"/>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796" name="Freeform 8">
            <a:extLst>
              <a:ext uri="{FF2B5EF4-FFF2-40B4-BE49-F238E27FC236}">
                <a16:creationId xmlns:a16="http://schemas.microsoft.com/office/drawing/2014/main" id="{A2024260-F600-492D-AA07-0E8F263101C3}"/>
              </a:ext>
            </a:extLst>
          </p:cNvPr>
          <p:cNvSpPr>
            <a:spLocks noEditPoints="1" noChangeArrowheads="1"/>
          </p:cNvSpPr>
          <p:nvPr/>
        </p:nvSpPr>
        <p:spPr bwMode="auto">
          <a:xfrm>
            <a:off x="6804025" y="2708275"/>
            <a:ext cx="404813" cy="301625"/>
          </a:xfrm>
          <a:custGeom>
            <a:avLst/>
            <a:gdLst>
              <a:gd name="T0" fmla="*/ 547929389 w 108"/>
              <a:gd name="T1" fmla="*/ 31786201 h 107"/>
              <a:gd name="T2" fmla="*/ 1461150034 w 108"/>
              <a:gd name="T3" fmla="*/ 301960452 h 107"/>
              <a:gd name="T4" fmla="*/ 983466946 w 108"/>
              <a:gd name="T5" fmla="*/ 818472123 h 107"/>
              <a:gd name="T6" fmla="*/ 421485298 w 108"/>
              <a:gd name="T7" fmla="*/ 786688741 h 107"/>
              <a:gd name="T8" fmla="*/ 70246300 w 108"/>
              <a:gd name="T9" fmla="*/ 548297871 h 107"/>
              <a:gd name="T10" fmla="*/ 1334705944 w 108"/>
              <a:gd name="T11" fmla="*/ 484725470 h 107"/>
              <a:gd name="T12" fmla="*/ 1264455895 w 108"/>
              <a:gd name="T13" fmla="*/ 357586304 h 107"/>
              <a:gd name="T14" fmla="*/ 1109911036 w 108"/>
              <a:gd name="T15" fmla="*/ 333746653 h 107"/>
              <a:gd name="T16" fmla="*/ 1039664736 w 108"/>
              <a:gd name="T17" fmla="*/ 278120801 h 107"/>
              <a:gd name="T18" fmla="*/ 1095862525 w 108"/>
              <a:gd name="T19" fmla="*/ 198658118 h 107"/>
              <a:gd name="T20" fmla="*/ 1011563966 w 108"/>
              <a:gd name="T21" fmla="*/ 190711568 h 107"/>
              <a:gd name="T22" fmla="*/ 969418435 w 108"/>
              <a:gd name="T23" fmla="*/ 246337419 h 107"/>
              <a:gd name="T24" fmla="*/ 927269156 w 108"/>
              <a:gd name="T25" fmla="*/ 198658118 h 107"/>
              <a:gd name="T26" fmla="*/ 913216897 w 108"/>
              <a:gd name="T27" fmla="*/ 119195435 h 107"/>
              <a:gd name="T28" fmla="*/ 800821317 w 108"/>
              <a:gd name="T29" fmla="*/ 103302334 h 107"/>
              <a:gd name="T30" fmla="*/ 646276458 w 108"/>
              <a:gd name="T31" fmla="*/ 119195435 h 107"/>
              <a:gd name="T32" fmla="*/ 561981647 w 108"/>
              <a:gd name="T33" fmla="*/ 182765018 h 107"/>
              <a:gd name="T34" fmla="*/ 505783857 w 108"/>
              <a:gd name="T35" fmla="*/ 158928186 h 107"/>
              <a:gd name="T36" fmla="*/ 435533809 w 108"/>
              <a:gd name="T37" fmla="*/ 222497769 h 107"/>
              <a:gd name="T38" fmla="*/ 351238998 w 108"/>
              <a:gd name="T39" fmla="*/ 246337419 h 107"/>
              <a:gd name="T40" fmla="*/ 407436788 w 108"/>
              <a:gd name="T41" fmla="*/ 270174251 h 107"/>
              <a:gd name="T42" fmla="*/ 477683088 w 108"/>
              <a:gd name="T43" fmla="*/ 230444319 h 107"/>
              <a:gd name="T44" fmla="*/ 547929389 w 108"/>
              <a:gd name="T45" fmla="*/ 278120801 h 107"/>
              <a:gd name="T46" fmla="*/ 463634578 w 108"/>
              <a:gd name="T47" fmla="*/ 317853553 h 107"/>
              <a:gd name="T48" fmla="*/ 449586067 w 108"/>
              <a:gd name="T49" fmla="*/ 365532854 h 107"/>
              <a:gd name="T50" fmla="*/ 421485298 w 108"/>
              <a:gd name="T51" fmla="*/ 413209336 h 107"/>
              <a:gd name="T52" fmla="*/ 309089719 w 108"/>
              <a:gd name="T53" fmla="*/ 413209336 h 107"/>
              <a:gd name="T54" fmla="*/ 337186739 w 108"/>
              <a:gd name="T55" fmla="*/ 476781738 h 107"/>
              <a:gd name="T56" fmla="*/ 365287508 w 108"/>
              <a:gd name="T57" fmla="*/ 476781738 h 107"/>
              <a:gd name="T58" fmla="*/ 449586067 w 108"/>
              <a:gd name="T59" fmla="*/ 508565120 h 107"/>
              <a:gd name="T60" fmla="*/ 533880878 w 108"/>
              <a:gd name="T61" fmla="*/ 524458221 h 107"/>
              <a:gd name="T62" fmla="*/ 646276458 w 108"/>
              <a:gd name="T63" fmla="*/ 492672020 h 107"/>
              <a:gd name="T64" fmla="*/ 786772807 w 108"/>
              <a:gd name="T65" fmla="*/ 500618570 h 107"/>
              <a:gd name="T66" fmla="*/ 871071366 w 108"/>
              <a:gd name="T67" fmla="*/ 524458221 h 107"/>
              <a:gd name="T68" fmla="*/ 997515456 w 108"/>
              <a:gd name="T69" fmla="*/ 524458221 h 107"/>
              <a:gd name="T70" fmla="*/ 1011563966 w 108"/>
              <a:gd name="T71" fmla="*/ 580084072 h 107"/>
              <a:gd name="T72" fmla="*/ 969418435 w 108"/>
              <a:gd name="T73" fmla="*/ 627760555 h 107"/>
              <a:gd name="T74" fmla="*/ 955366177 w 108"/>
              <a:gd name="T75" fmla="*/ 675439856 h 107"/>
              <a:gd name="T76" fmla="*/ 899168387 w 108"/>
              <a:gd name="T77" fmla="*/ 715169789 h 107"/>
              <a:gd name="T78" fmla="*/ 857019107 w 108"/>
              <a:gd name="T79" fmla="*/ 746955989 h 107"/>
              <a:gd name="T80" fmla="*/ 1278504406 w 108"/>
              <a:gd name="T81" fmla="*/ 580084072 h 107"/>
              <a:gd name="T82" fmla="*/ 730575017 w 108"/>
              <a:gd name="T83" fmla="*/ 746955989 h 107"/>
              <a:gd name="T84" fmla="*/ 632227948 w 108"/>
              <a:gd name="T85" fmla="*/ 667493306 h 107"/>
              <a:gd name="T86" fmla="*/ 576030158 w 108"/>
              <a:gd name="T87" fmla="*/ 635707105 h 107"/>
              <a:gd name="T88" fmla="*/ 505783857 w 108"/>
              <a:gd name="T89" fmla="*/ 595974354 h 107"/>
              <a:gd name="T90" fmla="*/ 533880878 w 108"/>
              <a:gd name="T91" fmla="*/ 532404771 h 107"/>
              <a:gd name="T92" fmla="*/ 407436788 w 108"/>
              <a:gd name="T93" fmla="*/ 508565120 h 107"/>
              <a:gd name="T94" fmla="*/ 280988949 w 108"/>
              <a:gd name="T95" fmla="*/ 492672020 h 107"/>
              <a:gd name="T96" fmla="*/ 182641880 w 108"/>
              <a:gd name="T97" fmla="*/ 444995537 h 107"/>
              <a:gd name="T98" fmla="*/ 491731599 w 108"/>
              <a:gd name="T99" fmla="*/ 715169789 h 1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
              <a:gd name="T151" fmla="*/ 0 h 107"/>
              <a:gd name="T152" fmla="*/ 108 w 108"/>
              <a:gd name="T153" fmla="*/ 107 h 1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 h="107">
                <a:moveTo>
                  <a:pt x="39" y="4"/>
                </a:moveTo>
                <a:cubicBezTo>
                  <a:pt x="39" y="4"/>
                  <a:pt x="39" y="4"/>
                  <a:pt x="39" y="4"/>
                </a:cubicBezTo>
                <a:cubicBezTo>
                  <a:pt x="39" y="4"/>
                  <a:pt x="39" y="4"/>
                  <a:pt x="39" y="4"/>
                </a:cubicBezTo>
                <a:cubicBezTo>
                  <a:pt x="53" y="0"/>
                  <a:pt x="67" y="2"/>
                  <a:pt x="78" y="8"/>
                </a:cubicBezTo>
                <a:cubicBezTo>
                  <a:pt x="90" y="14"/>
                  <a:pt x="99" y="24"/>
                  <a:pt x="103" y="38"/>
                </a:cubicBezTo>
                <a:cubicBezTo>
                  <a:pt x="104" y="38"/>
                  <a:pt x="104" y="38"/>
                  <a:pt x="104" y="38"/>
                </a:cubicBezTo>
                <a:cubicBezTo>
                  <a:pt x="104" y="38"/>
                  <a:pt x="104" y="38"/>
                  <a:pt x="104" y="38"/>
                </a:cubicBezTo>
                <a:cubicBezTo>
                  <a:pt x="108" y="52"/>
                  <a:pt x="106" y="66"/>
                  <a:pt x="100" y="78"/>
                </a:cubicBezTo>
                <a:cubicBezTo>
                  <a:pt x="94" y="89"/>
                  <a:pt x="83" y="99"/>
                  <a:pt x="70" y="103"/>
                </a:cubicBezTo>
                <a:cubicBezTo>
                  <a:pt x="70" y="103"/>
                  <a:pt x="70" y="103"/>
                  <a:pt x="70" y="103"/>
                </a:cubicBezTo>
                <a:cubicBezTo>
                  <a:pt x="69" y="103"/>
                  <a:pt x="69" y="103"/>
                  <a:pt x="69" y="103"/>
                </a:cubicBezTo>
                <a:cubicBezTo>
                  <a:pt x="56" y="107"/>
                  <a:pt x="42" y="106"/>
                  <a:pt x="30" y="99"/>
                </a:cubicBezTo>
                <a:cubicBezTo>
                  <a:pt x="18" y="93"/>
                  <a:pt x="9" y="83"/>
                  <a:pt x="5" y="69"/>
                </a:cubicBezTo>
                <a:cubicBezTo>
                  <a:pt x="5" y="69"/>
                  <a:pt x="5" y="69"/>
                  <a:pt x="5" y="69"/>
                </a:cubicBezTo>
                <a:cubicBezTo>
                  <a:pt x="5" y="69"/>
                  <a:pt x="5" y="69"/>
                  <a:pt x="5" y="69"/>
                </a:cubicBezTo>
                <a:cubicBezTo>
                  <a:pt x="0" y="55"/>
                  <a:pt x="2" y="41"/>
                  <a:pt x="8" y="29"/>
                </a:cubicBezTo>
                <a:cubicBezTo>
                  <a:pt x="15" y="18"/>
                  <a:pt x="25" y="8"/>
                  <a:pt x="39" y="4"/>
                </a:cubicBezTo>
                <a:close/>
                <a:moveTo>
                  <a:pt x="95" y="61"/>
                </a:moveTo>
                <a:cubicBezTo>
                  <a:pt x="92" y="54"/>
                  <a:pt x="92" y="54"/>
                  <a:pt x="92" y="54"/>
                </a:cubicBezTo>
                <a:cubicBezTo>
                  <a:pt x="91" y="48"/>
                  <a:pt x="91" y="48"/>
                  <a:pt x="91" y="48"/>
                </a:cubicBezTo>
                <a:cubicBezTo>
                  <a:pt x="90" y="45"/>
                  <a:pt x="90" y="45"/>
                  <a:pt x="90" y="45"/>
                </a:cubicBezTo>
                <a:cubicBezTo>
                  <a:pt x="84" y="47"/>
                  <a:pt x="84" y="47"/>
                  <a:pt x="84" y="47"/>
                </a:cubicBezTo>
                <a:cubicBezTo>
                  <a:pt x="81" y="46"/>
                  <a:pt x="81" y="46"/>
                  <a:pt x="81" y="46"/>
                </a:cubicBezTo>
                <a:cubicBezTo>
                  <a:pt x="81" y="46"/>
                  <a:pt x="79" y="43"/>
                  <a:pt x="79" y="42"/>
                </a:cubicBezTo>
                <a:cubicBezTo>
                  <a:pt x="79" y="41"/>
                  <a:pt x="77" y="40"/>
                  <a:pt x="77" y="40"/>
                </a:cubicBezTo>
                <a:cubicBezTo>
                  <a:pt x="75" y="38"/>
                  <a:pt x="75" y="38"/>
                  <a:pt x="75" y="38"/>
                </a:cubicBezTo>
                <a:cubicBezTo>
                  <a:pt x="74" y="35"/>
                  <a:pt x="74" y="35"/>
                  <a:pt x="74" y="35"/>
                </a:cubicBezTo>
                <a:cubicBezTo>
                  <a:pt x="75" y="27"/>
                  <a:pt x="75" y="27"/>
                  <a:pt x="75" y="27"/>
                </a:cubicBezTo>
                <a:cubicBezTo>
                  <a:pt x="76" y="26"/>
                  <a:pt x="76" y="26"/>
                  <a:pt x="76" y="26"/>
                </a:cubicBezTo>
                <a:cubicBezTo>
                  <a:pt x="76" y="26"/>
                  <a:pt x="78" y="25"/>
                  <a:pt x="78" y="25"/>
                </a:cubicBezTo>
                <a:cubicBezTo>
                  <a:pt x="79" y="25"/>
                  <a:pt x="79" y="23"/>
                  <a:pt x="79" y="23"/>
                </a:cubicBezTo>
                <a:cubicBezTo>
                  <a:pt x="79" y="23"/>
                  <a:pt x="77" y="23"/>
                  <a:pt x="76" y="23"/>
                </a:cubicBezTo>
                <a:cubicBezTo>
                  <a:pt x="75" y="23"/>
                  <a:pt x="73" y="24"/>
                  <a:pt x="72" y="24"/>
                </a:cubicBezTo>
                <a:cubicBezTo>
                  <a:pt x="71" y="25"/>
                  <a:pt x="73" y="27"/>
                  <a:pt x="73" y="27"/>
                </a:cubicBezTo>
                <a:cubicBezTo>
                  <a:pt x="72" y="31"/>
                  <a:pt x="72" y="31"/>
                  <a:pt x="72" y="31"/>
                </a:cubicBezTo>
                <a:cubicBezTo>
                  <a:pt x="69" y="31"/>
                  <a:pt x="69" y="31"/>
                  <a:pt x="69" y="31"/>
                </a:cubicBezTo>
                <a:cubicBezTo>
                  <a:pt x="69" y="29"/>
                  <a:pt x="69" y="29"/>
                  <a:pt x="69" y="29"/>
                </a:cubicBezTo>
                <a:cubicBezTo>
                  <a:pt x="66" y="28"/>
                  <a:pt x="66" y="28"/>
                  <a:pt x="66" y="28"/>
                </a:cubicBezTo>
                <a:cubicBezTo>
                  <a:pt x="66" y="25"/>
                  <a:pt x="66" y="25"/>
                  <a:pt x="66" y="25"/>
                </a:cubicBezTo>
                <a:cubicBezTo>
                  <a:pt x="67" y="21"/>
                  <a:pt x="67" y="21"/>
                  <a:pt x="67" y="21"/>
                </a:cubicBezTo>
                <a:cubicBezTo>
                  <a:pt x="64" y="18"/>
                  <a:pt x="64" y="18"/>
                  <a:pt x="64" y="18"/>
                </a:cubicBezTo>
                <a:cubicBezTo>
                  <a:pt x="65" y="15"/>
                  <a:pt x="65" y="15"/>
                  <a:pt x="65" y="15"/>
                </a:cubicBezTo>
                <a:cubicBezTo>
                  <a:pt x="58" y="17"/>
                  <a:pt x="58" y="17"/>
                  <a:pt x="58" y="17"/>
                </a:cubicBezTo>
                <a:cubicBezTo>
                  <a:pt x="56" y="16"/>
                  <a:pt x="56" y="16"/>
                  <a:pt x="56" y="16"/>
                </a:cubicBezTo>
                <a:cubicBezTo>
                  <a:pt x="57" y="13"/>
                  <a:pt x="57" y="13"/>
                  <a:pt x="57" y="13"/>
                </a:cubicBezTo>
                <a:cubicBezTo>
                  <a:pt x="58" y="12"/>
                  <a:pt x="58" y="12"/>
                  <a:pt x="58" y="12"/>
                </a:cubicBezTo>
                <a:cubicBezTo>
                  <a:pt x="54" y="12"/>
                  <a:pt x="49" y="12"/>
                  <a:pt x="44" y="14"/>
                </a:cubicBezTo>
                <a:cubicBezTo>
                  <a:pt x="46" y="15"/>
                  <a:pt x="46" y="15"/>
                  <a:pt x="46" y="15"/>
                </a:cubicBezTo>
                <a:cubicBezTo>
                  <a:pt x="46" y="15"/>
                  <a:pt x="46" y="21"/>
                  <a:pt x="45" y="21"/>
                </a:cubicBezTo>
                <a:cubicBezTo>
                  <a:pt x="45" y="22"/>
                  <a:pt x="43" y="22"/>
                  <a:pt x="43" y="22"/>
                </a:cubicBezTo>
                <a:cubicBezTo>
                  <a:pt x="40" y="23"/>
                  <a:pt x="40" y="23"/>
                  <a:pt x="40" y="23"/>
                </a:cubicBezTo>
                <a:cubicBezTo>
                  <a:pt x="39" y="18"/>
                  <a:pt x="39" y="18"/>
                  <a:pt x="39" y="18"/>
                </a:cubicBezTo>
                <a:cubicBezTo>
                  <a:pt x="38" y="18"/>
                  <a:pt x="38" y="18"/>
                  <a:pt x="38" y="18"/>
                </a:cubicBezTo>
                <a:cubicBezTo>
                  <a:pt x="36" y="20"/>
                  <a:pt x="36" y="20"/>
                  <a:pt x="36" y="20"/>
                </a:cubicBezTo>
                <a:cubicBezTo>
                  <a:pt x="34" y="26"/>
                  <a:pt x="34" y="26"/>
                  <a:pt x="34" y="26"/>
                </a:cubicBezTo>
                <a:cubicBezTo>
                  <a:pt x="34" y="28"/>
                  <a:pt x="34" y="28"/>
                  <a:pt x="34" y="28"/>
                </a:cubicBezTo>
                <a:cubicBezTo>
                  <a:pt x="31" y="28"/>
                  <a:pt x="31" y="28"/>
                  <a:pt x="31" y="28"/>
                </a:cubicBezTo>
                <a:cubicBezTo>
                  <a:pt x="28" y="28"/>
                  <a:pt x="28" y="28"/>
                  <a:pt x="28" y="28"/>
                </a:cubicBezTo>
                <a:cubicBezTo>
                  <a:pt x="26" y="30"/>
                  <a:pt x="26" y="30"/>
                  <a:pt x="26" y="30"/>
                </a:cubicBezTo>
                <a:cubicBezTo>
                  <a:pt x="25" y="31"/>
                  <a:pt x="25" y="31"/>
                  <a:pt x="25" y="31"/>
                </a:cubicBezTo>
                <a:cubicBezTo>
                  <a:pt x="26" y="34"/>
                  <a:pt x="26" y="34"/>
                  <a:pt x="26" y="34"/>
                </a:cubicBezTo>
                <a:cubicBezTo>
                  <a:pt x="28" y="36"/>
                  <a:pt x="28" y="36"/>
                  <a:pt x="28" y="36"/>
                </a:cubicBezTo>
                <a:cubicBezTo>
                  <a:pt x="29" y="34"/>
                  <a:pt x="29" y="34"/>
                  <a:pt x="29" y="34"/>
                </a:cubicBezTo>
                <a:cubicBezTo>
                  <a:pt x="29" y="31"/>
                  <a:pt x="29" y="31"/>
                  <a:pt x="29" y="31"/>
                </a:cubicBezTo>
                <a:cubicBezTo>
                  <a:pt x="31" y="30"/>
                  <a:pt x="31" y="30"/>
                  <a:pt x="31" y="30"/>
                </a:cubicBezTo>
                <a:cubicBezTo>
                  <a:pt x="34" y="29"/>
                  <a:pt x="34" y="29"/>
                  <a:pt x="34" y="29"/>
                </a:cubicBezTo>
                <a:cubicBezTo>
                  <a:pt x="36" y="31"/>
                  <a:pt x="36" y="31"/>
                  <a:pt x="36" y="31"/>
                </a:cubicBezTo>
                <a:cubicBezTo>
                  <a:pt x="39" y="32"/>
                  <a:pt x="39" y="32"/>
                  <a:pt x="39" y="32"/>
                </a:cubicBezTo>
                <a:cubicBezTo>
                  <a:pt x="39" y="32"/>
                  <a:pt x="40" y="35"/>
                  <a:pt x="39" y="35"/>
                </a:cubicBezTo>
                <a:cubicBezTo>
                  <a:pt x="35" y="36"/>
                  <a:pt x="35" y="36"/>
                  <a:pt x="35" y="36"/>
                </a:cubicBezTo>
                <a:cubicBezTo>
                  <a:pt x="35" y="36"/>
                  <a:pt x="38" y="39"/>
                  <a:pt x="36" y="39"/>
                </a:cubicBezTo>
                <a:cubicBezTo>
                  <a:pt x="33" y="40"/>
                  <a:pt x="33" y="40"/>
                  <a:pt x="33" y="40"/>
                </a:cubicBezTo>
                <a:cubicBezTo>
                  <a:pt x="31" y="44"/>
                  <a:pt x="31" y="44"/>
                  <a:pt x="31" y="44"/>
                </a:cubicBezTo>
                <a:cubicBezTo>
                  <a:pt x="33" y="43"/>
                  <a:pt x="33" y="43"/>
                  <a:pt x="33" y="43"/>
                </a:cubicBezTo>
                <a:cubicBezTo>
                  <a:pt x="32" y="46"/>
                  <a:pt x="32" y="46"/>
                  <a:pt x="32" y="46"/>
                </a:cubicBezTo>
                <a:cubicBezTo>
                  <a:pt x="31" y="48"/>
                  <a:pt x="31" y="48"/>
                  <a:pt x="31" y="48"/>
                </a:cubicBezTo>
                <a:cubicBezTo>
                  <a:pt x="31" y="48"/>
                  <a:pt x="31" y="51"/>
                  <a:pt x="32" y="52"/>
                </a:cubicBezTo>
                <a:cubicBezTo>
                  <a:pt x="32" y="52"/>
                  <a:pt x="31" y="52"/>
                  <a:pt x="30" y="52"/>
                </a:cubicBezTo>
                <a:cubicBezTo>
                  <a:pt x="29" y="53"/>
                  <a:pt x="28" y="49"/>
                  <a:pt x="28" y="49"/>
                </a:cubicBezTo>
                <a:cubicBezTo>
                  <a:pt x="26" y="51"/>
                  <a:pt x="26" y="51"/>
                  <a:pt x="26" y="51"/>
                </a:cubicBezTo>
                <a:cubicBezTo>
                  <a:pt x="22" y="52"/>
                  <a:pt x="22" y="52"/>
                  <a:pt x="22" y="52"/>
                </a:cubicBezTo>
                <a:cubicBezTo>
                  <a:pt x="21" y="56"/>
                  <a:pt x="21" y="56"/>
                  <a:pt x="21" y="56"/>
                </a:cubicBezTo>
                <a:cubicBezTo>
                  <a:pt x="22" y="59"/>
                  <a:pt x="22" y="59"/>
                  <a:pt x="22" y="59"/>
                </a:cubicBezTo>
                <a:cubicBezTo>
                  <a:pt x="24" y="60"/>
                  <a:pt x="24" y="60"/>
                  <a:pt x="24" y="60"/>
                </a:cubicBezTo>
                <a:cubicBezTo>
                  <a:pt x="24" y="57"/>
                  <a:pt x="24" y="57"/>
                  <a:pt x="24" y="57"/>
                </a:cubicBezTo>
                <a:cubicBezTo>
                  <a:pt x="26" y="57"/>
                  <a:pt x="26" y="57"/>
                  <a:pt x="26" y="57"/>
                </a:cubicBezTo>
                <a:cubicBezTo>
                  <a:pt x="26" y="60"/>
                  <a:pt x="26" y="60"/>
                  <a:pt x="26" y="60"/>
                </a:cubicBezTo>
                <a:cubicBezTo>
                  <a:pt x="30" y="60"/>
                  <a:pt x="30" y="60"/>
                  <a:pt x="30" y="60"/>
                </a:cubicBezTo>
                <a:cubicBezTo>
                  <a:pt x="31" y="62"/>
                  <a:pt x="31" y="62"/>
                  <a:pt x="31" y="62"/>
                </a:cubicBezTo>
                <a:cubicBezTo>
                  <a:pt x="32" y="64"/>
                  <a:pt x="32" y="64"/>
                  <a:pt x="32" y="64"/>
                </a:cubicBezTo>
                <a:cubicBezTo>
                  <a:pt x="34" y="66"/>
                  <a:pt x="34" y="66"/>
                  <a:pt x="34" y="66"/>
                </a:cubicBezTo>
                <a:cubicBezTo>
                  <a:pt x="38" y="67"/>
                  <a:pt x="38" y="67"/>
                  <a:pt x="38" y="67"/>
                </a:cubicBezTo>
                <a:cubicBezTo>
                  <a:pt x="38" y="67"/>
                  <a:pt x="38" y="66"/>
                  <a:pt x="38" y="66"/>
                </a:cubicBezTo>
                <a:cubicBezTo>
                  <a:pt x="39" y="65"/>
                  <a:pt x="38" y="65"/>
                  <a:pt x="40" y="64"/>
                </a:cubicBezTo>
                <a:cubicBezTo>
                  <a:pt x="41" y="63"/>
                  <a:pt x="44" y="62"/>
                  <a:pt x="44" y="62"/>
                </a:cubicBezTo>
                <a:cubicBezTo>
                  <a:pt x="45" y="62"/>
                  <a:pt x="45" y="62"/>
                  <a:pt x="46" y="62"/>
                </a:cubicBezTo>
                <a:cubicBezTo>
                  <a:pt x="47" y="62"/>
                  <a:pt x="48" y="62"/>
                  <a:pt x="48" y="62"/>
                </a:cubicBezTo>
                <a:cubicBezTo>
                  <a:pt x="49" y="62"/>
                  <a:pt x="50" y="61"/>
                  <a:pt x="51" y="62"/>
                </a:cubicBezTo>
                <a:cubicBezTo>
                  <a:pt x="52" y="62"/>
                  <a:pt x="55" y="62"/>
                  <a:pt x="56" y="63"/>
                </a:cubicBezTo>
                <a:cubicBezTo>
                  <a:pt x="56" y="63"/>
                  <a:pt x="57" y="63"/>
                  <a:pt x="57" y="63"/>
                </a:cubicBezTo>
                <a:cubicBezTo>
                  <a:pt x="58" y="64"/>
                  <a:pt x="58" y="64"/>
                  <a:pt x="59" y="65"/>
                </a:cubicBezTo>
                <a:cubicBezTo>
                  <a:pt x="61" y="65"/>
                  <a:pt x="61" y="66"/>
                  <a:pt x="62" y="66"/>
                </a:cubicBezTo>
                <a:cubicBezTo>
                  <a:pt x="64" y="66"/>
                  <a:pt x="65" y="66"/>
                  <a:pt x="66" y="66"/>
                </a:cubicBezTo>
                <a:cubicBezTo>
                  <a:pt x="67" y="66"/>
                  <a:pt x="68" y="66"/>
                  <a:pt x="69" y="66"/>
                </a:cubicBezTo>
                <a:cubicBezTo>
                  <a:pt x="69" y="66"/>
                  <a:pt x="71" y="66"/>
                  <a:pt x="71" y="66"/>
                </a:cubicBezTo>
                <a:cubicBezTo>
                  <a:pt x="72" y="68"/>
                  <a:pt x="72" y="68"/>
                  <a:pt x="72" y="68"/>
                </a:cubicBezTo>
                <a:cubicBezTo>
                  <a:pt x="72" y="68"/>
                  <a:pt x="71" y="70"/>
                  <a:pt x="71" y="71"/>
                </a:cubicBezTo>
                <a:cubicBezTo>
                  <a:pt x="72" y="72"/>
                  <a:pt x="72" y="72"/>
                  <a:pt x="72" y="73"/>
                </a:cubicBezTo>
                <a:cubicBezTo>
                  <a:pt x="72" y="74"/>
                  <a:pt x="73" y="75"/>
                  <a:pt x="72" y="76"/>
                </a:cubicBezTo>
                <a:cubicBezTo>
                  <a:pt x="71" y="76"/>
                  <a:pt x="71" y="77"/>
                  <a:pt x="70" y="77"/>
                </a:cubicBezTo>
                <a:cubicBezTo>
                  <a:pt x="70" y="78"/>
                  <a:pt x="70" y="77"/>
                  <a:pt x="69" y="79"/>
                </a:cubicBezTo>
                <a:cubicBezTo>
                  <a:pt x="69" y="80"/>
                  <a:pt x="68" y="81"/>
                  <a:pt x="68" y="81"/>
                </a:cubicBezTo>
                <a:cubicBezTo>
                  <a:pt x="68" y="81"/>
                  <a:pt x="68" y="81"/>
                  <a:pt x="68" y="82"/>
                </a:cubicBezTo>
                <a:cubicBezTo>
                  <a:pt x="68" y="84"/>
                  <a:pt x="69" y="84"/>
                  <a:pt x="68" y="85"/>
                </a:cubicBezTo>
                <a:cubicBezTo>
                  <a:pt x="67" y="86"/>
                  <a:pt x="68" y="87"/>
                  <a:pt x="67" y="88"/>
                </a:cubicBezTo>
                <a:cubicBezTo>
                  <a:pt x="66" y="88"/>
                  <a:pt x="64" y="89"/>
                  <a:pt x="64" y="89"/>
                </a:cubicBezTo>
                <a:cubicBezTo>
                  <a:pt x="64" y="89"/>
                  <a:pt x="64" y="89"/>
                  <a:pt x="64" y="90"/>
                </a:cubicBezTo>
                <a:cubicBezTo>
                  <a:pt x="64" y="91"/>
                  <a:pt x="65" y="91"/>
                  <a:pt x="63" y="92"/>
                </a:cubicBezTo>
                <a:cubicBezTo>
                  <a:pt x="62" y="93"/>
                  <a:pt x="60" y="93"/>
                  <a:pt x="60" y="93"/>
                </a:cubicBezTo>
                <a:cubicBezTo>
                  <a:pt x="60" y="93"/>
                  <a:pt x="61" y="94"/>
                  <a:pt x="61" y="94"/>
                </a:cubicBezTo>
                <a:cubicBezTo>
                  <a:pt x="63" y="94"/>
                  <a:pt x="64" y="94"/>
                  <a:pt x="66" y="93"/>
                </a:cubicBezTo>
                <a:cubicBezTo>
                  <a:pt x="66" y="93"/>
                  <a:pt x="66" y="93"/>
                  <a:pt x="66" y="93"/>
                </a:cubicBezTo>
                <a:cubicBezTo>
                  <a:pt x="77" y="90"/>
                  <a:pt x="86" y="82"/>
                  <a:pt x="91" y="73"/>
                </a:cubicBezTo>
                <a:cubicBezTo>
                  <a:pt x="93" y="69"/>
                  <a:pt x="94" y="65"/>
                  <a:pt x="95" y="61"/>
                </a:cubicBezTo>
                <a:close/>
                <a:moveTo>
                  <a:pt x="53" y="95"/>
                </a:moveTo>
                <a:cubicBezTo>
                  <a:pt x="53" y="94"/>
                  <a:pt x="52" y="94"/>
                  <a:pt x="52" y="94"/>
                </a:cubicBezTo>
                <a:cubicBezTo>
                  <a:pt x="52" y="94"/>
                  <a:pt x="52" y="90"/>
                  <a:pt x="52" y="89"/>
                </a:cubicBezTo>
                <a:cubicBezTo>
                  <a:pt x="52" y="88"/>
                  <a:pt x="49" y="84"/>
                  <a:pt x="49" y="84"/>
                </a:cubicBezTo>
                <a:cubicBezTo>
                  <a:pt x="45" y="84"/>
                  <a:pt x="45" y="84"/>
                  <a:pt x="45" y="84"/>
                </a:cubicBezTo>
                <a:cubicBezTo>
                  <a:pt x="45" y="84"/>
                  <a:pt x="44" y="84"/>
                  <a:pt x="44" y="84"/>
                </a:cubicBezTo>
                <a:cubicBezTo>
                  <a:pt x="44" y="83"/>
                  <a:pt x="41" y="82"/>
                  <a:pt x="41" y="82"/>
                </a:cubicBezTo>
                <a:cubicBezTo>
                  <a:pt x="41" y="82"/>
                  <a:pt x="41" y="81"/>
                  <a:pt x="41" y="80"/>
                </a:cubicBezTo>
                <a:cubicBezTo>
                  <a:pt x="40" y="79"/>
                  <a:pt x="40" y="79"/>
                  <a:pt x="39" y="79"/>
                </a:cubicBezTo>
                <a:cubicBezTo>
                  <a:pt x="38" y="78"/>
                  <a:pt x="38" y="78"/>
                  <a:pt x="37" y="77"/>
                </a:cubicBezTo>
                <a:cubicBezTo>
                  <a:pt x="37" y="76"/>
                  <a:pt x="37" y="76"/>
                  <a:pt x="36" y="75"/>
                </a:cubicBezTo>
                <a:cubicBezTo>
                  <a:pt x="36" y="74"/>
                  <a:pt x="38" y="71"/>
                  <a:pt x="38" y="70"/>
                </a:cubicBezTo>
                <a:cubicBezTo>
                  <a:pt x="38" y="70"/>
                  <a:pt x="37" y="68"/>
                  <a:pt x="37" y="68"/>
                </a:cubicBezTo>
                <a:cubicBezTo>
                  <a:pt x="37" y="68"/>
                  <a:pt x="37" y="68"/>
                  <a:pt x="38" y="67"/>
                </a:cubicBezTo>
                <a:cubicBezTo>
                  <a:pt x="34" y="68"/>
                  <a:pt x="34" y="68"/>
                  <a:pt x="34" y="68"/>
                </a:cubicBezTo>
                <a:cubicBezTo>
                  <a:pt x="31" y="66"/>
                  <a:pt x="31" y="66"/>
                  <a:pt x="31" y="66"/>
                </a:cubicBezTo>
                <a:cubicBezTo>
                  <a:pt x="29" y="64"/>
                  <a:pt x="29" y="64"/>
                  <a:pt x="29" y="64"/>
                </a:cubicBezTo>
                <a:cubicBezTo>
                  <a:pt x="25" y="63"/>
                  <a:pt x="25" y="63"/>
                  <a:pt x="25" y="63"/>
                </a:cubicBezTo>
                <a:cubicBezTo>
                  <a:pt x="22" y="63"/>
                  <a:pt x="22" y="63"/>
                  <a:pt x="22" y="63"/>
                </a:cubicBezTo>
                <a:cubicBezTo>
                  <a:pt x="22" y="63"/>
                  <a:pt x="21" y="62"/>
                  <a:pt x="20" y="62"/>
                </a:cubicBezTo>
                <a:cubicBezTo>
                  <a:pt x="20" y="61"/>
                  <a:pt x="19" y="61"/>
                  <a:pt x="17" y="60"/>
                </a:cubicBezTo>
                <a:cubicBezTo>
                  <a:pt x="14" y="53"/>
                  <a:pt x="14" y="53"/>
                  <a:pt x="14" y="53"/>
                </a:cubicBezTo>
                <a:cubicBezTo>
                  <a:pt x="13" y="56"/>
                  <a:pt x="13" y="56"/>
                  <a:pt x="13" y="56"/>
                </a:cubicBezTo>
                <a:cubicBezTo>
                  <a:pt x="13" y="59"/>
                  <a:pt x="14" y="62"/>
                  <a:pt x="15" y="66"/>
                </a:cubicBezTo>
                <a:cubicBezTo>
                  <a:pt x="15" y="66"/>
                  <a:pt x="15" y="66"/>
                  <a:pt x="15" y="66"/>
                </a:cubicBezTo>
                <a:cubicBezTo>
                  <a:pt x="18" y="77"/>
                  <a:pt x="25" y="85"/>
                  <a:pt x="35" y="90"/>
                </a:cubicBezTo>
                <a:cubicBezTo>
                  <a:pt x="40" y="93"/>
                  <a:pt x="47" y="95"/>
                  <a:pt x="53" y="95"/>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797" name="Freeform 9">
            <a:extLst>
              <a:ext uri="{FF2B5EF4-FFF2-40B4-BE49-F238E27FC236}">
                <a16:creationId xmlns:a16="http://schemas.microsoft.com/office/drawing/2014/main" id="{2181CDCF-FD3A-4261-B0A4-4C1FE2D7558B}"/>
              </a:ext>
            </a:extLst>
          </p:cNvPr>
          <p:cNvSpPr>
            <a:spLocks noEditPoints="1" noChangeArrowheads="1"/>
          </p:cNvSpPr>
          <p:nvPr/>
        </p:nvSpPr>
        <p:spPr bwMode="auto">
          <a:xfrm>
            <a:off x="5461000" y="1698625"/>
            <a:ext cx="319088" cy="239713"/>
          </a:xfrm>
          <a:custGeom>
            <a:avLst/>
            <a:gdLst>
              <a:gd name="T0" fmla="*/ 1127386706 w 85"/>
              <a:gd name="T1" fmla="*/ 421522620 h 85"/>
              <a:gd name="T2" fmla="*/ 1127386706 w 85"/>
              <a:gd name="T3" fmla="*/ 636260345 h 85"/>
              <a:gd name="T4" fmla="*/ 1042832140 w 85"/>
              <a:gd name="T5" fmla="*/ 676027322 h 85"/>
              <a:gd name="T6" fmla="*/ 140924277 w 85"/>
              <a:gd name="T7" fmla="*/ 676027322 h 85"/>
              <a:gd name="T8" fmla="*/ 70462138 w 85"/>
              <a:gd name="T9" fmla="*/ 636260345 h 85"/>
              <a:gd name="T10" fmla="*/ 70462138 w 85"/>
              <a:gd name="T11" fmla="*/ 421522620 h 85"/>
              <a:gd name="T12" fmla="*/ 239571270 w 85"/>
              <a:gd name="T13" fmla="*/ 445383934 h 85"/>
              <a:gd name="T14" fmla="*/ 239571270 w 85"/>
              <a:gd name="T15" fmla="*/ 485148090 h 85"/>
              <a:gd name="T16" fmla="*/ 295940981 w 85"/>
              <a:gd name="T17" fmla="*/ 485148090 h 85"/>
              <a:gd name="T18" fmla="*/ 295940981 w 85"/>
              <a:gd name="T19" fmla="*/ 540820730 h 85"/>
              <a:gd name="T20" fmla="*/ 380491793 w 85"/>
              <a:gd name="T21" fmla="*/ 540820730 h 85"/>
              <a:gd name="T22" fmla="*/ 380491793 w 85"/>
              <a:gd name="T23" fmla="*/ 485148090 h 85"/>
              <a:gd name="T24" fmla="*/ 422769076 w 85"/>
              <a:gd name="T25" fmla="*/ 485148090 h 85"/>
              <a:gd name="T26" fmla="*/ 422769076 w 85"/>
              <a:gd name="T27" fmla="*/ 453336765 h 85"/>
              <a:gd name="T28" fmla="*/ 760987340 w 85"/>
              <a:gd name="T29" fmla="*/ 453336765 h 85"/>
              <a:gd name="T30" fmla="*/ 760987340 w 85"/>
              <a:gd name="T31" fmla="*/ 485148090 h 85"/>
              <a:gd name="T32" fmla="*/ 803264623 w 85"/>
              <a:gd name="T33" fmla="*/ 485148090 h 85"/>
              <a:gd name="T34" fmla="*/ 803264623 w 85"/>
              <a:gd name="T35" fmla="*/ 540820730 h 85"/>
              <a:gd name="T36" fmla="*/ 887819189 w 85"/>
              <a:gd name="T37" fmla="*/ 540820730 h 85"/>
              <a:gd name="T38" fmla="*/ 887819189 w 85"/>
              <a:gd name="T39" fmla="*/ 485148090 h 85"/>
              <a:gd name="T40" fmla="*/ 930092718 w 85"/>
              <a:gd name="T41" fmla="*/ 485148090 h 85"/>
              <a:gd name="T42" fmla="*/ 930092718 w 85"/>
              <a:gd name="T43" fmla="*/ 445383934 h 85"/>
              <a:gd name="T44" fmla="*/ 1127386706 w 85"/>
              <a:gd name="T45" fmla="*/ 421522620 h 85"/>
              <a:gd name="T46" fmla="*/ 436861504 w 85"/>
              <a:gd name="T47" fmla="*/ 0 h 85"/>
              <a:gd name="T48" fmla="*/ 760987340 w 85"/>
              <a:gd name="T49" fmla="*/ 0 h 85"/>
              <a:gd name="T50" fmla="*/ 859634334 w 85"/>
              <a:gd name="T51" fmla="*/ 55672639 h 85"/>
              <a:gd name="T52" fmla="*/ 859634334 w 85"/>
              <a:gd name="T53" fmla="*/ 127250941 h 85"/>
              <a:gd name="T54" fmla="*/ 746894913 w 85"/>
              <a:gd name="T55" fmla="*/ 127250941 h 85"/>
              <a:gd name="T56" fmla="*/ 746894913 w 85"/>
              <a:gd name="T57" fmla="*/ 63625471 h 85"/>
              <a:gd name="T58" fmla="*/ 450953931 w 85"/>
              <a:gd name="T59" fmla="*/ 63625471 h 85"/>
              <a:gd name="T60" fmla="*/ 450953931 w 85"/>
              <a:gd name="T61" fmla="*/ 127250941 h 85"/>
              <a:gd name="T62" fmla="*/ 338214510 w 85"/>
              <a:gd name="T63" fmla="*/ 127250941 h 85"/>
              <a:gd name="T64" fmla="*/ 338214510 w 85"/>
              <a:gd name="T65" fmla="*/ 55672639 h 85"/>
              <a:gd name="T66" fmla="*/ 436861504 w 85"/>
              <a:gd name="T67" fmla="*/ 0 h 85"/>
              <a:gd name="T68" fmla="*/ 0 w 85"/>
              <a:gd name="T69" fmla="*/ 159065086 h 85"/>
              <a:gd name="T70" fmla="*/ 0 w 85"/>
              <a:gd name="T71" fmla="*/ 381755643 h 85"/>
              <a:gd name="T72" fmla="*/ 1197848844 w 85"/>
              <a:gd name="T73" fmla="*/ 381755643 h 85"/>
              <a:gd name="T74" fmla="*/ 1197848844 w 85"/>
              <a:gd name="T75" fmla="*/ 159065086 h 85"/>
              <a:gd name="T76" fmla="*/ 0 w 85"/>
              <a:gd name="T77" fmla="*/ 15906508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
              <a:gd name="T118" fmla="*/ 0 h 85"/>
              <a:gd name="T119" fmla="*/ 85 w 8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798" name="Freeform 10">
            <a:extLst>
              <a:ext uri="{FF2B5EF4-FFF2-40B4-BE49-F238E27FC236}">
                <a16:creationId xmlns:a16="http://schemas.microsoft.com/office/drawing/2014/main" id="{866ECABD-C934-44EB-BE86-C3B79CC9BDF6}"/>
              </a:ext>
            </a:extLst>
          </p:cNvPr>
          <p:cNvSpPr>
            <a:spLocks noEditPoints="1" noChangeArrowheads="1"/>
          </p:cNvSpPr>
          <p:nvPr/>
        </p:nvSpPr>
        <p:spPr bwMode="auto">
          <a:xfrm>
            <a:off x="6856413" y="2235200"/>
            <a:ext cx="333375" cy="228600"/>
          </a:xfrm>
          <a:custGeom>
            <a:avLst/>
            <a:gdLst>
              <a:gd name="T0" fmla="*/ 410786263 w 210"/>
              <a:gd name="T1" fmla="*/ 0 h 192"/>
              <a:gd name="T2" fmla="*/ 433466875 w 210"/>
              <a:gd name="T3" fmla="*/ 14175581 h 192"/>
              <a:gd name="T4" fmla="*/ 393144375 w 210"/>
              <a:gd name="T5" fmla="*/ 77966888 h 192"/>
              <a:gd name="T6" fmla="*/ 93246575 w 210"/>
              <a:gd name="T7" fmla="*/ 24099441 h 192"/>
              <a:gd name="T8" fmla="*/ 113407825 w 210"/>
              <a:gd name="T9" fmla="*/ 34022109 h 192"/>
              <a:gd name="T10" fmla="*/ 148690013 w 210"/>
              <a:gd name="T11" fmla="*/ 51033759 h 192"/>
              <a:gd name="T12" fmla="*/ 93246575 w 210"/>
              <a:gd name="T13" fmla="*/ 63791306 h 192"/>
              <a:gd name="T14" fmla="*/ 113407825 w 210"/>
              <a:gd name="T15" fmla="*/ 73715166 h 192"/>
              <a:gd name="T16" fmla="*/ 148690013 w 210"/>
              <a:gd name="T17" fmla="*/ 90725625 h 192"/>
              <a:gd name="T18" fmla="*/ 93246575 w 210"/>
              <a:gd name="T19" fmla="*/ 104901206 h 192"/>
              <a:gd name="T20" fmla="*/ 113407825 w 210"/>
              <a:gd name="T21" fmla="*/ 110572153 h 192"/>
              <a:gd name="T22" fmla="*/ 148690013 w 210"/>
              <a:gd name="T23" fmla="*/ 127582613 h 192"/>
              <a:gd name="T24" fmla="*/ 93246575 w 210"/>
              <a:gd name="T25" fmla="*/ 141759384 h 192"/>
              <a:gd name="T26" fmla="*/ 113407825 w 210"/>
              <a:gd name="T27" fmla="*/ 147429141 h 192"/>
              <a:gd name="T28" fmla="*/ 148690013 w 210"/>
              <a:gd name="T29" fmla="*/ 164440791 h 192"/>
              <a:gd name="T30" fmla="*/ 93246575 w 210"/>
              <a:gd name="T31" fmla="*/ 181451250 h 192"/>
              <a:gd name="T32" fmla="*/ 113407825 w 210"/>
              <a:gd name="T33" fmla="*/ 191373919 h 192"/>
              <a:gd name="T34" fmla="*/ 148690013 w 210"/>
              <a:gd name="T35" fmla="*/ 208385569 h 192"/>
              <a:gd name="T36" fmla="*/ 93246575 w 210"/>
              <a:gd name="T37" fmla="*/ 221144306 h 192"/>
              <a:gd name="T38" fmla="*/ 93246575 w 210"/>
              <a:gd name="T39" fmla="*/ 248077434 h 192"/>
              <a:gd name="T40" fmla="*/ 393144375 w 210"/>
              <a:gd name="T41" fmla="*/ 194209988 h 192"/>
              <a:gd name="T42" fmla="*/ 433466875 w 210"/>
              <a:gd name="T43" fmla="*/ 258001294 h 192"/>
              <a:gd name="T44" fmla="*/ 410786263 w 210"/>
              <a:gd name="T45" fmla="*/ 272176875 h 192"/>
              <a:gd name="T46" fmla="*/ 52924075 w 210"/>
              <a:gd name="T47" fmla="*/ 272176875 h 192"/>
              <a:gd name="T48" fmla="*/ 52924075 w 210"/>
              <a:gd name="T49" fmla="*/ 240989644 h 192"/>
              <a:gd name="T50" fmla="*/ 0 w 210"/>
              <a:gd name="T51" fmla="*/ 218308238 h 192"/>
              <a:gd name="T52" fmla="*/ 52924075 w 210"/>
              <a:gd name="T53" fmla="*/ 198462900 h 192"/>
              <a:gd name="T54" fmla="*/ 0 w 210"/>
              <a:gd name="T55" fmla="*/ 178616372 h 192"/>
              <a:gd name="T56" fmla="*/ 52924075 w 210"/>
              <a:gd name="T57" fmla="*/ 161604722 h 192"/>
              <a:gd name="T58" fmla="*/ 0 w 210"/>
              <a:gd name="T59" fmla="*/ 137506472 h 192"/>
              <a:gd name="T60" fmla="*/ 52924075 w 210"/>
              <a:gd name="T61" fmla="*/ 124747734 h 192"/>
              <a:gd name="T62" fmla="*/ 0 w 210"/>
              <a:gd name="T63" fmla="*/ 100648294 h 192"/>
              <a:gd name="T64" fmla="*/ 52924075 w 210"/>
              <a:gd name="T65" fmla="*/ 83637834 h 192"/>
              <a:gd name="T66" fmla="*/ 0 w 210"/>
              <a:gd name="T67" fmla="*/ 63791306 h 192"/>
              <a:gd name="T68" fmla="*/ 52924075 w 210"/>
              <a:gd name="T69" fmla="*/ 14175581 h 192"/>
              <a:gd name="T70" fmla="*/ 75604688 w 210"/>
              <a:gd name="T71" fmla="*/ 0 h 192"/>
              <a:gd name="T72" fmla="*/ 183972200 w 210"/>
              <a:gd name="T73" fmla="*/ 130418681 h 192"/>
              <a:gd name="T74" fmla="*/ 241935000 w 210"/>
              <a:gd name="T75" fmla="*/ 144594263 h 192"/>
              <a:gd name="T76" fmla="*/ 183972200 w 210"/>
              <a:gd name="T77" fmla="*/ 130418681 h 192"/>
              <a:gd name="T78" fmla="*/ 183972200 w 210"/>
              <a:gd name="T79" fmla="*/ 100648294 h 192"/>
              <a:gd name="T80" fmla="*/ 289818763 w 210"/>
              <a:gd name="T81" fmla="*/ 114825066 h 192"/>
              <a:gd name="T82" fmla="*/ 183972200 w 210"/>
              <a:gd name="T83" fmla="*/ 100648294 h 192"/>
              <a:gd name="T84" fmla="*/ 183972200 w 210"/>
              <a:gd name="T85" fmla="*/ 73715166 h 192"/>
              <a:gd name="T86" fmla="*/ 337700938 w 210"/>
              <a:gd name="T87" fmla="*/ 87890747 h 192"/>
              <a:gd name="T88" fmla="*/ 183972200 w 210"/>
              <a:gd name="T89" fmla="*/ 73715166 h 192"/>
              <a:gd name="T90" fmla="*/ 183972200 w 210"/>
              <a:gd name="T91" fmla="*/ 46780847 h 192"/>
              <a:gd name="T92" fmla="*/ 337700938 w 210"/>
              <a:gd name="T93" fmla="*/ 58121550 h 192"/>
              <a:gd name="T94" fmla="*/ 183972200 w 210"/>
              <a:gd name="T95" fmla="*/ 46780847 h 192"/>
              <a:gd name="T96" fmla="*/ 241935000 w 210"/>
              <a:gd name="T97" fmla="*/ 215473359 h 192"/>
              <a:gd name="T98" fmla="*/ 307459063 w 210"/>
              <a:gd name="T99" fmla="*/ 215473359 h 192"/>
              <a:gd name="T100" fmla="*/ 249496263 w 210"/>
              <a:gd name="T101" fmla="*/ 178616372 h 192"/>
              <a:gd name="T102" fmla="*/ 241935000 w 210"/>
              <a:gd name="T103" fmla="*/ 215473359 h 192"/>
              <a:gd name="T104" fmla="*/ 468749063 w 210"/>
              <a:gd name="T105" fmla="*/ 60956428 h 192"/>
              <a:gd name="T106" fmla="*/ 337700938 w 210"/>
              <a:gd name="T107" fmla="*/ 198462900 h 192"/>
              <a:gd name="T108" fmla="*/ 468749063 w 210"/>
              <a:gd name="T109" fmla="*/ 60956428 h 1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0"/>
              <a:gd name="T166" fmla="*/ 0 h 192"/>
              <a:gd name="T167" fmla="*/ 210 w 210"/>
              <a:gd name="T168" fmla="*/ 192 h 1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close/>
                <a:moveTo>
                  <a:pt x="73" y="92"/>
                </a:moveTo>
                <a:lnTo>
                  <a:pt x="73" y="102"/>
                </a:lnTo>
                <a:lnTo>
                  <a:pt x="96" y="102"/>
                </a:lnTo>
                <a:lnTo>
                  <a:pt x="96" y="92"/>
                </a:lnTo>
                <a:lnTo>
                  <a:pt x="73" y="92"/>
                </a:lnTo>
                <a:close/>
                <a:moveTo>
                  <a:pt x="73" y="71"/>
                </a:moveTo>
                <a:lnTo>
                  <a:pt x="73" y="81"/>
                </a:lnTo>
                <a:lnTo>
                  <a:pt x="115" y="81"/>
                </a:lnTo>
                <a:lnTo>
                  <a:pt x="115" y="71"/>
                </a:lnTo>
                <a:lnTo>
                  <a:pt x="73" y="71"/>
                </a:lnTo>
                <a:close/>
                <a:moveTo>
                  <a:pt x="73" y="52"/>
                </a:moveTo>
                <a:lnTo>
                  <a:pt x="73" y="62"/>
                </a:lnTo>
                <a:lnTo>
                  <a:pt x="134" y="62"/>
                </a:lnTo>
                <a:lnTo>
                  <a:pt x="134" y="52"/>
                </a:lnTo>
                <a:lnTo>
                  <a:pt x="73" y="52"/>
                </a:lnTo>
                <a:close/>
                <a:moveTo>
                  <a:pt x="73" y="33"/>
                </a:moveTo>
                <a:lnTo>
                  <a:pt x="73" y="41"/>
                </a:lnTo>
                <a:lnTo>
                  <a:pt x="134" y="41"/>
                </a:lnTo>
                <a:lnTo>
                  <a:pt x="134" y="33"/>
                </a:lnTo>
                <a:lnTo>
                  <a:pt x="73" y="33"/>
                </a:lnTo>
                <a:close/>
                <a:moveTo>
                  <a:pt x="96" y="152"/>
                </a:moveTo>
                <a:lnTo>
                  <a:pt x="111" y="152"/>
                </a:lnTo>
                <a:lnTo>
                  <a:pt x="122" y="152"/>
                </a:lnTo>
                <a:lnTo>
                  <a:pt x="111" y="137"/>
                </a:lnTo>
                <a:lnTo>
                  <a:pt x="99" y="126"/>
                </a:lnTo>
                <a:lnTo>
                  <a:pt x="99" y="140"/>
                </a:lnTo>
                <a:lnTo>
                  <a:pt x="96" y="152"/>
                </a:lnTo>
                <a:close/>
                <a:moveTo>
                  <a:pt x="186" y="43"/>
                </a:moveTo>
                <a:lnTo>
                  <a:pt x="111" y="116"/>
                </a:lnTo>
                <a:lnTo>
                  <a:pt x="134" y="140"/>
                </a:lnTo>
                <a:lnTo>
                  <a:pt x="210" y="67"/>
                </a:lnTo>
                <a:lnTo>
                  <a:pt x="186" y="43"/>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799" name="Freeform 11">
            <a:extLst>
              <a:ext uri="{FF2B5EF4-FFF2-40B4-BE49-F238E27FC236}">
                <a16:creationId xmlns:a16="http://schemas.microsoft.com/office/drawing/2014/main" id="{D0119DA6-6F02-4E10-984C-3469531BC0CF}"/>
              </a:ext>
            </a:extLst>
          </p:cNvPr>
          <p:cNvSpPr>
            <a:spLocks noEditPoints="1" noChangeArrowheads="1"/>
          </p:cNvSpPr>
          <p:nvPr/>
        </p:nvSpPr>
        <p:spPr bwMode="auto">
          <a:xfrm>
            <a:off x="6859588" y="1690688"/>
            <a:ext cx="292100" cy="258762"/>
          </a:xfrm>
          <a:custGeom>
            <a:avLst/>
            <a:gdLst>
              <a:gd name="T0" fmla="*/ 0 w 78"/>
              <a:gd name="T1" fmla="*/ 664514879 h 92"/>
              <a:gd name="T2" fmla="*/ 420721367 w 78"/>
              <a:gd name="T3" fmla="*/ 150306970 h 92"/>
              <a:gd name="T4" fmla="*/ 546938526 w 78"/>
              <a:gd name="T5" fmla="*/ 205682038 h 92"/>
              <a:gd name="T6" fmla="*/ 546938526 w 78"/>
              <a:gd name="T7" fmla="*/ 205682038 h 92"/>
              <a:gd name="T8" fmla="*/ 546938526 w 78"/>
              <a:gd name="T9" fmla="*/ 205682038 h 92"/>
              <a:gd name="T10" fmla="*/ 560963071 w 78"/>
              <a:gd name="T11" fmla="*/ 205682038 h 92"/>
              <a:gd name="T12" fmla="*/ 560963071 w 78"/>
              <a:gd name="T13" fmla="*/ 213593968 h 92"/>
              <a:gd name="T14" fmla="*/ 574987615 w 78"/>
              <a:gd name="T15" fmla="*/ 213593968 h 92"/>
              <a:gd name="T16" fmla="*/ 574987615 w 78"/>
              <a:gd name="T17" fmla="*/ 213593968 h 92"/>
              <a:gd name="T18" fmla="*/ 589012160 w 78"/>
              <a:gd name="T19" fmla="*/ 221505897 h 92"/>
              <a:gd name="T20" fmla="*/ 589012160 w 78"/>
              <a:gd name="T21" fmla="*/ 221505897 h 92"/>
              <a:gd name="T22" fmla="*/ 603032960 w 78"/>
              <a:gd name="T23" fmla="*/ 221505897 h 92"/>
              <a:gd name="T24" fmla="*/ 603032960 w 78"/>
              <a:gd name="T25" fmla="*/ 229415014 h 92"/>
              <a:gd name="T26" fmla="*/ 603032960 w 78"/>
              <a:gd name="T27" fmla="*/ 229415014 h 92"/>
              <a:gd name="T28" fmla="*/ 617057505 w 78"/>
              <a:gd name="T29" fmla="*/ 229415014 h 92"/>
              <a:gd name="T30" fmla="*/ 673155685 w 78"/>
              <a:gd name="T31" fmla="*/ 253147990 h 92"/>
              <a:gd name="T32" fmla="*/ 687180229 w 78"/>
              <a:gd name="T33" fmla="*/ 261059919 h 92"/>
              <a:gd name="T34" fmla="*/ 687180229 w 78"/>
              <a:gd name="T35" fmla="*/ 261059919 h 92"/>
              <a:gd name="T36" fmla="*/ 687180229 w 78"/>
              <a:gd name="T37" fmla="*/ 261059919 h 92"/>
              <a:gd name="T38" fmla="*/ 701204774 w 78"/>
              <a:gd name="T39" fmla="*/ 268969036 h 92"/>
              <a:gd name="T40" fmla="*/ 701204774 w 78"/>
              <a:gd name="T41" fmla="*/ 268969036 h 92"/>
              <a:gd name="T42" fmla="*/ 715225574 w 78"/>
              <a:gd name="T43" fmla="*/ 268969036 h 92"/>
              <a:gd name="T44" fmla="*/ 715225574 w 78"/>
              <a:gd name="T45" fmla="*/ 268969036 h 92"/>
              <a:gd name="T46" fmla="*/ 729250119 w 78"/>
              <a:gd name="T47" fmla="*/ 276880965 h 92"/>
              <a:gd name="T48" fmla="*/ 729250119 w 78"/>
              <a:gd name="T49" fmla="*/ 276880965 h 92"/>
              <a:gd name="T50" fmla="*/ 743274664 w 78"/>
              <a:gd name="T51" fmla="*/ 276880965 h 92"/>
              <a:gd name="T52" fmla="*/ 743274664 w 78"/>
              <a:gd name="T53" fmla="*/ 284792895 h 92"/>
              <a:gd name="T54" fmla="*/ 743274664 w 78"/>
              <a:gd name="T55" fmla="*/ 284792895 h 92"/>
              <a:gd name="T56" fmla="*/ 687180229 w 78"/>
              <a:gd name="T57" fmla="*/ 617048928 h 92"/>
              <a:gd name="T58" fmla="*/ 112192614 w 78"/>
              <a:gd name="T59" fmla="*/ 711980830 h 92"/>
              <a:gd name="T60" fmla="*/ 490844091 w 78"/>
              <a:gd name="T61" fmla="*/ 498386863 h 92"/>
              <a:gd name="T62" fmla="*/ 266458863 w 78"/>
              <a:gd name="T63" fmla="*/ 411366890 h 92"/>
              <a:gd name="T64" fmla="*/ 42073635 w 78"/>
              <a:gd name="T65" fmla="*/ 688247855 h 92"/>
              <a:gd name="T66" fmla="*/ 1037782617 w 78"/>
              <a:gd name="T67" fmla="*/ 727801877 h 92"/>
              <a:gd name="T68" fmla="*/ 757299209 w 78"/>
              <a:gd name="T69" fmla="*/ 648693833 h 92"/>
              <a:gd name="T70" fmla="*/ 967659892 w 78"/>
              <a:gd name="T71" fmla="*/ 332256033 h 92"/>
              <a:gd name="T72" fmla="*/ 490844091 w 78"/>
              <a:gd name="T73" fmla="*/ 0 h 92"/>
              <a:gd name="T74" fmla="*/ 967659892 w 78"/>
              <a:gd name="T75" fmla="*/ 332256033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92"/>
              <a:gd name="T116" fmla="*/ 78 w 78"/>
              <a:gd name="T117" fmla="*/ 92 h 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92">
                <a:moveTo>
                  <a:pt x="3" y="87"/>
                </a:moveTo>
                <a:cubicBezTo>
                  <a:pt x="2" y="86"/>
                  <a:pt x="1" y="85"/>
                  <a:pt x="0" y="84"/>
                </a:cubicBezTo>
                <a:cubicBezTo>
                  <a:pt x="0" y="71"/>
                  <a:pt x="0" y="58"/>
                  <a:pt x="1" y="44"/>
                </a:cubicBezTo>
                <a:cubicBezTo>
                  <a:pt x="12" y="40"/>
                  <a:pt x="22" y="31"/>
                  <a:pt x="30" y="19"/>
                </a:cubicBezTo>
                <a:cubicBezTo>
                  <a:pt x="38" y="25"/>
                  <a:pt x="38" y="25"/>
                  <a:pt x="38" y="25"/>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40" y="26"/>
                  <a:pt x="40" y="26"/>
                  <a:pt x="40" y="26"/>
                </a:cubicBezTo>
                <a:cubicBezTo>
                  <a:pt x="40" y="26"/>
                  <a:pt x="40" y="26"/>
                  <a:pt x="40" y="26"/>
                </a:cubicBezTo>
                <a:cubicBezTo>
                  <a:pt x="40" y="27"/>
                  <a:pt x="40" y="27"/>
                  <a:pt x="40" y="27"/>
                </a:cubicBezTo>
                <a:cubicBezTo>
                  <a:pt x="40" y="27"/>
                  <a:pt x="40" y="27"/>
                  <a:pt x="40" y="27"/>
                </a:cubicBezTo>
                <a:cubicBezTo>
                  <a:pt x="41" y="27"/>
                  <a:pt x="41" y="27"/>
                  <a:pt x="41" y="27"/>
                </a:cubicBezTo>
                <a:cubicBezTo>
                  <a:pt x="41" y="27"/>
                  <a:pt x="41" y="27"/>
                  <a:pt x="41" y="27"/>
                </a:cubicBezTo>
                <a:cubicBezTo>
                  <a:pt x="41" y="27"/>
                  <a:pt x="41" y="27"/>
                  <a:pt x="41" y="27"/>
                </a:cubicBezTo>
                <a:cubicBezTo>
                  <a:pt x="41" y="27"/>
                  <a:pt x="41" y="27"/>
                  <a:pt x="41" y="27"/>
                </a:cubicBezTo>
                <a:cubicBezTo>
                  <a:pt x="41" y="28"/>
                  <a:pt x="41" y="28"/>
                  <a:pt x="41" y="28"/>
                </a:cubicBezTo>
                <a:cubicBezTo>
                  <a:pt x="42" y="28"/>
                  <a:pt x="42" y="28"/>
                  <a:pt x="42" y="28"/>
                </a:cubicBezTo>
                <a:cubicBezTo>
                  <a:pt x="42" y="28"/>
                  <a:pt x="42" y="28"/>
                  <a:pt x="42" y="28"/>
                </a:cubicBezTo>
                <a:cubicBezTo>
                  <a:pt x="42" y="28"/>
                  <a:pt x="42" y="28"/>
                  <a:pt x="42" y="28"/>
                </a:cubicBezTo>
                <a:cubicBezTo>
                  <a:pt x="42" y="28"/>
                  <a:pt x="42" y="28"/>
                  <a:pt x="42" y="28"/>
                </a:cubicBezTo>
                <a:cubicBezTo>
                  <a:pt x="43" y="28"/>
                  <a:pt x="43" y="28"/>
                  <a:pt x="43" y="28"/>
                </a:cubicBezTo>
                <a:cubicBezTo>
                  <a:pt x="43" y="28"/>
                  <a:pt x="43" y="28"/>
                  <a:pt x="43" y="28"/>
                </a:cubicBezTo>
                <a:cubicBezTo>
                  <a:pt x="43" y="29"/>
                  <a:pt x="43" y="29"/>
                  <a:pt x="43" y="29"/>
                </a:cubicBezTo>
                <a:cubicBezTo>
                  <a:pt x="43" y="29"/>
                  <a:pt x="43" y="29"/>
                  <a:pt x="43" y="29"/>
                </a:cubicBezTo>
                <a:cubicBezTo>
                  <a:pt x="43" y="29"/>
                  <a:pt x="43" y="29"/>
                  <a:pt x="43" y="29"/>
                </a:cubicBezTo>
                <a:cubicBezTo>
                  <a:pt x="44" y="29"/>
                  <a:pt x="44" y="29"/>
                  <a:pt x="44" y="29"/>
                </a:cubicBezTo>
                <a:cubicBezTo>
                  <a:pt x="44" y="29"/>
                  <a:pt x="44" y="29"/>
                  <a:pt x="44" y="29"/>
                </a:cubicBezTo>
                <a:cubicBezTo>
                  <a:pt x="44" y="29"/>
                  <a:pt x="44" y="29"/>
                  <a:pt x="44" y="29"/>
                </a:cubicBezTo>
                <a:cubicBezTo>
                  <a:pt x="48" y="32"/>
                  <a:pt x="48" y="32"/>
                  <a:pt x="48" y="32"/>
                </a:cubicBezTo>
                <a:cubicBezTo>
                  <a:pt x="48" y="32"/>
                  <a:pt x="48" y="32"/>
                  <a:pt x="48" y="32"/>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50" y="33"/>
                  <a:pt x="50" y="33"/>
                  <a:pt x="50" y="33"/>
                </a:cubicBezTo>
                <a:cubicBezTo>
                  <a:pt x="50" y="34"/>
                  <a:pt x="50" y="34"/>
                  <a:pt x="50" y="34"/>
                </a:cubicBezTo>
                <a:cubicBezTo>
                  <a:pt x="50" y="34"/>
                  <a:pt x="50" y="34"/>
                  <a:pt x="50" y="34"/>
                </a:cubicBezTo>
                <a:cubicBezTo>
                  <a:pt x="50" y="34"/>
                  <a:pt x="50" y="34"/>
                  <a:pt x="50" y="34"/>
                </a:cubicBezTo>
                <a:cubicBezTo>
                  <a:pt x="51" y="34"/>
                  <a:pt x="51" y="34"/>
                  <a:pt x="51" y="34"/>
                </a:cubicBezTo>
                <a:cubicBezTo>
                  <a:pt x="51" y="34"/>
                  <a:pt x="51" y="34"/>
                  <a:pt x="51" y="34"/>
                </a:cubicBezTo>
                <a:cubicBezTo>
                  <a:pt x="51" y="34"/>
                  <a:pt x="51" y="34"/>
                  <a:pt x="51" y="34"/>
                </a:cubicBezTo>
                <a:cubicBezTo>
                  <a:pt x="51" y="34"/>
                  <a:pt x="51" y="34"/>
                  <a:pt x="51" y="34"/>
                </a:cubicBezTo>
                <a:cubicBezTo>
                  <a:pt x="51" y="35"/>
                  <a:pt x="51" y="35"/>
                  <a:pt x="51" y="35"/>
                </a:cubicBezTo>
                <a:cubicBezTo>
                  <a:pt x="52" y="35"/>
                  <a:pt x="52" y="35"/>
                  <a:pt x="52" y="35"/>
                </a:cubicBezTo>
                <a:cubicBezTo>
                  <a:pt x="52" y="35"/>
                  <a:pt x="52" y="35"/>
                  <a:pt x="52" y="35"/>
                </a:cubicBezTo>
                <a:cubicBezTo>
                  <a:pt x="52" y="35"/>
                  <a:pt x="52" y="35"/>
                  <a:pt x="52" y="35"/>
                </a:cubicBezTo>
                <a:cubicBezTo>
                  <a:pt x="52" y="35"/>
                  <a:pt x="52" y="35"/>
                  <a:pt x="52" y="35"/>
                </a:cubicBezTo>
                <a:cubicBezTo>
                  <a:pt x="53" y="35"/>
                  <a:pt x="53" y="35"/>
                  <a:pt x="53" y="35"/>
                </a:cubicBezTo>
                <a:cubicBezTo>
                  <a:pt x="53" y="36"/>
                  <a:pt x="53" y="36"/>
                  <a:pt x="53" y="36"/>
                </a:cubicBezTo>
                <a:cubicBezTo>
                  <a:pt x="53" y="36"/>
                  <a:pt x="53" y="36"/>
                  <a:pt x="53" y="36"/>
                </a:cubicBezTo>
                <a:cubicBezTo>
                  <a:pt x="53" y="36"/>
                  <a:pt x="53" y="36"/>
                  <a:pt x="53" y="36"/>
                </a:cubicBezTo>
                <a:cubicBezTo>
                  <a:pt x="53" y="36"/>
                  <a:pt x="53" y="36"/>
                  <a:pt x="53" y="36"/>
                </a:cubicBezTo>
                <a:cubicBezTo>
                  <a:pt x="62" y="42"/>
                  <a:pt x="62" y="42"/>
                  <a:pt x="62" y="42"/>
                </a:cubicBezTo>
                <a:cubicBezTo>
                  <a:pt x="54" y="54"/>
                  <a:pt x="49" y="66"/>
                  <a:pt x="49" y="78"/>
                </a:cubicBezTo>
                <a:cubicBezTo>
                  <a:pt x="36" y="83"/>
                  <a:pt x="24" y="87"/>
                  <a:pt x="11" y="92"/>
                </a:cubicBezTo>
                <a:cubicBezTo>
                  <a:pt x="10" y="91"/>
                  <a:pt x="9" y="91"/>
                  <a:pt x="8" y="90"/>
                </a:cubicBezTo>
                <a:cubicBezTo>
                  <a:pt x="24" y="67"/>
                  <a:pt x="24" y="67"/>
                  <a:pt x="24" y="67"/>
                </a:cubicBezTo>
                <a:cubicBezTo>
                  <a:pt x="28" y="68"/>
                  <a:pt x="32" y="67"/>
                  <a:pt x="35" y="63"/>
                </a:cubicBezTo>
                <a:cubicBezTo>
                  <a:pt x="38" y="59"/>
                  <a:pt x="37" y="53"/>
                  <a:pt x="33" y="50"/>
                </a:cubicBezTo>
                <a:cubicBezTo>
                  <a:pt x="28" y="47"/>
                  <a:pt x="22" y="48"/>
                  <a:pt x="19" y="52"/>
                </a:cubicBezTo>
                <a:cubicBezTo>
                  <a:pt x="16" y="56"/>
                  <a:pt x="17" y="61"/>
                  <a:pt x="20" y="64"/>
                </a:cubicBezTo>
                <a:cubicBezTo>
                  <a:pt x="3" y="87"/>
                  <a:pt x="3" y="87"/>
                  <a:pt x="3" y="87"/>
                </a:cubicBezTo>
                <a:close/>
                <a:moveTo>
                  <a:pt x="27" y="92"/>
                </a:moveTo>
                <a:cubicBezTo>
                  <a:pt x="74" y="92"/>
                  <a:pt x="74" y="92"/>
                  <a:pt x="74" y="92"/>
                </a:cubicBezTo>
                <a:cubicBezTo>
                  <a:pt x="74" y="82"/>
                  <a:pt x="74" y="82"/>
                  <a:pt x="74" y="82"/>
                </a:cubicBezTo>
                <a:cubicBezTo>
                  <a:pt x="54" y="82"/>
                  <a:pt x="54" y="82"/>
                  <a:pt x="54" y="82"/>
                </a:cubicBezTo>
                <a:cubicBezTo>
                  <a:pt x="27" y="92"/>
                  <a:pt x="27" y="92"/>
                  <a:pt x="27" y="92"/>
                </a:cubicBezTo>
                <a:close/>
                <a:moveTo>
                  <a:pt x="69" y="42"/>
                </a:moveTo>
                <a:cubicBezTo>
                  <a:pt x="78" y="30"/>
                  <a:pt x="78" y="30"/>
                  <a:pt x="78" y="30"/>
                </a:cubicBezTo>
                <a:cubicBezTo>
                  <a:pt x="35" y="0"/>
                  <a:pt x="35" y="0"/>
                  <a:pt x="35" y="0"/>
                </a:cubicBezTo>
                <a:cubicBezTo>
                  <a:pt x="26" y="11"/>
                  <a:pt x="26" y="11"/>
                  <a:pt x="26" y="11"/>
                </a:cubicBezTo>
                <a:lnTo>
                  <a:pt x="69" y="42"/>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00" name="Freeform 12">
            <a:extLst>
              <a:ext uri="{FF2B5EF4-FFF2-40B4-BE49-F238E27FC236}">
                <a16:creationId xmlns:a16="http://schemas.microsoft.com/office/drawing/2014/main" id="{F977E32F-9060-43F3-9DE3-EDEB46E095A4}"/>
              </a:ext>
            </a:extLst>
          </p:cNvPr>
          <p:cNvSpPr>
            <a:spLocks noChangeArrowheads="1"/>
          </p:cNvSpPr>
          <p:nvPr/>
        </p:nvSpPr>
        <p:spPr bwMode="auto">
          <a:xfrm>
            <a:off x="7583488" y="1658938"/>
            <a:ext cx="231775" cy="320675"/>
          </a:xfrm>
          <a:custGeom>
            <a:avLst/>
            <a:gdLst>
              <a:gd name="T0" fmla="*/ 153730325 w 146"/>
              <a:gd name="T1" fmla="*/ 0 h 269"/>
              <a:gd name="T2" fmla="*/ 332660625 w 146"/>
              <a:gd name="T3" fmla="*/ 0 h 269"/>
              <a:gd name="T4" fmla="*/ 332660625 w 146"/>
              <a:gd name="T5" fmla="*/ 61107065 h 269"/>
              <a:gd name="T6" fmla="*/ 297378438 w 146"/>
              <a:gd name="T7" fmla="*/ 61107065 h 269"/>
              <a:gd name="T8" fmla="*/ 367942813 w 146"/>
              <a:gd name="T9" fmla="*/ 315484595 h 269"/>
              <a:gd name="T10" fmla="*/ 249496263 w 146"/>
              <a:gd name="T11" fmla="*/ 382276787 h 269"/>
              <a:gd name="T12" fmla="*/ 118448138 w 146"/>
              <a:gd name="T13" fmla="*/ 319748738 h 269"/>
              <a:gd name="T14" fmla="*/ 161290000 w 146"/>
              <a:gd name="T15" fmla="*/ 177638453 h 269"/>
              <a:gd name="T16" fmla="*/ 30241875 w 146"/>
              <a:gd name="T17" fmla="*/ 241587485 h 269"/>
              <a:gd name="T18" fmla="*/ 0 w 146"/>
              <a:gd name="T19" fmla="*/ 214586412 h 269"/>
              <a:gd name="T20" fmla="*/ 178931888 w 146"/>
              <a:gd name="T21" fmla="*/ 108004294 h 269"/>
              <a:gd name="T22" fmla="*/ 191531875 w 146"/>
              <a:gd name="T23" fmla="*/ 61107065 h 269"/>
              <a:gd name="T24" fmla="*/ 153730325 w 146"/>
              <a:gd name="T25" fmla="*/ 61107065 h 269"/>
              <a:gd name="T26" fmla="*/ 153730325 w 146"/>
              <a:gd name="T27" fmla="*/ 0 h 2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6"/>
              <a:gd name="T43" fmla="*/ 0 h 269"/>
              <a:gd name="T44" fmla="*/ 146 w 146"/>
              <a:gd name="T45" fmla="*/ 269 h 2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6" h="269">
                <a:moveTo>
                  <a:pt x="61" y="0"/>
                </a:moveTo>
                <a:lnTo>
                  <a:pt x="132" y="0"/>
                </a:lnTo>
                <a:lnTo>
                  <a:pt x="132" y="43"/>
                </a:lnTo>
                <a:lnTo>
                  <a:pt x="118" y="43"/>
                </a:lnTo>
                <a:lnTo>
                  <a:pt x="146" y="222"/>
                </a:lnTo>
                <a:lnTo>
                  <a:pt x="99" y="269"/>
                </a:lnTo>
                <a:lnTo>
                  <a:pt x="47" y="225"/>
                </a:lnTo>
                <a:lnTo>
                  <a:pt x="64" y="125"/>
                </a:lnTo>
                <a:lnTo>
                  <a:pt x="12" y="170"/>
                </a:lnTo>
                <a:lnTo>
                  <a:pt x="0" y="151"/>
                </a:lnTo>
                <a:lnTo>
                  <a:pt x="71" y="76"/>
                </a:lnTo>
                <a:lnTo>
                  <a:pt x="76" y="43"/>
                </a:lnTo>
                <a:lnTo>
                  <a:pt x="61" y="43"/>
                </a:lnTo>
                <a:lnTo>
                  <a:pt x="61" y="0"/>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01" name="Freeform 13">
            <a:extLst>
              <a:ext uri="{FF2B5EF4-FFF2-40B4-BE49-F238E27FC236}">
                <a16:creationId xmlns:a16="http://schemas.microsoft.com/office/drawing/2014/main" id="{BA9DFE40-A639-4D4A-8996-B396415E0DEB}"/>
              </a:ext>
            </a:extLst>
          </p:cNvPr>
          <p:cNvSpPr>
            <a:spLocks noEditPoints="1" noChangeArrowheads="1"/>
          </p:cNvSpPr>
          <p:nvPr/>
        </p:nvSpPr>
        <p:spPr bwMode="auto">
          <a:xfrm>
            <a:off x="7515225" y="644525"/>
            <a:ext cx="390525" cy="300038"/>
          </a:xfrm>
          <a:custGeom>
            <a:avLst/>
            <a:gdLst>
              <a:gd name="T0" fmla="*/ 267907660 w 104"/>
              <a:gd name="T1" fmla="*/ 314518339 h 107"/>
              <a:gd name="T2" fmla="*/ 352508893 w 104"/>
              <a:gd name="T3" fmla="*/ 283064822 h 107"/>
              <a:gd name="T4" fmla="*/ 380709304 w 104"/>
              <a:gd name="T5" fmla="*/ 212300720 h 107"/>
              <a:gd name="T6" fmla="*/ 521715115 w 104"/>
              <a:gd name="T7" fmla="*/ 212300720 h 107"/>
              <a:gd name="T8" fmla="*/ 592216142 w 104"/>
              <a:gd name="T9" fmla="*/ 172984525 h 107"/>
              <a:gd name="T10" fmla="*/ 634516759 w 104"/>
              <a:gd name="T11" fmla="*/ 110080297 h 107"/>
              <a:gd name="T12" fmla="*/ 761422364 w 104"/>
              <a:gd name="T13" fmla="*/ 102217619 h 107"/>
              <a:gd name="T14" fmla="*/ 846023597 w 104"/>
              <a:gd name="T15" fmla="*/ 70766907 h 107"/>
              <a:gd name="T16" fmla="*/ 874224008 w 104"/>
              <a:gd name="T17" fmla="*/ 0 h 107"/>
              <a:gd name="T18" fmla="*/ 1395939123 w 104"/>
              <a:gd name="T19" fmla="*/ 306655661 h 107"/>
              <a:gd name="T20" fmla="*/ 1452339945 w 104"/>
              <a:gd name="T21" fmla="*/ 377419763 h 107"/>
              <a:gd name="T22" fmla="*/ 1410039328 w 104"/>
              <a:gd name="T23" fmla="*/ 471777508 h 107"/>
              <a:gd name="T24" fmla="*/ 521715115 w 104"/>
              <a:gd name="T25" fmla="*/ 841334593 h 107"/>
              <a:gd name="T26" fmla="*/ 394809510 w 104"/>
              <a:gd name="T27" fmla="*/ 825609237 h 107"/>
              <a:gd name="T28" fmla="*/ 14100206 w 104"/>
              <a:gd name="T29" fmla="*/ 558269771 h 107"/>
              <a:gd name="T30" fmla="*/ 14100206 w 104"/>
              <a:gd name="T31" fmla="*/ 526816254 h 107"/>
              <a:gd name="T32" fmla="*/ 112801644 w 104"/>
              <a:gd name="T33" fmla="*/ 408873279 h 107"/>
              <a:gd name="T34" fmla="*/ 465314293 w 104"/>
              <a:gd name="T35" fmla="*/ 660487389 h 107"/>
              <a:gd name="T36" fmla="*/ 141002055 w 104"/>
              <a:gd name="T37" fmla="*/ 511090898 h 107"/>
              <a:gd name="T38" fmla="*/ 451214087 w 104"/>
              <a:gd name="T39" fmla="*/ 786293042 h 107"/>
              <a:gd name="T40" fmla="*/ 549915526 w 104"/>
              <a:gd name="T41" fmla="*/ 770567686 h 107"/>
              <a:gd name="T42" fmla="*/ 521715115 w 104"/>
              <a:gd name="T43" fmla="*/ 660487389 h 107"/>
              <a:gd name="T44" fmla="*/ 155106016 w 104"/>
              <a:gd name="T45" fmla="*/ 401010601 h 107"/>
              <a:gd name="T46" fmla="*/ 225607044 w 104"/>
              <a:gd name="T47" fmla="*/ 330243695 h 107"/>
              <a:gd name="T48" fmla="*/ 564015731 w 104"/>
              <a:gd name="T49" fmla="*/ 511090898 h 107"/>
              <a:gd name="T50" fmla="*/ 930624830 w 104"/>
              <a:gd name="T51" fmla="*/ 149396491 h 107"/>
              <a:gd name="T52" fmla="*/ 944725036 w 104"/>
              <a:gd name="T53" fmla="*/ 463914830 h 107"/>
              <a:gd name="T54" fmla="*/ 1240833107 w 104"/>
              <a:gd name="T55" fmla="*/ 385285245 h 107"/>
              <a:gd name="T56" fmla="*/ 944725036 w 104"/>
              <a:gd name="T57" fmla="*/ 463914830 h 107"/>
              <a:gd name="T58" fmla="*/ 690917581 w 104"/>
              <a:gd name="T59" fmla="*/ 621171195 h 107"/>
              <a:gd name="T60" fmla="*/ 902424419 w 104"/>
              <a:gd name="T61" fmla="*/ 479640186 h 107"/>
              <a:gd name="T62" fmla="*/ 888324213 w 104"/>
              <a:gd name="T63" fmla="*/ 408873279 h 107"/>
              <a:gd name="T64" fmla="*/ 1184432285 w 104"/>
              <a:gd name="T65" fmla="*/ 330243695 h 107"/>
              <a:gd name="T66" fmla="*/ 888324213 w 104"/>
              <a:gd name="T67" fmla="*/ 408873279 h 107"/>
              <a:gd name="T68" fmla="*/ 634516759 w 104"/>
              <a:gd name="T69" fmla="*/ 566132449 h 107"/>
              <a:gd name="T70" fmla="*/ 846023597 w 104"/>
              <a:gd name="T71" fmla="*/ 432461314 h 107"/>
              <a:gd name="T72" fmla="*/ 972925447 w 104"/>
              <a:gd name="T73" fmla="*/ 86492263 h 107"/>
              <a:gd name="T74" fmla="*/ 592216142 w 104"/>
              <a:gd name="T75" fmla="*/ 629033873 h 107"/>
              <a:gd name="T76" fmla="*/ 662717170 w 104"/>
              <a:gd name="T77" fmla="*/ 707663458 h 107"/>
              <a:gd name="T78" fmla="*/ 1339538300 w 104"/>
              <a:gd name="T79" fmla="*/ 432461314 h 107"/>
              <a:gd name="T80" fmla="*/ 1325438095 w 104"/>
              <a:gd name="T81" fmla="*/ 338106373 h 107"/>
              <a:gd name="T82" fmla="*/ 972925447 w 104"/>
              <a:gd name="T83" fmla="*/ 86492263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07"/>
              <a:gd name="T128" fmla="*/ 104 w 104"/>
              <a:gd name="T129" fmla="*/ 107 h 1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07">
                <a:moveTo>
                  <a:pt x="16" y="42"/>
                </a:moveTo>
                <a:cubicBezTo>
                  <a:pt x="19" y="40"/>
                  <a:pt x="19" y="40"/>
                  <a:pt x="19" y="40"/>
                </a:cubicBezTo>
                <a:cubicBezTo>
                  <a:pt x="19" y="34"/>
                  <a:pt x="19" y="34"/>
                  <a:pt x="19" y="34"/>
                </a:cubicBezTo>
                <a:cubicBezTo>
                  <a:pt x="25" y="36"/>
                  <a:pt x="25" y="36"/>
                  <a:pt x="25" y="36"/>
                </a:cubicBezTo>
                <a:cubicBezTo>
                  <a:pt x="28" y="33"/>
                  <a:pt x="28" y="33"/>
                  <a:pt x="28" y="33"/>
                </a:cubicBezTo>
                <a:cubicBezTo>
                  <a:pt x="27" y="27"/>
                  <a:pt x="27" y="27"/>
                  <a:pt x="27" y="27"/>
                </a:cubicBezTo>
                <a:cubicBezTo>
                  <a:pt x="34" y="29"/>
                  <a:pt x="34" y="29"/>
                  <a:pt x="34" y="29"/>
                </a:cubicBezTo>
                <a:cubicBezTo>
                  <a:pt x="37" y="27"/>
                  <a:pt x="37" y="27"/>
                  <a:pt x="37" y="27"/>
                </a:cubicBezTo>
                <a:cubicBezTo>
                  <a:pt x="36" y="20"/>
                  <a:pt x="36" y="20"/>
                  <a:pt x="36" y="20"/>
                </a:cubicBezTo>
                <a:cubicBezTo>
                  <a:pt x="42" y="22"/>
                  <a:pt x="42" y="22"/>
                  <a:pt x="42" y="22"/>
                </a:cubicBezTo>
                <a:cubicBezTo>
                  <a:pt x="45" y="20"/>
                  <a:pt x="45" y="20"/>
                  <a:pt x="45" y="20"/>
                </a:cubicBezTo>
                <a:cubicBezTo>
                  <a:pt x="45" y="14"/>
                  <a:pt x="45" y="14"/>
                  <a:pt x="45" y="14"/>
                </a:cubicBezTo>
                <a:cubicBezTo>
                  <a:pt x="51" y="16"/>
                  <a:pt x="51" y="16"/>
                  <a:pt x="51" y="16"/>
                </a:cubicBezTo>
                <a:cubicBezTo>
                  <a:pt x="54" y="13"/>
                  <a:pt x="54" y="13"/>
                  <a:pt x="54" y="13"/>
                </a:cubicBezTo>
                <a:cubicBezTo>
                  <a:pt x="53" y="7"/>
                  <a:pt x="53" y="7"/>
                  <a:pt x="53" y="7"/>
                </a:cubicBezTo>
                <a:cubicBezTo>
                  <a:pt x="60" y="9"/>
                  <a:pt x="60" y="9"/>
                  <a:pt x="60" y="9"/>
                </a:cubicBezTo>
                <a:cubicBezTo>
                  <a:pt x="63" y="7"/>
                  <a:pt x="63" y="7"/>
                  <a:pt x="63" y="7"/>
                </a:cubicBezTo>
                <a:cubicBezTo>
                  <a:pt x="62" y="0"/>
                  <a:pt x="62" y="0"/>
                  <a:pt x="62" y="0"/>
                </a:cubicBezTo>
                <a:cubicBezTo>
                  <a:pt x="72" y="4"/>
                  <a:pt x="72" y="4"/>
                  <a:pt x="72" y="4"/>
                </a:cubicBezTo>
                <a:cubicBezTo>
                  <a:pt x="99" y="39"/>
                  <a:pt x="99" y="39"/>
                  <a:pt x="99" y="39"/>
                </a:cubicBezTo>
                <a:cubicBezTo>
                  <a:pt x="99" y="39"/>
                  <a:pt x="99" y="39"/>
                  <a:pt x="99" y="39"/>
                </a:cubicBezTo>
                <a:cubicBezTo>
                  <a:pt x="102" y="42"/>
                  <a:pt x="103" y="45"/>
                  <a:pt x="103" y="48"/>
                </a:cubicBezTo>
                <a:cubicBezTo>
                  <a:pt x="104" y="51"/>
                  <a:pt x="103" y="55"/>
                  <a:pt x="101" y="59"/>
                </a:cubicBezTo>
                <a:cubicBezTo>
                  <a:pt x="100" y="60"/>
                  <a:pt x="100" y="60"/>
                  <a:pt x="100" y="60"/>
                </a:cubicBezTo>
                <a:cubicBezTo>
                  <a:pt x="44" y="103"/>
                  <a:pt x="44" y="103"/>
                  <a:pt x="44" y="103"/>
                </a:cubicBezTo>
                <a:cubicBezTo>
                  <a:pt x="42" y="105"/>
                  <a:pt x="40" y="106"/>
                  <a:pt x="37" y="107"/>
                </a:cubicBezTo>
                <a:cubicBezTo>
                  <a:pt x="34" y="107"/>
                  <a:pt x="31" y="107"/>
                  <a:pt x="28" y="105"/>
                </a:cubicBezTo>
                <a:cubicBezTo>
                  <a:pt x="28" y="105"/>
                  <a:pt x="28" y="105"/>
                  <a:pt x="28" y="105"/>
                </a:cubicBezTo>
                <a:cubicBezTo>
                  <a:pt x="27" y="104"/>
                  <a:pt x="27" y="104"/>
                  <a:pt x="27" y="104"/>
                </a:cubicBezTo>
                <a:cubicBezTo>
                  <a:pt x="1" y="71"/>
                  <a:pt x="1" y="71"/>
                  <a:pt x="1" y="71"/>
                </a:cubicBezTo>
                <a:cubicBezTo>
                  <a:pt x="0" y="69"/>
                  <a:pt x="0" y="69"/>
                  <a:pt x="0" y="69"/>
                </a:cubicBezTo>
                <a:cubicBezTo>
                  <a:pt x="1" y="67"/>
                  <a:pt x="1" y="67"/>
                  <a:pt x="1" y="67"/>
                </a:cubicBezTo>
                <a:cubicBezTo>
                  <a:pt x="6" y="57"/>
                  <a:pt x="6" y="57"/>
                  <a:pt x="6" y="57"/>
                </a:cubicBezTo>
                <a:cubicBezTo>
                  <a:pt x="8" y="52"/>
                  <a:pt x="8" y="52"/>
                  <a:pt x="8" y="52"/>
                </a:cubicBezTo>
                <a:cubicBezTo>
                  <a:pt x="12" y="56"/>
                  <a:pt x="12" y="56"/>
                  <a:pt x="12" y="56"/>
                </a:cubicBezTo>
                <a:cubicBezTo>
                  <a:pt x="33" y="84"/>
                  <a:pt x="33" y="84"/>
                  <a:pt x="33" y="84"/>
                </a:cubicBezTo>
                <a:cubicBezTo>
                  <a:pt x="27" y="88"/>
                  <a:pt x="27" y="88"/>
                  <a:pt x="27" y="88"/>
                </a:cubicBezTo>
                <a:cubicBezTo>
                  <a:pt x="10" y="65"/>
                  <a:pt x="10" y="65"/>
                  <a:pt x="10" y="65"/>
                </a:cubicBezTo>
                <a:cubicBezTo>
                  <a:pt x="8" y="68"/>
                  <a:pt x="8" y="68"/>
                  <a:pt x="8" y="68"/>
                </a:cubicBezTo>
                <a:cubicBezTo>
                  <a:pt x="32" y="100"/>
                  <a:pt x="32" y="100"/>
                  <a:pt x="32" y="100"/>
                </a:cubicBezTo>
                <a:cubicBezTo>
                  <a:pt x="33" y="100"/>
                  <a:pt x="34" y="100"/>
                  <a:pt x="36" y="100"/>
                </a:cubicBezTo>
                <a:cubicBezTo>
                  <a:pt x="37" y="100"/>
                  <a:pt x="38" y="99"/>
                  <a:pt x="39" y="98"/>
                </a:cubicBezTo>
                <a:cubicBezTo>
                  <a:pt x="40" y="96"/>
                  <a:pt x="40" y="93"/>
                  <a:pt x="40" y="91"/>
                </a:cubicBezTo>
                <a:cubicBezTo>
                  <a:pt x="40" y="89"/>
                  <a:pt x="39" y="87"/>
                  <a:pt x="37" y="84"/>
                </a:cubicBezTo>
                <a:cubicBezTo>
                  <a:pt x="37" y="84"/>
                  <a:pt x="37" y="84"/>
                  <a:pt x="37" y="84"/>
                </a:cubicBezTo>
                <a:cubicBezTo>
                  <a:pt x="11" y="51"/>
                  <a:pt x="11" y="51"/>
                  <a:pt x="11" y="51"/>
                </a:cubicBezTo>
                <a:cubicBezTo>
                  <a:pt x="10" y="40"/>
                  <a:pt x="10" y="40"/>
                  <a:pt x="10" y="40"/>
                </a:cubicBezTo>
                <a:cubicBezTo>
                  <a:pt x="16" y="42"/>
                  <a:pt x="16" y="42"/>
                  <a:pt x="16" y="42"/>
                </a:cubicBezTo>
                <a:close/>
                <a:moveTo>
                  <a:pt x="28" y="49"/>
                </a:moveTo>
                <a:cubicBezTo>
                  <a:pt x="40" y="65"/>
                  <a:pt x="40" y="65"/>
                  <a:pt x="40" y="65"/>
                </a:cubicBezTo>
                <a:cubicBezTo>
                  <a:pt x="79" y="35"/>
                  <a:pt x="79" y="35"/>
                  <a:pt x="79" y="35"/>
                </a:cubicBezTo>
                <a:cubicBezTo>
                  <a:pt x="66" y="19"/>
                  <a:pt x="66" y="19"/>
                  <a:pt x="66" y="19"/>
                </a:cubicBezTo>
                <a:cubicBezTo>
                  <a:pt x="28" y="49"/>
                  <a:pt x="28" y="49"/>
                  <a:pt x="28" y="49"/>
                </a:cubicBezTo>
                <a:close/>
                <a:moveTo>
                  <a:pt x="67" y="59"/>
                </a:moveTo>
                <a:cubicBezTo>
                  <a:pt x="70" y="63"/>
                  <a:pt x="70" y="63"/>
                  <a:pt x="70" y="63"/>
                </a:cubicBezTo>
                <a:cubicBezTo>
                  <a:pt x="88" y="49"/>
                  <a:pt x="88" y="49"/>
                  <a:pt x="88" y="49"/>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9"/>
                </a:moveTo>
                <a:cubicBezTo>
                  <a:pt x="45" y="72"/>
                  <a:pt x="45" y="72"/>
                  <a:pt x="45" y="72"/>
                </a:cubicBezTo>
                <a:cubicBezTo>
                  <a:pt x="63" y="58"/>
                  <a:pt x="63" y="58"/>
                  <a:pt x="63" y="58"/>
                </a:cubicBezTo>
                <a:cubicBezTo>
                  <a:pt x="60" y="55"/>
                  <a:pt x="60" y="55"/>
                  <a:pt x="60" y="55"/>
                </a:cubicBezTo>
                <a:cubicBezTo>
                  <a:pt x="42" y="69"/>
                  <a:pt x="42" y="69"/>
                  <a:pt x="42" y="69"/>
                </a:cubicBezTo>
                <a:close/>
                <a:moveTo>
                  <a:pt x="69" y="11"/>
                </a:moveTo>
                <a:cubicBezTo>
                  <a:pt x="19" y="49"/>
                  <a:pt x="19" y="49"/>
                  <a:pt x="19" y="49"/>
                </a:cubicBezTo>
                <a:cubicBezTo>
                  <a:pt x="42" y="80"/>
                  <a:pt x="42" y="80"/>
                  <a:pt x="42" y="80"/>
                </a:cubicBezTo>
                <a:cubicBezTo>
                  <a:pt x="42" y="80"/>
                  <a:pt x="42" y="80"/>
                  <a:pt x="42" y="80"/>
                </a:cubicBezTo>
                <a:cubicBezTo>
                  <a:pt x="45" y="83"/>
                  <a:pt x="46" y="87"/>
                  <a:pt x="47" y="90"/>
                </a:cubicBezTo>
                <a:cubicBezTo>
                  <a:pt x="47" y="91"/>
                  <a:pt x="47" y="91"/>
                  <a:pt x="47" y="92"/>
                </a:cubicBezTo>
                <a:cubicBezTo>
                  <a:pt x="95" y="55"/>
                  <a:pt x="95" y="55"/>
                  <a:pt x="95" y="55"/>
                </a:cubicBezTo>
                <a:cubicBezTo>
                  <a:pt x="96" y="52"/>
                  <a:pt x="97" y="50"/>
                  <a:pt x="96" y="49"/>
                </a:cubicBezTo>
                <a:cubicBezTo>
                  <a:pt x="96" y="47"/>
                  <a:pt x="95" y="45"/>
                  <a:pt x="94" y="43"/>
                </a:cubicBezTo>
                <a:cubicBezTo>
                  <a:pt x="94" y="43"/>
                  <a:pt x="94" y="43"/>
                  <a:pt x="94" y="43"/>
                </a:cubicBezTo>
                <a:lnTo>
                  <a:pt x="69" y="11"/>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02" name="Freeform 14">
            <a:extLst>
              <a:ext uri="{FF2B5EF4-FFF2-40B4-BE49-F238E27FC236}">
                <a16:creationId xmlns:a16="http://schemas.microsoft.com/office/drawing/2014/main" id="{958A096F-1A4C-4360-AD2E-A6ED73E5CA10}"/>
              </a:ext>
            </a:extLst>
          </p:cNvPr>
          <p:cNvSpPr>
            <a:spLocks noEditPoints="1" noChangeArrowheads="1"/>
          </p:cNvSpPr>
          <p:nvPr/>
        </p:nvSpPr>
        <p:spPr bwMode="auto">
          <a:xfrm>
            <a:off x="4068763" y="1152525"/>
            <a:ext cx="274637" cy="301625"/>
          </a:xfrm>
          <a:custGeom>
            <a:avLst/>
            <a:gdLst>
              <a:gd name="T0" fmla="*/ 226458898 w 73"/>
              <a:gd name="T1" fmla="*/ 611867454 h 107"/>
              <a:gd name="T2" fmla="*/ 806766879 w 73"/>
              <a:gd name="T3" fmla="*/ 611867454 h 107"/>
              <a:gd name="T4" fmla="*/ 735997063 w 73"/>
              <a:gd name="T5" fmla="*/ 802579022 h 107"/>
              <a:gd name="T6" fmla="*/ 636920825 w 73"/>
              <a:gd name="T7" fmla="*/ 802579022 h 107"/>
              <a:gd name="T8" fmla="*/ 523691375 w 73"/>
              <a:gd name="T9" fmla="*/ 850258324 h 107"/>
              <a:gd name="T10" fmla="*/ 410458164 w 73"/>
              <a:gd name="T11" fmla="*/ 802579022 h 107"/>
              <a:gd name="T12" fmla="*/ 297228715 w 73"/>
              <a:gd name="T13" fmla="*/ 802579022 h 107"/>
              <a:gd name="T14" fmla="*/ 226458898 w 73"/>
              <a:gd name="T15" fmla="*/ 611867454 h 107"/>
              <a:gd name="T16" fmla="*/ 721843852 w 73"/>
              <a:gd name="T17" fmla="*/ 230444319 h 107"/>
              <a:gd name="T18" fmla="*/ 735997063 w 73"/>
              <a:gd name="T19" fmla="*/ 278120801 h 107"/>
              <a:gd name="T20" fmla="*/ 721843852 w 73"/>
              <a:gd name="T21" fmla="*/ 294013902 h 107"/>
              <a:gd name="T22" fmla="*/ 750150274 w 73"/>
              <a:gd name="T23" fmla="*/ 301960452 h 107"/>
              <a:gd name="T24" fmla="*/ 735997063 w 73"/>
              <a:gd name="T25" fmla="*/ 333746653 h 107"/>
              <a:gd name="T26" fmla="*/ 707690641 w 73"/>
              <a:gd name="T27" fmla="*/ 333746653 h 107"/>
              <a:gd name="T28" fmla="*/ 735997063 w 73"/>
              <a:gd name="T29" fmla="*/ 341693203 h 107"/>
              <a:gd name="T30" fmla="*/ 721843852 w 73"/>
              <a:gd name="T31" fmla="*/ 373476585 h 107"/>
              <a:gd name="T32" fmla="*/ 707690641 w 73"/>
              <a:gd name="T33" fmla="*/ 381423136 h 107"/>
              <a:gd name="T34" fmla="*/ 721843852 w 73"/>
              <a:gd name="T35" fmla="*/ 389369686 h 107"/>
              <a:gd name="T36" fmla="*/ 707690641 w 73"/>
              <a:gd name="T37" fmla="*/ 421155887 h 107"/>
              <a:gd name="T38" fmla="*/ 665227246 w 73"/>
              <a:gd name="T39" fmla="*/ 429102437 h 107"/>
              <a:gd name="T40" fmla="*/ 410458164 w 73"/>
              <a:gd name="T41" fmla="*/ 389369686 h 107"/>
              <a:gd name="T42" fmla="*/ 297228715 w 73"/>
              <a:gd name="T43" fmla="*/ 389369686 h 107"/>
              <a:gd name="T44" fmla="*/ 297228715 w 73"/>
              <a:gd name="T45" fmla="*/ 254283970 h 107"/>
              <a:gd name="T46" fmla="*/ 396304953 w 73"/>
              <a:gd name="T47" fmla="*/ 246337419 h 107"/>
              <a:gd name="T48" fmla="*/ 594457430 w 73"/>
              <a:gd name="T49" fmla="*/ 127141985 h 107"/>
              <a:gd name="T50" fmla="*/ 537844586 w 73"/>
              <a:gd name="T51" fmla="*/ 238390869 h 107"/>
              <a:gd name="T52" fmla="*/ 721843852 w 73"/>
              <a:gd name="T53" fmla="*/ 230444319 h 107"/>
              <a:gd name="T54" fmla="*/ 212305687 w 73"/>
              <a:gd name="T55" fmla="*/ 564190972 h 107"/>
              <a:gd name="T56" fmla="*/ 353845321 w 73"/>
              <a:gd name="T57" fmla="*/ 564190972 h 107"/>
              <a:gd name="T58" fmla="*/ 240615871 w 73"/>
              <a:gd name="T59" fmla="*/ 381423136 h 107"/>
              <a:gd name="T60" fmla="*/ 155692844 w 73"/>
              <a:gd name="T61" fmla="*/ 230444319 h 107"/>
              <a:gd name="T62" fmla="*/ 325535137 w 73"/>
              <a:gd name="T63" fmla="*/ 103302334 h 107"/>
              <a:gd name="T64" fmla="*/ 523691375 w 73"/>
              <a:gd name="T65" fmla="*/ 87409234 h 107"/>
              <a:gd name="T66" fmla="*/ 707690641 w 73"/>
              <a:gd name="T67" fmla="*/ 111248884 h 107"/>
              <a:gd name="T68" fmla="*/ 877532934 w 73"/>
              <a:gd name="T69" fmla="*/ 230444319 h 107"/>
              <a:gd name="T70" fmla="*/ 792609906 w 73"/>
              <a:gd name="T71" fmla="*/ 381423136 h 107"/>
              <a:gd name="T72" fmla="*/ 679380457 w 73"/>
              <a:gd name="T73" fmla="*/ 564190972 h 107"/>
              <a:gd name="T74" fmla="*/ 820920090 w 73"/>
              <a:gd name="T75" fmla="*/ 564190972 h 107"/>
              <a:gd name="T76" fmla="*/ 919996328 w 73"/>
              <a:gd name="T77" fmla="*/ 413209336 h 107"/>
              <a:gd name="T78" fmla="*/ 1004919356 w 73"/>
              <a:gd name="T79" fmla="*/ 214551218 h 107"/>
              <a:gd name="T80" fmla="*/ 778456695 w 73"/>
              <a:gd name="T81" fmla="*/ 39732751 h 107"/>
              <a:gd name="T82" fmla="*/ 523691375 w 73"/>
              <a:gd name="T83" fmla="*/ 7946550 h 107"/>
              <a:gd name="T84" fmla="*/ 268922293 w 73"/>
              <a:gd name="T85" fmla="*/ 31786201 h 107"/>
              <a:gd name="T86" fmla="*/ 28306422 w 73"/>
              <a:gd name="T87" fmla="*/ 214551218 h 107"/>
              <a:gd name="T88" fmla="*/ 113229449 w 73"/>
              <a:gd name="T89" fmla="*/ 413209336 h 107"/>
              <a:gd name="T90" fmla="*/ 212305687 w 73"/>
              <a:gd name="T91" fmla="*/ 564190972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
              <a:gd name="T139" fmla="*/ 0 h 107"/>
              <a:gd name="T140" fmla="*/ 73 w 73"/>
              <a:gd name="T141" fmla="*/ 107 h 1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3"/>
                  <a:pt x="52" y="43"/>
                  <a:pt x="52" y="43"/>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6"/>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4"/>
                </a:cubicBezTo>
                <a:cubicBezTo>
                  <a:pt x="10" y="9"/>
                  <a:pt x="4" y="16"/>
                  <a:pt x="2" y="27"/>
                </a:cubicBezTo>
                <a:cubicBezTo>
                  <a:pt x="0" y="36"/>
                  <a:pt x="4" y="44"/>
                  <a:pt x="8" y="52"/>
                </a:cubicBezTo>
                <a:cubicBezTo>
                  <a:pt x="10" y="58"/>
                  <a:pt x="13" y="64"/>
                  <a:pt x="15" y="71"/>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03" name="Freeform 15">
            <a:extLst>
              <a:ext uri="{FF2B5EF4-FFF2-40B4-BE49-F238E27FC236}">
                <a16:creationId xmlns:a16="http://schemas.microsoft.com/office/drawing/2014/main" id="{4FED9EF0-7875-47AD-B3C9-936924E9F19B}"/>
              </a:ext>
            </a:extLst>
          </p:cNvPr>
          <p:cNvSpPr>
            <a:spLocks noEditPoints="1" noChangeArrowheads="1"/>
          </p:cNvSpPr>
          <p:nvPr/>
        </p:nvSpPr>
        <p:spPr bwMode="auto">
          <a:xfrm>
            <a:off x="6116638" y="1187450"/>
            <a:ext cx="404812" cy="247650"/>
          </a:xfrm>
          <a:custGeom>
            <a:avLst/>
            <a:gdLst>
              <a:gd name="T0" fmla="*/ 1208251372 w 108"/>
              <a:gd name="T1" fmla="*/ 696937756 h 88"/>
              <a:gd name="T2" fmla="*/ 1166105945 w 108"/>
              <a:gd name="T3" fmla="*/ 348468878 h 88"/>
              <a:gd name="T4" fmla="*/ 1109904546 w 108"/>
              <a:gd name="T5" fmla="*/ 554381410 h 88"/>
              <a:gd name="T6" fmla="*/ 1517340327 w 108"/>
              <a:gd name="T7" fmla="*/ 0 h 88"/>
              <a:gd name="T8" fmla="*/ 1278501247 w 108"/>
              <a:gd name="T9" fmla="*/ 261352362 h 88"/>
              <a:gd name="T10" fmla="*/ 1123956770 w 108"/>
              <a:gd name="T11" fmla="*/ 190074189 h 88"/>
              <a:gd name="T12" fmla="*/ 941311593 w 108"/>
              <a:gd name="T13" fmla="*/ 530623895 h 88"/>
              <a:gd name="T14" fmla="*/ 505778860 w 108"/>
              <a:gd name="T15" fmla="*/ 570222568 h 88"/>
              <a:gd name="T16" fmla="*/ 266939780 w 108"/>
              <a:gd name="T17" fmla="*/ 491025223 h 88"/>
              <a:gd name="T18" fmla="*/ 0 w 108"/>
              <a:gd name="T19" fmla="*/ 435585394 h 88"/>
              <a:gd name="T20" fmla="*/ 337185906 w 108"/>
              <a:gd name="T21" fmla="*/ 380148378 h 88"/>
              <a:gd name="T22" fmla="*/ 421484257 w 108"/>
              <a:gd name="T23" fmla="*/ 451426551 h 88"/>
              <a:gd name="T24" fmla="*/ 604125686 w 108"/>
              <a:gd name="T25" fmla="*/ 229672861 h 88"/>
              <a:gd name="T26" fmla="*/ 913214641 w 108"/>
              <a:gd name="T27" fmla="*/ 395986722 h 88"/>
              <a:gd name="T28" fmla="*/ 955363817 w 108"/>
              <a:gd name="T29" fmla="*/ 142556345 h 88"/>
              <a:gd name="T30" fmla="*/ 1081807594 w 108"/>
              <a:gd name="T31" fmla="*/ 87116516 h 88"/>
              <a:gd name="T32" fmla="*/ 1264449023 w 108"/>
              <a:gd name="T33" fmla="*/ 0 h 88"/>
              <a:gd name="T34" fmla="*/ 309088955 w 108"/>
              <a:gd name="T35" fmla="*/ 696937756 h 88"/>
              <a:gd name="T36" fmla="*/ 393383558 w 108"/>
              <a:gd name="T37" fmla="*/ 633578755 h 88"/>
              <a:gd name="T38" fmla="*/ 309088955 w 108"/>
              <a:gd name="T39" fmla="*/ 617740411 h 88"/>
              <a:gd name="T40" fmla="*/ 140496002 w 108"/>
              <a:gd name="T41" fmla="*/ 696937756 h 88"/>
              <a:gd name="T42" fmla="*/ 238839080 w 108"/>
              <a:gd name="T43" fmla="*/ 562303396 h 88"/>
              <a:gd name="T44" fmla="*/ 140496002 w 108"/>
              <a:gd name="T45" fmla="*/ 570222568 h 88"/>
              <a:gd name="T46" fmla="*/ 463633433 w 108"/>
              <a:gd name="T47" fmla="*/ 696937756 h 88"/>
              <a:gd name="T48" fmla="*/ 561976511 w 108"/>
              <a:gd name="T49" fmla="*/ 617740411 h 88"/>
              <a:gd name="T50" fmla="*/ 463633433 w 108"/>
              <a:gd name="T51" fmla="*/ 633578755 h 88"/>
              <a:gd name="T52" fmla="*/ 632226386 w 108"/>
              <a:gd name="T53" fmla="*/ 696937756 h 88"/>
              <a:gd name="T54" fmla="*/ 716520988 w 108"/>
              <a:gd name="T55" fmla="*/ 491025223 h 88"/>
              <a:gd name="T56" fmla="*/ 632226386 w 108"/>
              <a:gd name="T57" fmla="*/ 538543067 h 88"/>
              <a:gd name="T58" fmla="*/ 786770863 w 108"/>
              <a:gd name="T59" fmla="*/ 696937756 h 88"/>
              <a:gd name="T60" fmla="*/ 885113941 w 108"/>
              <a:gd name="T61" fmla="*/ 578141739 h 88"/>
              <a:gd name="T62" fmla="*/ 786770863 w 108"/>
              <a:gd name="T63" fmla="*/ 696937756 h 88"/>
              <a:gd name="T64" fmla="*/ 1039658419 w 108"/>
              <a:gd name="T65" fmla="*/ 696937756 h 88"/>
              <a:gd name="T66" fmla="*/ 955363817 w 108"/>
              <a:gd name="T67" fmla="*/ 593980082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
              <a:gd name="T103" fmla="*/ 0 h 88"/>
              <a:gd name="T104" fmla="*/ 108 w 108"/>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 h="88">
                <a:moveTo>
                  <a:pt x="79" y="88"/>
                </a:moveTo>
                <a:cubicBezTo>
                  <a:pt x="86" y="88"/>
                  <a:pt x="86" y="88"/>
                  <a:pt x="86" y="88"/>
                </a:cubicBezTo>
                <a:cubicBezTo>
                  <a:pt x="86" y="43"/>
                  <a:pt x="86" y="43"/>
                  <a:pt x="86" y="43"/>
                </a:cubicBezTo>
                <a:cubicBezTo>
                  <a:pt x="83" y="44"/>
                  <a:pt x="83" y="44"/>
                  <a:pt x="83" y="44"/>
                </a:cubicBezTo>
                <a:cubicBezTo>
                  <a:pt x="82" y="69"/>
                  <a:pt x="82" y="69"/>
                  <a:pt x="82" y="69"/>
                </a:cubicBezTo>
                <a:cubicBezTo>
                  <a:pt x="79" y="70"/>
                  <a:pt x="79" y="70"/>
                  <a:pt x="79" y="70"/>
                </a:cubicBezTo>
                <a:cubicBezTo>
                  <a:pt x="79" y="88"/>
                  <a:pt x="79" y="88"/>
                  <a:pt x="79" y="88"/>
                </a:cubicBezTo>
                <a:close/>
                <a:moveTo>
                  <a:pt x="108" y="0"/>
                </a:moveTo>
                <a:cubicBezTo>
                  <a:pt x="100" y="16"/>
                  <a:pt x="100" y="16"/>
                  <a:pt x="100" y="16"/>
                </a:cubicBezTo>
                <a:cubicBezTo>
                  <a:pt x="91" y="33"/>
                  <a:pt x="91" y="33"/>
                  <a:pt x="91" y="33"/>
                </a:cubicBezTo>
                <a:cubicBezTo>
                  <a:pt x="84" y="22"/>
                  <a:pt x="84" y="22"/>
                  <a:pt x="84" y="22"/>
                </a:cubicBezTo>
                <a:cubicBezTo>
                  <a:pt x="80" y="24"/>
                  <a:pt x="80" y="24"/>
                  <a:pt x="80" y="24"/>
                </a:cubicBezTo>
                <a:cubicBezTo>
                  <a:pt x="77" y="63"/>
                  <a:pt x="77" y="63"/>
                  <a:pt x="77" y="63"/>
                </a:cubicBezTo>
                <a:cubicBezTo>
                  <a:pt x="67" y="67"/>
                  <a:pt x="67" y="67"/>
                  <a:pt x="67" y="67"/>
                </a:cubicBezTo>
                <a:cubicBezTo>
                  <a:pt x="47" y="49"/>
                  <a:pt x="47" y="49"/>
                  <a:pt x="47" y="49"/>
                </a:cubicBezTo>
                <a:cubicBezTo>
                  <a:pt x="36" y="72"/>
                  <a:pt x="36" y="72"/>
                  <a:pt x="36" y="72"/>
                </a:cubicBezTo>
                <a:cubicBezTo>
                  <a:pt x="25" y="73"/>
                  <a:pt x="25" y="73"/>
                  <a:pt x="25" y="73"/>
                </a:cubicBezTo>
                <a:cubicBezTo>
                  <a:pt x="19" y="62"/>
                  <a:pt x="19" y="62"/>
                  <a:pt x="19" y="62"/>
                </a:cubicBezTo>
                <a:cubicBezTo>
                  <a:pt x="3" y="67"/>
                  <a:pt x="3" y="67"/>
                  <a:pt x="3" y="67"/>
                </a:cubicBezTo>
                <a:cubicBezTo>
                  <a:pt x="0" y="55"/>
                  <a:pt x="0" y="55"/>
                  <a:pt x="0" y="55"/>
                </a:cubicBezTo>
                <a:cubicBezTo>
                  <a:pt x="20" y="49"/>
                  <a:pt x="20" y="49"/>
                  <a:pt x="20" y="49"/>
                </a:cubicBezTo>
                <a:cubicBezTo>
                  <a:pt x="24" y="48"/>
                  <a:pt x="24" y="48"/>
                  <a:pt x="24" y="48"/>
                </a:cubicBezTo>
                <a:cubicBezTo>
                  <a:pt x="27" y="52"/>
                  <a:pt x="27" y="52"/>
                  <a:pt x="27" y="52"/>
                </a:cubicBezTo>
                <a:cubicBezTo>
                  <a:pt x="30" y="57"/>
                  <a:pt x="30" y="57"/>
                  <a:pt x="30" y="57"/>
                </a:cubicBezTo>
                <a:cubicBezTo>
                  <a:pt x="39" y="36"/>
                  <a:pt x="39" y="36"/>
                  <a:pt x="39" y="36"/>
                </a:cubicBezTo>
                <a:cubicBezTo>
                  <a:pt x="43" y="29"/>
                  <a:pt x="43" y="29"/>
                  <a:pt x="43" y="29"/>
                </a:cubicBezTo>
                <a:cubicBezTo>
                  <a:pt x="49" y="35"/>
                  <a:pt x="49" y="35"/>
                  <a:pt x="49" y="35"/>
                </a:cubicBezTo>
                <a:cubicBezTo>
                  <a:pt x="65" y="50"/>
                  <a:pt x="65" y="50"/>
                  <a:pt x="65" y="50"/>
                </a:cubicBezTo>
                <a:cubicBezTo>
                  <a:pt x="67" y="21"/>
                  <a:pt x="67" y="21"/>
                  <a:pt x="67" y="21"/>
                </a:cubicBezTo>
                <a:cubicBezTo>
                  <a:pt x="68" y="18"/>
                  <a:pt x="68" y="18"/>
                  <a:pt x="68" y="18"/>
                </a:cubicBezTo>
                <a:cubicBezTo>
                  <a:pt x="70" y="16"/>
                  <a:pt x="70" y="16"/>
                  <a:pt x="70" y="16"/>
                </a:cubicBezTo>
                <a:cubicBezTo>
                  <a:pt x="77" y="11"/>
                  <a:pt x="77" y="11"/>
                  <a:pt x="77" y="11"/>
                </a:cubicBezTo>
                <a:cubicBezTo>
                  <a:pt x="71" y="1"/>
                  <a:pt x="71" y="1"/>
                  <a:pt x="71" y="1"/>
                </a:cubicBezTo>
                <a:cubicBezTo>
                  <a:pt x="90" y="0"/>
                  <a:pt x="90" y="0"/>
                  <a:pt x="90" y="0"/>
                </a:cubicBezTo>
                <a:cubicBezTo>
                  <a:pt x="108" y="0"/>
                  <a:pt x="108" y="0"/>
                  <a:pt x="108" y="0"/>
                </a:cubicBezTo>
                <a:close/>
                <a:moveTo>
                  <a:pt x="22" y="88"/>
                </a:moveTo>
                <a:cubicBezTo>
                  <a:pt x="24" y="88"/>
                  <a:pt x="26" y="88"/>
                  <a:pt x="28" y="88"/>
                </a:cubicBezTo>
                <a:cubicBezTo>
                  <a:pt x="28" y="80"/>
                  <a:pt x="28" y="80"/>
                  <a:pt x="28" y="80"/>
                </a:cubicBezTo>
                <a:cubicBezTo>
                  <a:pt x="23" y="80"/>
                  <a:pt x="23" y="80"/>
                  <a:pt x="23" y="80"/>
                </a:cubicBezTo>
                <a:cubicBezTo>
                  <a:pt x="22" y="78"/>
                  <a:pt x="22" y="78"/>
                  <a:pt x="22" y="78"/>
                </a:cubicBezTo>
                <a:cubicBezTo>
                  <a:pt x="22" y="88"/>
                  <a:pt x="22" y="88"/>
                  <a:pt x="22" y="88"/>
                </a:cubicBezTo>
                <a:close/>
                <a:moveTo>
                  <a:pt x="10" y="88"/>
                </a:moveTo>
                <a:cubicBezTo>
                  <a:pt x="17" y="88"/>
                  <a:pt x="17" y="88"/>
                  <a:pt x="17" y="88"/>
                </a:cubicBezTo>
                <a:cubicBezTo>
                  <a:pt x="17" y="71"/>
                  <a:pt x="17" y="71"/>
                  <a:pt x="17" y="71"/>
                </a:cubicBezTo>
                <a:cubicBezTo>
                  <a:pt x="17" y="70"/>
                  <a:pt x="17" y="70"/>
                  <a:pt x="17" y="70"/>
                </a:cubicBezTo>
                <a:cubicBezTo>
                  <a:pt x="10" y="72"/>
                  <a:pt x="10" y="72"/>
                  <a:pt x="10" y="72"/>
                </a:cubicBezTo>
                <a:cubicBezTo>
                  <a:pt x="10" y="88"/>
                  <a:pt x="10" y="88"/>
                  <a:pt x="10" y="88"/>
                </a:cubicBezTo>
                <a:close/>
                <a:moveTo>
                  <a:pt x="33" y="88"/>
                </a:moveTo>
                <a:cubicBezTo>
                  <a:pt x="35" y="88"/>
                  <a:pt x="38" y="88"/>
                  <a:pt x="40" y="88"/>
                </a:cubicBezTo>
                <a:cubicBezTo>
                  <a:pt x="40" y="78"/>
                  <a:pt x="40" y="78"/>
                  <a:pt x="40" y="78"/>
                </a:cubicBezTo>
                <a:cubicBezTo>
                  <a:pt x="39" y="79"/>
                  <a:pt x="39" y="79"/>
                  <a:pt x="39" y="79"/>
                </a:cubicBezTo>
                <a:cubicBezTo>
                  <a:pt x="33" y="80"/>
                  <a:pt x="33" y="80"/>
                  <a:pt x="33" y="80"/>
                </a:cubicBezTo>
                <a:cubicBezTo>
                  <a:pt x="33" y="88"/>
                  <a:pt x="33" y="88"/>
                  <a:pt x="33" y="88"/>
                </a:cubicBezTo>
                <a:close/>
                <a:moveTo>
                  <a:pt x="45" y="88"/>
                </a:moveTo>
                <a:cubicBezTo>
                  <a:pt x="47" y="88"/>
                  <a:pt x="49" y="88"/>
                  <a:pt x="51" y="88"/>
                </a:cubicBezTo>
                <a:cubicBezTo>
                  <a:pt x="51" y="62"/>
                  <a:pt x="51" y="62"/>
                  <a:pt x="51" y="62"/>
                </a:cubicBezTo>
                <a:cubicBezTo>
                  <a:pt x="49" y="60"/>
                  <a:pt x="49" y="60"/>
                  <a:pt x="49" y="60"/>
                </a:cubicBezTo>
                <a:cubicBezTo>
                  <a:pt x="45" y="68"/>
                  <a:pt x="45" y="68"/>
                  <a:pt x="45" y="68"/>
                </a:cubicBezTo>
                <a:cubicBezTo>
                  <a:pt x="45" y="88"/>
                  <a:pt x="45" y="88"/>
                  <a:pt x="45" y="88"/>
                </a:cubicBezTo>
                <a:close/>
                <a:moveTo>
                  <a:pt x="56" y="88"/>
                </a:moveTo>
                <a:cubicBezTo>
                  <a:pt x="58" y="88"/>
                  <a:pt x="60" y="88"/>
                  <a:pt x="63" y="88"/>
                </a:cubicBezTo>
                <a:cubicBezTo>
                  <a:pt x="63" y="73"/>
                  <a:pt x="63" y="73"/>
                  <a:pt x="63" y="73"/>
                </a:cubicBezTo>
                <a:cubicBezTo>
                  <a:pt x="56" y="67"/>
                  <a:pt x="56" y="67"/>
                  <a:pt x="56" y="67"/>
                </a:cubicBezTo>
                <a:cubicBezTo>
                  <a:pt x="56" y="88"/>
                  <a:pt x="56" y="88"/>
                  <a:pt x="56" y="88"/>
                </a:cubicBezTo>
                <a:close/>
                <a:moveTo>
                  <a:pt x="68" y="88"/>
                </a:moveTo>
                <a:cubicBezTo>
                  <a:pt x="70" y="88"/>
                  <a:pt x="72" y="88"/>
                  <a:pt x="74" y="88"/>
                </a:cubicBezTo>
                <a:cubicBezTo>
                  <a:pt x="74" y="72"/>
                  <a:pt x="74" y="72"/>
                  <a:pt x="74" y="72"/>
                </a:cubicBezTo>
                <a:cubicBezTo>
                  <a:pt x="68" y="75"/>
                  <a:pt x="68" y="75"/>
                  <a:pt x="68" y="75"/>
                </a:cubicBezTo>
                <a:lnTo>
                  <a:pt x="68" y="88"/>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04" name="Freeform 16">
            <a:extLst>
              <a:ext uri="{FF2B5EF4-FFF2-40B4-BE49-F238E27FC236}">
                <a16:creationId xmlns:a16="http://schemas.microsoft.com/office/drawing/2014/main" id="{673C306E-E902-42CF-98C8-FC0C1BE8FC3F}"/>
              </a:ext>
            </a:extLst>
          </p:cNvPr>
          <p:cNvSpPr>
            <a:spLocks noEditPoints="1" noChangeArrowheads="1"/>
          </p:cNvSpPr>
          <p:nvPr/>
        </p:nvSpPr>
        <p:spPr bwMode="auto">
          <a:xfrm>
            <a:off x="6829425" y="1195388"/>
            <a:ext cx="390525" cy="222250"/>
          </a:xfrm>
          <a:custGeom>
            <a:avLst/>
            <a:gdLst>
              <a:gd name="T0" fmla="*/ 690917581 w 104"/>
              <a:gd name="T1" fmla="*/ 451133741 h 79"/>
              <a:gd name="T2" fmla="*/ 761422364 w 104"/>
              <a:gd name="T3" fmla="*/ 514449671 h 79"/>
              <a:gd name="T4" fmla="*/ 0 w 104"/>
              <a:gd name="T5" fmla="*/ 625253956 h 79"/>
              <a:gd name="T6" fmla="*/ 84601233 w 104"/>
              <a:gd name="T7" fmla="*/ 514449671 h 79"/>
              <a:gd name="T8" fmla="*/ 1466440150 w 104"/>
              <a:gd name="T9" fmla="*/ 308668677 h 79"/>
              <a:gd name="T10" fmla="*/ 1226732901 w 104"/>
              <a:gd name="T11" fmla="*/ 229522358 h 79"/>
              <a:gd name="T12" fmla="*/ 916524625 w 104"/>
              <a:gd name="T13" fmla="*/ 269096924 h 79"/>
              <a:gd name="T14" fmla="*/ 958825241 w 104"/>
              <a:gd name="T15" fmla="*/ 292841101 h 79"/>
              <a:gd name="T16" fmla="*/ 860123802 w 104"/>
              <a:gd name="T17" fmla="*/ 253266535 h 79"/>
              <a:gd name="T18" fmla="*/ 761422364 w 104"/>
              <a:gd name="T19" fmla="*/ 245352747 h 79"/>
              <a:gd name="T20" fmla="*/ 733221953 w 104"/>
              <a:gd name="T21" fmla="*/ 205780994 h 79"/>
              <a:gd name="T22" fmla="*/ 719117992 w 104"/>
              <a:gd name="T23" fmla="*/ 118718073 h 79"/>
              <a:gd name="T24" fmla="*/ 775522569 w 104"/>
              <a:gd name="T25" fmla="*/ 94973896 h 79"/>
              <a:gd name="T26" fmla="*/ 380709304 w 104"/>
              <a:gd name="T27" fmla="*/ 31657965 h 79"/>
              <a:gd name="T28" fmla="*/ 352508893 w 104"/>
              <a:gd name="T29" fmla="*/ 126634674 h 79"/>
              <a:gd name="T30" fmla="*/ 253807455 w 104"/>
              <a:gd name="T31" fmla="*/ 189950604 h 79"/>
              <a:gd name="T32" fmla="*/ 197406632 w 104"/>
              <a:gd name="T33" fmla="*/ 300754889 h 79"/>
              <a:gd name="T34" fmla="*/ 141002055 w 104"/>
              <a:gd name="T35" fmla="*/ 332412854 h 79"/>
              <a:gd name="T36" fmla="*/ 535815320 w 104"/>
              <a:gd name="T37" fmla="*/ 387814997 h 79"/>
              <a:gd name="T38" fmla="*/ 564015731 w 104"/>
              <a:gd name="T39" fmla="*/ 308668677 h 79"/>
              <a:gd name="T40" fmla="*/ 662717170 w 104"/>
              <a:gd name="T41" fmla="*/ 300754889 h 79"/>
              <a:gd name="T42" fmla="*/ 690917581 w 104"/>
              <a:gd name="T43" fmla="*/ 324499066 h 79"/>
              <a:gd name="T44" fmla="*/ 789622775 w 104"/>
              <a:gd name="T45" fmla="*/ 332412854 h 79"/>
              <a:gd name="T46" fmla="*/ 874224008 w 104"/>
              <a:gd name="T47" fmla="*/ 387814997 h 79"/>
              <a:gd name="T48" fmla="*/ 916524625 w 104"/>
              <a:gd name="T49" fmla="*/ 435303351 h 79"/>
              <a:gd name="T50" fmla="*/ 944725036 w 104"/>
              <a:gd name="T51" fmla="*/ 451133741 h 79"/>
              <a:gd name="T52" fmla="*/ 1043430229 w 104"/>
              <a:gd name="T53" fmla="*/ 435303351 h 79"/>
              <a:gd name="T54" fmla="*/ 1113931257 w 104"/>
              <a:gd name="T55" fmla="*/ 482791706 h 79"/>
              <a:gd name="T56" fmla="*/ 1156231874 w 104"/>
              <a:gd name="T57" fmla="*/ 459047528 h 79"/>
              <a:gd name="T58" fmla="*/ 1226732901 w 104"/>
              <a:gd name="T59" fmla="*/ 498619282 h 79"/>
              <a:gd name="T60" fmla="*/ 1283133723 w 104"/>
              <a:gd name="T61" fmla="*/ 474875104 h 79"/>
              <a:gd name="T62" fmla="*/ 1438239739 w 104"/>
              <a:gd name="T63" fmla="*/ 411559174 h 79"/>
              <a:gd name="T64" fmla="*/ 1395939123 w 104"/>
              <a:gd name="T65" fmla="*/ 403645386 h 79"/>
              <a:gd name="T66" fmla="*/ 1466440150 w 104"/>
              <a:gd name="T67" fmla="*/ 308668677 h 79"/>
              <a:gd name="T68" fmla="*/ 338408688 w 104"/>
              <a:gd name="T69" fmla="*/ 253266535 h 79"/>
              <a:gd name="T70" fmla="*/ 239707249 w 104"/>
              <a:gd name="T71" fmla="*/ 308668677 h 79"/>
              <a:gd name="T72" fmla="*/ 310208277 w 104"/>
              <a:gd name="T73" fmla="*/ 213694782 h 79"/>
              <a:gd name="T74" fmla="*/ 493514704 w 104"/>
              <a:gd name="T75" fmla="*/ 71232532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4"/>
              <a:gd name="T115" fmla="*/ 0 h 79"/>
              <a:gd name="T116" fmla="*/ 104 w 104"/>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4" h="79">
                <a:moveTo>
                  <a:pt x="6" y="57"/>
                </a:moveTo>
                <a:cubicBezTo>
                  <a:pt x="49" y="57"/>
                  <a:pt x="49" y="57"/>
                  <a:pt x="49" y="57"/>
                </a:cubicBezTo>
                <a:cubicBezTo>
                  <a:pt x="49" y="65"/>
                  <a:pt x="49" y="65"/>
                  <a:pt x="49" y="65"/>
                </a:cubicBezTo>
                <a:cubicBezTo>
                  <a:pt x="54" y="65"/>
                  <a:pt x="54" y="65"/>
                  <a:pt x="54" y="65"/>
                </a:cubicBezTo>
                <a:cubicBezTo>
                  <a:pt x="54" y="79"/>
                  <a:pt x="54" y="79"/>
                  <a:pt x="54" y="79"/>
                </a:cubicBezTo>
                <a:cubicBezTo>
                  <a:pt x="0" y="79"/>
                  <a:pt x="0" y="79"/>
                  <a:pt x="0" y="79"/>
                </a:cubicBezTo>
                <a:cubicBezTo>
                  <a:pt x="0" y="65"/>
                  <a:pt x="0" y="65"/>
                  <a:pt x="0" y="65"/>
                </a:cubicBezTo>
                <a:cubicBezTo>
                  <a:pt x="6" y="65"/>
                  <a:pt x="6" y="65"/>
                  <a:pt x="6" y="65"/>
                </a:cubicBezTo>
                <a:cubicBezTo>
                  <a:pt x="6" y="57"/>
                  <a:pt x="6" y="57"/>
                  <a:pt x="6" y="57"/>
                </a:cubicBezTo>
                <a:close/>
                <a:moveTo>
                  <a:pt x="104" y="39"/>
                </a:moveTo>
                <a:cubicBezTo>
                  <a:pt x="102" y="14"/>
                  <a:pt x="102" y="14"/>
                  <a:pt x="102" y="14"/>
                </a:cubicBezTo>
                <a:cubicBezTo>
                  <a:pt x="87" y="29"/>
                  <a:pt x="87" y="29"/>
                  <a:pt x="87" y="29"/>
                </a:cubicBezTo>
                <a:cubicBezTo>
                  <a:pt x="70" y="31"/>
                  <a:pt x="70" y="31"/>
                  <a:pt x="70" y="31"/>
                </a:cubicBezTo>
                <a:cubicBezTo>
                  <a:pt x="65" y="34"/>
                  <a:pt x="65" y="34"/>
                  <a:pt x="65" y="34"/>
                </a:cubicBezTo>
                <a:cubicBezTo>
                  <a:pt x="69" y="36"/>
                  <a:pt x="69" y="36"/>
                  <a:pt x="69" y="36"/>
                </a:cubicBezTo>
                <a:cubicBezTo>
                  <a:pt x="68" y="37"/>
                  <a:pt x="68" y="37"/>
                  <a:pt x="68" y="37"/>
                </a:cubicBezTo>
                <a:cubicBezTo>
                  <a:pt x="60" y="34"/>
                  <a:pt x="60" y="34"/>
                  <a:pt x="60" y="34"/>
                </a:cubicBezTo>
                <a:cubicBezTo>
                  <a:pt x="61" y="32"/>
                  <a:pt x="61" y="32"/>
                  <a:pt x="61" y="32"/>
                </a:cubicBezTo>
                <a:cubicBezTo>
                  <a:pt x="55" y="29"/>
                  <a:pt x="55" y="29"/>
                  <a:pt x="55" y="29"/>
                </a:cubicBezTo>
                <a:cubicBezTo>
                  <a:pt x="54" y="31"/>
                  <a:pt x="54" y="31"/>
                  <a:pt x="54" y="31"/>
                </a:cubicBezTo>
                <a:cubicBezTo>
                  <a:pt x="51" y="30"/>
                  <a:pt x="51" y="30"/>
                  <a:pt x="51" y="30"/>
                </a:cubicBezTo>
                <a:cubicBezTo>
                  <a:pt x="52" y="26"/>
                  <a:pt x="52" y="26"/>
                  <a:pt x="52" y="26"/>
                </a:cubicBezTo>
                <a:cubicBezTo>
                  <a:pt x="47" y="23"/>
                  <a:pt x="47" y="23"/>
                  <a:pt x="47" y="23"/>
                </a:cubicBezTo>
                <a:cubicBezTo>
                  <a:pt x="51" y="15"/>
                  <a:pt x="51" y="15"/>
                  <a:pt x="51" y="15"/>
                </a:cubicBezTo>
                <a:cubicBezTo>
                  <a:pt x="53" y="17"/>
                  <a:pt x="53" y="17"/>
                  <a:pt x="53" y="17"/>
                </a:cubicBezTo>
                <a:cubicBezTo>
                  <a:pt x="55" y="12"/>
                  <a:pt x="55" y="12"/>
                  <a:pt x="55" y="12"/>
                </a:cubicBezTo>
                <a:cubicBezTo>
                  <a:pt x="29" y="0"/>
                  <a:pt x="29" y="0"/>
                  <a:pt x="29" y="0"/>
                </a:cubicBezTo>
                <a:cubicBezTo>
                  <a:pt x="27" y="4"/>
                  <a:pt x="27" y="4"/>
                  <a:pt x="27" y="4"/>
                </a:cubicBezTo>
                <a:cubicBezTo>
                  <a:pt x="30" y="6"/>
                  <a:pt x="30" y="6"/>
                  <a:pt x="30" y="6"/>
                </a:cubicBezTo>
                <a:cubicBezTo>
                  <a:pt x="25" y="16"/>
                  <a:pt x="25" y="16"/>
                  <a:pt x="25" y="16"/>
                </a:cubicBezTo>
                <a:cubicBezTo>
                  <a:pt x="23" y="15"/>
                  <a:pt x="23" y="15"/>
                  <a:pt x="23" y="15"/>
                </a:cubicBezTo>
                <a:cubicBezTo>
                  <a:pt x="18" y="24"/>
                  <a:pt x="18" y="24"/>
                  <a:pt x="18" y="24"/>
                </a:cubicBezTo>
                <a:cubicBezTo>
                  <a:pt x="21" y="25"/>
                  <a:pt x="21" y="25"/>
                  <a:pt x="21" y="25"/>
                </a:cubicBezTo>
                <a:cubicBezTo>
                  <a:pt x="14" y="38"/>
                  <a:pt x="14" y="38"/>
                  <a:pt x="14" y="38"/>
                </a:cubicBezTo>
                <a:cubicBezTo>
                  <a:pt x="12" y="37"/>
                  <a:pt x="12" y="37"/>
                  <a:pt x="12" y="37"/>
                </a:cubicBezTo>
                <a:cubicBezTo>
                  <a:pt x="10" y="42"/>
                  <a:pt x="10" y="42"/>
                  <a:pt x="10" y="42"/>
                </a:cubicBezTo>
                <a:cubicBezTo>
                  <a:pt x="36" y="54"/>
                  <a:pt x="36" y="54"/>
                  <a:pt x="36" y="54"/>
                </a:cubicBezTo>
                <a:cubicBezTo>
                  <a:pt x="38" y="49"/>
                  <a:pt x="38" y="49"/>
                  <a:pt x="38" y="49"/>
                </a:cubicBezTo>
                <a:cubicBezTo>
                  <a:pt x="35" y="48"/>
                  <a:pt x="35" y="48"/>
                  <a:pt x="35" y="48"/>
                </a:cubicBezTo>
                <a:cubicBezTo>
                  <a:pt x="40" y="39"/>
                  <a:pt x="40" y="39"/>
                  <a:pt x="40" y="39"/>
                </a:cubicBezTo>
                <a:cubicBezTo>
                  <a:pt x="45" y="42"/>
                  <a:pt x="45" y="42"/>
                  <a:pt x="45" y="42"/>
                </a:cubicBezTo>
                <a:cubicBezTo>
                  <a:pt x="47" y="38"/>
                  <a:pt x="47" y="38"/>
                  <a:pt x="47" y="38"/>
                </a:cubicBezTo>
                <a:cubicBezTo>
                  <a:pt x="50" y="39"/>
                  <a:pt x="50" y="39"/>
                  <a:pt x="50" y="39"/>
                </a:cubicBezTo>
                <a:cubicBezTo>
                  <a:pt x="49" y="41"/>
                  <a:pt x="49" y="41"/>
                  <a:pt x="49" y="41"/>
                </a:cubicBezTo>
                <a:cubicBezTo>
                  <a:pt x="55" y="44"/>
                  <a:pt x="55" y="44"/>
                  <a:pt x="55" y="44"/>
                </a:cubicBezTo>
                <a:cubicBezTo>
                  <a:pt x="56" y="42"/>
                  <a:pt x="56" y="42"/>
                  <a:pt x="56" y="42"/>
                </a:cubicBezTo>
                <a:cubicBezTo>
                  <a:pt x="64" y="46"/>
                  <a:pt x="64" y="46"/>
                  <a:pt x="64" y="46"/>
                </a:cubicBezTo>
                <a:cubicBezTo>
                  <a:pt x="62" y="49"/>
                  <a:pt x="62" y="49"/>
                  <a:pt x="62" y="49"/>
                </a:cubicBezTo>
                <a:cubicBezTo>
                  <a:pt x="60" y="52"/>
                  <a:pt x="60" y="52"/>
                  <a:pt x="60" y="52"/>
                </a:cubicBezTo>
                <a:cubicBezTo>
                  <a:pt x="65" y="55"/>
                  <a:pt x="65" y="55"/>
                  <a:pt x="65" y="55"/>
                </a:cubicBezTo>
                <a:cubicBezTo>
                  <a:pt x="67" y="54"/>
                  <a:pt x="67" y="54"/>
                  <a:pt x="67" y="54"/>
                </a:cubicBezTo>
                <a:cubicBezTo>
                  <a:pt x="67" y="57"/>
                  <a:pt x="67" y="57"/>
                  <a:pt x="67" y="57"/>
                </a:cubicBezTo>
                <a:cubicBezTo>
                  <a:pt x="72" y="59"/>
                  <a:pt x="72" y="59"/>
                  <a:pt x="72" y="59"/>
                </a:cubicBezTo>
                <a:cubicBezTo>
                  <a:pt x="74" y="55"/>
                  <a:pt x="74" y="55"/>
                  <a:pt x="74" y="55"/>
                </a:cubicBezTo>
                <a:cubicBezTo>
                  <a:pt x="74" y="59"/>
                  <a:pt x="74" y="59"/>
                  <a:pt x="74" y="59"/>
                </a:cubicBezTo>
                <a:cubicBezTo>
                  <a:pt x="79" y="61"/>
                  <a:pt x="79" y="61"/>
                  <a:pt x="79" y="61"/>
                </a:cubicBezTo>
                <a:cubicBezTo>
                  <a:pt x="81" y="58"/>
                  <a:pt x="81" y="58"/>
                  <a:pt x="81" y="58"/>
                </a:cubicBezTo>
                <a:cubicBezTo>
                  <a:pt x="82" y="58"/>
                  <a:pt x="82" y="58"/>
                  <a:pt x="82" y="58"/>
                </a:cubicBezTo>
                <a:cubicBezTo>
                  <a:pt x="82" y="61"/>
                  <a:pt x="82" y="61"/>
                  <a:pt x="82" y="61"/>
                </a:cubicBezTo>
                <a:cubicBezTo>
                  <a:pt x="87" y="63"/>
                  <a:pt x="87" y="63"/>
                  <a:pt x="87" y="63"/>
                </a:cubicBezTo>
                <a:cubicBezTo>
                  <a:pt x="89" y="62"/>
                  <a:pt x="89" y="62"/>
                  <a:pt x="89" y="62"/>
                </a:cubicBezTo>
                <a:cubicBezTo>
                  <a:pt x="91" y="60"/>
                  <a:pt x="91" y="60"/>
                  <a:pt x="91" y="60"/>
                </a:cubicBezTo>
                <a:cubicBezTo>
                  <a:pt x="97" y="63"/>
                  <a:pt x="97" y="63"/>
                  <a:pt x="97" y="63"/>
                </a:cubicBezTo>
                <a:cubicBezTo>
                  <a:pt x="100" y="60"/>
                  <a:pt x="102" y="57"/>
                  <a:pt x="102" y="52"/>
                </a:cubicBezTo>
                <a:cubicBezTo>
                  <a:pt x="99" y="51"/>
                  <a:pt x="99" y="51"/>
                  <a:pt x="99" y="51"/>
                </a:cubicBezTo>
                <a:cubicBezTo>
                  <a:pt x="99" y="51"/>
                  <a:pt x="99" y="51"/>
                  <a:pt x="99" y="51"/>
                </a:cubicBezTo>
                <a:cubicBezTo>
                  <a:pt x="102" y="41"/>
                  <a:pt x="102" y="41"/>
                  <a:pt x="102" y="41"/>
                </a:cubicBezTo>
                <a:cubicBezTo>
                  <a:pt x="104" y="39"/>
                  <a:pt x="104" y="39"/>
                  <a:pt x="104" y="39"/>
                </a:cubicBezTo>
                <a:close/>
                <a:moveTo>
                  <a:pt x="26" y="29"/>
                </a:moveTo>
                <a:cubicBezTo>
                  <a:pt x="24" y="32"/>
                  <a:pt x="24" y="32"/>
                  <a:pt x="24" y="32"/>
                </a:cubicBezTo>
                <a:cubicBezTo>
                  <a:pt x="21" y="40"/>
                  <a:pt x="21" y="40"/>
                  <a:pt x="21" y="40"/>
                </a:cubicBezTo>
                <a:cubicBezTo>
                  <a:pt x="17" y="39"/>
                  <a:pt x="17" y="39"/>
                  <a:pt x="17" y="39"/>
                </a:cubicBezTo>
                <a:cubicBezTo>
                  <a:pt x="21" y="30"/>
                  <a:pt x="21" y="30"/>
                  <a:pt x="21" y="30"/>
                </a:cubicBezTo>
                <a:cubicBezTo>
                  <a:pt x="22" y="27"/>
                  <a:pt x="22" y="27"/>
                  <a:pt x="22" y="27"/>
                </a:cubicBezTo>
                <a:cubicBezTo>
                  <a:pt x="32" y="7"/>
                  <a:pt x="32" y="7"/>
                  <a:pt x="32" y="7"/>
                </a:cubicBezTo>
                <a:cubicBezTo>
                  <a:pt x="35" y="9"/>
                  <a:pt x="35" y="9"/>
                  <a:pt x="35" y="9"/>
                </a:cubicBezTo>
                <a:lnTo>
                  <a:pt x="26" y="29"/>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05" name="Freeform 17">
            <a:extLst>
              <a:ext uri="{FF2B5EF4-FFF2-40B4-BE49-F238E27FC236}">
                <a16:creationId xmlns:a16="http://schemas.microsoft.com/office/drawing/2014/main" id="{1F54F6AF-5EBC-4241-81C6-7AD3A63AB1EB}"/>
              </a:ext>
            </a:extLst>
          </p:cNvPr>
          <p:cNvSpPr>
            <a:spLocks noEditPoints="1" noChangeArrowheads="1"/>
          </p:cNvSpPr>
          <p:nvPr/>
        </p:nvSpPr>
        <p:spPr bwMode="auto">
          <a:xfrm>
            <a:off x="6832600" y="695325"/>
            <a:ext cx="349250" cy="242888"/>
          </a:xfrm>
          <a:custGeom>
            <a:avLst/>
            <a:gdLst>
              <a:gd name="T0" fmla="*/ 1241050487 w 93"/>
              <a:gd name="T1" fmla="*/ 0 h 87"/>
              <a:gd name="T2" fmla="*/ 1311565188 w 93"/>
              <a:gd name="T3" fmla="*/ 31176210 h 87"/>
              <a:gd name="T4" fmla="*/ 1311565188 w 93"/>
              <a:gd name="T5" fmla="*/ 568980495 h 87"/>
              <a:gd name="T6" fmla="*/ 1128227715 w 93"/>
              <a:gd name="T7" fmla="*/ 568980495 h 87"/>
              <a:gd name="T8" fmla="*/ 1156434347 w 93"/>
              <a:gd name="T9" fmla="*/ 498830532 h 87"/>
              <a:gd name="T10" fmla="*/ 1170535785 w 93"/>
              <a:gd name="T11" fmla="*/ 70147171 h 87"/>
              <a:gd name="T12" fmla="*/ 126924210 w 93"/>
              <a:gd name="T13" fmla="*/ 498830532 h 87"/>
              <a:gd name="T14" fmla="*/ 676936629 w 93"/>
              <a:gd name="T15" fmla="*/ 553390994 h 87"/>
              <a:gd name="T16" fmla="*/ 56413263 w 93"/>
              <a:gd name="T17" fmla="*/ 568980495 h 87"/>
              <a:gd name="T18" fmla="*/ 0 w 93"/>
              <a:gd name="T19" fmla="*/ 537801493 h 87"/>
              <a:gd name="T20" fmla="*/ 0 w 93"/>
              <a:gd name="T21" fmla="*/ 0 h 87"/>
              <a:gd name="T22" fmla="*/ 902582172 w 93"/>
              <a:gd name="T23" fmla="*/ 389712400 h 87"/>
              <a:gd name="T24" fmla="*/ 761552769 w 93"/>
              <a:gd name="T25" fmla="*/ 545596243 h 87"/>
              <a:gd name="T26" fmla="*/ 789759401 w 93"/>
              <a:gd name="T27" fmla="*/ 631332916 h 87"/>
              <a:gd name="T28" fmla="*/ 902582172 w 93"/>
              <a:gd name="T29" fmla="*/ 600156705 h 87"/>
              <a:gd name="T30" fmla="*/ 1015404944 w 93"/>
              <a:gd name="T31" fmla="*/ 646922417 h 87"/>
              <a:gd name="T32" fmla="*/ 1029506382 w 93"/>
              <a:gd name="T33" fmla="*/ 545596243 h 87"/>
              <a:gd name="T34" fmla="*/ 902582172 w 93"/>
              <a:gd name="T35" fmla="*/ 389712400 h 87"/>
              <a:gd name="T36" fmla="*/ 902582172 w 93"/>
              <a:gd name="T37" fmla="*/ 530006742 h 87"/>
              <a:gd name="T38" fmla="*/ 902582172 w 93"/>
              <a:gd name="T39" fmla="*/ 553390994 h 87"/>
              <a:gd name="T40" fmla="*/ 874375540 w 93"/>
              <a:gd name="T41" fmla="*/ 420888610 h 87"/>
              <a:gd name="T42" fmla="*/ 1001303505 w 93"/>
              <a:gd name="T43" fmla="*/ 498830532 h 87"/>
              <a:gd name="T44" fmla="*/ 874375540 w 93"/>
              <a:gd name="T45" fmla="*/ 420888610 h 87"/>
              <a:gd name="T46" fmla="*/ 239746981 w 93"/>
              <a:gd name="T47" fmla="*/ 350741439 h 87"/>
              <a:gd name="T48" fmla="*/ 1071818207 w 93"/>
              <a:gd name="T49" fmla="*/ 311770478 h 87"/>
              <a:gd name="T50" fmla="*/ 648729997 w 93"/>
              <a:gd name="T51" fmla="*/ 218239056 h 87"/>
              <a:gd name="T52" fmla="*/ 1071818207 w 93"/>
              <a:gd name="T53" fmla="*/ 257210017 h 87"/>
              <a:gd name="T54" fmla="*/ 648729997 w 93"/>
              <a:gd name="T55" fmla="*/ 218239056 h 87"/>
              <a:gd name="T56" fmla="*/ 648729997 w 93"/>
              <a:gd name="T57" fmla="*/ 163678594 h 87"/>
              <a:gd name="T58" fmla="*/ 1071818207 w 93"/>
              <a:gd name="T59" fmla="*/ 124707633 h 87"/>
              <a:gd name="T60" fmla="*/ 239746981 w 93"/>
              <a:gd name="T61" fmla="*/ 124707633 h 87"/>
              <a:gd name="T62" fmla="*/ 550012419 w 93"/>
              <a:gd name="T63" fmla="*/ 265004767 h 87"/>
              <a:gd name="T64" fmla="*/ 239746981 w 93"/>
              <a:gd name="T65" fmla="*/ 124707633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87"/>
              <a:gd name="T101" fmla="*/ 93 w 9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87">
                <a:moveTo>
                  <a:pt x="4" y="0"/>
                </a:moveTo>
                <a:cubicBezTo>
                  <a:pt x="88" y="0"/>
                  <a:pt x="88" y="0"/>
                  <a:pt x="88" y="0"/>
                </a:cubicBezTo>
                <a:cubicBezTo>
                  <a:pt x="93" y="0"/>
                  <a:pt x="93" y="0"/>
                  <a:pt x="93" y="0"/>
                </a:cubicBezTo>
                <a:cubicBezTo>
                  <a:pt x="93" y="4"/>
                  <a:pt x="93" y="4"/>
                  <a:pt x="93" y="4"/>
                </a:cubicBezTo>
                <a:cubicBezTo>
                  <a:pt x="93" y="69"/>
                  <a:pt x="93" y="69"/>
                  <a:pt x="93" y="69"/>
                </a:cubicBezTo>
                <a:cubicBezTo>
                  <a:pt x="93" y="73"/>
                  <a:pt x="93" y="73"/>
                  <a:pt x="93" y="73"/>
                </a:cubicBezTo>
                <a:cubicBezTo>
                  <a:pt x="88" y="73"/>
                  <a:pt x="88" y="73"/>
                  <a:pt x="88" y="73"/>
                </a:cubicBezTo>
                <a:cubicBezTo>
                  <a:pt x="80" y="73"/>
                  <a:pt x="80" y="73"/>
                  <a:pt x="80" y="73"/>
                </a:cubicBezTo>
                <a:cubicBezTo>
                  <a:pt x="79" y="71"/>
                  <a:pt x="79" y="71"/>
                  <a:pt x="79" y="71"/>
                </a:cubicBezTo>
                <a:cubicBezTo>
                  <a:pt x="81" y="69"/>
                  <a:pt x="81" y="66"/>
                  <a:pt x="82" y="64"/>
                </a:cubicBezTo>
                <a:cubicBezTo>
                  <a:pt x="83" y="64"/>
                  <a:pt x="83" y="64"/>
                  <a:pt x="83" y="64"/>
                </a:cubicBezTo>
                <a:cubicBezTo>
                  <a:pt x="83" y="9"/>
                  <a:pt x="83" y="9"/>
                  <a:pt x="83" y="9"/>
                </a:cubicBezTo>
                <a:cubicBezTo>
                  <a:pt x="9" y="9"/>
                  <a:pt x="9" y="9"/>
                  <a:pt x="9" y="9"/>
                </a:cubicBezTo>
                <a:cubicBezTo>
                  <a:pt x="9" y="64"/>
                  <a:pt x="9" y="64"/>
                  <a:pt x="9" y="64"/>
                </a:cubicBezTo>
                <a:cubicBezTo>
                  <a:pt x="45" y="64"/>
                  <a:pt x="45" y="64"/>
                  <a:pt x="45" y="64"/>
                </a:cubicBezTo>
                <a:cubicBezTo>
                  <a:pt x="46" y="66"/>
                  <a:pt x="46" y="69"/>
                  <a:pt x="48" y="71"/>
                </a:cubicBezTo>
                <a:cubicBezTo>
                  <a:pt x="47" y="73"/>
                  <a:pt x="47" y="73"/>
                  <a:pt x="47" y="73"/>
                </a:cubicBezTo>
                <a:cubicBezTo>
                  <a:pt x="4" y="73"/>
                  <a:pt x="4" y="73"/>
                  <a:pt x="4" y="73"/>
                </a:cubicBezTo>
                <a:cubicBezTo>
                  <a:pt x="0" y="73"/>
                  <a:pt x="0" y="73"/>
                  <a:pt x="0" y="73"/>
                </a:cubicBezTo>
                <a:cubicBezTo>
                  <a:pt x="0" y="69"/>
                  <a:pt x="0" y="69"/>
                  <a:pt x="0" y="69"/>
                </a:cubicBezTo>
                <a:cubicBezTo>
                  <a:pt x="0" y="4"/>
                  <a:pt x="0" y="4"/>
                  <a:pt x="0" y="4"/>
                </a:cubicBezTo>
                <a:cubicBezTo>
                  <a:pt x="0" y="0"/>
                  <a:pt x="0" y="0"/>
                  <a:pt x="0" y="0"/>
                </a:cubicBezTo>
                <a:cubicBezTo>
                  <a:pt x="4" y="0"/>
                  <a:pt x="4" y="0"/>
                  <a:pt x="4" y="0"/>
                </a:cubicBezTo>
                <a:close/>
                <a:moveTo>
                  <a:pt x="64" y="50"/>
                </a:moveTo>
                <a:cubicBezTo>
                  <a:pt x="57" y="50"/>
                  <a:pt x="51" y="55"/>
                  <a:pt x="51" y="62"/>
                </a:cubicBezTo>
                <a:cubicBezTo>
                  <a:pt x="51" y="65"/>
                  <a:pt x="52" y="68"/>
                  <a:pt x="54" y="70"/>
                </a:cubicBezTo>
                <a:cubicBezTo>
                  <a:pt x="50" y="81"/>
                  <a:pt x="50" y="81"/>
                  <a:pt x="50" y="81"/>
                </a:cubicBezTo>
                <a:cubicBezTo>
                  <a:pt x="56" y="81"/>
                  <a:pt x="56" y="81"/>
                  <a:pt x="56" y="81"/>
                </a:cubicBezTo>
                <a:cubicBezTo>
                  <a:pt x="60" y="86"/>
                  <a:pt x="60" y="86"/>
                  <a:pt x="60" y="86"/>
                </a:cubicBezTo>
                <a:cubicBezTo>
                  <a:pt x="64" y="77"/>
                  <a:pt x="64" y="77"/>
                  <a:pt x="64" y="77"/>
                </a:cubicBezTo>
                <a:cubicBezTo>
                  <a:pt x="67" y="87"/>
                  <a:pt x="67" y="87"/>
                  <a:pt x="67" y="87"/>
                </a:cubicBezTo>
                <a:cubicBezTo>
                  <a:pt x="72" y="83"/>
                  <a:pt x="72" y="83"/>
                  <a:pt x="72" y="83"/>
                </a:cubicBezTo>
                <a:cubicBezTo>
                  <a:pt x="78" y="83"/>
                  <a:pt x="78" y="83"/>
                  <a:pt x="78" y="83"/>
                </a:cubicBezTo>
                <a:cubicBezTo>
                  <a:pt x="73" y="70"/>
                  <a:pt x="73" y="70"/>
                  <a:pt x="73" y="70"/>
                </a:cubicBezTo>
                <a:cubicBezTo>
                  <a:pt x="75" y="68"/>
                  <a:pt x="76" y="65"/>
                  <a:pt x="76" y="62"/>
                </a:cubicBezTo>
                <a:cubicBezTo>
                  <a:pt x="76" y="55"/>
                  <a:pt x="70" y="50"/>
                  <a:pt x="64" y="50"/>
                </a:cubicBezTo>
                <a:close/>
                <a:moveTo>
                  <a:pt x="71" y="66"/>
                </a:moveTo>
                <a:cubicBezTo>
                  <a:pt x="69" y="67"/>
                  <a:pt x="66" y="68"/>
                  <a:pt x="64" y="68"/>
                </a:cubicBezTo>
                <a:cubicBezTo>
                  <a:pt x="61" y="68"/>
                  <a:pt x="58" y="67"/>
                  <a:pt x="56" y="66"/>
                </a:cubicBezTo>
                <a:cubicBezTo>
                  <a:pt x="57" y="69"/>
                  <a:pt x="60" y="71"/>
                  <a:pt x="64" y="71"/>
                </a:cubicBezTo>
                <a:cubicBezTo>
                  <a:pt x="67" y="71"/>
                  <a:pt x="69" y="69"/>
                  <a:pt x="71" y="66"/>
                </a:cubicBezTo>
                <a:close/>
                <a:moveTo>
                  <a:pt x="62" y="54"/>
                </a:moveTo>
                <a:cubicBezTo>
                  <a:pt x="64" y="54"/>
                  <a:pt x="66" y="55"/>
                  <a:pt x="67" y="57"/>
                </a:cubicBezTo>
                <a:cubicBezTo>
                  <a:pt x="69" y="59"/>
                  <a:pt x="70" y="61"/>
                  <a:pt x="71" y="64"/>
                </a:cubicBezTo>
                <a:cubicBezTo>
                  <a:pt x="72" y="61"/>
                  <a:pt x="72" y="58"/>
                  <a:pt x="69" y="55"/>
                </a:cubicBezTo>
                <a:cubicBezTo>
                  <a:pt x="67" y="53"/>
                  <a:pt x="64" y="53"/>
                  <a:pt x="62" y="54"/>
                </a:cubicBezTo>
                <a:close/>
                <a:moveTo>
                  <a:pt x="17" y="40"/>
                </a:moveTo>
                <a:cubicBezTo>
                  <a:pt x="17" y="45"/>
                  <a:pt x="17" y="45"/>
                  <a:pt x="17" y="45"/>
                </a:cubicBezTo>
                <a:cubicBezTo>
                  <a:pt x="76" y="45"/>
                  <a:pt x="76" y="45"/>
                  <a:pt x="76" y="45"/>
                </a:cubicBezTo>
                <a:cubicBezTo>
                  <a:pt x="76" y="40"/>
                  <a:pt x="76" y="40"/>
                  <a:pt x="76" y="40"/>
                </a:cubicBezTo>
                <a:cubicBezTo>
                  <a:pt x="17" y="40"/>
                  <a:pt x="17" y="40"/>
                  <a:pt x="17" y="40"/>
                </a:cubicBezTo>
                <a:close/>
                <a:moveTo>
                  <a:pt x="46" y="28"/>
                </a:moveTo>
                <a:cubicBezTo>
                  <a:pt x="46" y="33"/>
                  <a:pt x="46" y="33"/>
                  <a:pt x="46" y="33"/>
                </a:cubicBezTo>
                <a:cubicBezTo>
                  <a:pt x="76" y="33"/>
                  <a:pt x="76" y="33"/>
                  <a:pt x="76" y="33"/>
                </a:cubicBezTo>
                <a:cubicBezTo>
                  <a:pt x="76" y="28"/>
                  <a:pt x="76" y="28"/>
                  <a:pt x="76" y="28"/>
                </a:cubicBezTo>
                <a:cubicBezTo>
                  <a:pt x="46" y="28"/>
                  <a:pt x="46" y="28"/>
                  <a:pt x="46" y="28"/>
                </a:cubicBezTo>
                <a:close/>
                <a:moveTo>
                  <a:pt x="46" y="16"/>
                </a:moveTo>
                <a:cubicBezTo>
                  <a:pt x="46" y="21"/>
                  <a:pt x="46" y="21"/>
                  <a:pt x="46" y="21"/>
                </a:cubicBezTo>
                <a:cubicBezTo>
                  <a:pt x="76" y="21"/>
                  <a:pt x="76" y="21"/>
                  <a:pt x="76" y="21"/>
                </a:cubicBezTo>
                <a:cubicBezTo>
                  <a:pt x="76" y="16"/>
                  <a:pt x="76" y="16"/>
                  <a:pt x="76" y="16"/>
                </a:cubicBezTo>
                <a:cubicBezTo>
                  <a:pt x="46" y="16"/>
                  <a:pt x="46" y="16"/>
                  <a:pt x="46" y="16"/>
                </a:cubicBezTo>
                <a:close/>
                <a:moveTo>
                  <a:pt x="17" y="16"/>
                </a:moveTo>
                <a:cubicBezTo>
                  <a:pt x="17" y="34"/>
                  <a:pt x="17" y="34"/>
                  <a:pt x="17" y="34"/>
                </a:cubicBezTo>
                <a:cubicBezTo>
                  <a:pt x="39" y="34"/>
                  <a:pt x="39" y="34"/>
                  <a:pt x="39" y="34"/>
                </a:cubicBezTo>
                <a:cubicBezTo>
                  <a:pt x="39" y="16"/>
                  <a:pt x="39" y="16"/>
                  <a:pt x="39" y="16"/>
                </a:cubicBezTo>
                <a:lnTo>
                  <a:pt x="17" y="16"/>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06" name="Freeform 18">
            <a:extLst>
              <a:ext uri="{FF2B5EF4-FFF2-40B4-BE49-F238E27FC236}">
                <a16:creationId xmlns:a16="http://schemas.microsoft.com/office/drawing/2014/main" id="{A32C3283-EB78-4F57-861C-69FE6167798C}"/>
              </a:ext>
            </a:extLst>
          </p:cNvPr>
          <p:cNvSpPr>
            <a:spLocks noEditPoints="1" noChangeArrowheads="1"/>
          </p:cNvSpPr>
          <p:nvPr/>
        </p:nvSpPr>
        <p:spPr bwMode="auto">
          <a:xfrm>
            <a:off x="7523163" y="1173163"/>
            <a:ext cx="333375" cy="266700"/>
          </a:xfrm>
          <a:custGeom>
            <a:avLst/>
            <a:gdLst>
              <a:gd name="T0" fmla="*/ 1052318789 w 89"/>
              <a:gd name="T1" fmla="*/ 165508405 h 95"/>
              <a:gd name="T2" fmla="*/ 1248751580 w 89"/>
              <a:gd name="T3" fmla="*/ 417711155 h 95"/>
              <a:gd name="T4" fmla="*/ 1094410192 w 89"/>
              <a:gd name="T5" fmla="*/ 630504066 h 95"/>
              <a:gd name="T6" fmla="*/ 673484924 w 89"/>
              <a:gd name="T7" fmla="*/ 417711155 h 95"/>
              <a:gd name="T8" fmla="*/ 1052318789 w 89"/>
              <a:gd name="T9" fmla="*/ 165508405 h 95"/>
              <a:gd name="T10" fmla="*/ 1066350506 w 89"/>
              <a:gd name="T11" fmla="*/ 654150531 h 95"/>
              <a:gd name="T12" fmla="*/ 982163954 w 89"/>
              <a:gd name="T13" fmla="*/ 693554754 h 95"/>
              <a:gd name="T14" fmla="*/ 1038287073 w 89"/>
              <a:gd name="T15" fmla="*/ 638387157 h 95"/>
              <a:gd name="T16" fmla="*/ 1066350506 w 89"/>
              <a:gd name="T17" fmla="*/ 654150531 h 95"/>
              <a:gd name="T18" fmla="*/ 912009118 w 89"/>
              <a:gd name="T19" fmla="*/ 725081501 h 95"/>
              <a:gd name="T20" fmla="*/ 1010227386 w 89"/>
              <a:gd name="T21" fmla="*/ 622623783 h 95"/>
              <a:gd name="T22" fmla="*/ 982163954 w 89"/>
              <a:gd name="T23" fmla="*/ 606860409 h 95"/>
              <a:gd name="T24" fmla="*/ 841854282 w 89"/>
              <a:gd name="T25" fmla="*/ 732961784 h 95"/>
              <a:gd name="T26" fmla="*/ 912009118 w 89"/>
              <a:gd name="T27" fmla="*/ 725081501 h 95"/>
              <a:gd name="T28" fmla="*/ 827822566 w 89"/>
              <a:gd name="T29" fmla="*/ 717201218 h 95"/>
              <a:gd name="T30" fmla="*/ 954100521 w 89"/>
              <a:gd name="T31" fmla="*/ 591099843 h 95"/>
              <a:gd name="T32" fmla="*/ 926040834 w 89"/>
              <a:gd name="T33" fmla="*/ 575336469 h 95"/>
              <a:gd name="T34" fmla="*/ 799762879 w 89"/>
              <a:gd name="T35" fmla="*/ 693554754 h 95"/>
              <a:gd name="T36" fmla="*/ 827822566 w 89"/>
              <a:gd name="T37" fmla="*/ 717201218 h 95"/>
              <a:gd name="T38" fmla="*/ 785731163 w 89"/>
              <a:gd name="T39" fmla="*/ 662030814 h 95"/>
              <a:gd name="T40" fmla="*/ 897977402 w 89"/>
              <a:gd name="T41" fmla="*/ 567456186 h 95"/>
              <a:gd name="T42" fmla="*/ 869917715 w 89"/>
              <a:gd name="T43" fmla="*/ 551692813 h 95"/>
              <a:gd name="T44" fmla="*/ 771699447 w 89"/>
              <a:gd name="T45" fmla="*/ 638387157 h 95"/>
              <a:gd name="T46" fmla="*/ 785731163 w 89"/>
              <a:gd name="T47" fmla="*/ 662030814 h 95"/>
              <a:gd name="T48" fmla="*/ 757667730 w 89"/>
              <a:gd name="T49" fmla="*/ 614743500 h 95"/>
              <a:gd name="T50" fmla="*/ 841854282 w 89"/>
              <a:gd name="T51" fmla="*/ 535929439 h 95"/>
              <a:gd name="T52" fmla="*/ 813794596 w 89"/>
              <a:gd name="T53" fmla="*/ 520166065 h 95"/>
              <a:gd name="T54" fmla="*/ 743639760 w 89"/>
              <a:gd name="T55" fmla="*/ 583216753 h 95"/>
              <a:gd name="T56" fmla="*/ 757667730 w 89"/>
              <a:gd name="T57" fmla="*/ 614743500 h 95"/>
              <a:gd name="T58" fmla="*/ 715576327 w 89"/>
              <a:gd name="T59" fmla="*/ 559573096 h 95"/>
              <a:gd name="T60" fmla="*/ 771699447 w 89"/>
              <a:gd name="T61" fmla="*/ 504405499 h 95"/>
              <a:gd name="T62" fmla="*/ 743639760 w 89"/>
              <a:gd name="T63" fmla="*/ 488642125 h 95"/>
              <a:gd name="T64" fmla="*/ 701544611 w 89"/>
              <a:gd name="T65" fmla="*/ 535929439 h 95"/>
              <a:gd name="T66" fmla="*/ 715576327 w 89"/>
              <a:gd name="T67" fmla="*/ 559573096 h 95"/>
              <a:gd name="T68" fmla="*/ 687516640 w 89"/>
              <a:gd name="T69" fmla="*/ 512285782 h 95"/>
              <a:gd name="T70" fmla="*/ 715576327 w 89"/>
              <a:gd name="T71" fmla="*/ 472878752 h 95"/>
              <a:gd name="T72" fmla="*/ 687516640 w 89"/>
              <a:gd name="T73" fmla="*/ 464998468 h 95"/>
              <a:gd name="T74" fmla="*/ 673484924 w 89"/>
              <a:gd name="T75" fmla="*/ 480759035 h 95"/>
              <a:gd name="T76" fmla="*/ 687516640 w 89"/>
              <a:gd name="T77" fmla="*/ 512285782 h 95"/>
              <a:gd name="T78" fmla="*/ 645421492 w 89"/>
              <a:gd name="T79" fmla="*/ 457115378 h 95"/>
              <a:gd name="T80" fmla="*/ 631389775 w 89"/>
              <a:gd name="T81" fmla="*/ 433471721 h 95"/>
              <a:gd name="T82" fmla="*/ 659453208 w 89"/>
              <a:gd name="T83" fmla="*/ 449235095 h 95"/>
              <a:gd name="T84" fmla="*/ 645421492 w 89"/>
              <a:gd name="T85" fmla="*/ 457115378 h 95"/>
              <a:gd name="T86" fmla="*/ 841854282 w 89"/>
              <a:gd name="T87" fmla="*/ 133981658 h 95"/>
              <a:gd name="T88" fmla="*/ 589298372 w 89"/>
              <a:gd name="T89" fmla="*/ 425591438 h 95"/>
              <a:gd name="T90" fmla="*/ 519143537 w 89"/>
              <a:gd name="T91" fmla="*/ 102457718 h 95"/>
              <a:gd name="T92" fmla="*/ 0 w 89"/>
              <a:gd name="T93" fmla="*/ 425591438 h 95"/>
              <a:gd name="T94" fmla="*/ 589298372 w 89"/>
              <a:gd name="T95" fmla="*/ 748725158 h 95"/>
              <a:gd name="T96" fmla="*/ 785731163 w 89"/>
              <a:gd name="T97" fmla="*/ 725081501 h 95"/>
              <a:gd name="T98" fmla="*/ 589298372 w 89"/>
              <a:gd name="T99" fmla="*/ 425591438 h 95"/>
              <a:gd name="T100" fmla="*/ 968132237 w 89"/>
              <a:gd name="T101" fmla="*/ 181268972 h 95"/>
              <a:gd name="T102" fmla="*/ 841854282 w 89"/>
              <a:gd name="T103" fmla="*/ 133981658 h 95"/>
              <a:gd name="T104" fmla="*/ 603330088 w 89"/>
              <a:gd name="T105" fmla="*/ 0 h 95"/>
              <a:gd name="T106" fmla="*/ 547206969 w 89"/>
              <a:gd name="T107" fmla="*/ 0 h 95"/>
              <a:gd name="T108" fmla="*/ 603330088 w 89"/>
              <a:gd name="T109" fmla="*/ 323133720 h 95"/>
              <a:gd name="T110" fmla="*/ 869917715 w 89"/>
              <a:gd name="T111" fmla="*/ 31523940 h 95"/>
              <a:gd name="T112" fmla="*/ 603330088 w 89"/>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95"/>
              <a:gd name="T173" fmla="*/ 89 w 89"/>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95">
                <a:moveTo>
                  <a:pt x="75" y="21"/>
                </a:moveTo>
                <a:cubicBezTo>
                  <a:pt x="84" y="29"/>
                  <a:pt x="89" y="40"/>
                  <a:pt x="89" y="53"/>
                </a:cubicBezTo>
                <a:cubicBezTo>
                  <a:pt x="89" y="63"/>
                  <a:pt x="85" y="73"/>
                  <a:pt x="78" y="80"/>
                </a:cubicBezTo>
                <a:cubicBezTo>
                  <a:pt x="48" y="53"/>
                  <a:pt x="48" y="53"/>
                  <a:pt x="48" y="53"/>
                </a:cubicBezTo>
                <a:cubicBezTo>
                  <a:pt x="75" y="21"/>
                  <a:pt x="75" y="21"/>
                  <a:pt x="75" y="21"/>
                </a:cubicBezTo>
                <a:close/>
                <a:moveTo>
                  <a:pt x="76" y="83"/>
                </a:moveTo>
                <a:cubicBezTo>
                  <a:pt x="74" y="85"/>
                  <a:pt x="72" y="87"/>
                  <a:pt x="70" y="88"/>
                </a:cubicBezTo>
                <a:cubicBezTo>
                  <a:pt x="74" y="81"/>
                  <a:pt x="74" y="81"/>
                  <a:pt x="74" y="81"/>
                </a:cubicBezTo>
                <a:cubicBezTo>
                  <a:pt x="76" y="83"/>
                  <a:pt x="76" y="83"/>
                  <a:pt x="76" y="83"/>
                </a:cubicBezTo>
                <a:close/>
                <a:moveTo>
                  <a:pt x="65" y="92"/>
                </a:moveTo>
                <a:cubicBezTo>
                  <a:pt x="72" y="79"/>
                  <a:pt x="72" y="79"/>
                  <a:pt x="72" y="79"/>
                </a:cubicBezTo>
                <a:cubicBezTo>
                  <a:pt x="70" y="77"/>
                  <a:pt x="70" y="77"/>
                  <a:pt x="70" y="77"/>
                </a:cubicBezTo>
                <a:cubicBezTo>
                  <a:pt x="60" y="93"/>
                  <a:pt x="60" y="93"/>
                  <a:pt x="60" y="93"/>
                </a:cubicBezTo>
                <a:cubicBezTo>
                  <a:pt x="62" y="93"/>
                  <a:pt x="63" y="92"/>
                  <a:pt x="65" y="92"/>
                </a:cubicBezTo>
                <a:close/>
                <a:moveTo>
                  <a:pt x="59" y="91"/>
                </a:moveTo>
                <a:cubicBezTo>
                  <a:pt x="68" y="75"/>
                  <a:pt x="68" y="75"/>
                  <a:pt x="68" y="75"/>
                </a:cubicBezTo>
                <a:cubicBezTo>
                  <a:pt x="66" y="73"/>
                  <a:pt x="66" y="73"/>
                  <a:pt x="66" y="73"/>
                </a:cubicBezTo>
                <a:cubicBezTo>
                  <a:pt x="57" y="88"/>
                  <a:pt x="57" y="88"/>
                  <a:pt x="57" y="88"/>
                </a:cubicBezTo>
                <a:cubicBezTo>
                  <a:pt x="59" y="91"/>
                  <a:pt x="59" y="91"/>
                  <a:pt x="59" y="91"/>
                </a:cubicBezTo>
                <a:close/>
                <a:moveTo>
                  <a:pt x="56" y="84"/>
                </a:moveTo>
                <a:cubicBezTo>
                  <a:pt x="64" y="72"/>
                  <a:pt x="64" y="72"/>
                  <a:pt x="64" y="72"/>
                </a:cubicBezTo>
                <a:cubicBezTo>
                  <a:pt x="62" y="70"/>
                  <a:pt x="62" y="70"/>
                  <a:pt x="62" y="70"/>
                </a:cubicBezTo>
                <a:cubicBezTo>
                  <a:pt x="55" y="81"/>
                  <a:pt x="55" y="81"/>
                  <a:pt x="55" y="81"/>
                </a:cubicBezTo>
                <a:cubicBezTo>
                  <a:pt x="56" y="84"/>
                  <a:pt x="56" y="84"/>
                  <a:pt x="56" y="84"/>
                </a:cubicBezTo>
                <a:close/>
                <a:moveTo>
                  <a:pt x="54" y="78"/>
                </a:moveTo>
                <a:cubicBezTo>
                  <a:pt x="60" y="68"/>
                  <a:pt x="60" y="68"/>
                  <a:pt x="60" y="68"/>
                </a:cubicBezTo>
                <a:cubicBezTo>
                  <a:pt x="58" y="66"/>
                  <a:pt x="58" y="66"/>
                  <a:pt x="58" y="66"/>
                </a:cubicBezTo>
                <a:cubicBezTo>
                  <a:pt x="53" y="74"/>
                  <a:pt x="53" y="74"/>
                  <a:pt x="53" y="74"/>
                </a:cubicBezTo>
                <a:cubicBezTo>
                  <a:pt x="54" y="78"/>
                  <a:pt x="54" y="78"/>
                  <a:pt x="54"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9" y="65"/>
                </a:moveTo>
                <a:cubicBezTo>
                  <a:pt x="51" y="60"/>
                  <a:pt x="51" y="60"/>
                  <a:pt x="51" y="60"/>
                </a:cubicBezTo>
                <a:cubicBezTo>
                  <a:pt x="49" y="59"/>
                  <a:pt x="49" y="59"/>
                  <a:pt x="49" y="59"/>
                </a:cubicBezTo>
                <a:cubicBezTo>
                  <a:pt x="48" y="61"/>
                  <a:pt x="48" y="61"/>
                  <a:pt x="48" y="61"/>
                </a:cubicBezTo>
                <a:cubicBezTo>
                  <a:pt x="49" y="65"/>
                  <a:pt x="49" y="65"/>
                  <a:pt x="49" y="65"/>
                </a:cubicBezTo>
                <a:close/>
                <a:moveTo>
                  <a:pt x="46" y="58"/>
                </a:moveTo>
                <a:cubicBezTo>
                  <a:pt x="45" y="55"/>
                  <a:pt x="45" y="55"/>
                  <a:pt x="45" y="55"/>
                </a:cubicBezTo>
                <a:cubicBezTo>
                  <a:pt x="47" y="57"/>
                  <a:pt x="47" y="57"/>
                  <a:pt x="47" y="57"/>
                </a:cubicBezTo>
                <a:cubicBezTo>
                  <a:pt x="46" y="58"/>
                  <a:pt x="46" y="58"/>
                  <a:pt x="46" y="58"/>
                </a:cubicBezTo>
                <a:close/>
                <a:moveTo>
                  <a:pt x="60" y="17"/>
                </a:moveTo>
                <a:cubicBezTo>
                  <a:pt x="42" y="54"/>
                  <a:pt x="42" y="54"/>
                  <a:pt x="42" y="54"/>
                </a:cubicBezTo>
                <a:cubicBezTo>
                  <a:pt x="42" y="54"/>
                  <a:pt x="38" y="27"/>
                  <a:pt x="37" y="13"/>
                </a:cubicBezTo>
                <a:cubicBezTo>
                  <a:pt x="16" y="15"/>
                  <a:pt x="0" y="33"/>
                  <a:pt x="0" y="54"/>
                </a:cubicBezTo>
                <a:cubicBezTo>
                  <a:pt x="0" y="77"/>
                  <a:pt x="19" y="95"/>
                  <a:pt x="42" y="95"/>
                </a:cubicBezTo>
                <a:cubicBezTo>
                  <a:pt x="47" y="95"/>
                  <a:pt x="52" y="94"/>
                  <a:pt x="56" y="92"/>
                </a:cubicBezTo>
                <a:cubicBezTo>
                  <a:pt x="42" y="54"/>
                  <a:pt x="42" y="54"/>
                  <a:pt x="42" y="54"/>
                </a:cubicBezTo>
                <a:cubicBezTo>
                  <a:pt x="69" y="23"/>
                  <a:pt x="69" y="23"/>
                  <a:pt x="69" y="23"/>
                </a:cubicBezTo>
                <a:cubicBezTo>
                  <a:pt x="66" y="20"/>
                  <a:pt x="63" y="18"/>
                  <a:pt x="60" y="17"/>
                </a:cubicBezTo>
                <a:close/>
                <a:moveTo>
                  <a:pt x="43" y="0"/>
                </a:moveTo>
                <a:cubicBezTo>
                  <a:pt x="42" y="0"/>
                  <a:pt x="40" y="0"/>
                  <a:pt x="39" y="0"/>
                </a:cubicBezTo>
                <a:cubicBezTo>
                  <a:pt x="40" y="15"/>
                  <a:pt x="43" y="41"/>
                  <a:pt x="43" y="41"/>
                </a:cubicBezTo>
                <a:cubicBezTo>
                  <a:pt x="62" y="4"/>
                  <a:pt x="62" y="4"/>
                  <a:pt x="62" y="4"/>
                </a:cubicBezTo>
                <a:cubicBezTo>
                  <a:pt x="56" y="1"/>
                  <a:pt x="50" y="0"/>
                  <a:pt x="43" y="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07" name="Freeform 19">
            <a:extLst>
              <a:ext uri="{FF2B5EF4-FFF2-40B4-BE49-F238E27FC236}">
                <a16:creationId xmlns:a16="http://schemas.microsoft.com/office/drawing/2014/main" id="{DDD87F56-C336-4B90-BAA5-9030DAE92148}"/>
              </a:ext>
            </a:extLst>
          </p:cNvPr>
          <p:cNvSpPr>
            <a:spLocks noEditPoints="1" noChangeArrowheads="1"/>
          </p:cNvSpPr>
          <p:nvPr/>
        </p:nvSpPr>
        <p:spPr bwMode="auto">
          <a:xfrm>
            <a:off x="6135688" y="2200275"/>
            <a:ext cx="352425" cy="277813"/>
          </a:xfrm>
          <a:custGeom>
            <a:avLst/>
            <a:gdLst>
              <a:gd name="T0" fmla="*/ 428426563 w 222"/>
              <a:gd name="T1" fmla="*/ 42285751 h 234"/>
              <a:gd name="T2" fmla="*/ 453628125 w 222"/>
              <a:gd name="T3" fmla="*/ 12685606 h 234"/>
              <a:gd name="T4" fmla="*/ 375504075 w 222"/>
              <a:gd name="T5" fmla="*/ 26780461 h 234"/>
              <a:gd name="T6" fmla="*/ 17641888 w 222"/>
              <a:gd name="T7" fmla="*/ 222705111 h 234"/>
              <a:gd name="T8" fmla="*/ 78125638 w 222"/>
              <a:gd name="T9" fmla="*/ 312914791 h 234"/>
              <a:gd name="T10" fmla="*/ 78125638 w 222"/>
              <a:gd name="T11" fmla="*/ 239619649 h 234"/>
              <a:gd name="T12" fmla="*/ 267136563 w 222"/>
              <a:gd name="T13" fmla="*/ 162095575 h 234"/>
              <a:gd name="T14" fmla="*/ 292338125 w 222"/>
              <a:gd name="T15" fmla="*/ 129676935 h 234"/>
              <a:gd name="T16" fmla="*/ 214214075 w 222"/>
              <a:gd name="T17" fmla="*/ 146590285 h 234"/>
              <a:gd name="T18" fmla="*/ 191531875 w 222"/>
              <a:gd name="T19" fmla="*/ 139542858 h 234"/>
              <a:gd name="T20" fmla="*/ 292338125 w 222"/>
              <a:gd name="T21" fmla="*/ 115580893 h 234"/>
              <a:gd name="T22" fmla="*/ 332660625 w 222"/>
              <a:gd name="T23" fmla="*/ 129676935 h 234"/>
              <a:gd name="T24" fmla="*/ 332660625 w 222"/>
              <a:gd name="T25" fmla="*/ 26780461 h 234"/>
              <a:gd name="T26" fmla="*/ 453628125 w 222"/>
              <a:gd name="T27" fmla="*/ 0 h 234"/>
              <a:gd name="T28" fmla="*/ 458668438 w 222"/>
              <a:gd name="T29" fmla="*/ 0 h 234"/>
              <a:gd name="T30" fmla="*/ 559474688 w 222"/>
              <a:gd name="T31" fmla="*/ 26780461 h 234"/>
              <a:gd name="T32" fmla="*/ 428426563 w 222"/>
              <a:gd name="T33" fmla="*/ 262172366 h 234"/>
              <a:gd name="T34" fmla="*/ 393144375 w 222"/>
              <a:gd name="T35" fmla="*/ 252305255 h 234"/>
              <a:gd name="T36" fmla="*/ 267136563 w 222"/>
              <a:gd name="T37" fmla="*/ 296000254 h 234"/>
              <a:gd name="T38" fmla="*/ 219254388 w 222"/>
              <a:gd name="T39" fmla="*/ 281905399 h 234"/>
              <a:gd name="T40" fmla="*/ 95765938 w 222"/>
              <a:gd name="T41" fmla="*/ 329829329 h 234"/>
              <a:gd name="T42" fmla="*/ 5040313 w 222"/>
              <a:gd name="T43" fmla="*/ 305867364 h 234"/>
              <a:gd name="T44" fmla="*/ 0 w 222"/>
              <a:gd name="T45" fmla="*/ 303048868 h 234"/>
              <a:gd name="T46" fmla="*/ 0 w 222"/>
              <a:gd name="T47" fmla="*/ 208610257 h 234"/>
              <a:gd name="T48" fmla="*/ 113407825 w 222"/>
              <a:gd name="T49" fmla="*/ 183239044 h 234"/>
              <a:gd name="T50" fmla="*/ 118448138 w 222"/>
              <a:gd name="T51" fmla="*/ 183239044 h 234"/>
              <a:gd name="T52" fmla="*/ 219254388 w 222"/>
              <a:gd name="T53" fmla="*/ 208610257 h 234"/>
              <a:gd name="T54" fmla="*/ 249496263 w 222"/>
              <a:gd name="T55" fmla="*/ 279086903 h 234"/>
              <a:gd name="T56" fmla="*/ 191531875 w 222"/>
              <a:gd name="T57" fmla="*/ 162095575 h 234"/>
              <a:gd name="T58" fmla="*/ 173891575 w 222"/>
              <a:gd name="T59" fmla="*/ 195924650 h 234"/>
              <a:gd name="T60" fmla="*/ 173891575 w 222"/>
              <a:gd name="T61" fmla="*/ 146590285 h 234"/>
              <a:gd name="T62" fmla="*/ 350302513 w 222"/>
              <a:gd name="T63" fmla="*/ 132495431 h 234"/>
              <a:gd name="T64" fmla="*/ 393144375 w 222"/>
              <a:gd name="T65" fmla="*/ 146590285 h 234"/>
              <a:gd name="T66" fmla="*/ 410786263 w 222"/>
              <a:gd name="T67" fmla="*/ 245257828 h 234"/>
              <a:gd name="T68" fmla="*/ 350302513 w 222"/>
              <a:gd name="T69" fmla="*/ 42285751 h 234"/>
              <a:gd name="T70" fmla="*/ 350302513 w 222"/>
              <a:gd name="T71" fmla="*/ 132495431 h 234"/>
              <a:gd name="T72" fmla="*/ 95765938 w 222"/>
              <a:gd name="T73" fmla="*/ 222705111 h 234"/>
              <a:gd name="T74" fmla="*/ 118448138 w 222"/>
              <a:gd name="T75" fmla="*/ 193104967 h 234"/>
              <a:gd name="T76" fmla="*/ 42843450 w 222"/>
              <a:gd name="T77" fmla="*/ 208610257 h 234"/>
              <a:gd name="T78" fmla="*/ 435987825 w 222"/>
              <a:gd name="T79" fmla="*/ 52152861 h 234"/>
              <a:gd name="T80" fmla="*/ 428426563 w 222"/>
              <a:gd name="T81" fmla="*/ 52152861 h 2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2"/>
              <a:gd name="T124" fmla="*/ 0 h 234"/>
              <a:gd name="T125" fmla="*/ 222 w 222"/>
              <a:gd name="T126" fmla="*/ 234 h 2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2" h="234">
                <a:moveTo>
                  <a:pt x="149" y="19"/>
                </a:moveTo>
                <a:lnTo>
                  <a:pt x="170" y="30"/>
                </a:lnTo>
                <a:lnTo>
                  <a:pt x="201" y="19"/>
                </a:lnTo>
                <a:lnTo>
                  <a:pt x="180" y="9"/>
                </a:lnTo>
                <a:lnTo>
                  <a:pt x="149" y="19"/>
                </a:lnTo>
                <a:close/>
                <a:moveTo>
                  <a:pt x="31" y="170"/>
                </a:moveTo>
                <a:lnTo>
                  <a:pt x="7" y="158"/>
                </a:lnTo>
                <a:lnTo>
                  <a:pt x="7" y="212"/>
                </a:lnTo>
                <a:lnTo>
                  <a:pt x="31" y="222"/>
                </a:lnTo>
                <a:lnTo>
                  <a:pt x="31" y="170"/>
                </a:lnTo>
                <a:close/>
                <a:moveTo>
                  <a:pt x="85" y="104"/>
                </a:moveTo>
                <a:lnTo>
                  <a:pt x="106" y="115"/>
                </a:lnTo>
                <a:lnTo>
                  <a:pt x="137" y="101"/>
                </a:lnTo>
                <a:lnTo>
                  <a:pt x="116" y="92"/>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close/>
                <a:moveTo>
                  <a:pt x="139" y="94"/>
                </a:moveTo>
                <a:lnTo>
                  <a:pt x="149" y="99"/>
                </a:lnTo>
                <a:lnTo>
                  <a:pt x="156" y="104"/>
                </a:lnTo>
                <a:lnTo>
                  <a:pt x="156" y="172"/>
                </a:lnTo>
                <a:lnTo>
                  <a:pt x="163" y="174"/>
                </a:lnTo>
                <a:lnTo>
                  <a:pt x="163" y="42"/>
                </a:lnTo>
                <a:lnTo>
                  <a:pt x="139" y="30"/>
                </a:lnTo>
                <a:lnTo>
                  <a:pt x="139" y="94"/>
                </a:lnTo>
                <a:close/>
                <a:moveTo>
                  <a:pt x="17" y="148"/>
                </a:moveTo>
                <a:lnTo>
                  <a:pt x="38" y="158"/>
                </a:lnTo>
                <a:lnTo>
                  <a:pt x="69" y="146"/>
                </a:lnTo>
                <a:lnTo>
                  <a:pt x="47" y="137"/>
                </a:lnTo>
                <a:lnTo>
                  <a:pt x="17" y="148"/>
                </a:lnTo>
                <a:close/>
                <a:moveTo>
                  <a:pt x="170" y="37"/>
                </a:moveTo>
                <a:lnTo>
                  <a:pt x="173" y="37"/>
                </a:lnTo>
                <a:lnTo>
                  <a:pt x="170" y="37"/>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08" name="Freeform 20">
            <a:extLst>
              <a:ext uri="{FF2B5EF4-FFF2-40B4-BE49-F238E27FC236}">
                <a16:creationId xmlns:a16="http://schemas.microsoft.com/office/drawing/2014/main" id="{B1A87834-CE8E-4E8A-852F-6B824D2B89BB}"/>
              </a:ext>
            </a:extLst>
          </p:cNvPr>
          <p:cNvSpPr>
            <a:spLocks noChangeArrowheads="1"/>
          </p:cNvSpPr>
          <p:nvPr/>
        </p:nvSpPr>
        <p:spPr bwMode="auto">
          <a:xfrm>
            <a:off x="5445125" y="1195388"/>
            <a:ext cx="323850" cy="215900"/>
          </a:xfrm>
          <a:custGeom>
            <a:avLst/>
            <a:gdLst>
              <a:gd name="T0" fmla="*/ 425414632 w 86"/>
              <a:gd name="T1" fmla="*/ 0 h 77"/>
              <a:gd name="T2" fmla="*/ 482137336 w 86"/>
              <a:gd name="T3" fmla="*/ 220131079 h 77"/>
              <a:gd name="T4" fmla="*/ 113445408 w 86"/>
              <a:gd name="T5" fmla="*/ 220131079 h 77"/>
              <a:gd name="T6" fmla="*/ 99263791 w 86"/>
              <a:gd name="T7" fmla="*/ 220131079 h 77"/>
              <a:gd name="T8" fmla="*/ 0 w 86"/>
              <a:gd name="T9" fmla="*/ 275163148 h 77"/>
              <a:gd name="T10" fmla="*/ 0 w 86"/>
              <a:gd name="T11" fmla="*/ 275163148 h 77"/>
              <a:gd name="T12" fmla="*/ 56722704 w 86"/>
              <a:gd name="T13" fmla="*/ 322335896 h 77"/>
              <a:gd name="T14" fmla="*/ 14181617 w 86"/>
              <a:gd name="T15" fmla="*/ 369505840 h 77"/>
              <a:gd name="T16" fmla="*/ 14181617 w 86"/>
              <a:gd name="T17" fmla="*/ 369505840 h 77"/>
              <a:gd name="T18" fmla="*/ 85082173 w 86"/>
              <a:gd name="T19" fmla="*/ 424537909 h 77"/>
              <a:gd name="T20" fmla="*/ 56722704 w 86"/>
              <a:gd name="T21" fmla="*/ 455986408 h 77"/>
              <a:gd name="T22" fmla="*/ 56722704 w 86"/>
              <a:gd name="T23" fmla="*/ 455986408 h 77"/>
              <a:gd name="T24" fmla="*/ 155986495 w 86"/>
              <a:gd name="T25" fmla="*/ 511018477 h 77"/>
              <a:gd name="T26" fmla="*/ 155986495 w 86"/>
              <a:gd name="T27" fmla="*/ 511018477 h 77"/>
              <a:gd name="T28" fmla="*/ 127623260 w 86"/>
              <a:gd name="T29" fmla="*/ 550329100 h 77"/>
              <a:gd name="T30" fmla="*/ 127623260 w 86"/>
              <a:gd name="T31" fmla="*/ 550329100 h 77"/>
              <a:gd name="T32" fmla="*/ 226887051 w 86"/>
              <a:gd name="T33" fmla="*/ 597499044 h 77"/>
              <a:gd name="T34" fmla="*/ 411233015 w 86"/>
              <a:gd name="T35" fmla="*/ 597499044 h 77"/>
              <a:gd name="T36" fmla="*/ 652301683 w 86"/>
              <a:gd name="T37" fmla="*/ 597499044 h 77"/>
              <a:gd name="T38" fmla="*/ 652301683 w 86"/>
              <a:gd name="T39" fmla="*/ 597499044 h 77"/>
              <a:gd name="T40" fmla="*/ 737383856 w 86"/>
              <a:gd name="T41" fmla="*/ 558191225 h 77"/>
              <a:gd name="T42" fmla="*/ 935911437 w 86"/>
              <a:gd name="T43" fmla="*/ 542466975 h 77"/>
              <a:gd name="T44" fmla="*/ 935911437 w 86"/>
              <a:gd name="T45" fmla="*/ 605361169 h 77"/>
              <a:gd name="T46" fmla="*/ 1219521192 w 86"/>
              <a:gd name="T47" fmla="*/ 605361169 h 77"/>
              <a:gd name="T48" fmla="*/ 1219521192 w 86"/>
              <a:gd name="T49" fmla="*/ 196544705 h 77"/>
              <a:gd name="T50" fmla="*/ 935911437 w 86"/>
              <a:gd name="T51" fmla="*/ 196544705 h 77"/>
              <a:gd name="T52" fmla="*/ 935911437 w 86"/>
              <a:gd name="T53" fmla="*/ 251579578 h 77"/>
              <a:gd name="T54" fmla="*/ 879188733 w 86"/>
              <a:gd name="T55" fmla="*/ 251579578 h 77"/>
              <a:gd name="T56" fmla="*/ 425414632 w 86"/>
              <a:gd name="T57" fmla="*/ 0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77"/>
              <a:gd name="T89" fmla="*/ 86 w 86"/>
              <a:gd name="T90" fmla="*/ 77 h 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77">
                <a:moveTo>
                  <a:pt x="30" y="0"/>
                </a:moveTo>
                <a:cubicBezTo>
                  <a:pt x="2" y="7"/>
                  <a:pt x="34" y="28"/>
                  <a:pt x="34" y="28"/>
                </a:cubicBezTo>
                <a:cubicBezTo>
                  <a:pt x="8" y="28"/>
                  <a:pt x="8" y="28"/>
                  <a:pt x="8" y="28"/>
                </a:cubicBezTo>
                <a:cubicBezTo>
                  <a:pt x="7" y="28"/>
                  <a:pt x="7" y="28"/>
                  <a:pt x="7" y="28"/>
                </a:cubicBezTo>
                <a:cubicBezTo>
                  <a:pt x="3" y="28"/>
                  <a:pt x="0" y="31"/>
                  <a:pt x="0" y="35"/>
                </a:cubicBezTo>
                <a:cubicBezTo>
                  <a:pt x="0" y="35"/>
                  <a:pt x="0" y="35"/>
                  <a:pt x="0" y="35"/>
                </a:cubicBezTo>
                <a:cubicBezTo>
                  <a:pt x="0" y="38"/>
                  <a:pt x="2" y="40"/>
                  <a:pt x="4" y="41"/>
                </a:cubicBezTo>
                <a:cubicBezTo>
                  <a:pt x="2" y="42"/>
                  <a:pt x="1" y="45"/>
                  <a:pt x="1" y="47"/>
                </a:cubicBezTo>
                <a:cubicBezTo>
                  <a:pt x="1" y="47"/>
                  <a:pt x="1" y="47"/>
                  <a:pt x="1" y="47"/>
                </a:cubicBezTo>
                <a:cubicBezTo>
                  <a:pt x="1" y="50"/>
                  <a:pt x="3" y="53"/>
                  <a:pt x="6" y="54"/>
                </a:cubicBezTo>
                <a:cubicBezTo>
                  <a:pt x="5" y="55"/>
                  <a:pt x="4" y="56"/>
                  <a:pt x="4" y="58"/>
                </a:cubicBezTo>
                <a:cubicBezTo>
                  <a:pt x="4" y="58"/>
                  <a:pt x="4" y="58"/>
                  <a:pt x="4" y="58"/>
                </a:cubicBezTo>
                <a:cubicBezTo>
                  <a:pt x="4" y="62"/>
                  <a:pt x="7" y="65"/>
                  <a:pt x="11" y="65"/>
                </a:cubicBezTo>
                <a:cubicBezTo>
                  <a:pt x="11" y="65"/>
                  <a:pt x="11" y="65"/>
                  <a:pt x="11" y="65"/>
                </a:cubicBezTo>
                <a:cubicBezTo>
                  <a:pt x="10" y="66"/>
                  <a:pt x="9" y="68"/>
                  <a:pt x="9" y="70"/>
                </a:cubicBezTo>
                <a:cubicBezTo>
                  <a:pt x="9" y="70"/>
                  <a:pt x="9" y="70"/>
                  <a:pt x="9" y="70"/>
                </a:cubicBezTo>
                <a:cubicBezTo>
                  <a:pt x="9" y="73"/>
                  <a:pt x="12" y="76"/>
                  <a:pt x="16" y="76"/>
                </a:cubicBezTo>
                <a:cubicBezTo>
                  <a:pt x="29" y="76"/>
                  <a:pt x="29" y="76"/>
                  <a:pt x="29" y="76"/>
                </a:cubicBezTo>
                <a:cubicBezTo>
                  <a:pt x="46" y="76"/>
                  <a:pt x="46" y="76"/>
                  <a:pt x="46" y="76"/>
                </a:cubicBezTo>
                <a:cubicBezTo>
                  <a:pt x="46" y="76"/>
                  <a:pt x="46" y="76"/>
                  <a:pt x="46" y="76"/>
                </a:cubicBezTo>
                <a:cubicBezTo>
                  <a:pt x="52" y="71"/>
                  <a:pt x="52" y="71"/>
                  <a:pt x="52" y="71"/>
                </a:cubicBezTo>
                <a:cubicBezTo>
                  <a:pt x="66" y="69"/>
                  <a:pt x="66" y="69"/>
                  <a:pt x="66" y="69"/>
                </a:cubicBezTo>
                <a:cubicBezTo>
                  <a:pt x="66" y="77"/>
                  <a:pt x="66" y="77"/>
                  <a:pt x="66" y="77"/>
                </a:cubicBezTo>
                <a:cubicBezTo>
                  <a:pt x="86" y="77"/>
                  <a:pt x="86" y="77"/>
                  <a:pt x="86" y="77"/>
                </a:cubicBezTo>
                <a:cubicBezTo>
                  <a:pt x="86" y="25"/>
                  <a:pt x="86" y="25"/>
                  <a:pt x="86" y="25"/>
                </a:cubicBezTo>
                <a:cubicBezTo>
                  <a:pt x="66" y="25"/>
                  <a:pt x="66" y="25"/>
                  <a:pt x="66" y="25"/>
                </a:cubicBezTo>
                <a:cubicBezTo>
                  <a:pt x="66" y="32"/>
                  <a:pt x="66" y="32"/>
                  <a:pt x="66" y="32"/>
                </a:cubicBezTo>
                <a:cubicBezTo>
                  <a:pt x="62" y="32"/>
                  <a:pt x="62" y="32"/>
                  <a:pt x="62" y="32"/>
                </a:cubicBezTo>
                <a:cubicBezTo>
                  <a:pt x="58" y="16"/>
                  <a:pt x="32" y="17"/>
                  <a:pt x="30" y="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09" name="Freeform 21">
            <a:extLst>
              <a:ext uri="{FF2B5EF4-FFF2-40B4-BE49-F238E27FC236}">
                <a16:creationId xmlns:a16="http://schemas.microsoft.com/office/drawing/2014/main" id="{C2A256C4-245F-4537-A99E-66106062D008}"/>
              </a:ext>
            </a:extLst>
          </p:cNvPr>
          <p:cNvSpPr>
            <a:spLocks noEditPoints="1" noChangeArrowheads="1"/>
          </p:cNvSpPr>
          <p:nvPr/>
        </p:nvSpPr>
        <p:spPr bwMode="auto">
          <a:xfrm>
            <a:off x="6199188" y="1704975"/>
            <a:ext cx="236537" cy="241300"/>
          </a:xfrm>
          <a:custGeom>
            <a:avLst/>
            <a:gdLst>
              <a:gd name="T0" fmla="*/ 888091307 w 63"/>
              <a:gd name="T1" fmla="*/ 62982106 h 86"/>
              <a:gd name="T2" fmla="*/ 0 w 63"/>
              <a:gd name="T3" fmla="*/ 677042907 h 86"/>
              <a:gd name="T4" fmla="*/ 112771831 w 63"/>
              <a:gd name="T5" fmla="*/ 118088292 h 86"/>
              <a:gd name="T6" fmla="*/ 761221121 w 63"/>
              <a:gd name="T7" fmla="*/ 236176584 h 86"/>
              <a:gd name="T8" fmla="*/ 112771831 w 63"/>
              <a:gd name="T9" fmla="*/ 118088292 h 86"/>
              <a:gd name="T10" fmla="*/ 126870187 w 63"/>
              <a:gd name="T11" fmla="*/ 322775226 h 86"/>
              <a:gd name="T12" fmla="*/ 253740374 w 63"/>
              <a:gd name="T13" fmla="*/ 322775226 h 86"/>
              <a:gd name="T14" fmla="*/ 704835205 w 63"/>
              <a:gd name="T15" fmla="*/ 503845623 h 86"/>
              <a:gd name="T16" fmla="*/ 704835205 w 63"/>
              <a:gd name="T17" fmla="*/ 582571151 h 86"/>
              <a:gd name="T18" fmla="*/ 704835205 w 63"/>
              <a:gd name="T19" fmla="*/ 503845623 h 86"/>
              <a:gd name="T20" fmla="*/ 465189433 w 63"/>
              <a:gd name="T21" fmla="*/ 543208387 h 86"/>
              <a:gd name="T22" fmla="*/ 592059620 w 63"/>
              <a:gd name="T23" fmla="*/ 543208387 h 86"/>
              <a:gd name="T24" fmla="*/ 366512204 w 63"/>
              <a:gd name="T25" fmla="*/ 503845623 h 86"/>
              <a:gd name="T26" fmla="*/ 366512204 w 63"/>
              <a:gd name="T27" fmla="*/ 582571151 h 86"/>
              <a:gd name="T28" fmla="*/ 366512204 w 63"/>
              <a:gd name="T29" fmla="*/ 503845623 h 86"/>
              <a:gd name="T30" fmla="*/ 126870187 w 63"/>
              <a:gd name="T31" fmla="*/ 543208387 h 86"/>
              <a:gd name="T32" fmla="*/ 253740374 w 63"/>
              <a:gd name="T33" fmla="*/ 543208387 h 86"/>
              <a:gd name="T34" fmla="*/ 704835205 w 63"/>
              <a:gd name="T35" fmla="*/ 393630445 h 86"/>
              <a:gd name="T36" fmla="*/ 704835205 w 63"/>
              <a:gd name="T37" fmla="*/ 472355973 h 86"/>
              <a:gd name="T38" fmla="*/ 704835205 w 63"/>
              <a:gd name="T39" fmla="*/ 393630445 h 86"/>
              <a:gd name="T40" fmla="*/ 465189433 w 63"/>
              <a:gd name="T41" fmla="*/ 432993209 h 86"/>
              <a:gd name="T42" fmla="*/ 592059620 w 63"/>
              <a:gd name="T43" fmla="*/ 432993209 h 86"/>
              <a:gd name="T44" fmla="*/ 366512204 w 63"/>
              <a:gd name="T45" fmla="*/ 393630445 h 86"/>
              <a:gd name="T46" fmla="*/ 366512204 w 63"/>
              <a:gd name="T47" fmla="*/ 472355973 h 86"/>
              <a:gd name="T48" fmla="*/ 366512204 w 63"/>
              <a:gd name="T49" fmla="*/ 393630445 h 86"/>
              <a:gd name="T50" fmla="*/ 126870187 w 63"/>
              <a:gd name="T51" fmla="*/ 432993209 h 86"/>
              <a:gd name="T52" fmla="*/ 253740374 w 63"/>
              <a:gd name="T53" fmla="*/ 432993209 h 86"/>
              <a:gd name="T54" fmla="*/ 704835205 w 63"/>
              <a:gd name="T55" fmla="*/ 291285576 h 86"/>
              <a:gd name="T56" fmla="*/ 704835205 w 63"/>
              <a:gd name="T57" fmla="*/ 362137990 h 86"/>
              <a:gd name="T58" fmla="*/ 704835205 w 63"/>
              <a:gd name="T59" fmla="*/ 291285576 h 86"/>
              <a:gd name="T60" fmla="*/ 465189433 w 63"/>
              <a:gd name="T61" fmla="*/ 322775226 h 86"/>
              <a:gd name="T62" fmla="*/ 592059620 w 63"/>
              <a:gd name="T63" fmla="*/ 322775226 h 86"/>
              <a:gd name="T64" fmla="*/ 366512204 w 63"/>
              <a:gd name="T65" fmla="*/ 291285576 h 86"/>
              <a:gd name="T66" fmla="*/ 366512204 w 63"/>
              <a:gd name="T67" fmla="*/ 362137990 h 86"/>
              <a:gd name="T68" fmla="*/ 366512204 w 63"/>
              <a:gd name="T69" fmla="*/ 291285576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86"/>
              <a:gd name="T107" fmla="*/ 63 w 63"/>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86">
                <a:moveTo>
                  <a:pt x="0" y="8"/>
                </a:moveTo>
                <a:cubicBezTo>
                  <a:pt x="21" y="0"/>
                  <a:pt x="42" y="1"/>
                  <a:pt x="63" y="8"/>
                </a:cubicBezTo>
                <a:cubicBezTo>
                  <a:pt x="63" y="34"/>
                  <a:pt x="63" y="60"/>
                  <a:pt x="63" y="86"/>
                </a:cubicBezTo>
                <a:cubicBezTo>
                  <a:pt x="42" y="86"/>
                  <a:pt x="21" y="86"/>
                  <a:pt x="0" y="86"/>
                </a:cubicBezTo>
                <a:cubicBezTo>
                  <a:pt x="0" y="60"/>
                  <a:pt x="0" y="34"/>
                  <a:pt x="0" y="8"/>
                </a:cubicBezTo>
                <a:close/>
                <a:moveTo>
                  <a:pt x="8" y="15"/>
                </a:moveTo>
                <a:cubicBezTo>
                  <a:pt x="8" y="30"/>
                  <a:pt x="8" y="30"/>
                  <a:pt x="8" y="30"/>
                </a:cubicBezTo>
                <a:cubicBezTo>
                  <a:pt x="54" y="30"/>
                  <a:pt x="54" y="30"/>
                  <a:pt x="54" y="30"/>
                </a:cubicBezTo>
                <a:cubicBezTo>
                  <a:pt x="54" y="15"/>
                  <a:pt x="54" y="15"/>
                  <a:pt x="54" y="15"/>
                </a:cubicBezTo>
                <a:cubicBezTo>
                  <a:pt x="8" y="15"/>
                  <a:pt x="8" y="15"/>
                  <a:pt x="8" y="15"/>
                </a:cubicBezTo>
                <a:close/>
                <a:moveTo>
                  <a:pt x="13" y="37"/>
                </a:moveTo>
                <a:cubicBezTo>
                  <a:pt x="11" y="37"/>
                  <a:pt x="9" y="39"/>
                  <a:pt x="9" y="41"/>
                </a:cubicBezTo>
                <a:cubicBezTo>
                  <a:pt x="9" y="44"/>
                  <a:pt x="11" y="46"/>
                  <a:pt x="13" y="46"/>
                </a:cubicBezTo>
                <a:cubicBezTo>
                  <a:pt x="16" y="46"/>
                  <a:pt x="18" y="44"/>
                  <a:pt x="18" y="41"/>
                </a:cubicBezTo>
                <a:cubicBezTo>
                  <a:pt x="18" y="39"/>
                  <a:pt x="16" y="37"/>
                  <a:pt x="13" y="37"/>
                </a:cubicBezTo>
                <a:close/>
                <a:moveTo>
                  <a:pt x="50" y="64"/>
                </a:moveTo>
                <a:cubicBezTo>
                  <a:pt x="47" y="64"/>
                  <a:pt x="45" y="66"/>
                  <a:pt x="45" y="69"/>
                </a:cubicBezTo>
                <a:cubicBezTo>
                  <a:pt x="45" y="72"/>
                  <a:pt x="47" y="74"/>
                  <a:pt x="50" y="74"/>
                </a:cubicBezTo>
                <a:cubicBezTo>
                  <a:pt x="53" y="74"/>
                  <a:pt x="55" y="72"/>
                  <a:pt x="55" y="69"/>
                </a:cubicBezTo>
                <a:cubicBezTo>
                  <a:pt x="55" y="66"/>
                  <a:pt x="53" y="64"/>
                  <a:pt x="50" y="64"/>
                </a:cubicBezTo>
                <a:close/>
                <a:moveTo>
                  <a:pt x="37" y="64"/>
                </a:moveTo>
                <a:cubicBezTo>
                  <a:pt x="35" y="64"/>
                  <a:pt x="33" y="66"/>
                  <a:pt x="33" y="69"/>
                </a:cubicBezTo>
                <a:cubicBezTo>
                  <a:pt x="33" y="72"/>
                  <a:pt x="35" y="74"/>
                  <a:pt x="37" y="74"/>
                </a:cubicBezTo>
                <a:cubicBezTo>
                  <a:pt x="40" y="74"/>
                  <a:pt x="42" y="72"/>
                  <a:pt x="42" y="69"/>
                </a:cubicBezTo>
                <a:cubicBezTo>
                  <a:pt x="42" y="66"/>
                  <a:pt x="40" y="64"/>
                  <a:pt x="37" y="64"/>
                </a:cubicBezTo>
                <a:close/>
                <a:moveTo>
                  <a:pt x="26" y="64"/>
                </a:moveTo>
                <a:cubicBezTo>
                  <a:pt x="23" y="64"/>
                  <a:pt x="21" y="66"/>
                  <a:pt x="21" y="69"/>
                </a:cubicBezTo>
                <a:cubicBezTo>
                  <a:pt x="21" y="72"/>
                  <a:pt x="23" y="74"/>
                  <a:pt x="26" y="74"/>
                </a:cubicBezTo>
                <a:cubicBezTo>
                  <a:pt x="28" y="74"/>
                  <a:pt x="30" y="72"/>
                  <a:pt x="30" y="69"/>
                </a:cubicBezTo>
                <a:cubicBezTo>
                  <a:pt x="30" y="66"/>
                  <a:pt x="28" y="64"/>
                  <a:pt x="26" y="64"/>
                </a:cubicBezTo>
                <a:close/>
                <a:moveTo>
                  <a:pt x="13" y="64"/>
                </a:moveTo>
                <a:cubicBezTo>
                  <a:pt x="11" y="64"/>
                  <a:pt x="9" y="66"/>
                  <a:pt x="9" y="69"/>
                </a:cubicBezTo>
                <a:cubicBezTo>
                  <a:pt x="9" y="72"/>
                  <a:pt x="11" y="74"/>
                  <a:pt x="13" y="74"/>
                </a:cubicBezTo>
                <a:cubicBezTo>
                  <a:pt x="16" y="74"/>
                  <a:pt x="18" y="72"/>
                  <a:pt x="18" y="69"/>
                </a:cubicBezTo>
                <a:cubicBezTo>
                  <a:pt x="18" y="66"/>
                  <a:pt x="16" y="64"/>
                  <a:pt x="13" y="64"/>
                </a:cubicBezTo>
                <a:close/>
                <a:moveTo>
                  <a:pt x="50" y="50"/>
                </a:moveTo>
                <a:cubicBezTo>
                  <a:pt x="47" y="50"/>
                  <a:pt x="45" y="52"/>
                  <a:pt x="45" y="55"/>
                </a:cubicBezTo>
                <a:cubicBezTo>
                  <a:pt x="45" y="58"/>
                  <a:pt x="47" y="60"/>
                  <a:pt x="50" y="60"/>
                </a:cubicBezTo>
                <a:cubicBezTo>
                  <a:pt x="53" y="60"/>
                  <a:pt x="55" y="58"/>
                  <a:pt x="55" y="55"/>
                </a:cubicBezTo>
                <a:cubicBezTo>
                  <a:pt x="55" y="52"/>
                  <a:pt x="53" y="50"/>
                  <a:pt x="50" y="50"/>
                </a:cubicBezTo>
                <a:close/>
                <a:moveTo>
                  <a:pt x="37" y="50"/>
                </a:moveTo>
                <a:cubicBezTo>
                  <a:pt x="35" y="50"/>
                  <a:pt x="33" y="52"/>
                  <a:pt x="33" y="55"/>
                </a:cubicBezTo>
                <a:cubicBezTo>
                  <a:pt x="33" y="58"/>
                  <a:pt x="35" y="60"/>
                  <a:pt x="37" y="60"/>
                </a:cubicBezTo>
                <a:cubicBezTo>
                  <a:pt x="40" y="60"/>
                  <a:pt x="42" y="58"/>
                  <a:pt x="42" y="55"/>
                </a:cubicBezTo>
                <a:cubicBezTo>
                  <a:pt x="42" y="52"/>
                  <a:pt x="40" y="50"/>
                  <a:pt x="37" y="50"/>
                </a:cubicBezTo>
                <a:close/>
                <a:moveTo>
                  <a:pt x="26" y="50"/>
                </a:moveTo>
                <a:cubicBezTo>
                  <a:pt x="23" y="50"/>
                  <a:pt x="21" y="52"/>
                  <a:pt x="21" y="55"/>
                </a:cubicBezTo>
                <a:cubicBezTo>
                  <a:pt x="21" y="58"/>
                  <a:pt x="23" y="60"/>
                  <a:pt x="26" y="60"/>
                </a:cubicBezTo>
                <a:cubicBezTo>
                  <a:pt x="28" y="60"/>
                  <a:pt x="30" y="58"/>
                  <a:pt x="30" y="55"/>
                </a:cubicBezTo>
                <a:cubicBezTo>
                  <a:pt x="30" y="52"/>
                  <a:pt x="28" y="50"/>
                  <a:pt x="26" y="50"/>
                </a:cubicBezTo>
                <a:close/>
                <a:moveTo>
                  <a:pt x="13" y="50"/>
                </a:moveTo>
                <a:cubicBezTo>
                  <a:pt x="11" y="50"/>
                  <a:pt x="9" y="52"/>
                  <a:pt x="9" y="55"/>
                </a:cubicBezTo>
                <a:cubicBezTo>
                  <a:pt x="9" y="58"/>
                  <a:pt x="11" y="60"/>
                  <a:pt x="13" y="60"/>
                </a:cubicBezTo>
                <a:cubicBezTo>
                  <a:pt x="16" y="60"/>
                  <a:pt x="18" y="58"/>
                  <a:pt x="18" y="55"/>
                </a:cubicBezTo>
                <a:cubicBezTo>
                  <a:pt x="18" y="52"/>
                  <a:pt x="16" y="50"/>
                  <a:pt x="13" y="50"/>
                </a:cubicBezTo>
                <a:close/>
                <a:moveTo>
                  <a:pt x="50" y="37"/>
                </a:moveTo>
                <a:cubicBezTo>
                  <a:pt x="47" y="37"/>
                  <a:pt x="45" y="39"/>
                  <a:pt x="45" y="41"/>
                </a:cubicBezTo>
                <a:cubicBezTo>
                  <a:pt x="45" y="44"/>
                  <a:pt x="47" y="46"/>
                  <a:pt x="50" y="46"/>
                </a:cubicBezTo>
                <a:cubicBezTo>
                  <a:pt x="53" y="46"/>
                  <a:pt x="55" y="44"/>
                  <a:pt x="55" y="41"/>
                </a:cubicBezTo>
                <a:cubicBezTo>
                  <a:pt x="55" y="39"/>
                  <a:pt x="53" y="37"/>
                  <a:pt x="50" y="37"/>
                </a:cubicBezTo>
                <a:close/>
                <a:moveTo>
                  <a:pt x="37" y="37"/>
                </a:moveTo>
                <a:cubicBezTo>
                  <a:pt x="35" y="37"/>
                  <a:pt x="33" y="39"/>
                  <a:pt x="33" y="41"/>
                </a:cubicBezTo>
                <a:cubicBezTo>
                  <a:pt x="33" y="44"/>
                  <a:pt x="35" y="46"/>
                  <a:pt x="37" y="46"/>
                </a:cubicBezTo>
                <a:cubicBezTo>
                  <a:pt x="40" y="46"/>
                  <a:pt x="42" y="44"/>
                  <a:pt x="42" y="41"/>
                </a:cubicBezTo>
                <a:cubicBezTo>
                  <a:pt x="42" y="39"/>
                  <a:pt x="40" y="37"/>
                  <a:pt x="37" y="37"/>
                </a:cubicBezTo>
                <a:close/>
                <a:moveTo>
                  <a:pt x="26" y="37"/>
                </a:moveTo>
                <a:cubicBezTo>
                  <a:pt x="23" y="37"/>
                  <a:pt x="21" y="39"/>
                  <a:pt x="21" y="41"/>
                </a:cubicBezTo>
                <a:cubicBezTo>
                  <a:pt x="21" y="44"/>
                  <a:pt x="23" y="46"/>
                  <a:pt x="26" y="46"/>
                </a:cubicBezTo>
                <a:cubicBezTo>
                  <a:pt x="28" y="46"/>
                  <a:pt x="30" y="44"/>
                  <a:pt x="30" y="41"/>
                </a:cubicBezTo>
                <a:cubicBezTo>
                  <a:pt x="30" y="39"/>
                  <a:pt x="28" y="37"/>
                  <a:pt x="26" y="37"/>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10" name="Freeform 22">
            <a:extLst>
              <a:ext uri="{FF2B5EF4-FFF2-40B4-BE49-F238E27FC236}">
                <a16:creationId xmlns:a16="http://schemas.microsoft.com/office/drawing/2014/main" id="{38434CB6-83EF-4C68-B136-58CBC60C1507}"/>
              </a:ext>
            </a:extLst>
          </p:cNvPr>
          <p:cNvSpPr>
            <a:spLocks noEditPoints="1" noChangeArrowheads="1"/>
          </p:cNvSpPr>
          <p:nvPr/>
        </p:nvSpPr>
        <p:spPr bwMode="auto">
          <a:xfrm>
            <a:off x="5497513" y="2222500"/>
            <a:ext cx="241300" cy="269875"/>
          </a:xfrm>
          <a:custGeom>
            <a:avLst/>
            <a:gdLst>
              <a:gd name="T0" fmla="*/ 796056241 w 64"/>
              <a:gd name="T1" fmla="*/ 0 h 96"/>
              <a:gd name="T2" fmla="*/ 909776406 w 64"/>
              <a:gd name="T3" fmla="*/ 695448197 h 96"/>
              <a:gd name="T4" fmla="*/ 127938014 w 64"/>
              <a:gd name="T5" fmla="*/ 758672038 h 96"/>
              <a:gd name="T6" fmla="*/ 0 w 64"/>
              <a:gd name="T7" fmla="*/ 63223841 h 96"/>
              <a:gd name="T8" fmla="*/ 99506088 w 64"/>
              <a:gd name="T9" fmla="*/ 102738039 h 96"/>
              <a:gd name="T10" fmla="*/ 810270319 w 64"/>
              <a:gd name="T11" fmla="*/ 371432336 h 96"/>
              <a:gd name="T12" fmla="*/ 99506088 w 64"/>
              <a:gd name="T13" fmla="*/ 102738039 h 96"/>
              <a:gd name="T14" fmla="*/ 284304184 w 64"/>
              <a:gd name="T15" fmla="*/ 63223841 h 96"/>
              <a:gd name="T16" fmla="*/ 611254373 w 64"/>
              <a:gd name="T17" fmla="*/ 31611921 h 96"/>
              <a:gd name="T18" fmla="*/ 383810272 w 64"/>
              <a:gd name="T19" fmla="*/ 403044257 h 96"/>
              <a:gd name="T20" fmla="*/ 341168038 w 64"/>
              <a:gd name="T21" fmla="*/ 466268098 h 96"/>
              <a:gd name="T22" fmla="*/ 511748286 w 64"/>
              <a:gd name="T23" fmla="*/ 489974930 h 96"/>
              <a:gd name="T24" fmla="*/ 554394291 w 64"/>
              <a:gd name="T25" fmla="*/ 426753900 h 96"/>
              <a:gd name="T26" fmla="*/ 383810272 w 64"/>
              <a:gd name="T27" fmla="*/ 403044257 h 96"/>
              <a:gd name="T28" fmla="*/ 113723936 w 64"/>
              <a:gd name="T29" fmla="*/ 434656177 h 96"/>
              <a:gd name="T30" fmla="*/ 312736111 w 64"/>
              <a:gd name="T31" fmla="*/ 458363009 h 96"/>
              <a:gd name="T32" fmla="*/ 781838392 w 64"/>
              <a:gd name="T33" fmla="*/ 434656177 h 96"/>
              <a:gd name="T34" fmla="*/ 582826217 w 64"/>
              <a:gd name="T35" fmla="*/ 458363009 h 96"/>
              <a:gd name="T36" fmla="*/ 781838392 w 64"/>
              <a:gd name="T37" fmla="*/ 434656177 h 96"/>
              <a:gd name="T38" fmla="*/ 113723936 w 64"/>
              <a:gd name="T39" fmla="*/ 513684573 h 96"/>
              <a:gd name="T40" fmla="*/ 312736111 w 64"/>
              <a:gd name="T41" fmla="*/ 561101048 h 96"/>
              <a:gd name="T42" fmla="*/ 540180213 w 64"/>
              <a:gd name="T43" fmla="*/ 513684573 h 96"/>
              <a:gd name="T44" fmla="*/ 355382116 w 64"/>
              <a:gd name="T45" fmla="*/ 561101048 h 96"/>
              <a:gd name="T46" fmla="*/ 540180213 w 64"/>
              <a:gd name="T47" fmla="*/ 513684573 h 96"/>
              <a:gd name="T48" fmla="*/ 582826217 w 64"/>
              <a:gd name="T49" fmla="*/ 513684573 h 96"/>
              <a:gd name="T50" fmla="*/ 781838392 w 64"/>
              <a:gd name="T51" fmla="*/ 561101048 h 96"/>
              <a:gd name="T52" fmla="*/ 312736111 w 64"/>
              <a:gd name="T53" fmla="*/ 576905603 h 96"/>
              <a:gd name="T54" fmla="*/ 113723936 w 64"/>
              <a:gd name="T55" fmla="*/ 632227167 h 96"/>
              <a:gd name="T56" fmla="*/ 312736111 w 64"/>
              <a:gd name="T57" fmla="*/ 576905603 h 96"/>
              <a:gd name="T58" fmla="*/ 355382116 w 64"/>
              <a:gd name="T59" fmla="*/ 576905603 h 96"/>
              <a:gd name="T60" fmla="*/ 540180213 w 64"/>
              <a:gd name="T61" fmla="*/ 632227167 h 96"/>
              <a:gd name="T62" fmla="*/ 781838392 w 64"/>
              <a:gd name="T63" fmla="*/ 576905603 h 96"/>
              <a:gd name="T64" fmla="*/ 582826217 w 64"/>
              <a:gd name="T65" fmla="*/ 632227167 h 96"/>
              <a:gd name="T66" fmla="*/ 781838392 w 64"/>
              <a:gd name="T67" fmla="*/ 576905603 h 96"/>
              <a:gd name="T68" fmla="*/ 113723936 w 64"/>
              <a:gd name="T69" fmla="*/ 648031721 h 96"/>
              <a:gd name="T70" fmla="*/ 312736111 w 64"/>
              <a:gd name="T71" fmla="*/ 703353285 h 96"/>
              <a:gd name="T72" fmla="*/ 540180213 w 64"/>
              <a:gd name="T73" fmla="*/ 648031721 h 96"/>
              <a:gd name="T74" fmla="*/ 355382116 w 64"/>
              <a:gd name="T75" fmla="*/ 703353285 h 96"/>
              <a:gd name="T76" fmla="*/ 540180213 w 64"/>
              <a:gd name="T77" fmla="*/ 648031721 h 96"/>
              <a:gd name="T78" fmla="*/ 582826217 w 64"/>
              <a:gd name="T79" fmla="*/ 648031721 h 96"/>
              <a:gd name="T80" fmla="*/ 781838392 w 64"/>
              <a:gd name="T81" fmla="*/ 703353285 h 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96"/>
              <a:gd name="T125" fmla="*/ 64 w 64"/>
              <a:gd name="T126" fmla="*/ 96 h 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96">
                <a:moveTo>
                  <a:pt x="9" y="0"/>
                </a:moveTo>
                <a:cubicBezTo>
                  <a:pt x="56" y="0"/>
                  <a:pt x="56" y="0"/>
                  <a:pt x="56" y="0"/>
                </a:cubicBezTo>
                <a:cubicBezTo>
                  <a:pt x="60" y="0"/>
                  <a:pt x="64" y="3"/>
                  <a:pt x="64" y="8"/>
                </a:cubicBezTo>
                <a:cubicBezTo>
                  <a:pt x="64" y="88"/>
                  <a:pt x="64" y="88"/>
                  <a:pt x="64" y="88"/>
                </a:cubicBezTo>
                <a:cubicBezTo>
                  <a:pt x="64" y="93"/>
                  <a:pt x="60" y="96"/>
                  <a:pt x="56" y="96"/>
                </a:cubicBezTo>
                <a:cubicBezTo>
                  <a:pt x="9" y="96"/>
                  <a:pt x="9" y="96"/>
                  <a:pt x="9" y="96"/>
                </a:cubicBezTo>
                <a:cubicBezTo>
                  <a:pt x="4" y="96"/>
                  <a:pt x="0" y="93"/>
                  <a:pt x="0" y="88"/>
                </a:cubicBezTo>
                <a:cubicBezTo>
                  <a:pt x="0" y="8"/>
                  <a:pt x="0" y="8"/>
                  <a:pt x="0" y="8"/>
                </a:cubicBezTo>
                <a:cubicBezTo>
                  <a:pt x="0" y="3"/>
                  <a:pt x="4" y="0"/>
                  <a:pt x="9" y="0"/>
                </a:cubicBezTo>
                <a:close/>
                <a:moveTo>
                  <a:pt x="7" y="13"/>
                </a:moveTo>
                <a:cubicBezTo>
                  <a:pt x="7" y="47"/>
                  <a:pt x="7" y="47"/>
                  <a:pt x="7" y="47"/>
                </a:cubicBezTo>
                <a:cubicBezTo>
                  <a:pt x="57" y="47"/>
                  <a:pt x="57" y="47"/>
                  <a:pt x="57" y="47"/>
                </a:cubicBezTo>
                <a:cubicBezTo>
                  <a:pt x="57" y="13"/>
                  <a:pt x="57" y="13"/>
                  <a:pt x="57" y="13"/>
                </a:cubicBezTo>
                <a:cubicBezTo>
                  <a:pt x="7" y="13"/>
                  <a:pt x="7" y="13"/>
                  <a:pt x="7" y="13"/>
                </a:cubicBezTo>
                <a:close/>
                <a:moveTo>
                  <a:pt x="20" y="4"/>
                </a:moveTo>
                <a:cubicBezTo>
                  <a:pt x="20" y="8"/>
                  <a:pt x="20" y="8"/>
                  <a:pt x="20" y="8"/>
                </a:cubicBezTo>
                <a:cubicBezTo>
                  <a:pt x="43" y="8"/>
                  <a:pt x="43" y="8"/>
                  <a:pt x="43" y="8"/>
                </a:cubicBezTo>
                <a:cubicBezTo>
                  <a:pt x="43" y="4"/>
                  <a:pt x="43" y="4"/>
                  <a:pt x="43" y="4"/>
                </a:cubicBezTo>
                <a:cubicBezTo>
                  <a:pt x="20" y="4"/>
                  <a:pt x="20" y="4"/>
                  <a:pt x="20" y="4"/>
                </a:cubicBezTo>
                <a:close/>
                <a:moveTo>
                  <a:pt x="27" y="51"/>
                </a:moveTo>
                <a:cubicBezTo>
                  <a:pt x="25" y="51"/>
                  <a:pt x="24" y="53"/>
                  <a:pt x="24" y="54"/>
                </a:cubicBezTo>
                <a:cubicBezTo>
                  <a:pt x="24" y="59"/>
                  <a:pt x="24" y="59"/>
                  <a:pt x="24" y="59"/>
                </a:cubicBezTo>
                <a:cubicBezTo>
                  <a:pt x="24" y="61"/>
                  <a:pt x="25" y="62"/>
                  <a:pt x="27" y="62"/>
                </a:cubicBezTo>
                <a:cubicBezTo>
                  <a:pt x="36" y="62"/>
                  <a:pt x="36" y="62"/>
                  <a:pt x="36" y="62"/>
                </a:cubicBezTo>
                <a:cubicBezTo>
                  <a:pt x="38" y="62"/>
                  <a:pt x="39" y="61"/>
                  <a:pt x="39" y="59"/>
                </a:cubicBezTo>
                <a:cubicBezTo>
                  <a:pt x="39" y="54"/>
                  <a:pt x="39" y="54"/>
                  <a:pt x="39" y="54"/>
                </a:cubicBezTo>
                <a:cubicBezTo>
                  <a:pt x="39" y="53"/>
                  <a:pt x="38" y="51"/>
                  <a:pt x="36" y="51"/>
                </a:cubicBezTo>
                <a:cubicBezTo>
                  <a:pt x="27" y="51"/>
                  <a:pt x="27" y="51"/>
                  <a:pt x="27" y="51"/>
                </a:cubicBezTo>
                <a:close/>
                <a:moveTo>
                  <a:pt x="22" y="55"/>
                </a:moveTo>
                <a:cubicBezTo>
                  <a:pt x="8" y="55"/>
                  <a:pt x="8" y="55"/>
                  <a:pt x="8" y="55"/>
                </a:cubicBezTo>
                <a:cubicBezTo>
                  <a:pt x="8" y="58"/>
                  <a:pt x="8" y="58"/>
                  <a:pt x="8" y="58"/>
                </a:cubicBezTo>
                <a:cubicBezTo>
                  <a:pt x="22" y="58"/>
                  <a:pt x="22" y="58"/>
                  <a:pt x="22" y="58"/>
                </a:cubicBezTo>
                <a:cubicBezTo>
                  <a:pt x="22" y="55"/>
                  <a:pt x="22" y="55"/>
                  <a:pt x="22" y="55"/>
                </a:cubicBezTo>
                <a:close/>
                <a:moveTo>
                  <a:pt x="55" y="55"/>
                </a:moveTo>
                <a:cubicBezTo>
                  <a:pt x="41" y="55"/>
                  <a:pt x="41" y="55"/>
                  <a:pt x="41" y="55"/>
                </a:cubicBezTo>
                <a:cubicBezTo>
                  <a:pt x="41" y="58"/>
                  <a:pt x="41" y="58"/>
                  <a:pt x="41" y="58"/>
                </a:cubicBezTo>
                <a:cubicBezTo>
                  <a:pt x="55" y="58"/>
                  <a:pt x="55" y="58"/>
                  <a:pt x="55" y="58"/>
                </a:cubicBezTo>
                <a:cubicBezTo>
                  <a:pt x="55" y="55"/>
                  <a:pt x="55" y="55"/>
                  <a:pt x="55" y="55"/>
                </a:cubicBezTo>
                <a:close/>
                <a:moveTo>
                  <a:pt x="22" y="65"/>
                </a:moveTo>
                <a:cubicBezTo>
                  <a:pt x="8" y="65"/>
                  <a:pt x="8" y="65"/>
                  <a:pt x="8" y="65"/>
                </a:cubicBezTo>
                <a:cubicBezTo>
                  <a:pt x="8" y="71"/>
                  <a:pt x="8" y="71"/>
                  <a:pt x="8" y="71"/>
                </a:cubicBezTo>
                <a:cubicBezTo>
                  <a:pt x="22" y="71"/>
                  <a:pt x="22" y="71"/>
                  <a:pt x="22" y="71"/>
                </a:cubicBezTo>
                <a:cubicBezTo>
                  <a:pt x="22" y="65"/>
                  <a:pt x="22" y="65"/>
                  <a:pt x="22" y="65"/>
                </a:cubicBezTo>
                <a:close/>
                <a:moveTo>
                  <a:pt x="38" y="65"/>
                </a:moveTo>
                <a:cubicBezTo>
                  <a:pt x="25" y="65"/>
                  <a:pt x="25" y="65"/>
                  <a:pt x="25" y="65"/>
                </a:cubicBezTo>
                <a:cubicBezTo>
                  <a:pt x="25" y="71"/>
                  <a:pt x="25" y="71"/>
                  <a:pt x="25" y="71"/>
                </a:cubicBezTo>
                <a:cubicBezTo>
                  <a:pt x="38" y="71"/>
                  <a:pt x="38" y="71"/>
                  <a:pt x="38" y="71"/>
                </a:cubicBezTo>
                <a:cubicBezTo>
                  <a:pt x="38" y="65"/>
                  <a:pt x="38" y="65"/>
                  <a:pt x="38" y="65"/>
                </a:cubicBezTo>
                <a:close/>
                <a:moveTo>
                  <a:pt x="55" y="65"/>
                </a:moveTo>
                <a:cubicBezTo>
                  <a:pt x="41" y="65"/>
                  <a:pt x="41" y="65"/>
                  <a:pt x="41" y="65"/>
                </a:cubicBezTo>
                <a:cubicBezTo>
                  <a:pt x="41" y="71"/>
                  <a:pt x="41" y="71"/>
                  <a:pt x="41" y="71"/>
                </a:cubicBezTo>
                <a:cubicBezTo>
                  <a:pt x="55" y="71"/>
                  <a:pt x="55" y="71"/>
                  <a:pt x="55" y="71"/>
                </a:cubicBezTo>
                <a:cubicBezTo>
                  <a:pt x="55" y="65"/>
                  <a:pt x="55" y="65"/>
                  <a:pt x="55" y="65"/>
                </a:cubicBezTo>
                <a:close/>
                <a:moveTo>
                  <a:pt x="22" y="73"/>
                </a:moveTo>
                <a:cubicBezTo>
                  <a:pt x="8" y="73"/>
                  <a:pt x="8" y="73"/>
                  <a:pt x="8" y="73"/>
                </a:cubicBezTo>
                <a:cubicBezTo>
                  <a:pt x="8" y="80"/>
                  <a:pt x="8" y="80"/>
                  <a:pt x="8" y="80"/>
                </a:cubicBezTo>
                <a:cubicBezTo>
                  <a:pt x="22" y="80"/>
                  <a:pt x="22" y="80"/>
                  <a:pt x="22" y="80"/>
                </a:cubicBezTo>
                <a:cubicBezTo>
                  <a:pt x="22" y="73"/>
                  <a:pt x="22" y="73"/>
                  <a:pt x="22" y="73"/>
                </a:cubicBezTo>
                <a:close/>
                <a:moveTo>
                  <a:pt x="38" y="73"/>
                </a:moveTo>
                <a:cubicBezTo>
                  <a:pt x="25" y="73"/>
                  <a:pt x="25" y="73"/>
                  <a:pt x="25" y="73"/>
                </a:cubicBezTo>
                <a:cubicBezTo>
                  <a:pt x="25" y="80"/>
                  <a:pt x="25" y="80"/>
                  <a:pt x="25" y="80"/>
                </a:cubicBezTo>
                <a:cubicBezTo>
                  <a:pt x="38" y="80"/>
                  <a:pt x="38" y="80"/>
                  <a:pt x="38" y="80"/>
                </a:cubicBezTo>
                <a:cubicBezTo>
                  <a:pt x="38" y="73"/>
                  <a:pt x="38" y="73"/>
                  <a:pt x="38" y="73"/>
                </a:cubicBezTo>
                <a:close/>
                <a:moveTo>
                  <a:pt x="55" y="73"/>
                </a:moveTo>
                <a:cubicBezTo>
                  <a:pt x="41" y="73"/>
                  <a:pt x="41" y="73"/>
                  <a:pt x="41" y="73"/>
                </a:cubicBezTo>
                <a:cubicBezTo>
                  <a:pt x="41" y="80"/>
                  <a:pt x="41" y="80"/>
                  <a:pt x="41" y="80"/>
                </a:cubicBezTo>
                <a:cubicBezTo>
                  <a:pt x="55" y="80"/>
                  <a:pt x="55" y="80"/>
                  <a:pt x="55" y="80"/>
                </a:cubicBezTo>
                <a:cubicBezTo>
                  <a:pt x="55" y="73"/>
                  <a:pt x="55" y="73"/>
                  <a:pt x="55" y="73"/>
                </a:cubicBezTo>
                <a:close/>
                <a:moveTo>
                  <a:pt x="22" y="82"/>
                </a:moveTo>
                <a:cubicBezTo>
                  <a:pt x="8" y="82"/>
                  <a:pt x="8" y="82"/>
                  <a:pt x="8" y="82"/>
                </a:cubicBezTo>
                <a:cubicBezTo>
                  <a:pt x="8" y="89"/>
                  <a:pt x="8" y="89"/>
                  <a:pt x="8" y="89"/>
                </a:cubicBezTo>
                <a:cubicBezTo>
                  <a:pt x="22" y="89"/>
                  <a:pt x="22" y="89"/>
                  <a:pt x="22" y="89"/>
                </a:cubicBezTo>
                <a:cubicBezTo>
                  <a:pt x="22" y="82"/>
                  <a:pt x="22" y="82"/>
                  <a:pt x="22" y="82"/>
                </a:cubicBezTo>
                <a:close/>
                <a:moveTo>
                  <a:pt x="38" y="82"/>
                </a:moveTo>
                <a:cubicBezTo>
                  <a:pt x="25" y="82"/>
                  <a:pt x="25" y="82"/>
                  <a:pt x="25" y="82"/>
                </a:cubicBezTo>
                <a:cubicBezTo>
                  <a:pt x="25" y="89"/>
                  <a:pt x="25" y="89"/>
                  <a:pt x="25" y="89"/>
                </a:cubicBezTo>
                <a:cubicBezTo>
                  <a:pt x="38" y="89"/>
                  <a:pt x="38" y="89"/>
                  <a:pt x="38" y="89"/>
                </a:cubicBezTo>
                <a:cubicBezTo>
                  <a:pt x="38" y="82"/>
                  <a:pt x="38" y="82"/>
                  <a:pt x="38" y="82"/>
                </a:cubicBezTo>
                <a:close/>
                <a:moveTo>
                  <a:pt x="55" y="82"/>
                </a:moveTo>
                <a:cubicBezTo>
                  <a:pt x="41" y="82"/>
                  <a:pt x="41" y="82"/>
                  <a:pt x="41" y="82"/>
                </a:cubicBezTo>
                <a:cubicBezTo>
                  <a:pt x="41" y="89"/>
                  <a:pt x="41" y="89"/>
                  <a:pt x="41" y="89"/>
                </a:cubicBezTo>
                <a:cubicBezTo>
                  <a:pt x="55" y="89"/>
                  <a:pt x="55" y="89"/>
                  <a:pt x="55" y="89"/>
                </a:cubicBezTo>
                <a:lnTo>
                  <a:pt x="55" y="82"/>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11" name="Freeform 23">
            <a:extLst>
              <a:ext uri="{FF2B5EF4-FFF2-40B4-BE49-F238E27FC236}">
                <a16:creationId xmlns:a16="http://schemas.microsoft.com/office/drawing/2014/main" id="{85406771-4FEE-4EEB-B5B8-B8E64E3E40B9}"/>
              </a:ext>
            </a:extLst>
          </p:cNvPr>
          <p:cNvSpPr>
            <a:spLocks noEditPoints="1" noChangeArrowheads="1"/>
          </p:cNvSpPr>
          <p:nvPr/>
        </p:nvSpPr>
        <p:spPr bwMode="auto">
          <a:xfrm>
            <a:off x="4725988" y="2222500"/>
            <a:ext cx="341312" cy="227013"/>
          </a:xfrm>
          <a:custGeom>
            <a:avLst/>
            <a:gdLst>
              <a:gd name="T0" fmla="*/ 1280152542 w 91"/>
              <a:gd name="T1" fmla="*/ 133531289 h 81"/>
              <a:gd name="T2" fmla="*/ 1280152542 w 91"/>
              <a:gd name="T3" fmla="*/ 494849103 h 81"/>
              <a:gd name="T4" fmla="*/ 1209816015 w 91"/>
              <a:gd name="T5" fmla="*/ 596960111 h 81"/>
              <a:gd name="T6" fmla="*/ 1041001600 w 91"/>
              <a:gd name="T7" fmla="*/ 636233360 h 81"/>
              <a:gd name="T8" fmla="*/ 253215997 w 91"/>
              <a:gd name="T9" fmla="*/ 636233360 h 81"/>
              <a:gd name="T10" fmla="*/ 70336527 w 91"/>
              <a:gd name="T11" fmla="*/ 596960111 h 81"/>
              <a:gd name="T12" fmla="*/ 0 w 91"/>
              <a:gd name="T13" fmla="*/ 494849103 h 81"/>
              <a:gd name="T14" fmla="*/ 0 w 91"/>
              <a:gd name="T15" fmla="*/ 133531289 h 81"/>
              <a:gd name="T16" fmla="*/ 0 w 91"/>
              <a:gd name="T17" fmla="*/ 94258040 h 81"/>
              <a:gd name="T18" fmla="*/ 70336527 w 91"/>
              <a:gd name="T19" fmla="*/ 94258040 h 81"/>
              <a:gd name="T20" fmla="*/ 211013331 w 91"/>
              <a:gd name="T21" fmla="*/ 94258040 h 81"/>
              <a:gd name="T22" fmla="*/ 211013331 w 91"/>
              <a:gd name="T23" fmla="*/ 188513277 h 81"/>
              <a:gd name="T24" fmla="*/ 295418663 w 91"/>
              <a:gd name="T25" fmla="*/ 235642297 h 81"/>
              <a:gd name="T26" fmla="*/ 295418663 w 91"/>
              <a:gd name="T27" fmla="*/ 235642297 h 81"/>
              <a:gd name="T28" fmla="*/ 337621330 w 91"/>
              <a:gd name="T29" fmla="*/ 227786526 h 81"/>
              <a:gd name="T30" fmla="*/ 295418663 w 91"/>
              <a:gd name="T31" fmla="*/ 188513277 h 81"/>
              <a:gd name="T32" fmla="*/ 295418663 w 91"/>
              <a:gd name="T33" fmla="*/ 47129020 h 81"/>
              <a:gd name="T34" fmla="*/ 379823996 w 91"/>
              <a:gd name="T35" fmla="*/ 0 h 81"/>
              <a:gd name="T36" fmla="*/ 379823996 w 91"/>
              <a:gd name="T37" fmla="*/ 0 h 81"/>
              <a:gd name="T38" fmla="*/ 464229328 w 91"/>
              <a:gd name="T39" fmla="*/ 47129020 h 81"/>
              <a:gd name="T40" fmla="*/ 464229328 w 91"/>
              <a:gd name="T41" fmla="*/ 94258040 h 81"/>
              <a:gd name="T42" fmla="*/ 829988269 w 91"/>
              <a:gd name="T43" fmla="*/ 94258040 h 81"/>
              <a:gd name="T44" fmla="*/ 829988269 w 91"/>
              <a:gd name="T45" fmla="*/ 188513277 h 81"/>
              <a:gd name="T46" fmla="*/ 914393601 w 91"/>
              <a:gd name="T47" fmla="*/ 235642297 h 81"/>
              <a:gd name="T48" fmla="*/ 914393601 w 91"/>
              <a:gd name="T49" fmla="*/ 235642297 h 81"/>
              <a:gd name="T50" fmla="*/ 956596268 w 91"/>
              <a:gd name="T51" fmla="*/ 227786526 h 81"/>
              <a:gd name="T52" fmla="*/ 914393601 w 91"/>
              <a:gd name="T53" fmla="*/ 188513277 h 81"/>
              <a:gd name="T54" fmla="*/ 914393601 w 91"/>
              <a:gd name="T55" fmla="*/ 47129020 h 81"/>
              <a:gd name="T56" fmla="*/ 984733879 w 91"/>
              <a:gd name="T57" fmla="*/ 0 h 81"/>
              <a:gd name="T58" fmla="*/ 984733879 w 91"/>
              <a:gd name="T59" fmla="*/ 0 h 81"/>
              <a:gd name="T60" fmla="*/ 1069139211 w 91"/>
              <a:gd name="T61" fmla="*/ 47129020 h 81"/>
              <a:gd name="T62" fmla="*/ 1069139211 w 91"/>
              <a:gd name="T63" fmla="*/ 94258040 h 81"/>
              <a:gd name="T64" fmla="*/ 1209816015 w 91"/>
              <a:gd name="T65" fmla="*/ 94258040 h 81"/>
              <a:gd name="T66" fmla="*/ 1280152542 w 91"/>
              <a:gd name="T67" fmla="*/ 94258040 h 81"/>
              <a:gd name="T68" fmla="*/ 1280152542 w 91"/>
              <a:gd name="T69" fmla="*/ 133531289 h 81"/>
              <a:gd name="T70" fmla="*/ 633043744 w 91"/>
              <a:gd name="T71" fmla="*/ 534122352 h 81"/>
              <a:gd name="T72" fmla="*/ 633043744 w 91"/>
              <a:gd name="T73" fmla="*/ 314188795 h 81"/>
              <a:gd name="T74" fmla="*/ 548638411 w 91"/>
              <a:gd name="T75" fmla="*/ 314188795 h 81"/>
              <a:gd name="T76" fmla="*/ 534569606 w 91"/>
              <a:gd name="T77" fmla="*/ 329897534 h 81"/>
              <a:gd name="T78" fmla="*/ 506435745 w 91"/>
              <a:gd name="T79" fmla="*/ 337753305 h 81"/>
              <a:gd name="T80" fmla="*/ 506435745 w 91"/>
              <a:gd name="T81" fmla="*/ 369173585 h 81"/>
              <a:gd name="T82" fmla="*/ 534569606 w 91"/>
              <a:gd name="T83" fmla="*/ 369173585 h 81"/>
              <a:gd name="T84" fmla="*/ 534569606 w 91"/>
              <a:gd name="T85" fmla="*/ 534122352 h 81"/>
              <a:gd name="T86" fmla="*/ 633043744 w 91"/>
              <a:gd name="T87" fmla="*/ 534122352 h 81"/>
              <a:gd name="T88" fmla="*/ 773716797 w 91"/>
              <a:gd name="T89" fmla="*/ 534122352 h 81"/>
              <a:gd name="T90" fmla="*/ 773716797 w 91"/>
              <a:gd name="T91" fmla="*/ 314188795 h 81"/>
              <a:gd name="T92" fmla="*/ 689311465 w 91"/>
              <a:gd name="T93" fmla="*/ 314188795 h 81"/>
              <a:gd name="T94" fmla="*/ 675246410 w 91"/>
              <a:gd name="T95" fmla="*/ 329897534 h 81"/>
              <a:gd name="T96" fmla="*/ 647108799 w 91"/>
              <a:gd name="T97" fmla="*/ 337753305 h 81"/>
              <a:gd name="T98" fmla="*/ 647108799 w 91"/>
              <a:gd name="T99" fmla="*/ 369173585 h 81"/>
              <a:gd name="T100" fmla="*/ 675246410 w 91"/>
              <a:gd name="T101" fmla="*/ 369173585 h 81"/>
              <a:gd name="T102" fmla="*/ 675246410 w 91"/>
              <a:gd name="T103" fmla="*/ 534122352 h 81"/>
              <a:gd name="T104" fmla="*/ 773716797 w 91"/>
              <a:gd name="T105" fmla="*/ 534122352 h 81"/>
              <a:gd name="T106" fmla="*/ 1139475738 w 91"/>
              <a:gd name="T107" fmla="*/ 282771316 h 81"/>
              <a:gd name="T108" fmla="*/ 140676804 w 91"/>
              <a:gd name="T109" fmla="*/ 282771316 h 81"/>
              <a:gd name="T110" fmla="*/ 140676804 w 91"/>
              <a:gd name="T111" fmla="*/ 494849103 h 81"/>
              <a:gd name="T112" fmla="*/ 168810665 w 91"/>
              <a:gd name="T113" fmla="*/ 541975320 h 81"/>
              <a:gd name="T114" fmla="*/ 253215997 w 91"/>
              <a:gd name="T115" fmla="*/ 557686862 h 81"/>
              <a:gd name="T116" fmla="*/ 1041001600 w 91"/>
              <a:gd name="T117" fmla="*/ 557686862 h 81"/>
              <a:gd name="T118" fmla="*/ 1111341877 w 91"/>
              <a:gd name="T119" fmla="*/ 541975320 h 81"/>
              <a:gd name="T120" fmla="*/ 1139475738 w 91"/>
              <a:gd name="T121" fmla="*/ 494849103 h 81"/>
              <a:gd name="T122" fmla="*/ 1139475738 w 91"/>
              <a:gd name="T123" fmla="*/ 282771316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1"/>
              <a:gd name="T187" fmla="*/ 0 h 81"/>
              <a:gd name="T188" fmla="*/ 91 w 91"/>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1" h="81">
                <a:moveTo>
                  <a:pt x="91" y="17"/>
                </a:moveTo>
                <a:cubicBezTo>
                  <a:pt x="91" y="63"/>
                  <a:pt x="91" y="63"/>
                  <a:pt x="91" y="63"/>
                </a:cubicBezTo>
                <a:cubicBezTo>
                  <a:pt x="91" y="68"/>
                  <a:pt x="89" y="72"/>
                  <a:pt x="86" y="76"/>
                </a:cubicBezTo>
                <a:cubicBezTo>
                  <a:pt x="83" y="79"/>
                  <a:pt x="79" y="81"/>
                  <a:pt x="74" y="81"/>
                </a:cubicBezTo>
                <a:cubicBezTo>
                  <a:pt x="18" y="81"/>
                  <a:pt x="18" y="81"/>
                  <a:pt x="18" y="81"/>
                </a:cubicBezTo>
                <a:cubicBezTo>
                  <a:pt x="13" y="81"/>
                  <a:pt x="8" y="79"/>
                  <a:pt x="5" y="76"/>
                </a:cubicBezTo>
                <a:cubicBezTo>
                  <a:pt x="2" y="72"/>
                  <a:pt x="0" y="68"/>
                  <a:pt x="0" y="63"/>
                </a:cubicBezTo>
                <a:cubicBezTo>
                  <a:pt x="0" y="17"/>
                  <a:pt x="0" y="17"/>
                  <a:pt x="0" y="17"/>
                </a:cubicBezTo>
                <a:cubicBezTo>
                  <a:pt x="0" y="12"/>
                  <a:pt x="0" y="12"/>
                  <a:pt x="0" y="12"/>
                </a:cubicBezTo>
                <a:cubicBezTo>
                  <a:pt x="5" y="12"/>
                  <a:pt x="5" y="12"/>
                  <a:pt x="5" y="12"/>
                </a:cubicBezTo>
                <a:cubicBezTo>
                  <a:pt x="15" y="12"/>
                  <a:pt x="15" y="12"/>
                  <a:pt x="15" y="12"/>
                </a:cubicBezTo>
                <a:cubicBezTo>
                  <a:pt x="15" y="24"/>
                  <a:pt x="15" y="24"/>
                  <a:pt x="15" y="24"/>
                </a:cubicBezTo>
                <a:cubicBezTo>
                  <a:pt x="15" y="28"/>
                  <a:pt x="18" y="30"/>
                  <a:pt x="21" y="30"/>
                </a:cubicBezTo>
                <a:cubicBezTo>
                  <a:pt x="21" y="30"/>
                  <a:pt x="21" y="30"/>
                  <a:pt x="21" y="30"/>
                </a:cubicBezTo>
                <a:cubicBezTo>
                  <a:pt x="22" y="30"/>
                  <a:pt x="23" y="30"/>
                  <a:pt x="24" y="29"/>
                </a:cubicBezTo>
                <a:cubicBezTo>
                  <a:pt x="22" y="28"/>
                  <a:pt x="21" y="27"/>
                  <a:pt x="21" y="24"/>
                </a:cubicBezTo>
                <a:cubicBezTo>
                  <a:pt x="21" y="6"/>
                  <a:pt x="21" y="6"/>
                  <a:pt x="21" y="6"/>
                </a:cubicBezTo>
                <a:cubicBezTo>
                  <a:pt x="21" y="3"/>
                  <a:pt x="24" y="0"/>
                  <a:pt x="27" y="0"/>
                </a:cubicBezTo>
                <a:cubicBezTo>
                  <a:pt x="27" y="0"/>
                  <a:pt x="27" y="0"/>
                  <a:pt x="27" y="0"/>
                </a:cubicBezTo>
                <a:cubicBezTo>
                  <a:pt x="30" y="0"/>
                  <a:pt x="33" y="3"/>
                  <a:pt x="33" y="6"/>
                </a:cubicBezTo>
                <a:cubicBezTo>
                  <a:pt x="33" y="12"/>
                  <a:pt x="33" y="12"/>
                  <a:pt x="33" y="12"/>
                </a:cubicBezTo>
                <a:cubicBezTo>
                  <a:pt x="59" y="12"/>
                  <a:pt x="59" y="12"/>
                  <a:pt x="59" y="12"/>
                </a:cubicBezTo>
                <a:cubicBezTo>
                  <a:pt x="59" y="24"/>
                  <a:pt x="59" y="24"/>
                  <a:pt x="59" y="24"/>
                </a:cubicBezTo>
                <a:cubicBezTo>
                  <a:pt x="59" y="28"/>
                  <a:pt x="61" y="30"/>
                  <a:pt x="65" y="30"/>
                </a:cubicBezTo>
                <a:cubicBezTo>
                  <a:pt x="65" y="30"/>
                  <a:pt x="65" y="30"/>
                  <a:pt x="65" y="30"/>
                </a:cubicBezTo>
                <a:cubicBezTo>
                  <a:pt x="66" y="30"/>
                  <a:pt x="67" y="30"/>
                  <a:pt x="68" y="29"/>
                </a:cubicBezTo>
                <a:cubicBezTo>
                  <a:pt x="66" y="28"/>
                  <a:pt x="65" y="27"/>
                  <a:pt x="65" y="24"/>
                </a:cubicBezTo>
                <a:cubicBezTo>
                  <a:pt x="65" y="6"/>
                  <a:pt x="65" y="6"/>
                  <a:pt x="65" y="6"/>
                </a:cubicBezTo>
                <a:cubicBezTo>
                  <a:pt x="65" y="3"/>
                  <a:pt x="67" y="0"/>
                  <a:pt x="70" y="0"/>
                </a:cubicBezTo>
                <a:cubicBezTo>
                  <a:pt x="70" y="0"/>
                  <a:pt x="70" y="0"/>
                  <a:pt x="70" y="0"/>
                </a:cubicBezTo>
                <a:cubicBezTo>
                  <a:pt x="74" y="0"/>
                  <a:pt x="76" y="3"/>
                  <a:pt x="76" y="6"/>
                </a:cubicBezTo>
                <a:cubicBezTo>
                  <a:pt x="76" y="12"/>
                  <a:pt x="76" y="12"/>
                  <a:pt x="76" y="12"/>
                </a:cubicBezTo>
                <a:cubicBezTo>
                  <a:pt x="86" y="12"/>
                  <a:pt x="86" y="12"/>
                  <a:pt x="86" y="12"/>
                </a:cubicBezTo>
                <a:cubicBezTo>
                  <a:pt x="91" y="12"/>
                  <a:pt x="91" y="12"/>
                  <a:pt x="91" y="12"/>
                </a:cubicBezTo>
                <a:cubicBezTo>
                  <a:pt x="91" y="17"/>
                  <a:pt x="91" y="17"/>
                  <a:pt x="91" y="17"/>
                </a:cubicBezTo>
                <a:close/>
                <a:moveTo>
                  <a:pt x="45" y="68"/>
                </a:moveTo>
                <a:cubicBezTo>
                  <a:pt x="45" y="40"/>
                  <a:pt x="45" y="40"/>
                  <a:pt x="45" y="40"/>
                </a:cubicBezTo>
                <a:cubicBezTo>
                  <a:pt x="39" y="40"/>
                  <a:pt x="39" y="40"/>
                  <a:pt x="39" y="40"/>
                </a:cubicBezTo>
                <a:cubicBezTo>
                  <a:pt x="39" y="40"/>
                  <a:pt x="39" y="41"/>
                  <a:pt x="38" y="42"/>
                </a:cubicBezTo>
                <a:cubicBezTo>
                  <a:pt x="38" y="43"/>
                  <a:pt x="37" y="43"/>
                  <a:pt x="36" y="43"/>
                </a:cubicBezTo>
                <a:cubicBezTo>
                  <a:pt x="36" y="47"/>
                  <a:pt x="36" y="47"/>
                  <a:pt x="36" y="47"/>
                </a:cubicBezTo>
                <a:cubicBezTo>
                  <a:pt x="38" y="47"/>
                  <a:pt x="38" y="47"/>
                  <a:pt x="38" y="47"/>
                </a:cubicBezTo>
                <a:cubicBezTo>
                  <a:pt x="38" y="68"/>
                  <a:pt x="38" y="68"/>
                  <a:pt x="38" y="68"/>
                </a:cubicBezTo>
                <a:cubicBezTo>
                  <a:pt x="45" y="68"/>
                  <a:pt x="45" y="68"/>
                  <a:pt x="45" y="68"/>
                </a:cubicBezTo>
                <a:close/>
                <a:moveTo>
                  <a:pt x="55" y="68"/>
                </a:moveTo>
                <a:cubicBezTo>
                  <a:pt x="55" y="40"/>
                  <a:pt x="55" y="40"/>
                  <a:pt x="55" y="40"/>
                </a:cubicBezTo>
                <a:cubicBezTo>
                  <a:pt x="49" y="40"/>
                  <a:pt x="49" y="40"/>
                  <a:pt x="49" y="40"/>
                </a:cubicBezTo>
                <a:cubicBezTo>
                  <a:pt x="49" y="40"/>
                  <a:pt x="49" y="41"/>
                  <a:pt x="48" y="42"/>
                </a:cubicBezTo>
                <a:cubicBezTo>
                  <a:pt x="48" y="43"/>
                  <a:pt x="47" y="43"/>
                  <a:pt x="46" y="43"/>
                </a:cubicBezTo>
                <a:cubicBezTo>
                  <a:pt x="46" y="47"/>
                  <a:pt x="46" y="47"/>
                  <a:pt x="46" y="47"/>
                </a:cubicBezTo>
                <a:cubicBezTo>
                  <a:pt x="48" y="47"/>
                  <a:pt x="48" y="47"/>
                  <a:pt x="48" y="47"/>
                </a:cubicBezTo>
                <a:cubicBezTo>
                  <a:pt x="48" y="68"/>
                  <a:pt x="48" y="68"/>
                  <a:pt x="48" y="68"/>
                </a:cubicBezTo>
                <a:cubicBezTo>
                  <a:pt x="55" y="68"/>
                  <a:pt x="55" y="68"/>
                  <a:pt x="55" y="68"/>
                </a:cubicBezTo>
                <a:close/>
                <a:moveTo>
                  <a:pt x="81" y="36"/>
                </a:moveTo>
                <a:cubicBezTo>
                  <a:pt x="10" y="36"/>
                  <a:pt x="10" y="36"/>
                  <a:pt x="10" y="36"/>
                </a:cubicBezTo>
                <a:cubicBezTo>
                  <a:pt x="10" y="63"/>
                  <a:pt x="10" y="63"/>
                  <a:pt x="10" y="63"/>
                </a:cubicBezTo>
                <a:cubicBezTo>
                  <a:pt x="10" y="65"/>
                  <a:pt x="11" y="67"/>
                  <a:pt x="12" y="69"/>
                </a:cubicBezTo>
                <a:cubicBezTo>
                  <a:pt x="14" y="70"/>
                  <a:pt x="15" y="71"/>
                  <a:pt x="18" y="71"/>
                </a:cubicBezTo>
                <a:cubicBezTo>
                  <a:pt x="74" y="71"/>
                  <a:pt x="74" y="71"/>
                  <a:pt x="74" y="71"/>
                </a:cubicBezTo>
                <a:cubicBezTo>
                  <a:pt x="76" y="71"/>
                  <a:pt x="78" y="70"/>
                  <a:pt x="79" y="69"/>
                </a:cubicBezTo>
                <a:cubicBezTo>
                  <a:pt x="80" y="67"/>
                  <a:pt x="81" y="65"/>
                  <a:pt x="81" y="63"/>
                </a:cubicBezTo>
                <a:lnTo>
                  <a:pt x="81" y="36"/>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12" name="Freeform 24">
            <a:extLst>
              <a:ext uri="{FF2B5EF4-FFF2-40B4-BE49-F238E27FC236}">
                <a16:creationId xmlns:a16="http://schemas.microsoft.com/office/drawing/2014/main" id="{08B931D0-7EC0-40C5-A1BB-E443EB1FCD33}"/>
              </a:ext>
            </a:extLst>
          </p:cNvPr>
          <p:cNvSpPr>
            <a:spLocks noEditPoints="1" noChangeArrowheads="1"/>
          </p:cNvSpPr>
          <p:nvPr/>
        </p:nvSpPr>
        <p:spPr bwMode="auto">
          <a:xfrm>
            <a:off x="4076700" y="2200275"/>
            <a:ext cx="307975" cy="290513"/>
          </a:xfrm>
          <a:custGeom>
            <a:avLst/>
            <a:gdLst>
              <a:gd name="T0" fmla="*/ 691193551 w 82"/>
              <a:gd name="T1" fmla="*/ 561818621 h 104"/>
              <a:gd name="T2" fmla="*/ 606556763 w 82"/>
              <a:gd name="T3" fmla="*/ 561818621 h 104"/>
              <a:gd name="T4" fmla="*/ 846360370 w 82"/>
              <a:gd name="T5" fmla="*/ 772502001 h 104"/>
              <a:gd name="T6" fmla="*/ 973313674 w 82"/>
              <a:gd name="T7" fmla="*/ 811517338 h 104"/>
              <a:gd name="T8" fmla="*/ 1086160221 w 82"/>
              <a:gd name="T9" fmla="*/ 538409978 h 104"/>
              <a:gd name="T10" fmla="*/ 1086160221 w 82"/>
              <a:gd name="T11" fmla="*/ 210683380 h 104"/>
              <a:gd name="T12" fmla="*/ 733510067 w 82"/>
              <a:gd name="T13" fmla="*/ 273107361 h 104"/>
              <a:gd name="T14" fmla="*/ 451389944 w 82"/>
              <a:gd name="T15" fmla="*/ 296516004 h 104"/>
              <a:gd name="T16" fmla="*/ 338543397 w 82"/>
              <a:gd name="T17" fmla="*/ 296516004 h 104"/>
              <a:gd name="T18" fmla="*/ 112846547 w 82"/>
              <a:gd name="T19" fmla="*/ 421363966 h 104"/>
              <a:gd name="T20" fmla="*/ 169273576 w 82"/>
              <a:gd name="T21" fmla="*/ 702273277 h 104"/>
              <a:gd name="T22" fmla="*/ 268013366 w 82"/>
              <a:gd name="T23" fmla="*/ 811517338 h 104"/>
              <a:gd name="T24" fmla="*/ 578347004 w 82"/>
              <a:gd name="T25" fmla="*/ 811517338 h 104"/>
              <a:gd name="T26" fmla="*/ 578347004 w 82"/>
              <a:gd name="T27" fmla="*/ 0 h 104"/>
              <a:gd name="T28" fmla="*/ 818146855 w 82"/>
              <a:gd name="T29" fmla="*/ 140454655 h 104"/>
              <a:gd name="T30" fmla="*/ 578347004 w 82"/>
              <a:gd name="T31" fmla="*/ 273107361 h 104"/>
              <a:gd name="T32" fmla="*/ 338543397 w 82"/>
              <a:gd name="T33" fmla="*/ 140454655 h 104"/>
              <a:gd name="T34" fmla="*/ 578347004 w 82"/>
              <a:gd name="T35" fmla="*/ 0 h 104"/>
              <a:gd name="T36" fmla="*/ 719403309 w 82"/>
              <a:gd name="T37" fmla="*/ 140454655 h 104"/>
              <a:gd name="T38" fmla="*/ 578347004 w 82"/>
              <a:gd name="T39" fmla="*/ 218485330 h 104"/>
              <a:gd name="T40" fmla="*/ 437286942 w 82"/>
              <a:gd name="T41" fmla="*/ 140454655 h 104"/>
              <a:gd name="T42" fmla="*/ 578347004 w 82"/>
              <a:gd name="T43" fmla="*/ 62423981 h 104"/>
              <a:gd name="T44" fmla="*/ 578347004 w 82"/>
              <a:gd name="T45" fmla="*/ 452577353 h 104"/>
              <a:gd name="T46" fmla="*/ 578347004 w 82"/>
              <a:gd name="T47" fmla="*/ 663260733 h 104"/>
              <a:gd name="T48" fmla="*/ 578347004 w 82"/>
              <a:gd name="T49" fmla="*/ 452577353 h 104"/>
              <a:gd name="T50" fmla="*/ 296226880 w 82"/>
              <a:gd name="T51" fmla="*/ 421363966 h 104"/>
              <a:gd name="T52" fmla="*/ 394966670 w 82"/>
              <a:gd name="T53" fmla="*/ 382348629 h 104"/>
              <a:gd name="T54" fmla="*/ 451389944 w 82"/>
              <a:gd name="T55" fmla="*/ 421363966 h 104"/>
              <a:gd name="T56" fmla="*/ 366756911 w 82"/>
              <a:gd name="T57" fmla="*/ 421363966 h 104"/>
              <a:gd name="T58" fmla="*/ 338543397 w 82"/>
              <a:gd name="T59" fmla="*/ 444772610 h 104"/>
              <a:gd name="T60" fmla="*/ 874570128 w 82"/>
              <a:gd name="T61" fmla="*/ 444772610 h 104"/>
              <a:gd name="T62" fmla="*/ 804040098 w 82"/>
              <a:gd name="T63" fmla="*/ 429168709 h 104"/>
              <a:gd name="T64" fmla="*/ 747616824 w 82"/>
              <a:gd name="T65" fmla="*/ 413562016 h 104"/>
              <a:gd name="T66" fmla="*/ 677086793 w 82"/>
              <a:gd name="T67" fmla="*/ 390153372 h 104"/>
              <a:gd name="T68" fmla="*/ 818146855 w 82"/>
              <a:gd name="T69" fmla="*/ 390153372 h 104"/>
              <a:gd name="T70" fmla="*/ 874570128 w 82"/>
              <a:gd name="T71" fmla="*/ 444772610 h 104"/>
              <a:gd name="T72" fmla="*/ 536026732 w 82"/>
              <a:gd name="T73" fmla="*/ 561818621 h 104"/>
              <a:gd name="T74" fmla="*/ 451389944 w 82"/>
              <a:gd name="T75" fmla="*/ 561818621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104"/>
              <a:gd name="T116" fmla="*/ 82 w 82"/>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104">
                <a:moveTo>
                  <a:pt x="46" y="67"/>
                </a:moveTo>
                <a:cubicBezTo>
                  <a:pt x="48" y="67"/>
                  <a:pt x="49" y="69"/>
                  <a:pt x="49" y="72"/>
                </a:cubicBezTo>
                <a:cubicBezTo>
                  <a:pt x="49" y="74"/>
                  <a:pt x="48" y="76"/>
                  <a:pt x="46" y="76"/>
                </a:cubicBezTo>
                <a:cubicBezTo>
                  <a:pt x="44" y="76"/>
                  <a:pt x="43" y="74"/>
                  <a:pt x="43" y="72"/>
                </a:cubicBezTo>
                <a:cubicBezTo>
                  <a:pt x="43" y="69"/>
                  <a:pt x="44" y="67"/>
                  <a:pt x="46" y="67"/>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5"/>
                </a:cubicBezTo>
                <a:cubicBezTo>
                  <a:pt x="79" y="48"/>
                  <a:pt x="82" y="37"/>
                  <a:pt x="77" y="27"/>
                </a:cubicBezTo>
                <a:cubicBezTo>
                  <a:pt x="70" y="28"/>
                  <a:pt x="62" y="32"/>
                  <a:pt x="58" y="38"/>
                </a:cubicBezTo>
                <a:cubicBezTo>
                  <a:pt x="56" y="37"/>
                  <a:pt x="54" y="36"/>
                  <a:pt x="52" y="35"/>
                </a:cubicBezTo>
                <a:cubicBezTo>
                  <a:pt x="51" y="38"/>
                  <a:pt x="51" y="38"/>
                  <a:pt x="51" y="38"/>
                </a:cubicBezTo>
                <a:cubicBezTo>
                  <a:pt x="43" y="37"/>
                  <a:pt x="40" y="37"/>
                  <a:pt x="32" y="38"/>
                </a:cubicBezTo>
                <a:cubicBezTo>
                  <a:pt x="31" y="35"/>
                  <a:pt x="31" y="35"/>
                  <a:pt x="31" y="35"/>
                </a:cubicBezTo>
                <a:cubicBezTo>
                  <a:pt x="28" y="36"/>
                  <a:pt x="26" y="36"/>
                  <a:pt x="24" y="38"/>
                </a:cubicBezTo>
                <a:cubicBezTo>
                  <a:pt x="19" y="32"/>
                  <a:pt x="12" y="28"/>
                  <a:pt x="5" y="27"/>
                </a:cubicBezTo>
                <a:cubicBezTo>
                  <a:pt x="0" y="37"/>
                  <a:pt x="2" y="48"/>
                  <a:pt x="8" y="54"/>
                </a:cubicBezTo>
                <a:cubicBezTo>
                  <a:pt x="6" y="59"/>
                  <a:pt x="5" y="64"/>
                  <a:pt x="5" y="69"/>
                </a:cubicBezTo>
                <a:cubicBezTo>
                  <a:pt x="5" y="77"/>
                  <a:pt x="7" y="84"/>
                  <a:pt x="12" y="90"/>
                </a:cubicBezTo>
                <a:cubicBezTo>
                  <a:pt x="12" y="104"/>
                  <a:pt x="12" y="104"/>
                  <a:pt x="12" y="104"/>
                </a:cubicBezTo>
                <a:cubicBezTo>
                  <a:pt x="19" y="104"/>
                  <a:pt x="19" y="104"/>
                  <a:pt x="19" y="104"/>
                </a:cubicBezTo>
                <a:cubicBezTo>
                  <a:pt x="21" y="99"/>
                  <a:pt x="21" y="99"/>
                  <a:pt x="21" y="99"/>
                </a:cubicBezTo>
                <a:cubicBezTo>
                  <a:pt x="27" y="102"/>
                  <a:pt x="33" y="104"/>
                  <a:pt x="41" y="104"/>
                </a:cubicBezTo>
                <a:cubicBezTo>
                  <a:pt x="48" y="104"/>
                  <a:pt x="54" y="102"/>
                  <a:pt x="60" y="99"/>
                </a:cubicBezTo>
                <a:close/>
                <a:moveTo>
                  <a:pt x="41" y="0"/>
                </a:moveTo>
                <a:cubicBezTo>
                  <a:pt x="46" y="0"/>
                  <a:pt x="50" y="2"/>
                  <a:pt x="53" y="5"/>
                </a:cubicBezTo>
                <a:cubicBezTo>
                  <a:pt x="57" y="9"/>
                  <a:pt x="58" y="13"/>
                  <a:pt x="58" y="18"/>
                </a:cubicBezTo>
                <a:cubicBezTo>
                  <a:pt x="58" y="22"/>
                  <a:pt x="57" y="27"/>
                  <a:pt x="53" y="30"/>
                </a:cubicBezTo>
                <a:cubicBezTo>
                  <a:pt x="50" y="33"/>
                  <a:pt x="46" y="35"/>
                  <a:pt x="41" y="35"/>
                </a:cubicBezTo>
                <a:cubicBezTo>
                  <a:pt x="36" y="35"/>
                  <a:pt x="32" y="33"/>
                  <a:pt x="29" y="30"/>
                </a:cubicBezTo>
                <a:cubicBezTo>
                  <a:pt x="26" y="27"/>
                  <a:pt x="24" y="22"/>
                  <a:pt x="24" y="18"/>
                </a:cubicBezTo>
                <a:cubicBezTo>
                  <a:pt x="24" y="13"/>
                  <a:pt x="26" y="9"/>
                  <a:pt x="29" y="5"/>
                </a:cubicBezTo>
                <a:cubicBezTo>
                  <a:pt x="32" y="2"/>
                  <a:pt x="36" y="0"/>
                  <a:pt x="41" y="0"/>
                </a:cubicBezTo>
                <a:close/>
                <a:moveTo>
                  <a:pt x="48" y="11"/>
                </a:moveTo>
                <a:cubicBezTo>
                  <a:pt x="50" y="12"/>
                  <a:pt x="51" y="15"/>
                  <a:pt x="51" y="18"/>
                </a:cubicBezTo>
                <a:cubicBezTo>
                  <a:pt x="51" y="20"/>
                  <a:pt x="50" y="23"/>
                  <a:pt x="48" y="25"/>
                </a:cubicBezTo>
                <a:cubicBezTo>
                  <a:pt x="46" y="26"/>
                  <a:pt x="44" y="28"/>
                  <a:pt x="41" y="28"/>
                </a:cubicBezTo>
                <a:cubicBezTo>
                  <a:pt x="39" y="28"/>
                  <a:pt x="36" y="26"/>
                  <a:pt x="34" y="25"/>
                </a:cubicBezTo>
                <a:cubicBezTo>
                  <a:pt x="32" y="23"/>
                  <a:pt x="31" y="20"/>
                  <a:pt x="31" y="18"/>
                </a:cubicBezTo>
                <a:cubicBezTo>
                  <a:pt x="31" y="15"/>
                  <a:pt x="32" y="12"/>
                  <a:pt x="34" y="11"/>
                </a:cubicBezTo>
                <a:cubicBezTo>
                  <a:pt x="36" y="9"/>
                  <a:pt x="39" y="8"/>
                  <a:pt x="41" y="8"/>
                </a:cubicBezTo>
                <a:cubicBezTo>
                  <a:pt x="44" y="8"/>
                  <a:pt x="46" y="9"/>
                  <a:pt x="48" y="11"/>
                </a:cubicBezTo>
                <a:close/>
                <a:moveTo>
                  <a:pt x="41" y="58"/>
                </a:moveTo>
                <a:cubicBezTo>
                  <a:pt x="33" y="58"/>
                  <a:pt x="26" y="64"/>
                  <a:pt x="26" y="71"/>
                </a:cubicBezTo>
                <a:cubicBezTo>
                  <a:pt x="26" y="79"/>
                  <a:pt x="33" y="85"/>
                  <a:pt x="41" y="85"/>
                </a:cubicBezTo>
                <a:cubicBezTo>
                  <a:pt x="48" y="85"/>
                  <a:pt x="55" y="79"/>
                  <a:pt x="55" y="71"/>
                </a:cubicBezTo>
                <a:cubicBezTo>
                  <a:pt x="55" y="64"/>
                  <a:pt x="48" y="58"/>
                  <a:pt x="41" y="58"/>
                </a:cubicBezTo>
                <a:close/>
                <a:moveTo>
                  <a:pt x="20" y="57"/>
                </a:moveTo>
                <a:cubicBezTo>
                  <a:pt x="20" y="56"/>
                  <a:pt x="20" y="55"/>
                  <a:pt x="21" y="54"/>
                </a:cubicBezTo>
                <a:cubicBezTo>
                  <a:pt x="21" y="52"/>
                  <a:pt x="22" y="51"/>
                  <a:pt x="24" y="50"/>
                </a:cubicBezTo>
                <a:cubicBezTo>
                  <a:pt x="25" y="49"/>
                  <a:pt x="27" y="49"/>
                  <a:pt x="28" y="49"/>
                </a:cubicBezTo>
                <a:cubicBezTo>
                  <a:pt x="30" y="49"/>
                  <a:pt x="32" y="49"/>
                  <a:pt x="34" y="50"/>
                </a:cubicBezTo>
                <a:cubicBezTo>
                  <a:pt x="32" y="54"/>
                  <a:pt x="32" y="54"/>
                  <a:pt x="32" y="54"/>
                </a:cubicBezTo>
                <a:cubicBezTo>
                  <a:pt x="31" y="53"/>
                  <a:pt x="30" y="53"/>
                  <a:pt x="29" y="53"/>
                </a:cubicBezTo>
                <a:cubicBezTo>
                  <a:pt x="28" y="53"/>
                  <a:pt x="27" y="53"/>
                  <a:pt x="26" y="54"/>
                </a:cubicBezTo>
                <a:cubicBezTo>
                  <a:pt x="26" y="54"/>
                  <a:pt x="25" y="55"/>
                  <a:pt x="25" y="55"/>
                </a:cubicBezTo>
                <a:cubicBezTo>
                  <a:pt x="25" y="56"/>
                  <a:pt x="24" y="57"/>
                  <a:pt x="24" y="57"/>
                </a:cubicBezTo>
                <a:cubicBezTo>
                  <a:pt x="20" y="57"/>
                  <a:pt x="20" y="57"/>
                  <a:pt x="20" y="57"/>
                </a:cubicBezTo>
                <a:close/>
                <a:moveTo>
                  <a:pt x="62" y="57"/>
                </a:moveTo>
                <a:cubicBezTo>
                  <a:pt x="57" y="57"/>
                  <a:pt x="57" y="57"/>
                  <a:pt x="57" y="57"/>
                </a:cubicBezTo>
                <a:cubicBezTo>
                  <a:pt x="57" y="57"/>
                  <a:pt x="57" y="56"/>
                  <a:pt x="57" y="55"/>
                </a:cubicBezTo>
                <a:cubicBezTo>
                  <a:pt x="57" y="55"/>
                  <a:pt x="56" y="54"/>
                  <a:pt x="56" y="54"/>
                </a:cubicBezTo>
                <a:cubicBezTo>
                  <a:pt x="55" y="53"/>
                  <a:pt x="54" y="53"/>
                  <a:pt x="53" y="53"/>
                </a:cubicBezTo>
                <a:cubicBezTo>
                  <a:pt x="52" y="53"/>
                  <a:pt x="51" y="53"/>
                  <a:pt x="50" y="54"/>
                </a:cubicBezTo>
                <a:cubicBezTo>
                  <a:pt x="48" y="50"/>
                  <a:pt x="48" y="50"/>
                  <a:pt x="48" y="50"/>
                </a:cubicBezTo>
                <a:cubicBezTo>
                  <a:pt x="50" y="49"/>
                  <a:pt x="52" y="49"/>
                  <a:pt x="53" y="49"/>
                </a:cubicBezTo>
                <a:cubicBezTo>
                  <a:pt x="55" y="49"/>
                  <a:pt x="57" y="49"/>
                  <a:pt x="58" y="50"/>
                </a:cubicBezTo>
                <a:cubicBezTo>
                  <a:pt x="59" y="51"/>
                  <a:pt x="60" y="52"/>
                  <a:pt x="61" y="54"/>
                </a:cubicBezTo>
                <a:cubicBezTo>
                  <a:pt x="62" y="55"/>
                  <a:pt x="62" y="56"/>
                  <a:pt x="62" y="57"/>
                </a:cubicBezTo>
                <a:close/>
                <a:moveTo>
                  <a:pt x="35" y="67"/>
                </a:moveTo>
                <a:cubicBezTo>
                  <a:pt x="37" y="67"/>
                  <a:pt x="38" y="69"/>
                  <a:pt x="38" y="72"/>
                </a:cubicBezTo>
                <a:cubicBezTo>
                  <a:pt x="38" y="74"/>
                  <a:pt x="37" y="76"/>
                  <a:pt x="35" y="76"/>
                </a:cubicBezTo>
                <a:cubicBezTo>
                  <a:pt x="33" y="76"/>
                  <a:pt x="32" y="74"/>
                  <a:pt x="32" y="72"/>
                </a:cubicBezTo>
                <a:cubicBezTo>
                  <a:pt x="32" y="69"/>
                  <a:pt x="33" y="67"/>
                  <a:pt x="35" y="67"/>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13" name="Freeform 25">
            <a:extLst>
              <a:ext uri="{FF2B5EF4-FFF2-40B4-BE49-F238E27FC236}">
                <a16:creationId xmlns:a16="http://schemas.microsoft.com/office/drawing/2014/main" id="{994C9160-9799-4139-AB46-3EC9021907D2}"/>
              </a:ext>
            </a:extLst>
          </p:cNvPr>
          <p:cNvSpPr>
            <a:spLocks noEditPoints="1" noChangeArrowheads="1"/>
          </p:cNvSpPr>
          <p:nvPr/>
        </p:nvSpPr>
        <p:spPr bwMode="auto">
          <a:xfrm>
            <a:off x="4786313" y="1644650"/>
            <a:ext cx="292100" cy="315913"/>
          </a:xfrm>
          <a:custGeom>
            <a:avLst/>
            <a:gdLst>
              <a:gd name="T0" fmla="*/ 294504208 w 78"/>
              <a:gd name="T1" fmla="*/ 286417444 h 112"/>
              <a:gd name="T2" fmla="*/ 294504208 w 78"/>
              <a:gd name="T3" fmla="*/ 87516363 h 112"/>
              <a:gd name="T4" fmla="*/ 813397388 w 78"/>
              <a:gd name="T5" fmla="*/ 87516363 h 112"/>
              <a:gd name="T6" fmla="*/ 799372844 w 78"/>
              <a:gd name="T7" fmla="*/ 286417444 h 112"/>
              <a:gd name="T8" fmla="*/ 743274664 w 78"/>
              <a:gd name="T9" fmla="*/ 373936628 h 112"/>
              <a:gd name="T10" fmla="*/ 546938526 w 78"/>
              <a:gd name="T11" fmla="*/ 421673339 h 112"/>
              <a:gd name="T12" fmla="*/ 546938526 w 78"/>
              <a:gd name="T13" fmla="*/ 421673339 h 112"/>
              <a:gd name="T14" fmla="*/ 364626932 w 78"/>
              <a:gd name="T15" fmla="*/ 373936628 h 112"/>
              <a:gd name="T16" fmla="*/ 294504208 w 78"/>
              <a:gd name="T17" fmla="*/ 286417444 h 112"/>
              <a:gd name="T18" fmla="*/ 182311594 w 78"/>
              <a:gd name="T19" fmla="*/ 851300915 h 112"/>
              <a:gd name="T20" fmla="*/ 939610803 w 78"/>
              <a:gd name="T21" fmla="*/ 851300915 h 112"/>
              <a:gd name="T22" fmla="*/ 897540913 w 78"/>
              <a:gd name="T23" fmla="*/ 891080568 h 112"/>
              <a:gd name="T24" fmla="*/ 224385228 w 78"/>
              <a:gd name="T25" fmla="*/ 891080568 h 112"/>
              <a:gd name="T26" fmla="*/ 182311594 w 78"/>
              <a:gd name="T27" fmla="*/ 851300915 h 112"/>
              <a:gd name="T28" fmla="*/ 981684437 w 78"/>
              <a:gd name="T29" fmla="*/ 533058057 h 112"/>
              <a:gd name="T30" fmla="*/ 1065827962 w 78"/>
              <a:gd name="T31" fmla="*/ 716047842 h 112"/>
              <a:gd name="T32" fmla="*/ 953635347 w 78"/>
              <a:gd name="T33" fmla="*/ 819475501 h 112"/>
              <a:gd name="T34" fmla="*/ 925590003 w 78"/>
              <a:gd name="T35" fmla="*/ 819475501 h 112"/>
              <a:gd name="T36" fmla="*/ 925590003 w 78"/>
              <a:gd name="T37" fmla="*/ 572837709 h 112"/>
              <a:gd name="T38" fmla="*/ 589012160 w 78"/>
              <a:gd name="T39" fmla="*/ 572837709 h 112"/>
              <a:gd name="T40" fmla="*/ 687180229 w 78"/>
              <a:gd name="T41" fmla="*/ 445541694 h 112"/>
              <a:gd name="T42" fmla="*/ 715225574 w 78"/>
              <a:gd name="T43" fmla="*/ 429627577 h 112"/>
              <a:gd name="T44" fmla="*/ 911565458 w 78"/>
              <a:gd name="T45" fmla="*/ 453495932 h 112"/>
              <a:gd name="T46" fmla="*/ 925590003 w 78"/>
              <a:gd name="T47" fmla="*/ 453495932 h 112"/>
              <a:gd name="T48" fmla="*/ 925590003 w 78"/>
              <a:gd name="T49" fmla="*/ 461452991 h 112"/>
              <a:gd name="T50" fmla="*/ 981684437 w 78"/>
              <a:gd name="T51" fmla="*/ 533058057 h 112"/>
              <a:gd name="T52" fmla="*/ 981684437 w 78"/>
              <a:gd name="T53" fmla="*/ 533058057 h 112"/>
              <a:gd name="T54" fmla="*/ 196336138 w 78"/>
              <a:gd name="T55" fmla="*/ 819475501 h 112"/>
              <a:gd name="T56" fmla="*/ 154266249 w 78"/>
              <a:gd name="T57" fmla="*/ 819475501 h 112"/>
              <a:gd name="T58" fmla="*/ 42073635 w 78"/>
              <a:gd name="T59" fmla="*/ 716047842 h 112"/>
              <a:gd name="T60" fmla="*/ 126217159 w 78"/>
              <a:gd name="T61" fmla="*/ 533058057 h 112"/>
              <a:gd name="T62" fmla="*/ 196336138 w 78"/>
              <a:gd name="T63" fmla="*/ 461452991 h 112"/>
              <a:gd name="T64" fmla="*/ 196336138 w 78"/>
              <a:gd name="T65" fmla="*/ 453495932 h 112"/>
              <a:gd name="T66" fmla="*/ 196336138 w 78"/>
              <a:gd name="T67" fmla="*/ 453495932 h 112"/>
              <a:gd name="T68" fmla="*/ 392672277 w 78"/>
              <a:gd name="T69" fmla="*/ 429627577 h 112"/>
              <a:gd name="T70" fmla="*/ 420721367 w 78"/>
              <a:gd name="T71" fmla="*/ 445541694 h 112"/>
              <a:gd name="T72" fmla="*/ 532913981 w 78"/>
              <a:gd name="T73" fmla="*/ 572837709 h 112"/>
              <a:gd name="T74" fmla="*/ 196336138 w 78"/>
              <a:gd name="T75" fmla="*/ 572837709 h 112"/>
              <a:gd name="T76" fmla="*/ 196336138 w 78"/>
              <a:gd name="T77" fmla="*/ 819475501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
              <a:gd name="T118" fmla="*/ 0 h 112"/>
              <a:gd name="T119" fmla="*/ 78 w 78"/>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14" name="Freeform 26">
            <a:extLst>
              <a:ext uri="{FF2B5EF4-FFF2-40B4-BE49-F238E27FC236}">
                <a16:creationId xmlns:a16="http://schemas.microsoft.com/office/drawing/2014/main" id="{388E0CCA-5D0E-408C-BAF1-8936D71C445F}"/>
              </a:ext>
            </a:extLst>
          </p:cNvPr>
          <p:cNvSpPr>
            <a:spLocks noEditPoints="1" noChangeArrowheads="1"/>
          </p:cNvSpPr>
          <p:nvPr/>
        </p:nvSpPr>
        <p:spPr bwMode="auto">
          <a:xfrm>
            <a:off x="4762500" y="1195388"/>
            <a:ext cx="319088" cy="268287"/>
          </a:xfrm>
          <a:custGeom>
            <a:avLst/>
            <a:gdLst>
              <a:gd name="T0" fmla="*/ 704617630 w 85"/>
              <a:gd name="T1" fmla="*/ 725761520 h 95"/>
              <a:gd name="T2" fmla="*/ 817357051 w 85"/>
              <a:gd name="T3" fmla="*/ 638031671 h 95"/>
              <a:gd name="T4" fmla="*/ 803264623 w 85"/>
              <a:gd name="T5" fmla="*/ 590177743 h 95"/>
              <a:gd name="T6" fmla="*/ 620063064 w 85"/>
              <a:gd name="T7" fmla="*/ 494475534 h 95"/>
              <a:gd name="T8" fmla="*/ 535508498 w 85"/>
              <a:gd name="T9" fmla="*/ 486497525 h 95"/>
              <a:gd name="T10" fmla="*/ 422769076 w 85"/>
              <a:gd name="T11" fmla="*/ 526376270 h 95"/>
              <a:gd name="T12" fmla="*/ 253663698 w 85"/>
              <a:gd name="T13" fmla="*/ 279139915 h 95"/>
              <a:gd name="T14" fmla="*/ 366399365 w 85"/>
              <a:gd name="T15" fmla="*/ 239261171 h 95"/>
              <a:gd name="T16" fmla="*/ 394584221 w 85"/>
              <a:gd name="T17" fmla="*/ 191410066 h 95"/>
              <a:gd name="T18" fmla="*/ 324122082 w 85"/>
              <a:gd name="T19" fmla="*/ 55829113 h 95"/>
              <a:gd name="T20" fmla="*/ 267756126 w 85"/>
              <a:gd name="T21" fmla="*/ 31900736 h 95"/>
              <a:gd name="T22" fmla="*/ 70462138 w 85"/>
              <a:gd name="T23" fmla="*/ 39875920 h 95"/>
              <a:gd name="T24" fmla="*/ 0 w 85"/>
              <a:gd name="T25" fmla="*/ 79754665 h 95"/>
              <a:gd name="T26" fmla="*/ 605970636 w 85"/>
              <a:gd name="T27" fmla="*/ 741711888 h 95"/>
              <a:gd name="T28" fmla="*/ 704617630 w 85"/>
              <a:gd name="T29" fmla="*/ 725761520 h 95"/>
              <a:gd name="T30" fmla="*/ 648247919 w 85"/>
              <a:gd name="T31" fmla="*/ 414720869 h 95"/>
              <a:gd name="T32" fmla="*/ 450953931 w 85"/>
              <a:gd name="T33" fmla="*/ 414720869 h 95"/>
              <a:gd name="T34" fmla="*/ 465046359 w 85"/>
              <a:gd name="T35" fmla="*/ 390795316 h 95"/>
              <a:gd name="T36" fmla="*/ 577785781 w 85"/>
              <a:gd name="T37" fmla="*/ 295090283 h 95"/>
              <a:gd name="T38" fmla="*/ 591878208 w 85"/>
              <a:gd name="T39" fmla="*/ 247236355 h 95"/>
              <a:gd name="T40" fmla="*/ 577785781 w 85"/>
              <a:gd name="T41" fmla="*/ 231285987 h 95"/>
              <a:gd name="T42" fmla="*/ 563693353 w 85"/>
              <a:gd name="T43" fmla="*/ 247236355 h 95"/>
              <a:gd name="T44" fmla="*/ 549600925 w 85"/>
              <a:gd name="T45" fmla="*/ 279139915 h 95"/>
              <a:gd name="T46" fmla="*/ 479138787 w 85"/>
              <a:gd name="T47" fmla="*/ 279139915 h 95"/>
              <a:gd name="T48" fmla="*/ 493231214 w 85"/>
              <a:gd name="T49" fmla="*/ 239261171 h 95"/>
              <a:gd name="T50" fmla="*/ 591878208 w 85"/>
              <a:gd name="T51" fmla="*/ 199385250 h 95"/>
              <a:gd name="T52" fmla="*/ 662340347 w 85"/>
              <a:gd name="T53" fmla="*/ 215335618 h 95"/>
              <a:gd name="T54" fmla="*/ 676432774 w 85"/>
              <a:gd name="T55" fmla="*/ 263186723 h 95"/>
              <a:gd name="T56" fmla="*/ 662340347 w 85"/>
              <a:gd name="T57" fmla="*/ 287115099 h 95"/>
              <a:gd name="T58" fmla="*/ 549600925 w 85"/>
              <a:gd name="T59" fmla="*/ 390795316 h 95"/>
              <a:gd name="T60" fmla="*/ 648247919 w 85"/>
              <a:gd name="T61" fmla="*/ 390795316 h 95"/>
              <a:gd name="T62" fmla="*/ 648247919 w 85"/>
              <a:gd name="T63" fmla="*/ 414720869 h 95"/>
              <a:gd name="T64" fmla="*/ 887819189 w 85"/>
              <a:gd name="T65" fmla="*/ 390795316 h 95"/>
              <a:gd name="T66" fmla="*/ 845541906 w 85"/>
              <a:gd name="T67" fmla="*/ 390795316 h 95"/>
              <a:gd name="T68" fmla="*/ 845541906 w 85"/>
              <a:gd name="T69" fmla="*/ 414720869 h 95"/>
              <a:gd name="T70" fmla="*/ 760987340 w 85"/>
              <a:gd name="T71" fmla="*/ 414720869 h 95"/>
              <a:gd name="T72" fmla="*/ 775079768 w 85"/>
              <a:gd name="T73" fmla="*/ 390795316 h 95"/>
              <a:gd name="T74" fmla="*/ 662340347 w 85"/>
              <a:gd name="T75" fmla="*/ 390795316 h 95"/>
              <a:gd name="T76" fmla="*/ 662340347 w 85"/>
              <a:gd name="T77" fmla="*/ 358891756 h 95"/>
              <a:gd name="T78" fmla="*/ 775079768 w 85"/>
              <a:gd name="T79" fmla="*/ 207360434 h 95"/>
              <a:gd name="T80" fmla="*/ 887819189 w 85"/>
              <a:gd name="T81" fmla="*/ 207360434 h 95"/>
              <a:gd name="T82" fmla="*/ 859634334 w 85"/>
              <a:gd name="T83" fmla="*/ 358891756 h 95"/>
              <a:gd name="T84" fmla="*/ 901907863 w 85"/>
              <a:gd name="T85" fmla="*/ 358891756 h 95"/>
              <a:gd name="T86" fmla="*/ 887819189 w 85"/>
              <a:gd name="T87" fmla="*/ 390795316 h 95"/>
              <a:gd name="T88" fmla="*/ 775079768 w 85"/>
              <a:gd name="T89" fmla="*/ 358891756 h 95"/>
              <a:gd name="T90" fmla="*/ 732802485 w 85"/>
              <a:gd name="T91" fmla="*/ 358891756 h 95"/>
              <a:gd name="T92" fmla="*/ 789172196 w 85"/>
              <a:gd name="T93" fmla="*/ 271164731 h 95"/>
              <a:gd name="T94" fmla="*/ 775079768 w 85"/>
              <a:gd name="T95" fmla="*/ 358891756 h 95"/>
              <a:gd name="T96" fmla="*/ 605970636 w 85"/>
              <a:gd name="T97" fmla="*/ 0 h 95"/>
              <a:gd name="T98" fmla="*/ 1014647284 w 85"/>
              <a:gd name="T99" fmla="*/ 95705033 h 95"/>
              <a:gd name="T100" fmla="*/ 1197848844 w 85"/>
              <a:gd name="T101" fmla="*/ 326991020 h 95"/>
              <a:gd name="T102" fmla="*/ 1014647284 w 85"/>
              <a:gd name="T103" fmla="*/ 558277006 h 95"/>
              <a:gd name="T104" fmla="*/ 916000291 w 85"/>
              <a:gd name="T105" fmla="*/ 598155751 h 95"/>
              <a:gd name="T106" fmla="*/ 901907863 w 85"/>
              <a:gd name="T107" fmla="*/ 574227374 h 95"/>
              <a:gd name="T108" fmla="*/ 831449479 w 85"/>
              <a:gd name="T109" fmla="*/ 542326638 h 95"/>
              <a:gd name="T110" fmla="*/ 930092718 w 85"/>
              <a:gd name="T111" fmla="*/ 502450718 h 95"/>
              <a:gd name="T112" fmla="*/ 1056924567 w 85"/>
              <a:gd name="T113" fmla="*/ 326991020 h 95"/>
              <a:gd name="T114" fmla="*/ 930092718 w 85"/>
              <a:gd name="T115" fmla="*/ 143556138 h 95"/>
              <a:gd name="T116" fmla="*/ 605970636 w 85"/>
              <a:gd name="T117" fmla="*/ 71779481 h 95"/>
              <a:gd name="T118" fmla="*/ 436861504 w 85"/>
              <a:gd name="T119" fmla="*/ 87729849 h 95"/>
              <a:gd name="T120" fmla="*/ 422769076 w 85"/>
              <a:gd name="T121" fmla="*/ 39875920 h 95"/>
              <a:gd name="T122" fmla="*/ 394584221 w 85"/>
              <a:gd name="T123" fmla="*/ 15950368 h 95"/>
              <a:gd name="T124" fmla="*/ 605970636 w 85"/>
              <a:gd name="T125" fmla="*/ 0 h 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
              <a:gd name="T190" fmla="*/ 0 h 95"/>
              <a:gd name="T191" fmla="*/ 85 w 85"/>
              <a:gd name="T192" fmla="*/ 95 h 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 h="95">
                <a:moveTo>
                  <a:pt x="50" y="91"/>
                </a:moveTo>
                <a:cubicBezTo>
                  <a:pt x="53" y="87"/>
                  <a:pt x="55" y="83"/>
                  <a:pt x="58" y="80"/>
                </a:cubicBezTo>
                <a:cubicBezTo>
                  <a:pt x="59" y="78"/>
                  <a:pt x="58" y="76"/>
                  <a:pt x="57" y="74"/>
                </a:cubicBezTo>
                <a:cubicBezTo>
                  <a:pt x="52" y="70"/>
                  <a:pt x="48" y="66"/>
                  <a:pt x="44" y="62"/>
                </a:cubicBezTo>
                <a:cubicBezTo>
                  <a:pt x="42" y="60"/>
                  <a:pt x="40" y="60"/>
                  <a:pt x="38" y="61"/>
                </a:cubicBezTo>
                <a:cubicBezTo>
                  <a:pt x="36" y="62"/>
                  <a:pt x="33" y="64"/>
                  <a:pt x="30" y="66"/>
                </a:cubicBezTo>
                <a:cubicBezTo>
                  <a:pt x="21" y="52"/>
                  <a:pt x="20" y="45"/>
                  <a:pt x="18" y="35"/>
                </a:cubicBezTo>
                <a:cubicBezTo>
                  <a:pt x="20" y="33"/>
                  <a:pt x="23" y="31"/>
                  <a:pt x="26" y="30"/>
                </a:cubicBezTo>
                <a:cubicBezTo>
                  <a:pt x="28" y="29"/>
                  <a:pt x="28" y="27"/>
                  <a:pt x="28" y="24"/>
                </a:cubicBezTo>
                <a:cubicBezTo>
                  <a:pt x="26" y="19"/>
                  <a:pt x="24" y="13"/>
                  <a:pt x="23" y="7"/>
                </a:cubicBezTo>
                <a:cubicBezTo>
                  <a:pt x="22" y="5"/>
                  <a:pt x="21" y="3"/>
                  <a:pt x="19" y="4"/>
                </a:cubicBezTo>
                <a:cubicBezTo>
                  <a:pt x="14" y="4"/>
                  <a:pt x="9" y="4"/>
                  <a:pt x="5" y="5"/>
                </a:cubicBezTo>
                <a:cubicBezTo>
                  <a:pt x="1" y="5"/>
                  <a:pt x="0" y="7"/>
                  <a:pt x="0" y="10"/>
                </a:cubicBezTo>
                <a:cubicBezTo>
                  <a:pt x="2" y="45"/>
                  <a:pt x="15" y="77"/>
                  <a:pt x="43" y="93"/>
                </a:cubicBezTo>
                <a:cubicBezTo>
                  <a:pt x="46" y="95"/>
                  <a:pt x="48" y="95"/>
                  <a:pt x="50" y="91"/>
                </a:cubicBezTo>
                <a:close/>
                <a:moveTo>
                  <a:pt x="46" y="52"/>
                </a:moveTo>
                <a:cubicBezTo>
                  <a:pt x="32" y="52"/>
                  <a:pt x="32" y="52"/>
                  <a:pt x="32" y="52"/>
                </a:cubicBezTo>
                <a:cubicBezTo>
                  <a:pt x="33" y="49"/>
                  <a:pt x="33" y="49"/>
                  <a:pt x="33" y="49"/>
                </a:cubicBezTo>
                <a:cubicBezTo>
                  <a:pt x="41" y="37"/>
                  <a:pt x="41" y="37"/>
                  <a:pt x="41" y="37"/>
                </a:cubicBezTo>
                <a:cubicBezTo>
                  <a:pt x="41" y="35"/>
                  <a:pt x="42" y="34"/>
                  <a:pt x="42" y="31"/>
                </a:cubicBezTo>
                <a:cubicBezTo>
                  <a:pt x="42" y="30"/>
                  <a:pt x="42" y="29"/>
                  <a:pt x="41" y="29"/>
                </a:cubicBezTo>
                <a:cubicBezTo>
                  <a:pt x="41" y="29"/>
                  <a:pt x="40" y="30"/>
                  <a:pt x="40" y="31"/>
                </a:cubicBezTo>
                <a:cubicBezTo>
                  <a:pt x="39" y="35"/>
                  <a:pt x="39" y="35"/>
                  <a:pt x="39" y="35"/>
                </a:cubicBezTo>
                <a:cubicBezTo>
                  <a:pt x="34" y="35"/>
                  <a:pt x="34" y="35"/>
                  <a:pt x="34" y="35"/>
                </a:cubicBezTo>
                <a:cubicBezTo>
                  <a:pt x="35" y="30"/>
                  <a:pt x="35" y="30"/>
                  <a:pt x="35" y="30"/>
                </a:cubicBezTo>
                <a:cubicBezTo>
                  <a:pt x="35" y="27"/>
                  <a:pt x="38" y="25"/>
                  <a:pt x="42" y="25"/>
                </a:cubicBezTo>
                <a:cubicBezTo>
                  <a:pt x="45" y="25"/>
                  <a:pt x="46" y="26"/>
                  <a:pt x="47" y="27"/>
                </a:cubicBezTo>
                <a:cubicBezTo>
                  <a:pt x="48" y="28"/>
                  <a:pt x="48" y="31"/>
                  <a:pt x="48" y="33"/>
                </a:cubicBezTo>
                <a:cubicBezTo>
                  <a:pt x="48" y="35"/>
                  <a:pt x="47" y="36"/>
                  <a:pt x="47" y="36"/>
                </a:cubicBezTo>
                <a:cubicBezTo>
                  <a:pt x="39" y="49"/>
                  <a:pt x="39" y="49"/>
                  <a:pt x="39" y="49"/>
                </a:cubicBezTo>
                <a:cubicBezTo>
                  <a:pt x="46" y="49"/>
                  <a:pt x="46" y="49"/>
                  <a:pt x="46" y="49"/>
                </a:cubicBezTo>
                <a:cubicBezTo>
                  <a:pt x="46" y="52"/>
                  <a:pt x="46" y="52"/>
                  <a:pt x="46" y="52"/>
                </a:cubicBezTo>
                <a:close/>
                <a:moveTo>
                  <a:pt x="63" y="49"/>
                </a:moveTo>
                <a:cubicBezTo>
                  <a:pt x="60" y="49"/>
                  <a:pt x="60" y="49"/>
                  <a:pt x="60" y="49"/>
                </a:cubicBezTo>
                <a:cubicBezTo>
                  <a:pt x="60" y="52"/>
                  <a:pt x="60" y="52"/>
                  <a:pt x="60" y="52"/>
                </a:cubicBezTo>
                <a:cubicBezTo>
                  <a:pt x="54" y="52"/>
                  <a:pt x="54" y="52"/>
                  <a:pt x="54" y="52"/>
                </a:cubicBezTo>
                <a:cubicBezTo>
                  <a:pt x="55" y="49"/>
                  <a:pt x="55" y="49"/>
                  <a:pt x="55" y="49"/>
                </a:cubicBezTo>
                <a:cubicBezTo>
                  <a:pt x="47" y="49"/>
                  <a:pt x="47" y="49"/>
                  <a:pt x="47" y="49"/>
                </a:cubicBezTo>
                <a:cubicBezTo>
                  <a:pt x="47" y="45"/>
                  <a:pt x="47" y="45"/>
                  <a:pt x="47" y="45"/>
                </a:cubicBezTo>
                <a:cubicBezTo>
                  <a:pt x="55" y="26"/>
                  <a:pt x="55" y="26"/>
                  <a:pt x="55" y="26"/>
                </a:cubicBezTo>
                <a:cubicBezTo>
                  <a:pt x="63" y="26"/>
                  <a:pt x="63" y="26"/>
                  <a:pt x="63" y="26"/>
                </a:cubicBezTo>
                <a:cubicBezTo>
                  <a:pt x="61" y="45"/>
                  <a:pt x="61" y="45"/>
                  <a:pt x="61" y="45"/>
                </a:cubicBezTo>
                <a:cubicBezTo>
                  <a:pt x="64" y="45"/>
                  <a:pt x="64" y="45"/>
                  <a:pt x="64" y="45"/>
                </a:cubicBezTo>
                <a:cubicBezTo>
                  <a:pt x="63" y="49"/>
                  <a:pt x="63" y="49"/>
                  <a:pt x="63" y="49"/>
                </a:cubicBezTo>
                <a:close/>
                <a:moveTo>
                  <a:pt x="55" y="45"/>
                </a:moveTo>
                <a:cubicBezTo>
                  <a:pt x="52" y="45"/>
                  <a:pt x="52" y="45"/>
                  <a:pt x="52" y="45"/>
                </a:cubicBezTo>
                <a:cubicBezTo>
                  <a:pt x="56" y="34"/>
                  <a:pt x="56" y="34"/>
                  <a:pt x="56" y="34"/>
                </a:cubicBezTo>
                <a:cubicBezTo>
                  <a:pt x="55" y="45"/>
                  <a:pt x="55" y="45"/>
                  <a:pt x="55" y="45"/>
                </a:cubicBezTo>
                <a:close/>
                <a:moveTo>
                  <a:pt x="43" y="0"/>
                </a:moveTo>
                <a:cubicBezTo>
                  <a:pt x="55" y="0"/>
                  <a:pt x="65" y="4"/>
                  <a:pt x="72" y="12"/>
                </a:cubicBezTo>
                <a:cubicBezTo>
                  <a:pt x="80" y="19"/>
                  <a:pt x="85" y="29"/>
                  <a:pt x="85" y="41"/>
                </a:cubicBezTo>
                <a:cubicBezTo>
                  <a:pt x="85" y="52"/>
                  <a:pt x="80" y="62"/>
                  <a:pt x="72" y="70"/>
                </a:cubicBezTo>
                <a:cubicBezTo>
                  <a:pt x="70" y="72"/>
                  <a:pt x="68" y="74"/>
                  <a:pt x="65" y="75"/>
                </a:cubicBezTo>
                <a:cubicBezTo>
                  <a:pt x="65" y="74"/>
                  <a:pt x="65" y="73"/>
                  <a:pt x="64" y="72"/>
                </a:cubicBezTo>
                <a:cubicBezTo>
                  <a:pt x="59" y="68"/>
                  <a:pt x="59" y="68"/>
                  <a:pt x="59" y="68"/>
                </a:cubicBezTo>
                <a:cubicBezTo>
                  <a:pt x="62" y="67"/>
                  <a:pt x="64" y="65"/>
                  <a:pt x="66" y="63"/>
                </a:cubicBezTo>
                <a:cubicBezTo>
                  <a:pt x="72" y="57"/>
                  <a:pt x="75" y="49"/>
                  <a:pt x="75" y="41"/>
                </a:cubicBezTo>
                <a:cubicBezTo>
                  <a:pt x="75" y="32"/>
                  <a:pt x="72" y="24"/>
                  <a:pt x="66" y="18"/>
                </a:cubicBezTo>
                <a:cubicBezTo>
                  <a:pt x="60" y="12"/>
                  <a:pt x="52" y="9"/>
                  <a:pt x="43" y="9"/>
                </a:cubicBezTo>
                <a:cubicBezTo>
                  <a:pt x="39" y="9"/>
                  <a:pt x="35" y="10"/>
                  <a:pt x="31" y="11"/>
                </a:cubicBezTo>
                <a:cubicBezTo>
                  <a:pt x="30" y="5"/>
                  <a:pt x="30" y="5"/>
                  <a:pt x="30" y="5"/>
                </a:cubicBezTo>
                <a:cubicBezTo>
                  <a:pt x="29" y="4"/>
                  <a:pt x="29" y="3"/>
                  <a:pt x="28" y="2"/>
                </a:cubicBezTo>
                <a:cubicBezTo>
                  <a:pt x="33" y="1"/>
                  <a:pt x="38" y="0"/>
                  <a:pt x="43" y="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15" name="Freeform 27">
            <a:extLst>
              <a:ext uri="{FF2B5EF4-FFF2-40B4-BE49-F238E27FC236}">
                <a16:creationId xmlns:a16="http://schemas.microsoft.com/office/drawing/2014/main" id="{42835B01-73C8-486A-A704-9BE01220367A}"/>
              </a:ext>
            </a:extLst>
          </p:cNvPr>
          <p:cNvSpPr>
            <a:spLocks noEditPoints="1" noChangeArrowheads="1"/>
          </p:cNvSpPr>
          <p:nvPr/>
        </p:nvSpPr>
        <p:spPr bwMode="auto">
          <a:xfrm>
            <a:off x="4065588" y="1712913"/>
            <a:ext cx="311150" cy="231775"/>
          </a:xfrm>
          <a:custGeom>
            <a:avLst/>
            <a:gdLst>
              <a:gd name="T0" fmla="*/ 168643300 w 83"/>
              <a:gd name="T1" fmla="*/ 0 h 82"/>
              <a:gd name="T2" fmla="*/ 196748017 w 83"/>
              <a:gd name="T3" fmla="*/ 0 h 82"/>
              <a:gd name="T4" fmla="*/ 196748017 w 83"/>
              <a:gd name="T5" fmla="*/ 151795666 h 82"/>
              <a:gd name="T6" fmla="*/ 323228618 w 83"/>
              <a:gd name="T7" fmla="*/ 223699620 h 82"/>
              <a:gd name="T8" fmla="*/ 815100536 w 83"/>
              <a:gd name="T9" fmla="*/ 223699620 h 82"/>
              <a:gd name="T10" fmla="*/ 941581137 w 83"/>
              <a:gd name="T11" fmla="*/ 151795666 h 82"/>
              <a:gd name="T12" fmla="*/ 941581137 w 83"/>
              <a:gd name="T13" fmla="*/ 0 h 82"/>
              <a:gd name="T14" fmla="*/ 969689603 w 83"/>
              <a:gd name="T15" fmla="*/ 0 h 82"/>
              <a:gd name="T16" fmla="*/ 1166437620 w 83"/>
              <a:gd name="T17" fmla="*/ 127826739 h 82"/>
              <a:gd name="T18" fmla="*/ 1166437620 w 83"/>
              <a:gd name="T19" fmla="*/ 559247636 h 82"/>
              <a:gd name="T20" fmla="*/ 997794320 w 83"/>
              <a:gd name="T21" fmla="*/ 655117691 h 82"/>
              <a:gd name="T22" fmla="*/ 168643300 w 83"/>
              <a:gd name="T23" fmla="*/ 655117691 h 82"/>
              <a:gd name="T24" fmla="*/ 0 w 83"/>
              <a:gd name="T25" fmla="*/ 559247636 h 82"/>
              <a:gd name="T26" fmla="*/ 0 w 83"/>
              <a:gd name="T27" fmla="*/ 95870054 h 82"/>
              <a:gd name="T28" fmla="*/ 168643300 w 83"/>
              <a:gd name="T29" fmla="*/ 0 h 82"/>
              <a:gd name="T30" fmla="*/ 309174385 w 83"/>
              <a:gd name="T31" fmla="*/ 31956685 h 82"/>
              <a:gd name="T32" fmla="*/ 309174385 w 83"/>
              <a:gd name="T33" fmla="*/ 159783424 h 82"/>
              <a:gd name="T34" fmla="*/ 463763452 w 83"/>
              <a:gd name="T35" fmla="*/ 159783424 h 82"/>
              <a:gd name="T36" fmla="*/ 463763452 w 83"/>
              <a:gd name="T37" fmla="*/ 31956685 h 82"/>
              <a:gd name="T38" fmla="*/ 309174385 w 83"/>
              <a:gd name="T39" fmla="*/ 31956685 h 82"/>
              <a:gd name="T40" fmla="*/ 112426367 w 83"/>
              <a:gd name="T41" fmla="*/ 543269294 h 82"/>
              <a:gd name="T42" fmla="*/ 112426367 w 83"/>
              <a:gd name="T43" fmla="*/ 583213737 h 82"/>
              <a:gd name="T44" fmla="*/ 182693784 w 83"/>
              <a:gd name="T45" fmla="*/ 583213737 h 82"/>
              <a:gd name="T46" fmla="*/ 182693784 w 83"/>
              <a:gd name="T47" fmla="*/ 543269294 h 82"/>
              <a:gd name="T48" fmla="*/ 112426367 w 83"/>
              <a:gd name="T49" fmla="*/ 543269294 h 82"/>
              <a:gd name="T50" fmla="*/ 969689603 w 83"/>
              <a:gd name="T51" fmla="*/ 543269294 h 82"/>
              <a:gd name="T52" fmla="*/ 969689603 w 83"/>
              <a:gd name="T53" fmla="*/ 583213737 h 82"/>
              <a:gd name="T54" fmla="*/ 1039957020 w 83"/>
              <a:gd name="T55" fmla="*/ 583213737 h 82"/>
              <a:gd name="T56" fmla="*/ 1039957020 w 83"/>
              <a:gd name="T57" fmla="*/ 543269294 h 82"/>
              <a:gd name="T58" fmla="*/ 969689603 w 83"/>
              <a:gd name="T59" fmla="*/ 543269294 h 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
              <a:gd name="T91" fmla="*/ 0 h 82"/>
              <a:gd name="T92" fmla="*/ 83 w 83"/>
              <a:gd name="T93" fmla="*/ 82 h 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 h="82">
                <a:moveTo>
                  <a:pt x="12" y="0"/>
                </a:moveTo>
                <a:cubicBezTo>
                  <a:pt x="14" y="0"/>
                  <a:pt x="14" y="0"/>
                  <a:pt x="14" y="0"/>
                </a:cubicBezTo>
                <a:cubicBezTo>
                  <a:pt x="14" y="19"/>
                  <a:pt x="14" y="19"/>
                  <a:pt x="14" y="19"/>
                </a:cubicBezTo>
                <a:cubicBezTo>
                  <a:pt x="14" y="24"/>
                  <a:pt x="18" y="28"/>
                  <a:pt x="23" y="28"/>
                </a:cubicBezTo>
                <a:cubicBezTo>
                  <a:pt x="58" y="28"/>
                  <a:pt x="58" y="28"/>
                  <a:pt x="58" y="28"/>
                </a:cubicBezTo>
                <a:cubicBezTo>
                  <a:pt x="63" y="28"/>
                  <a:pt x="67" y="24"/>
                  <a:pt x="67" y="19"/>
                </a:cubicBezTo>
                <a:cubicBezTo>
                  <a:pt x="67" y="0"/>
                  <a:pt x="67" y="0"/>
                  <a:pt x="67" y="0"/>
                </a:cubicBezTo>
                <a:cubicBezTo>
                  <a:pt x="69" y="0"/>
                  <a:pt x="69" y="0"/>
                  <a:pt x="69" y="0"/>
                </a:cubicBezTo>
                <a:cubicBezTo>
                  <a:pt x="83" y="16"/>
                  <a:pt x="83" y="16"/>
                  <a:pt x="83" y="16"/>
                </a:cubicBezTo>
                <a:cubicBezTo>
                  <a:pt x="83" y="70"/>
                  <a:pt x="83" y="70"/>
                  <a:pt x="83" y="70"/>
                </a:cubicBezTo>
                <a:cubicBezTo>
                  <a:pt x="83" y="77"/>
                  <a:pt x="77" y="82"/>
                  <a:pt x="71" y="82"/>
                </a:cubicBezTo>
                <a:cubicBezTo>
                  <a:pt x="12" y="82"/>
                  <a:pt x="12" y="82"/>
                  <a:pt x="12" y="82"/>
                </a:cubicBezTo>
                <a:cubicBezTo>
                  <a:pt x="6" y="82"/>
                  <a:pt x="0" y="77"/>
                  <a:pt x="0" y="70"/>
                </a:cubicBezTo>
                <a:cubicBezTo>
                  <a:pt x="0" y="12"/>
                  <a:pt x="0" y="12"/>
                  <a:pt x="0" y="12"/>
                </a:cubicBezTo>
                <a:cubicBezTo>
                  <a:pt x="0" y="6"/>
                  <a:pt x="6" y="0"/>
                  <a:pt x="12" y="0"/>
                </a:cubicBezTo>
                <a:close/>
                <a:moveTo>
                  <a:pt x="22" y="4"/>
                </a:moveTo>
                <a:cubicBezTo>
                  <a:pt x="22" y="20"/>
                  <a:pt x="22" y="20"/>
                  <a:pt x="22" y="20"/>
                </a:cubicBezTo>
                <a:cubicBezTo>
                  <a:pt x="33" y="20"/>
                  <a:pt x="33" y="20"/>
                  <a:pt x="33" y="20"/>
                </a:cubicBezTo>
                <a:cubicBezTo>
                  <a:pt x="33" y="4"/>
                  <a:pt x="33" y="4"/>
                  <a:pt x="33" y="4"/>
                </a:cubicBezTo>
                <a:cubicBezTo>
                  <a:pt x="22" y="4"/>
                  <a:pt x="22" y="4"/>
                  <a:pt x="22" y="4"/>
                </a:cubicBezTo>
                <a:close/>
                <a:moveTo>
                  <a:pt x="8" y="68"/>
                </a:moveTo>
                <a:cubicBezTo>
                  <a:pt x="8" y="73"/>
                  <a:pt x="8" y="73"/>
                  <a:pt x="8" y="73"/>
                </a:cubicBezTo>
                <a:cubicBezTo>
                  <a:pt x="13" y="73"/>
                  <a:pt x="13" y="73"/>
                  <a:pt x="13" y="73"/>
                </a:cubicBezTo>
                <a:cubicBezTo>
                  <a:pt x="13" y="68"/>
                  <a:pt x="13" y="68"/>
                  <a:pt x="13" y="68"/>
                </a:cubicBezTo>
                <a:cubicBezTo>
                  <a:pt x="8" y="68"/>
                  <a:pt x="8" y="68"/>
                  <a:pt x="8" y="68"/>
                </a:cubicBezTo>
                <a:close/>
                <a:moveTo>
                  <a:pt x="69" y="68"/>
                </a:moveTo>
                <a:cubicBezTo>
                  <a:pt x="69" y="73"/>
                  <a:pt x="69" y="73"/>
                  <a:pt x="69" y="73"/>
                </a:cubicBezTo>
                <a:cubicBezTo>
                  <a:pt x="74" y="73"/>
                  <a:pt x="74" y="73"/>
                  <a:pt x="74" y="73"/>
                </a:cubicBezTo>
                <a:cubicBezTo>
                  <a:pt x="74" y="68"/>
                  <a:pt x="74" y="68"/>
                  <a:pt x="74" y="68"/>
                </a:cubicBezTo>
                <a:lnTo>
                  <a:pt x="69" y="68"/>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16" name="Freeform 28">
            <a:extLst>
              <a:ext uri="{FF2B5EF4-FFF2-40B4-BE49-F238E27FC236}">
                <a16:creationId xmlns:a16="http://schemas.microsoft.com/office/drawing/2014/main" id="{DC910EE9-997F-4AF8-9B88-272DFD676286}"/>
              </a:ext>
            </a:extLst>
          </p:cNvPr>
          <p:cNvSpPr>
            <a:spLocks noEditPoints="1" noChangeArrowheads="1"/>
          </p:cNvSpPr>
          <p:nvPr/>
        </p:nvSpPr>
        <p:spPr bwMode="auto">
          <a:xfrm>
            <a:off x="4733925" y="677863"/>
            <a:ext cx="404813" cy="227012"/>
          </a:xfrm>
          <a:custGeom>
            <a:avLst/>
            <a:gdLst>
              <a:gd name="T0" fmla="*/ 42149279 w 108"/>
              <a:gd name="T1" fmla="*/ 424150902 h 81"/>
              <a:gd name="T2" fmla="*/ 295041208 w 108"/>
              <a:gd name="T3" fmla="*/ 369169156 h 81"/>
              <a:gd name="T4" fmla="*/ 365287508 w 108"/>
              <a:gd name="T5" fmla="*/ 337751817 h 81"/>
              <a:gd name="T6" fmla="*/ 491731599 w 108"/>
              <a:gd name="T7" fmla="*/ 486988384 h 81"/>
              <a:gd name="T8" fmla="*/ 604130927 w 108"/>
              <a:gd name="T9" fmla="*/ 337751817 h 81"/>
              <a:gd name="T10" fmla="*/ 674377227 w 108"/>
              <a:gd name="T11" fmla="*/ 369169156 h 81"/>
              <a:gd name="T12" fmla="*/ 842970597 w 108"/>
              <a:gd name="T13" fmla="*/ 400586496 h 81"/>
              <a:gd name="T14" fmla="*/ 857019107 w 108"/>
              <a:gd name="T15" fmla="*/ 392733563 h 81"/>
              <a:gd name="T16" fmla="*/ 1011563966 w 108"/>
              <a:gd name="T17" fmla="*/ 361313420 h 81"/>
              <a:gd name="T18" fmla="*/ 1180161084 w 108"/>
              <a:gd name="T19" fmla="*/ 471279715 h 81"/>
              <a:gd name="T20" fmla="*/ 1348754454 w 108"/>
              <a:gd name="T21" fmla="*/ 361313420 h 81"/>
              <a:gd name="T22" fmla="*/ 1475198544 w 108"/>
              <a:gd name="T23" fmla="*/ 377024893 h 81"/>
              <a:gd name="T24" fmla="*/ 1517347824 w 108"/>
              <a:gd name="T25" fmla="*/ 557681603 h 81"/>
              <a:gd name="T26" fmla="*/ 983466946 w 108"/>
              <a:gd name="T27" fmla="*/ 557681603 h 81"/>
              <a:gd name="T28" fmla="*/ 983466946 w 108"/>
              <a:gd name="T29" fmla="*/ 636227755 h 81"/>
              <a:gd name="T30" fmla="*/ 0 w 108"/>
              <a:gd name="T31" fmla="*/ 636227755 h 81"/>
              <a:gd name="T32" fmla="*/ 42149279 w 108"/>
              <a:gd name="T33" fmla="*/ 424150902 h 81"/>
              <a:gd name="T34" fmla="*/ 1039664736 w 108"/>
              <a:gd name="T35" fmla="*/ 204221116 h 81"/>
              <a:gd name="T36" fmla="*/ 1320653685 w 108"/>
              <a:gd name="T37" fmla="*/ 188512446 h 81"/>
              <a:gd name="T38" fmla="*/ 1292556664 w 108"/>
              <a:gd name="T39" fmla="*/ 290623004 h 81"/>
              <a:gd name="T40" fmla="*/ 1250407385 w 108"/>
              <a:gd name="T41" fmla="*/ 322040344 h 81"/>
              <a:gd name="T42" fmla="*/ 1390903734 w 108"/>
              <a:gd name="T43" fmla="*/ 329896080 h 81"/>
              <a:gd name="T44" fmla="*/ 1376851475 w 108"/>
              <a:gd name="T45" fmla="*/ 243494192 h 81"/>
              <a:gd name="T46" fmla="*/ 969418435 w 108"/>
              <a:gd name="T47" fmla="*/ 243494192 h 81"/>
              <a:gd name="T48" fmla="*/ 955366177 w 108"/>
              <a:gd name="T49" fmla="*/ 329896080 h 81"/>
              <a:gd name="T50" fmla="*/ 1095862525 w 108"/>
              <a:gd name="T51" fmla="*/ 322040344 h 81"/>
              <a:gd name="T52" fmla="*/ 1053713246 w 108"/>
              <a:gd name="T53" fmla="*/ 290623004 h 81"/>
              <a:gd name="T54" fmla="*/ 1039664736 w 108"/>
              <a:gd name="T55" fmla="*/ 204221116 h 81"/>
              <a:gd name="T56" fmla="*/ 1039664736 w 108"/>
              <a:gd name="T57" fmla="*/ 204221116 h 81"/>
              <a:gd name="T58" fmla="*/ 309089719 w 108"/>
              <a:gd name="T59" fmla="*/ 235641259 h 81"/>
              <a:gd name="T60" fmla="*/ 323138229 w 108"/>
              <a:gd name="T61" fmla="*/ 117819228 h 81"/>
              <a:gd name="T62" fmla="*/ 660328717 w 108"/>
              <a:gd name="T63" fmla="*/ 117819228 h 81"/>
              <a:gd name="T64" fmla="*/ 674377227 w 108"/>
              <a:gd name="T65" fmla="*/ 243494192 h 81"/>
              <a:gd name="T66" fmla="*/ 730575017 w 108"/>
              <a:gd name="T67" fmla="*/ 196365380 h 81"/>
              <a:gd name="T68" fmla="*/ 702474248 w 108"/>
              <a:gd name="T69" fmla="*/ 62837482 h 81"/>
              <a:gd name="T70" fmla="*/ 280988949 w 108"/>
              <a:gd name="T71" fmla="*/ 47128812 h 81"/>
              <a:gd name="T72" fmla="*/ 252891929 w 108"/>
              <a:gd name="T73" fmla="*/ 212076852 h 81"/>
              <a:gd name="T74" fmla="*/ 309089719 w 108"/>
              <a:gd name="T75" fmla="*/ 235641259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81"/>
              <a:gd name="T116" fmla="*/ 108 w 108"/>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81">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17" name="Freeform 29">
            <a:extLst>
              <a:ext uri="{FF2B5EF4-FFF2-40B4-BE49-F238E27FC236}">
                <a16:creationId xmlns:a16="http://schemas.microsoft.com/office/drawing/2014/main" id="{CB05B852-E5DB-4CDD-971F-3A34F0405D0D}"/>
              </a:ext>
            </a:extLst>
          </p:cNvPr>
          <p:cNvSpPr>
            <a:spLocks noEditPoints="1" noChangeArrowheads="1"/>
          </p:cNvSpPr>
          <p:nvPr/>
        </p:nvSpPr>
        <p:spPr bwMode="auto">
          <a:xfrm>
            <a:off x="2655888" y="1181100"/>
            <a:ext cx="300037" cy="250825"/>
          </a:xfrm>
          <a:custGeom>
            <a:avLst/>
            <a:gdLst>
              <a:gd name="T0" fmla="*/ 984616421 w 80"/>
              <a:gd name="T1" fmla="*/ 651291068 h 89"/>
              <a:gd name="T2" fmla="*/ 801758871 w 80"/>
              <a:gd name="T3" fmla="*/ 619520840 h 89"/>
              <a:gd name="T4" fmla="*/ 759562418 w 80"/>
              <a:gd name="T5" fmla="*/ 500381784 h 89"/>
              <a:gd name="T6" fmla="*/ 759562418 w 80"/>
              <a:gd name="T7" fmla="*/ 405071102 h 89"/>
              <a:gd name="T8" fmla="*/ 843959075 w 80"/>
              <a:gd name="T9" fmla="*/ 524210159 h 89"/>
              <a:gd name="T10" fmla="*/ 928355733 w 80"/>
              <a:gd name="T11" fmla="*/ 524210159 h 89"/>
              <a:gd name="T12" fmla="*/ 900223514 w 80"/>
              <a:gd name="T13" fmla="*/ 420957625 h 89"/>
              <a:gd name="T14" fmla="*/ 759562418 w 80"/>
              <a:gd name="T15" fmla="*/ 262106488 h 89"/>
              <a:gd name="T16" fmla="*/ 759562418 w 80"/>
              <a:gd name="T17" fmla="*/ 95310682 h 89"/>
              <a:gd name="T18" fmla="*/ 801758871 w 80"/>
              <a:gd name="T19" fmla="*/ 55598602 h 89"/>
              <a:gd name="T20" fmla="*/ 984616421 w 80"/>
              <a:gd name="T21" fmla="*/ 87368829 h 89"/>
              <a:gd name="T22" fmla="*/ 1111213283 w 80"/>
              <a:gd name="T23" fmla="*/ 270048341 h 89"/>
              <a:gd name="T24" fmla="*/ 928355733 w 80"/>
              <a:gd name="T25" fmla="*/ 174737659 h 89"/>
              <a:gd name="T26" fmla="*/ 858023310 w 80"/>
              <a:gd name="T27" fmla="*/ 182679511 h 89"/>
              <a:gd name="T28" fmla="*/ 928355733 w 80"/>
              <a:gd name="T29" fmla="*/ 293876716 h 89"/>
              <a:gd name="T30" fmla="*/ 1125277517 w 80"/>
              <a:gd name="T31" fmla="*/ 452727852 h 89"/>
              <a:gd name="T32" fmla="*/ 984616421 w 80"/>
              <a:gd name="T33" fmla="*/ 619520840 h 89"/>
              <a:gd name="T34" fmla="*/ 675165760 w 80"/>
              <a:gd name="T35" fmla="*/ 0 h 89"/>
              <a:gd name="T36" fmla="*/ 675165760 w 80"/>
              <a:gd name="T37" fmla="*/ 206507886 h 89"/>
              <a:gd name="T38" fmla="*/ 675165760 w 80"/>
              <a:gd name="T39" fmla="*/ 444783181 h 89"/>
              <a:gd name="T40" fmla="*/ 675165760 w 80"/>
              <a:gd name="T41" fmla="*/ 619520840 h 89"/>
              <a:gd name="T42" fmla="*/ 632969307 w 80"/>
              <a:gd name="T43" fmla="*/ 706889670 h 89"/>
              <a:gd name="T44" fmla="*/ 0 w 80"/>
              <a:gd name="T45" fmla="*/ 357417170 h 89"/>
              <a:gd name="T46" fmla="*/ 632969307 w 80"/>
              <a:gd name="T47" fmla="*/ 0 h 89"/>
              <a:gd name="T48" fmla="*/ 407911553 w 80"/>
              <a:gd name="T49" fmla="*/ 484498079 h 89"/>
              <a:gd name="T50" fmla="*/ 534508415 w 80"/>
              <a:gd name="T51" fmla="*/ 595692465 h 89"/>
              <a:gd name="T52" fmla="*/ 295386427 w 80"/>
              <a:gd name="T53" fmla="*/ 468611556 h 89"/>
              <a:gd name="T54" fmla="*/ 182857550 w 80"/>
              <a:gd name="T55" fmla="*/ 428899477 h 89"/>
              <a:gd name="T56" fmla="*/ 379779334 w 80"/>
              <a:gd name="T57" fmla="*/ 587750613 h 89"/>
              <a:gd name="T58" fmla="*/ 182857550 w 80"/>
              <a:gd name="T59" fmla="*/ 277990193 h 89"/>
              <a:gd name="T60" fmla="*/ 295386427 w 80"/>
              <a:gd name="T61" fmla="*/ 246219966 h 89"/>
              <a:gd name="T62" fmla="*/ 295386427 w 80"/>
              <a:gd name="T63" fmla="*/ 166792988 h 89"/>
              <a:gd name="T64" fmla="*/ 407911553 w 80"/>
              <a:gd name="T65" fmla="*/ 222391591 h 89"/>
              <a:gd name="T66" fmla="*/ 534508415 w 80"/>
              <a:gd name="T67" fmla="*/ 111197204 h 89"/>
              <a:gd name="T68" fmla="*/ 407911553 w 80"/>
              <a:gd name="T69" fmla="*/ 222391591 h 89"/>
              <a:gd name="T70" fmla="*/ 379779334 w 80"/>
              <a:gd name="T71" fmla="*/ 285932045 h 89"/>
              <a:gd name="T72" fmla="*/ 379779334 w 80"/>
              <a:gd name="T73" fmla="*/ 420957625 h 89"/>
              <a:gd name="T74" fmla="*/ 534508415 w 80"/>
              <a:gd name="T75" fmla="*/ 270048341 h 89"/>
              <a:gd name="T76" fmla="*/ 196921784 w 80"/>
              <a:gd name="T77" fmla="*/ 357417170 h 89"/>
              <a:gd name="T78" fmla="*/ 281318442 w 80"/>
              <a:gd name="T79" fmla="*/ 357417170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
              <a:gd name="T121" fmla="*/ 0 h 89"/>
              <a:gd name="T122" fmla="*/ 80 w 80"/>
              <a:gd name="T123" fmla="*/ 89 h 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 h="89">
                <a:moveTo>
                  <a:pt x="70" y="78"/>
                </a:moveTo>
                <a:cubicBezTo>
                  <a:pt x="70" y="82"/>
                  <a:pt x="70" y="82"/>
                  <a:pt x="70" y="82"/>
                </a:cubicBezTo>
                <a:cubicBezTo>
                  <a:pt x="57" y="82"/>
                  <a:pt x="57" y="82"/>
                  <a:pt x="57" y="82"/>
                </a:cubicBezTo>
                <a:cubicBezTo>
                  <a:pt x="57" y="78"/>
                  <a:pt x="57" y="78"/>
                  <a:pt x="57" y="78"/>
                </a:cubicBezTo>
                <a:cubicBezTo>
                  <a:pt x="56" y="77"/>
                  <a:pt x="55" y="77"/>
                  <a:pt x="54" y="77"/>
                </a:cubicBezTo>
                <a:cubicBezTo>
                  <a:pt x="54" y="63"/>
                  <a:pt x="54" y="63"/>
                  <a:pt x="54" y="63"/>
                </a:cubicBezTo>
                <a:cubicBezTo>
                  <a:pt x="54" y="56"/>
                  <a:pt x="54" y="56"/>
                  <a:pt x="54" y="56"/>
                </a:cubicBezTo>
                <a:cubicBezTo>
                  <a:pt x="54" y="51"/>
                  <a:pt x="54" y="51"/>
                  <a:pt x="54" y="51"/>
                </a:cubicBezTo>
                <a:cubicBezTo>
                  <a:pt x="60" y="51"/>
                  <a:pt x="60" y="51"/>
                  <a:pt x="60" y="51"/>
                </a:cubicBezTo>
                <a:cubicBezTo>
                  <a:pt x="60" y="66"/>
                  <a:pt x="60" y="66"/>
                  <a:pt x="60" y="66"/>
                </a:cubicBezTo>
                <a:cubicBezTo>
                  <a:pt x="60" y="68"/>
                  <a:pt x="61" y="69"/>
                  <a:pt x="63" y="69"/>
                </a:cubicBezTo>
                <a:cubicBezTo>
                  <a:pt x="65" y="69"/>
                  <a:pt x="66" y="68"/>
                  <a:pt x="66" y="66"/>
                </a:cubicBezTo>
                <a:cubicBezTo>
                  <a:pt x="66" y="59"/>
                  <a:pt x="66" y="59"/>
                  <a:pt x="66" y="59"/>
                </a:cubicBezTo>
                <a:cubicBezTo>
                  <a:pt x="66" y="57"/>
                  <a:pt x="65" y="55"/>
                  <a:pt x="64" y="53"/>
                </a:cubicBezTo>
                <a:cubicBezTo>
                  <a:pt x="63" y="52"/>
                  <a:pt x="59" y="49"/>
                  <a:pt x="54" y="43"/>
                </a:cubicBezTo>
                <a:cubicBezTo>
                  <a:pt x="54" y="33"/>
                  <a:pt x="54" y="33"/>
                  <a:pt x="54" y="33"/>
                </a:cubicBezTo>
                <a:cubicBezTo>
                  <a:pt x="54" y="26"/>
                  <a:pt x="54" y="26"/>
                  <a:pt x="54" y="26"/>
                </a:cubicBezTo>
                <a:cubicBezTo>
                  <a:pt x="54" y="12"/>
                  <a:pt x="54" y="12"/>
                  <a:pt x="54" y="12"/>
                </a:cubicBezTo>
                <a:cubicBezTo>
                  <a:pt x="55" y="12"/>
                  <a:pt x="56" y="11"/>
                  <a:pt x="57" y="11"/>
                </a:cubicBezTo>
                <a:cubicBezTo>
                  <a:pt x="57" y="7"/>
                  <a:pt x="57" y="7"/>
                  <a:pt x="57" y="7"/>
                </a:cubicBezTo>
                <a:cubicBezTo>
                  <a:pt x="70" y="7"/>
                  <a:pt x="70" y="7"/>
                  <a:pt x="70" y="7"/>
                </a:cubicBezTo>
                <a:cubicBezTo>
                  <a:pt x="70" y="11"/>
                  <a:pt x="70" y="11"/>
                  <a:pt x="70" y="11"/>
                </a:cubicBezTo>
                <a:cubicBezTo>
                  <a:pt x="76" y="13"/>
                  <a:pt x="79" y="16"/>
                  <a:pt x="79" y="22"/>
                </a:cubicBezTo>
                <a:cubicBezTo>
                  <a:pt x="79" y="34"/>
                  <a:pt x="79" y="34"/>
                  <a:pt x="79" y="34"/>
                </a:cubicBezTo>
                <a:cubicBezTo>
                  <a:pt x="66" y="34"/>
                  <a:pt x="66" y="34"/>
                  <a:pt x="66" y="34"/>
                </a:cubicBezTo>
                <a:cubicBezTo>
                  <a:pt x="66" y="22"/>
                  <a:pt x="66" y="22"/>
                  <a:pt x="66" y="22"/>
                </a:cubicBezTo>
                <a:cubicBezTo>
                  <a:pt x="66" y="20"/>
                  <a:pt x="65" y="20"/>
                  <a:pt x="63" y="20"/>
                </a:cubicBezTo>
                <a:cubicBezTo>
                  <a:pt x="62" y="20"/>
                  <a:pt x="61" y="21"/>
                  <a:pt x="61" y="23"/>
                </a:cubicBezTo>
                <a:cubicBezTo>
                  <a:pt x="61" y="28"/>
                  <a:pt x="61" y="28"/>
                  <a:pt x="61" y="28"/>
                </a:cubicBezTo>
                <a:cubicBezTo>
                  <a:pt x="61" y="30"/>
                  <a:pt x="63" y="33"/>
                  <a:pt x="66" y="37"/>
                </a:cubicBezTo>
                <a:cubicBezTo>
                  <a:pt x="73" y="43"/>
                  <a:pt x="77" y="47"/>
                  <a:pt x="78" y="50"/>
                </a:cubicBezTo>
                <a:cubicBezTo>
                  <a:pt x="80" y="52"/>
                  <a:pt x="80" y="54"/>
                  <a:pt x="80" y="57"/>
                </a:cubicBezTo>
                <a:cubicBezTo>
                  <a:pt x="80" y="65"/>
                  <a:pt x="80" y="65"/>
                  <a:pt x="80" y="65"/>
                </a:cubicBezTo>
                <a:cubicBezTo>
                  <a:pt x="80" y="72"/>
                  <a:pt x="77" y="77"/>
                  <a:pt x="70" y="78"/>
                </a:cubicBezTo>
                <a:close/>
                <a:moveTo>
                  <a:pt x="45" y="0"/>
                </a:moveTo>
                <a:cubicBezTo>
                  <a:pt x="46" y="0"/>
                  <a:pt x="47" y="0"/>
                  <a:pt x="48" y="0"/>
                </a:cubicBezTo>
                <a:cubicBezTo>
                  <a:pt x="48" y="11"/>
                  <a:pt x="48" y="11"/>
                  <a:pt x="48" y="11"/>
                </a:cubicBezTo>
                <a:cubicBezTo>
                  <a:pt x="48" y="26"/>
                  <a:pt x="48" y="26"/>
                  <a:pt x="48" y="26"/>
                </a:cubicBezTo>
                <a:cubicBezTo>
                  <a:pt x="48" y="33"/>
                  <a:pt x="48" y="33"/>
                  <a:pt x="48" y="33"/>
                </a:cubicBezTo>
                <a:cubicBezTo>
                  <a:pt x="48" y="56"/>
                  <a:pt x="48" y="56"/>
                  <a:pt x="48" y="56"/>
                </a:cubicBezTo>
                <a:cubicBezTo>
                  <a:pt x="48" y="63"/>
                  <a:pt x="48" y="63"/>
                  <a:pt x="48" y="63"/>
                </a:cubicBezTo>
                <a:cubicBezTo>
                  <a:pt x="48" y="78"/>
                  <a:pt x="48" y="78"/>
                  <a:pt x="48" y="78"/>
                </a:cubicBezTo>
                <a:cubicBezTo>
                  <a:pt x="48" y="89"/>
                  <a:pt x="48" y="89"/>
                  <a:pt x="48" y="89"/>
                </a:cubicBezTo>
                <a:cubicBezTo>
                  <a:pt x="47" y="89"/>
                  <a:pt x="46" y="89"/>
                  <a:pt x="45" y="89"/>
                </a:cubicBezTo>
                <a:cubicBezTo>
                  <a:pt x="33" y="89"/>
                  <a:pt x="22" y="84"/>
                  <a:pt x="13" y="76"/>
                </a:cubicBezTo>
                <a:cubicBezTo>
                  <a:pt x="5" y="68"/>
                  <a:pt x="0" y="57"/>
                  <a:pt x="0" y="45"/>
                </a:cubicBezTo>
                <a:cubicBezTo>
                  <a:pt x="0" y="32"/>
                  <a:pt x="5" y="21"/>
                  <a:pt x="13" y="13"/>
                </a:cubicBezTo>
                <a:cubicBezTo>
                  <a:pt x="22" y="5"/>
                  <a:pt x="33" y="0"/>
                  <a:pt x="45" y="0"/>
                </a:cubicBezTo>
                <a:close/>
                <a:moveTo>
                  <a:pt x="38" y="63"/>
                </a:moveTo>
                <a:cubicBezTo>
                  <a:pt x="35" y="62"/>
                  <a:pt x="32" y="62"/>
                  <a:pt x="29" y="61"/>
                </a:cubicBezTo>
                <a:cubicBezTo>
                  <a:pt x="31" y="65"/>
                  <a:pt x="32" y="68"/>
                  <a:pt x="34" y="70"/>
                </a:cubicBezTo>
                <a:cubicBezTo>
                  <a:pt x="35" y="72"/>
                  <a:pt x="37" y="74"/>
                  <a:pt x="38" y="75"/>
                </a:cubicBezTo>
                <a:cubicBezTo>
                  <a:pt x="38" y="63"/>
                  <a:pt x="38" y="63"/>
                  <a:pt x="38" y="63"/>
                </a:cubicBezTo>
                <a:close/>
                <a:moveTo>
                  <a:pt x="21" y="59"/>
                </a:moveTo>
                <a:cubicBezTo>
                  <a:pt x="21" y="59"/>
                  <a:pt x="21" y="59"/>
                  <a:pt x="21" y="59"/>
                </a:cubicBezTo>
                <a:cubicBezTo>
                  <a:pt x="18" y="57"/>
                  <a:pt x="15" y="56"/>
                  <a:pt x="13" y="54"/>
                </a:cubicBezTo>
                <a:cubicBezTo>
                  <a:pt x="14" y="60"/>
                  <a:pt x="17" y="65"/>
                  <a:pt x="21" y="69"/>
                </a:cubicBezTo>
                <a:cubicBezTo>
                  <a:pt x="23" y="70"/>
                  <a:pt x="25" y="72"/>
                  <a:pt x="27" y="74"/>
                </a:cubicBezTo>
                <a:cubicBezTo>
                  <a:pt x="25" y="69"/>
                  <a:pt x="23" y="64"/>
                  <a:pt x="21" y="59"/>
                </a:cubicBezTo>
                <a:close/>
                <a:moveTo>
                  <a:pt x="13" y="35"/>
                </a:moveTo>
                <a:cubicBezTo>
                  <a:pt x="15" y="34"/>
                  <a:pt x="18" y="32"/>
                  <a:pt x="21" y="31"/>
                </a:cubicBezTo>
                <a:cubicBezTo>
                  <a:pt x="21" y="31"/>
                  <a:pt x="21" y="31"/>
                  <a:pt x="21" y="31"/>
                </a:cubicBezTo>
                <a:cubicBezTo>
                  <a:pt x="23" y="25"/>
                  <a:pt x="25" y="20"/>
                  <a:pt x="27" y="16"/>
                </a:cubicBezTo>
                <a:cubicBezTo>
                  <a:pt x="25" y="17"/>
                  <a:pt x="23" y="19"/>
                  <a:pt x="21" y="21"/>
                </a:cubicBezTo>
                <a:cubicBezTo>
                  <a:pt x="17" y="25"/>
                  <a:pt x="14" y="30"/>
                  <a:pt x="13" y="35"/>
                </a:cubicBezTo>
                <a:close/>
                <a:moveTo>
                  <a:pt x="29" y="28"/>
                </a:moveTo>
                <a:cubicBezTo>
                  <a:pt x="32" y="28"/>
                  <a:pt x="35" y="27"/>
                  <a:pt x="38" y="27"/>
                </a:cubicBezTo>
                <a:cubicBezTo>
                  <a:pt x="38" y="14"/>
                  <a:pt x="38" y="14"/>
                  <a:pt x="38" y="14"/>
                </a:cubicBezTo>
                <a:cubicBezTo>
                  <a:pt x="37" y="15"/>
                  <a:pt x="35" y="17"/>
                  <a:pt x="34" y="19"/>
                </a:cubicBezTo>
                <a:cubicBezTo>
                  <a:pt x="32" y="22"/>
                  <a:pt x="31" y="25"/>
                  <a:pt x="29" y="28"/>
                </a:cubicBezTo>
                <a:close/>
                <a:moveTo>
                  <a:pt x="38" y="34"/>
                </a:moveTo>
                <a:cubicBezTo>
                  <a:pt x="34" y="34"/>
                  <a:pt x="31" y="35"/>
                  <a:pt x="27" y="36"/>
                </a:cubicBezTo>
                <a:cubicBezTo>
                  <a:pt x="27" y="39"/>
                  <a:pt x="27" y="42"/>
                  <a:pt x="27" y="45"/>
                </a:cubicBezTo>
                <a:cubicBezTo>
                  <a:pt x="27" y="48"/>
                  <a:pt x="27" y="51"/>
                  <a:pt x="27" y="53"/>
                </a:cubicBezTo>
                <a:cubicBezTo>
                  <a:pt x="31" y="54"/>
                  <a:pt x="34" y="55"/>
                  <a:pt x="38" y="56"/>
                </a:cubicBezTo>
                <a:cubicBezTo>
                  <a:pt x="38" y="34"/>
                  <a:pt x="38" y="34"/>
                  <a:pt x="38" y="34"/>
                </a:cubicBezTo>
                <a:close/>
                <a:moveTo>
                  <a:pt x="20" y="39"/>
                </a:moveTo>
                <a:cubicBezTo>
                  <a:pt x="16" y="41"/>
                  <a:pt x="14" y="43"/>
                  <a:pt x="14" y="45"/>
                </a:cubicBezTo>
                <a:cubicBezTo>
                  <a:pt x="14" y="47"/>
                  <a:pt x="16" y="49"/>
                  <a:pt x="20" y="50"/>
                </a:cubicBezTo>
                <a:cubicBezTo>
                  <a:pt x="20" y="49"/>
                  <a:pt x="20" y="47"/>
                  <a:pt x="20" y="45"/>
                </a:cubicBezTo>
                <a:cubicBezTo>
                  <a:pt x="20" y="43"/>
                  <a:pt x="20" y="41"/>
                  <a:pt x="20" y="39"/>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18" name="Freeform 30">
            <a:extLst>
              <a:ext uri="{FF2B5EF4-FFF2-40B4-BE49-F238E27FC236}">
                <a16:creationId xmlns:a16="http://schemas.microsoft.com/office/drawing/2014/main" id="{176FF8E2-7A29-46CC-A09F-EC813B124660}"/>
              </a:ext>
            </a:extLst>
          </p:cNvPr>
          <p:cNvSpPr>
            <a:spLocks noEditPoints="1" noChangeArrowheads="1"/>
          </p:cNvSpPr>
          <p:nvPr/>
        </p:nvSpPr>
        <p:spPr bwMode="auto">
          <a:xfrm>
            <a:off x="6151563" y="673100"/>
            <a:ext cx="336550" cy="261938"/>
          </a:xfrm>
          <a:custGeom>
            <a:avLst/>
            <a:gdLst>
              <a:gd name="T0" fmla="*/ 1202575418 w 90"/>
              <a:gd name="T1" fmla="*/ 301448390 h 93"/>
              <a:gd name="T2" fmla="*/ 1258510028 w 90"/>
              <a:gd name="T3" fmla="*/ 364913432 h 93"/>
              <a:gd name="T4" fmla="*/ 1258510028 w 90"/>
              <a:gd name="T5" fmla="*/ 658430452 h 93"/>
              <a:gd name="T6" fmla="*/ 1132659025 w 90"/>
              <a:gd name="T7" fmla="*/ 737758235 h 93"/>
              <a:gd name="T8" fmla="*/ 125851003 w 90"/>
              <a:gd name="T9" fmla="*/ 737758235 h 93"/>
              <a:gd name="T10" fmla="*/ 0 w 90"/>
              <a:gd name="T11" fmla="*/ 658430452 h 93"/>
              <a:gd name="T12" fmla="*/ 0 w 90"/>
              <a:gd name="T13" fmla="*/ 364913432 h 93"/>
              <a:gd name="T14" fmla="*/ 27967305 w 90"/>
              <a:gd name="T15" fmla="*/ 317316763 h 93"/>
              <a:gd name="T16" fmla="*/ 27967305 w 90"/>
              <a:gd name="T17" fmla="*/ 317316763 h 93"/>
              <a:gd name="T18" fmla="*/ 27967305 w 90"/>
              <a:gd name="T19" fmla="*/ 317316763 h 93"/>
              <a:gd name="T20" fmla="*/ 41949088 w 90"/>
              <a:gd name="T21" fmla="*/ 309382576 h 93"/>
              <a:gd name="T22" fmla="*/ 545353099 w 90"/>
              <a:gd name="T23" fmla="*/ 23799743 h 93"/>
              <a:gd name="T24" fmla="*/ 699171407 w 90"/>
              <a:gd name="T25" fmla="*/ 23799743 h 93"/>
              <a:gd name="T26" fmla="*/ 1202575418 w 90"/>
              <a:gd name="T27" fmla="*/ 301448390 h 93"/>
              <a:gd name="T28" fmla="*/ 209752918 w 90"/>
              <a:gd name="T29" fmla="*/ 237986164 h 93"/>
              <a:gd name="T30" fmla="*/ 209752918 w 90"/>
              <a:gd name="T31" fmla="*/ 412510102 h 93"/>
              <a:gd name="T32" fmla="*/ 629255014 w 90"/>
              <a:gd name="T33" fmla="*/ 594965410 h 93"/>
              <a:gd name="T34" fmla="*/ 1006808022 w 90"/>
              <a:gd name="T35" fmla="*/ 428375658 h 93"/>
              <a:gd name="T36" fmla="*/ 1006808022 w 90"/>
              <a:gd name="T37" fmla="*/ 237986164 h 93"/>
              <a:gd name="T38" fmla="*/ 209752918 w 90"/>
              <a:gd name="T39" fmla="*/ 237986164 h 93"/>
              <a:gd name="T40" fmla="*/ 349585703 w 90"/>
              <a:gd name="T41" fmla="*/ 277651463 h 93"/>
              <a:gd name="T42" fmla="*/ 349585703 w 90"/>
              <a:gd name="T43" fmla="*/ 309382576 h 93"/>
              <a:gd name="T44" fmla="*/ 880957019 w 90"/>
              <a:gd name="T45" fmla="*/ 309382576 h 93"/>
              <a:gd name="T46" fmla="*/ 880957019 w 90"/>
              <a:gd name="T47" fmla="*/ 277651463 h 93"/>
              <a:gd name="T48" fmla="*/ 349585703 w 90"/>
              <a:gd name="T49" fmla="*/ 277651463 h 93"/>
              <a:gd name="T50" fmla="*/ 349585703 w 90"/>
              <a:gd name="T51" fmla="*/ 404575915 h 93"/>
              <a:gd name="T52" fmla="*/ 349585703 w 90"/>
              <a:gd name="T53" fmla="*/ 436309845 h 93"/>
              <a:gd name="T54" fmla="*/ 880957019 w 90"/>
              <a:gd name="T55" fmla="*/ 436309845 h 93"/>
              <a:gd name="T56" fmla="*/ 880957019 w 90"/>
              <a:gd name="T57" fmla="*/ 404575915 h 93"/>
              <a:gd name="T58" fmla="*/ 349585703 w 90"/>
              <a:gd name="T59" fmla="*/ 404575915 h 93"/>
              <a:gd name="T60" fmla="*/ 349585703 w 90"/>
              <a:gd name="T61" fmla="*/ 341113689 h 93"/>
              <a:gd name="T62" fmla="*/ 349585703 w 90"/>
              <a:gd name="T63" fmla="*/ 372844802 h 93"/>
              <a:gd name="T64" fmla="*/ 880957019 w 90"/>
              <a:gd name="T65" fmla="*/ 372844802 h 93"/>
              <a:gd name="T66" fmla="*/ 880957019 w 90"/>
              <a:gd name="T67" fmla="*/ 341113689 h 93"/>
              <a:gd name="T68" fmla="*/ 349585703 w 90"/>
              <a:gd name="T69" fmla="*/ 341113689 h 93"/>
              <a:gd name="T70" fmla="*/ 139832786 w 90"/>
              <a:gd name="T71" fmla="*/ 690161565 h 93"/>
              <a:gd name="T72" fmla="*/ 391534791 w 90"/>
              <a:gd name="T73" fmla="*/ 547368740 h 93"/>
              <a:gd name="T74" fmla="*/ 391534791 w 90"/>
              <a:gd name="T75" fmla="*/ 531503184 h 93"/>
              <a:gd name="T76" fmla="*/ 349585703 w 90"/>
              <a:gd name="T77" fmla="*/ 531503184 h 93"/>
              <a:gd name="T78" fmla="*/ 97883698 w 90"/>
              <a:gd name="T79" fmla="*/ 666361822 h 93"/>
              <a:gd name="T80" fmla="*/ 97883698 w 90"/>
              <a:gd name="T81" fmla="*/ 690161565 h 93"/>
              <a:gd name="T82" fmla="*/ 139832786 w 90"/>
              <a:gd name="T83" fmla="*/ 690161565 h 93"/>
              <a:gd name="T84" fmla="*/ 1174608113 w 90"/>
              <a:gd name="T85" fmla="*/ 666361822 h 93"/>
              <a:gd name="T86" fmla="*/ 922906107 w 90"/>
              <a:gd name="T87" fmla="*/ 531503184 h 93"/>
              <a:gd name="T88" fmla="*/ 880957019 w 90"/>
              <a:gd name="T89" fmla="*/ 531503184 h 93"/>
              <a:gd name="T90" fmla="*/ 880957019 w 90"/>
              <a:gd name="T91" fmla="*/ 547368740 h 93"/>
              <a:gd name="T92" fmla="*/ 1132659025 w 90"/>
              <a:gd name="T93" fmla="*/ 690161565 h 93"/>
              <a:gd name="T94" fmla="*/ 1174608113 w 90"/>
              <a:gd name="T95" fmla="*/ 690161565 h 93"/>
              <a:gd name="T96" fmla="*/ 1174608113 w 90"/>
              <a:gd name="T97" fmla="*/ 666361822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0"/>
              <a:gd name="T148" fmla="*/ 0 h 93"/>
              <a:gd name="T149" fmla="*/ 90 w 90"/>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19" name="Freeform 31">
            <a:extLst>
              <a:ext uri="{FF2B5EF4-FFF2-40B4-BE49-F238E27FC236}">
                <a16:creationId xmlns:a16="http://schemas.microsoft.com/office/drawing/2014/main" id="{2F05FCEC-B492-4EF1-86AF-CDFAF8D7F0CD}"/>
              </a:ext>
            </a:extLst>
          </p:cNvPr>
          <p:cNvSpPr>
            <a:spLocks noEditPoints="1" noChangeArrowheads="1"/>
          </p:cNvSpPr>
          <p:nvPr/>
        </p:nvSpPr>
        <p:spPr bwMode="auto">
          <a:xfrm>
            <a:off x="3368675" y="1158875"/>
            <a:ext cx="341313" cy="261938"/>
          </a:xfrm>
          <a:custGeom>
            <a:avLst/>
            <a:gdLst>
              <a:gd name="T0" fmla="*/ 1139482827 w 91"/>
              <a:gd name="T1" fmla="*/ 349047876 h 93"/>
              <a:gd name="T2" fmla="*/ 1237957254 w 91"/>
              <a:gd name="T3" fmla="*/ 293517020 h 93"/>
              <a:gd name="T4" fmla="*/ 1237957254 w 91"/>
              <a:gd name="T5" fmla="*/ 182455308 h 93"/>
              <a:gd name="T6" fmla="*/ 956602821 w 91"/>
              <a:gd name="T7" fmla="*/ 31731113 h 93"/>
              <a:gd name="T8" fmla="*/ 759653968 w 91"/>
              <a:gd name="T9" fmla="*/ 31731113 h 93"/>
              <a:gd name="T10" fmla="*/ 661183292 w 91"/>
              <a:gd name="T11" fmla="*/ 79327782 h 93"/>
              <a:gd name="T12" fmla="*/ 1139482827 w 91"/>
              <a:gd name="T13" fmla="*/ 349047876 h 93"/>
              <a:gd name="T14" fmla="*/ 731520025 w 91"/>
              <a:gd name="T15" fmla="*/ 182455308 h 93"/>
              <a:gd name="T16" fmla="*/ 956602821 w 91"/>
              <a:gd name="T17" fmla="*/ 309382576 h 93"/>
              <a:gd name="T18" fmla="*/ 1083211191 w 91"/>
              <a:gd name="T19" fmla="*/ 372844802 h 93"/>
              <a:gd name="T20" fmla="*/ 604911655 w 91"/>
              <a:gd name="T21" fmla="*/ 642564896 h 93"/>
              <a:gd name="T22" fmla="*/ 492368382 w 91"/>
              <a:gd name="T23" fmla="*/ 571168483 h 93"/>
              <a:gd name="T24" fmla="*/ 267285586 w 91"/>
              <a:gd name="T25" fmla="*/ 460106771 h 93"/>
              <a:gd name="T26" fmla="*/ 590842809 w 91"/>
              <a:gd name="T27" fmla="*/ 285582833 h 93"/>
              <a:gd name="T28" fmla="*/ 562708866 w 91"/>
              <a:gd name="T29" fmla="*/ 269717277 h 93"/>
              <a:gd name="T30" fmla="*/ 225082796 w 91"/>
              <a:gd name="T31" fmla="*/ 452175401 h 93"/>
              <a:gd name="T32" fmla="*/ 140677216 w 91"/>
              <a:gd name="T33" fmla="*/ 380778989 h 93"/>
              <a:gd name="T34" fmla="*/ 618976752 w 91"/>
              <a:gd name="T35" fmla="*/ 111061712 h 93"/>
              <a:gd name="T36" fmla="*/ 731520025 w 91"/>
              <a:gd name="T37" fmla="*/ 182455308 h 93"/>
              <a:gd name="T38" fmla="*/ 56271637 w 91"/>
              <a:gd name="T39" fmla="*/ 539437370 h 93"/>
              <a:gd name="T40" fmla="*/ 0 w 91"/>
              <a:gd name="T41" fmla="*/ 682227379 h 93"/>
              <a:gd name="T42" fmla="*/ 98474427 w 91"/>
              <a:gd name="T43" fmla="*/ 737758235 h 93"/>
              <a:gd name="T44" fmla="*/ 351691166 w 91"/>
              <a:gd name="T45" fmla="*/ 706027122 h 93"/>
              <a:gd name="T46" fmla="*/ 56271637 w 91"/>
              <a:gd name="T47" fmla="*/ 539437370 h 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93"/>
              <a:gd name="T74" fmla="*/ 91 w 91"/>
              <a:gd name="T75" fmla="*/ 93 h 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93">
                <a:moveTo>
                  <a:pt x="81" y="44"/>
                </a:moveTo>
                <a:cubicBezTo>
                  <a:pt x="88" y="37"/>
                  <a:pt x="88" y="37"/>
                  <a:pt x="88" y="37"/>
                </a:cubicBezTo>
                <a:cubicBezTo>
                  <a:pt x="91" y="33"/>
                  <a:pt x="91" y="27"/>
                  <a:pt x="88" y="23"/>
                </a:cubicBezTo>
                <a:cubicBezTo>
                  <a:pt x="68" y="4"/>
                  <a:pt x="68" y="4"/>
                  <a:pt x="68" y="4"/>
                </a:cubicBezTo>
                <a:cubicBezTo>
                  <a:pt x="64" y="0"/>
                  <a:pt x="58" y="0"/>
                  <a:pt x="54" y="4"/>
                </a:cubicBezTo>
                <a:cubicBezTo>
                  <a:pt x="47" y="10"/>
                  <a:pt x="47" y="10"/>
                  <a:pt x="47" y="10"/>
                </a:cubicBezTo>
                <a:cubicBezTo>
                  <a:pt x="81" y="44"/>
                  <a:pt x="81" y="44"/>
                  <a:pt x="81" y="44"/>
                </a:cubicBezTo>
                <a:close/>
                <a:moveTo>
                  <a:pt x="52" y="23"/>
                </a:moveTo>
                <a:cubicBezTo>
                  <a:pt x="68" y="39"/>
                  <a:pt x="68" y="39"/>
                  <a:pt x="68" y="39"/>
                </a:cubicBezTo>
                <a:cubicBezTo>
                  <a:pt x="77" y="47"/>
                  <a:pt x="77" y="47"/>
                  <a:pt x="77" y="47"/>
                </a:cubicBezTo>
                <a:cubicBezTo>
                  <a:pt x="43" y="81"/>
                  <a:pt x="43" y="81"/>
                  <a:pt x="43" y="81"/>
                </a:cubicBezTo>
                <a:cubicBezTo>
                  <a:pt x="35" y="83"/>
                  <a:pt x="33" y="79"/>
                  <a:pt x="35" y="72"/>
                </a:cubicBezTo>
                <a:cubicBezTo>
                  <a:pt x="26" y="71"/>
                  <a:pt x="20" y="68"/>
                  <a:pt x="19" y="58"/>
                </a:cubicBezTo>
                <a:cubicBezTo>
                  <a:pt x="42" y="36"/>
                  <a:pt x="42" y="36"/>
                  <a:pt x="42" y="36"/>
                </a:cubicBezTo>
                <a:cubicBezTo>
                  <a:pt x="40" y="34"/>
                  <a:pt x="40" y="34"/>
                  <a:pt x="40" y="34"/>
                </a:cubicBezTo>
                <a:cubicBezTo>
                  <a:pt x="16" y="57"/>
                  <a:pt x="16" y="57"/>
                  <a:pt x="16" y="57"/>
                </a:cubicBezTo>
                <a:cubicBezTo>
                  <a:pt x="10" y="57"/>
                  <a:pt x="9" y="54"/>
                  <a:pt x="10" y="48"/>
                </a:cubicBezTo>
                <a:cubicBezTo>
                  <a:pt x="21" y="37"/>
                  <a:pt x="33" y="25"/>
                  <a:pt x="44" y="14"/>
                </a:cubicBezTo>
                <a:cubicBezTo>
                  <a:pt x="52" y="23"/>
                  <a:pt x="52" y="23"/>
                  <a:pt x="52" y="23"/>
                </a:cubicBezTo>
                <a:close/>
                <a:moveTo>
                  <a:pt x="4" y="68"/>
                </a:moveTo>
                <a:cubicBezTo>
                  <a:pt x="0" y="86"/>
                  <a:pt x="0" y="86"/>
                  <a:pt x="0" y="86"/>
                </a:cubicBezTo>
                <a:cubicBezTo>
                  <a:pt x="7" y="93"/>
                  <a:pt x="7" y="93"/>
                  <a:pt x="7" y="93"/>
                </a:cubicBezTo>
                <a:cubicBezTo>
                  <a:pt x="25" y="89"/>
                  <a:pt x="25" y="89"/>
                  <a:pt x="25" y="89"/>
                </a:cubicBezTo>
                <a:lnTo>
                  <a:pt x="4" y="68"/>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20" name="Freeform 32">
            <a:extLst>
              <a:ext uri="{FF2B5EF4-FFF2-40B4-BE49-F238E27FC236}">
                <a16:creationId xmlns:a16="http://schemas.microsoft.com/office/drawing/2014/main" id="{26825D10-F5DF-4FB9-9353-FE359B16A93C}"/>
              </a:ext>
            </a:extLst>
          </p:cNvPr>
          <p:cNvSpPr>
            <a:spLocks noEditPoints="1" noChangeArrowheads="1"/>
          </p:cNvSpPr>
          <p:nvPr/>
        </p:nvSpPr>
        <p:spPr bwMode="auto">
          <a:xfrm>
            <a:off x="2640013" y="2219325"/>
            <a:ext cx="352425" cy="261938"/>
          </a:xfrm>
          <a:custGeom>
            <a:avLst/>
            <a:gdLst>
              <a:gd name="T0" fmla="*/ 1180747474 w 94"/>
              <a:gd name="T1" fmla="*/ 206255051 h 93"/>
              <a:gd name="T2" fmla="*/ 1194803232 w 94"/>
              <a:gd name="T3" fmla="*/ 174523938 h 93"/>
              <a:gd name="T4" fmla="*/ 1194803232 w 94"/>
              <a:gd name="T5" fmla="*/ 111061712 h 93"/>
              <a:gd name="T6" fmla="*/ 1110464931 w 94"/>
              <a:gd name="T7" fmla="*/ 71396412 h 93"/>
              <a:gd name="T8" fmla="*/ 491977802 w 94"/>
              <a:gd name="T9" fmla="*/ 87261969 h 93"/>
              <a:gd name="T10" fmla="*/ 506033560 w 94"/>
              <a:gd name="T11" fmla="*/ 190389494 h 93"/>
              <a:gd name="T12" fmla="*/ 1124520689 w 94"/>
              <a:gd name="T13" fmla="*/ 206255051 h 93"/>
              <a:gd name="T14" fmla="*/ 491977802 w 94"/>
              <a:gd name="T15" fmla="*/ 491837884 h 93"/>
              <a:gd name="T16" fmla="*/ 927728819 w 94"/>
              <a:gd name="T17" fmla="*/ 579099853 h 93"/>
              <a:gd name="T18" fmla="*/ 773107974 w 94"/>
              <a:gd name="T19" fmla="*/ 356979246 h 93"/>
              <a:gd name="T20" fmla="*/ 983955603 w 94"/>
              <a:gd name="T21" fmla="*/ 523568997 h 93"/>
              <a:gd name="T22" fmla="*/ 871505784 w 94"/>
              <a:gd name="T23" fmla="*/ 468040958 h 93"/>
              <a:gd name="T24" fmla="*/ 983955603 w 94"/>
              <a:gd name="T25" fmla="*/ 523568997 h 93"/>
              <a:gd name="T26" fmla="*/ 969899844 w 94"/>
              <a:gd name="T27" fmla="*/ 531503184 h 93"/>
              <a:gd name="T28" fmla="*/ 829334758 w 94"/>
              <a:gd name="T29" fmla="*/ 483906514 h 93"/>
              <a:gd name="T30" fmla="*/ 983955603 w 94"/>
              <a:gd name="T31" fmla="*/ 436309845 h 93"/>
              <a:gd name="T32" fmla="*/ 969899844 w 94"/>
              <a:gd name="T33" fmla="*/ 428375658 h 93"/>
              <a:gd name="T34" fmla="*/ 955844086 w 94"/>
              <a:gd name="T35" fmla="*/ 436309845 h 93"/>
              <a:gd name="T36" fmla="*/ 998011362 w 94"/>
              <a:gd name="T37" fmla="*/ 460106771 h 93"/>
              <a:gd name="T38" fmla="*/ 955844086 w 94"/>
              <a:gd name="T39" fmla="*/ 436309845 h 93"/>
              <a:gd name="T40" fmla="*/ 998011362 w 94"/>
              <a:gd name="T41" fmla="*/ 468040958 h 93"/>
              <a:gd name="T42" fmla="*/ 927728819 w 94"/>
              <a:gd name="T43" fmla="*/ 444241215 h 93"/>
              <a:gd name="T44" fmla="*/ 913673060 w 94"/>
              <a:gd name="T45" fmla="*/ 452175401 h 93"/>
              <a:gd name="T46" fmla="*/ 998011362 w 94"/>
              <a:gd name="T47" fmla="*/ 499772071 h 93"/>
              <a:gd name="T48" fmla="*/ 913673060 w 94"/>
              <a:gd name="T49" fmla="*/ 452175401 h 93"/>
              <a:gd name="T50" fmla="*/ 998011362 w 94"/>
              <a:gd name="T51" fmla="*/ 507703441 h 93"/>
              <a:gd name="T52" fmla="*/ 885561543 w 94"/>
              <a:gd name="T53" fmla="*/ 468040958 h 93"/>
              <a:gd name="T54" fmla="*/ 983955603 w 94"/>
              <a:gd name="T55" fmla="*/ 364913432 h 93"/>
              <a:gd name="T56" fmla="*/ 983955603 w 94"/>
              <a:gd name="T57" fmla="*/ 380778989 h 93"/>
              <a:gd name="T58" fmla="*/ 773107974 w 94"/>
              <a:gd name="T59" fmla="*/ 460106771 h 93"/>
              <a:gd name="T60" fmla="*/ 815278999 w 94"/>
              <a:gd name="T61" fmla="*/ 317316763 h 93"/>
              <a:gd name="T62" fmla="*/ 843390517 w 94"/>
              <a:gd name="T63" fmla="*/ 309382576 h 93"/>
              <a:gd name="T64" fmla="*/ 983955603 w 94"/>
              <a:gd name="T65" fmla="*/ 364913432 h 93"/>
              <a:gd name="T66" fmla="*/ 941788327 w 94"/>
              <a:gd name="T67" fmla="*/ 372844802 h 93"/>
              <a:gd name="T68" fmla="*/ 857446276 w 94"/>
              <a:gd name="T69" fmla="*/ 333182319 h 93"/>
              <a:gd name="T70" fmla="*/ 983955603 w 94"/>
              <a:gd name="T71" fmla="*/ 563234297 h 93"/>
              <a:gd name="T72" fmla="*/ 955844086 w 94"/>
              <a:gd name="T73" fmla="*/ 563234297 h 93"/>
              <a:gd name="T74" fmla="*/ 773107974 w 94"/>
              <a:gd name="T75" fmla="*/ 483906514 h 93"/>
              <a:gd name="T76" fmla="*/ 969899844 w 94"/>
              <a:gd name="T77" fmla="*/ 404575915 h 93"/>
              <a:gd name="T78" fmla="*/ 998011362 w 94"/>
              <a:gd name="T79" fmla="*/ 412510102 h 93"/>
              <a:gd name="T80" fmla="*/ 1040182388 w 94"/>
              <a:gd name="T81" fmla="*/ 483906514 h 93"/>
              <a:gd name="T82" fmla="*/ 983955603 w 94"/>
              <a:gd name="T83" fmla="*/ 563234297 h 93"/>
              <a:gd name="T84" fmla="*/ 1307256801 w 94"/>
              <a:gd name="T85" fmla="*/ 87261969 h 93"/>
              <a:gd name="T86" fmla="*/ 1321312560 w 94"/>
              <a:gd name="T87" fmla="*/ 190389494 h 93"/>
              <a:gd name="T88" fmla="*/ 1236974258 w 94"/>
              <a:gd name="T89" fmla="*/ 706027122 h 93"/>
              <a:gd name="T90" fmla="*/ 295185931 w 94"/>
              <a:gd name="T91" fmla="*/ 737758235 h 93"/>
              <a:gd name="T92" fmla="*/ 238959147 w 94"/>
              <a:gd name="T93" fmla="*/ 539437370 h 93"/>
              <a:gd name="T94" fmla="*/ 0 w 94"/>
              <a:gd name="T95" fmla="*/ 507703441 h 93"/>
              <a:gd name="T96" fmla="*/ 168676604 w 94"/>
              <a:gd name="T97" fmla="*/ 31731113 h 93"/>
              <a:gd name="T98" fmla="*/ 309241690 w 94"/>
              <a:gd name="T99" fmla="*/ 0 h 93"/>
              <a:gd name="T100" fmla="*/ 1110464931 w 94"/>
              <a:gd name="T101" fmla="*/ 0 h 93"/>
              <a:gd name="T102" fmla="*/ 379524233 w 94"/>
              <a:gd name="T103" fmla="*/ 269717277 h 93"/>
              <a:gd name="T104" fmla="*/ 1124520689 w 94"/>
              <a:gd name="T105" fmla="*/ 269717277 h 93"/>
              <a:gd name="T106" fmla="*/ 365468474 w 94"/>
              <a:gd name="T107" fmla="*/ 674296009 h 93"/>
              <a:gd name="T108" fmla="*/ 365468474 w 94"/>
              <a:gd name="T109" fmla="*/ 475972328 h 93"/>
              <a:gd name="T110" fmla="*/ 379524233 w 94"/>
              <a:gd name="T111" fmla="*/ 269717277 h 93"/>
              <a:gd name="T112" fmla="*/ 238959147 w 94"/>
              <a:gd name="T113" fmla="*/ 190389494 h 93"/>
              <a:gd name="T114" fmla="*/ 379524233 w 94"/>
              <a:gd name="T115" fmla="*/ 206255051 h 93"/>
              <a:gd name="T116" fmla="*/ 393583741 w 94"/>
              <a:gd name="T117" fmla="*/ 142792825 h 93"/>
              <a:gd name="T118" fmla="*/ 309241690 w 94"/>
              <a:gd name="T119" fmla="*/ 71396412 h 93"/>
              <a:gd name="T120" fmla="*/ 224903388 w 94"/>
              <a:gd name="T121" fmla="*/ 103127525 h 93"/>
              <a:gd name="T122" fmla="*/ 238959147 w 94"/>
              <a:gd name="T123" fmla="*/ 475972328 h 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
              <a:gd name="T187" fmla="*/ 0 h 93"/>
              <a:gd name="T188" fmla="*/ 94 w 94"/>
              <a:gd name="T189" fmla="*/ 93 h 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 h="93">
                <a:moveTo>
                  <a:pt x="80" y="26"/>
                </a:moveTo>
                <a:cubicBezTo>
                  <a:pt x="84" y="26"/>
                  <a:pt x="84" y="26"/>
                  <a:pt x="84" y="26"/>
                </a:cubicBezTo>
                <a:cubicBezTo>
                  <a:pt x="85" y="26"/>
                  <a:pt x="85" y="26"/>
                  <a:pt x="85" y="26"/>
                </a:cubicBezTo>
                <a:cubicBezTo>
                  <a:pt x="85" y="26"/>
                  <a:pt x="85" y="24"/>
                  <a:pt x="85" y="22"/>
                </a:cubicBezTo>
                <a:cubicBezTo>
                  <a:pt x="86" y="21"/>
                  <a:pt x="86" y="20"/>
                  <a:pt x="86" y="18"/>
                </a:cubicBezTo>
                <a:cubicBezTo>
                  <a:pt x="86" y="17"/>
                  <a:pt x="86" y="15"/>
                  <a:pt x="85" y="14"/>
                </a:cubicBezTo>
                <a:cubicBezTo>
                  <a:pt x="84" y="11"/>
                  <a:pt x="83" y="9"/>
                  <a:pt x="79" y="9"/>
                </a:cubicBezTo>
                <a:cubicBezTo>
                  <a:pt x="79" y="9"/>
                  <a:pt x="79" y="9"/>
                  <a:pt x="79" y="9"/>
                </a:cubicBezTo>
                <a:cubicBezTo>
                  <a:pt x="34" y="9"/>
                  <a:pt x="34" y="9"/>
                  <a:pt x="34" y="9"/>
                </a:cubicBezTo>
                <a:cubicBezTo>
                  <a:pt x="35" y="9"/>
                  <a:pt x="35" y="10"/>
                  <a:pt x="35" y="11"/>
                </a:cubicBezTo>
                <a:cubicBezTo>
                  <a:pt x="36" y="13"/>
                  <a:pt x="36" y="16"/>
                  <a:pt x="37" y="18"/>
                </a:cubicBezTo>
                <a:cubicBezTo>
                  <a:pt x="37" y="20"/>
                  <a:pt x="36" y="22"/>
                  <a:pt x="36" y="24"/>
                </a:cubicBezTo>
                <a:cubicBezTo>
                  <a:pt x="36" y="25"/>
                  <a:pt x="36" y="25"/>
                  <a:pt x="36" y="26"/>
                </a:cubicBezTo>
                <a:cubicBezTo>
                  <a:pt x="80" y="26"/>
                  <a:pt x="80" y="26"/>
                  <a:pt x="80" y="26"/>
                </a:cubicBezTo>
                <a:close/>
                <a:moveTo>
                  <a:pt x="52" y="45"/>
                </a:moveTo>
                <a:cubicBezTo>
                  <a:pt x="42" y="45"/>
                  <a:pt x="35" y="52"/>
                  <a:pt x="35" y="62"/>
                </a:cubicBezTo>
                <a:cubicBezTo>
                  <a:pt x="35" y="72"/>
                  <a:pt x="42" y="79"/>
                  <a:pt x="52" y="79"/>
                </a:cubicBezTo>
                <a:cubicBezTo>
                  <a:pt x="58" y="79"/>
                  <a:pt x="63" y="77"/>
                  <a:pt x="66" y="73"/>
                </a:cubicBezTo>
                <a:cubicBezTo>
                  <a:pt x="52" y="62"/>
                  <a:pt x="52" y="62"/>
                  <a:pt x="52" y="62"/>
                </a:cubicBezTo>
                <a:cubicBezTo>
                  <a:pt x="55" y="45"/>
                  <a:pt x="55" y="45"/>
                  <a:pt x="55" y="45"/>
                </a:cubicBezTo>
                <a:cubicBezTo>
                  <a:pt x="54" y="45"/>
                  <a:pt x="53" y="45"/>
                  <a:pt x="52" y="45"/>
                </a:cubicBezTo>
                <a:close/>
                <a:moveTo>
                  <a:pt x="70" y="66"/>
                </a:moveTo>
                <a:cubicBezTo>
                  <a:pt x="61" y="60"/>
                  <a:pt x="61" y="60"/>
                  <a:pt x="61" y="60"/>
                </a:cubicBezTo>
                <a:cubicBezTo>
                  <a:pt x="62" y="59"/>
                  <a:pt x="62" y="59"/>
                  <a:pt x="62" y="59"/>
                </a:cubicBezTo>
                <a:cubicBezTo>
                  <a:pt x="70" y="66"/>
                  <a:pt x="70" y="66"/>
                  <a:pt x="70" y="66"/>
                </a:cubicBezTo>
                <a:cubicBezTo>
                  <a:pt x="70" y="66"/>
                  <a:pt x="70" y="66"/>
                  <a:pt x="70" y="66"/>
                </a:cubicBezTo>
                <a:close/>
                <a:moveTo>
                  <a:pt x="60" y="60"/>
                </a:moveTo>
                <a:cubicBezTo>
                  <a:pt x="69" y="67"/>
                  <a:pt x="69" y="67"/>
                  <a:pt x="69" y="67"/>
                </a:cubicBezTo>
                <a:cubicBezTo>
                  <a:pt x="69" y="68"/>
                  <a:pt x="69" y="68"/>
                  <a:pt x="69" y="68"/>
                </a:cubicBezTo>
                <a:cubicBezTo>
                  <a:pt x="59" y="61"/>
                  <a:pt x="59" y="61"/>
                  <a:pt x="59" y="61"/>
                </a:cubicBezTo>
                <a:cubicBezTo>
                  <a:pt x="60" y="60"/>
                  <a:pt x="60" y="60"/>
                  <a:pt x="60" y="60"/>
                </a:cubicBezTo>
                <a:close/>
                <a:moveTo>
                  <a:pt x="70" y="55"/>
                </a:moveTo>
                <a:cubicBezTo>
                  <a:pt x="69" y="54"/>
                  <a:pt x="69" y="54"/>
                  <a:pt x="69" y="54"/>
                </a:cubicBezTo>
                <a:cubicBezTo>
                  <a:pt x="69" y="54"/>
                  <a:pt x="69" y="54"/>
                  <a:pt x="69" y="54"/>
                </a:cubicBezTo>
                <a:cubicBezTo>
                  <a:pt x="69" y="54"/>
                  <a:pt x="70" y="55"/>
                  <a:pt x="70" y="55"/>
                </a:cubicBezTo>
                <a:close/>
                <a:moveTo>
                  <a:pt x="68" y="55"/>
                </a:moveTo>
                <a:cubicBezTo>
                  <a:pt x="67" y="55"/>
                  <a:pt x="67" y="55"/>
                  <a:pt x="67" y="55"/>
                </a:cubicBezTo>
                <a:cubicBezTo>
                  <a:pt x="71" y="58"/>
                  <a:pt x="71" y="58"/>
                  <a:pt x="71" y="58"/>
                </a:cubicBezTo>
                <a:cubicBezTo>
                  <a:pt x="71" y="58"/>
                  <a:pt x="71" y="57"/>
                  <a:pt x="70" y="57"/>
                </a:cubicBezTo>
                <a:cubicBezTo>
                  <a:pt x="68" y="55"/>
                  <a:pt x="68" y="55"/>
                  <a:pt x="68" y="55"/>
                </a:cubicBezTo>
                <a:close/>
                <a:moveTo>
                  <a:pt x="66" y="56"/>
                </a:moveTo>
                <a:cubicBezTo>
                  <a:pt x="71" y="59"/>
                  <a:pt x="71" y="59"/>
                  <a:pt x="71" y="59"/>
                </a:cubicBezTo>
                <a:cubicBezTo>
                  <a:pt x="71" y="60"/>
                  <a:pt x="71" y="60"/>
                  <a:pt x="71" y="60"/>
                </a:cubicBezTo>
                <a:cubicBezTo>
                  <a:pt x="66" y="56"/>
                  <a:pt x="66" y="56"/>
                  <a:pt x="66" y="56"/>
                </a:cubicBezTo>
                <a:cubicBezTo>
                  <a:pt x="66" y="56"/>
                  <a:pt x="66" y="56"/>
                  <a:pt x="66" y="56"/>
                </a:cubicBezTo>
                <a:close/>
                <a:moveTo>
                  <a:pt x="65" y="57"/>
                </a:moveTo>
                <a:cubicBezTo>
                  <a:pt x="71" y="62"/>
                  <a:pt x="71" y="62"/>
                  <a:pt x="71" y="62"/>
                </a:cubicBezTo>
                <a:cubicBezTo>
                  <a:pt x="71" y="62"/>
                  <a:pt x="71" y="62"/>
                  <a:pt x="71" y="63"/>
                </a:cubicBezTo>
                <a:cubicBezTo>
                  <a:pt x="64" y="58"/>
                  <a:pt x="64" y="58"/>
                  <a:pt x="64" y="58"/>
                </a:cubicBezTo>
                <a:cubicBezTo>
                  <a:pt x="65" y="57"/>
                  <a:pt x="65" y="57"/>
                  <a:pt x="65" y="57"/>
                </a:cubicBezTo>
                <a:close/>
                <a:moveTo>
                  <a:pt x="63" y="58"/>
                </a:moveTo>
                <a:cubicBezTo>
                  <a:pt x="71" y="64"/>
                  <a:pt x="71" y="64"/>
                  <a:pt x="71" y="64"/>
                </a:cubicBezTo>
                <a:cubicBezTo>
                  <a:pt x="71" y="64"/>
                  <a:pt x="71" y="64"/>
                  <a:pt x="70" y="65"/>
                </a:cubicBezTo>
                <a:cubicBezTo>
                  <a:pt x="63" y="59"/>
                  <a:pt x="63" y="59"/>
                  <a:pt x="63" y="59"/>
                </a:cubicBezTo>
                <a:cubicBezTo>
                  <a:pt x="63" y="58"/>
                  <a:pt x="63" y="58"/>
                  <a:pt x="63" y="58"/>
                </a:cubicBezTo>
                <a:close/>
                <a:moveTo>
                  <a:pt x="70" y="46"/>
                </a:moveTo>
                <a:cubicBezTo>
                  <a:pt x="71" y="47"/>
                  <a:pt x="71" y="47"/>
                  <a:pt x="71" y="47"/>
                </a:cubicBezTo>
                <a:cubicBezTo>
                  <a:pt x="70" y="48"/>
                  <a:pt x="70" y="48"/>
                  <a:pt x="70" y="48"/>
                </a:cubicBezTo>
                <a:cubicBezTo>
                  <a:pt x="58" y="56"/>
                  <a:pt x="58" y="56"/>
                  <a:pt x="58" y="56"/>
                </a:cubicBezTo>
                <a:cubicBezTo>
                  <a:pt x="55" y="58"/>
                  <a:pt x="55" y="58"/>
                  <a:pt x="55" y="58"/>
                </a:cubicBezTo>
                <a:cubicBezTo>
                  <a:pt x="56" y="55"/>
                  <a:pt x="56" y="55"/>
                  <a:pt x="56" y="55"/>
                </a:cubicBezTo>
                <a:cubicBezTo>
                  <a:pt x="58" y="40"/>
                  <a:pt x="58" y="40"/>
                  <a:pt x="58" y="40"/>
                </a:cubicBezTo>
                <a:cubicBezTo>
                  <a:pt x="59" y="39"/>
                  <a:pt x="59" y="39"/>
                  <a:pt x="59" y="39"/>
                </a:cubicBezTo>
                <a:cubicBezTo>
                  <a:pt x="60" y="39"/>
                  <a:pt x="60" y="39"/>
                  <a:pt x="60" y="39"/>
                </a:cubicBezTo>
                <a:cubicBezTo>
                  <a:pt x="62" y="40"/>
                  <a:pt x="64" y="40"/>
                  <a:pt x="66" y="42"/>
                </a:cubicBezTo>
                <a:cubicBezTo>
                  <a:pt x="68" y="43"/>
                  <a:pt x="69" y="44"/>
                  <a:pt x="70" y="46"/>
                </a:cubicBezTo>
                <a:close/>
                <a:moveTo>
                  <a:pt x="64" y="44"/>
                </a:moveTo>
                <a:cubicBezTo>
                  <a:pt x="66" y="44"/>
                  <a:pt x="67" y="45"/>
                  <a:pt x="67" y="47"/>
                </a:cubicBezTo>
                <a:cubicBezTo>
                  <a:pt x="59" y="52"/>
                  <a:pt x="59" y="52"/>
                  <a:pt x="59" y="52"/>
                </a:cubicBezTo>
                <a:cubicBezTo>
                  <a:pt x="61" y="42"/>
                  <a:pt x="61" y="42"/>
                  <a:pt x="61" y="42"/>
                </a:cubicBezTo>
                <a:cubicBezTo>
                  <a:pt x="62" y="42"/>
                  <a:pt x="63" y="43"/>
                  <a:pt x="64" y="44"/>
                </a:cubicBezTo>
                <a:close/>
                <a:moveTo>
                  <a:pt x="70" y="71"/>
                </a:moveTo>
                <a:cubicBezTo>
                  <a:pt x="69" y="72"/>
                  <a:pt x="69" y="72"/>
                  <a:pt x="69" y="72"/>
                </a:cubicBezTo>
                <a:cubicBezTo>
                  <a:pt x="68" y="71"/>
                  <a:pt x="68" y="71"/>
                  <a:pt x="68" y="71"/>
                </a:cubicBezTo>
                <a:cubicBezTo>
                  <a:pt x="56" y="62"/>
                  <a:pt x="56" y="62"/>
                  <a:pt x="56" y="62"/>
                </a:cubicBezTo>
                <a:cubicBezTo>
                  <a:pt x="55" y="61"/>
                  <a:pt x="55" y="61"/>
                  <a:pt x="55" y="61"/>
                </a:cubicBezTo>
                <a:cubicBezTo>
                  <a:pt x="56" y="60"/>
                  <a:pt x="56" y="60"/>
                  <a:pt x="56" y="60"/>
                </a:cubicBezTo>
                <a:cubicBezTo>
                  <a:pt x="69" y="51"/>
                  <a:pt x="69" y="51"/>
                  <a:pt x="69" y="51"/>
                </a:cubicBezTo>
                <a:cubicBezTo>
                  <a:pt x="70" y="50"/>
                  <a:pt x="70" y="50"/>
                  <a:pt x="70" y="50"/>
                </a:cubicBezTo>
                <a:cubicBezTo>
                  <a:pt x="71" y="52"/>
                  <a:pt x="71" y="52"/>
                  <a:pt x="71" y="52"/>
                </a:cubicBezTo>
                <a:cubicBezTo>
                  <a:pt x="72" y="53"/>
                  <a:pt x="72" y="54"/>
                  <a:pt x="73" y="56"/>
                </a:cubicBezTo>
                <a:cubicBezTo>
                  <a:pt x="73" y="57"/>
                  <a:pt x="74" y="59"/>
                  <a:pt x="74" y="61"/>
                </a:cubicBezTo>
                <a:cubicBezTo>
                  <a:pt x="74" y="63"/>
                  <a:pt x="73" y="64"/>
                  <a:pt x="73" y="66"/>
                </a:cubicBezTo>
                <a:cubicBezTo>
                  <a:pt x="72" y="68"/>
                  <a:pt x="71" y="69"/>
                  <a:pt x="70" y="71"/>
                </a:cubicBezTo>
                <a:close/>
                <a:moveTo>
                  <a:pt x="79" y="0"/>
                </a:moveTo>
                <a:cubicBezTo>
                  <a:pt x="87" y="1"/>
                  <a:pt x="91" y="5"/>
                  <a:pt x="93" y="11"/>
                </a:cubicBezTo>
                <a:cubicBezTo>
                  <a:pt x="94" y="13"/>
                  <a:pt x="94" y="16"/>
                  <a:pt x="94" y="18"/>
                </a:cubicBezTo>
                <a:cubicBezTo>
                  <a:pt x="94" y="20"/>
                  <a:pt x="94" y="22"/>
                  <a:pt x="94" y="24"/>
                </a:cubicBezTo>
                <a:cubicBezTo>
                  <a:pt x="93" y="28"/>
                  <a:pt x="91" y="31"/>
                  <a:pt x="88" y="33"/>
                </a:cubicBezTo>
                <a:cubicBezTo>
                  <a:pt x="88" y="89"/>
                  <a:pt x="88" y="89"/>
                  <a:pt x="88" y="89"/>
                </a:cubicBezTo>
                <a:cubicBezTo>
                  <a:pt x="84" y="93"/>
                  <a:pt x="84" y="93"/>
                  <a:pt x="84" y="93"/>
                </a:cubicBezTo>
                <a:cubicBezTo>
                  <a:pt x="21" y="93"/>
                  <a:pt x="21" y="93"/>
                  <a:pt x="21" y="93"/>
                </a:cubicBezTo>
                <a:cubicBezTo>
                  <a:pt x="17" y="89"/>
                  <a:pt x="17" y="89"/>
                  <a:pt x="17" y="89"/>
                </a:cubicBezTo>
                <a:cubicBezTo>
                  <a:pt x="17" y="68"/>
                  <a:pt x="17" y="68"/>
                  <a:pt x="17" y="68"/>
                </a:cubicBezTo>
                <a:cubicBezTo>
                  <a:pt x="4" y="68"/>
                  <a:pt x="4" y="68"/>
                  <a:pt x="4" y="68"/>
                </a:cubicBezTo>
                <a:cubicBezTo>
                  <a:pt x="0" y="64"/>
                  <a:pt x="0" y="64"/>
                  <a:pt x="0" y="64"/>
                </a:cubicBezTo>
                <a:cubicBezTo>
                  <a:pt x="8" y="12"/>
                  <a:pt x="8" y="12"/>
                  <a:pt x="8" y="12"/>
                </a:cubicBezTo>
                <a:cubicBezTo>
                  <a:pt x="8" y="9"/>
                  <a:pt x="10" y="6"/>
                  <a:pt x="12" y="4"/>
                </a:cubicBezTo>
                <a:cubicBezTo>
                  <a:pt x="15" y="2"/>
                  <a:pt x="18" y="0"/>
                  <a:pt x="22" y="0"/>
                </a:cubicBezTo>
                <a:cubicBezTo>
                  <a:pt x="22" y="0"/>
                  <a:pt x="22" y="0"/>
                  <a:pt x="22" y="0"/>
                </a:cubicBezTo>
                <a:cubicBezTo>
                  <a:pt x="22" y="0"/>
                  <a:pt x="22" y="0"/>
                  <a:pt x="22" y="0"/>
                </a:cubicBezTo>
                <a:cubicBezTo>
                  <a:pt x="79" y="0"/>
                  <a:pt x="79" y="0"/>
                  <a:pt x="79" y="0"/>
                </a:cubicBezTo>
                <a:cubicBezTo>
                  <a:pt x="79" y="0"/>
                  <a:pt x="79" y="0"/>
                  <a:pt x="79" y="0"/>
                </a:cubicBezTo>
                <a:close/>
                <a:moveTo>
                  <a:pt x="27" y="34"/>
                </a:moveTo>
                <a:cubicBezTo>
                  <a:pt x="27" y="34"/>
                  <a:pt x="27" y="34"/>
                  <a:pt x="27" y="34"/>
                </a:cubicBezTo>
                <a:cubicBezTo>
                  <a:pt x="80" y="34"/>
                  <a:pt x="80" y="34"/>
                  <a:pt x="80" y="34"/>
                </a:cubicBezTo>
                <a:cubicBezTo>
                  <a:pt x="80" y="85"/>
                  <a:pt x="80" y="85"/>
                  <a:pt x="80" y="85"/>
                </a:cubicBezTo>
                <a:cubicBezTo>
                  <a:pt x="26" y="85"/>
                  <a:pt x="26" y="85"/>
                  <a:pt x="26" y="85"/>
                </a:cubicBezTo>
                <a:cubicBezTo>
                  <a:pt x="26" y="68"/>
                  <a:pt x="26" y="68"/>
                  <a:pt x="26" y="68"/>
                </a:cubicBezTo>
                <a:cubicBezTo>
                  <a:pt x="26" y="60"/>
                  <a:pt x="26" y="60"/>
                  <a:pt x="26" y="60"/>
                </a:cubicBezTo>
                <a:cubicBezTo>
                  <a:pt x="26" y="34"/>
                  <a:pt x="26" y="34"/>
                  <a:pt x="26" y="34"/>
                </a:cubicBezTo>
                <a:cubicBezTo>
                  <a:pt x="26" y="34"/>
                  <a:pt x="27" y="34"/>
                  <a:pt x="27" y="34"/>
                </a:cubicBezTo>
                <a:close/>
                <a:moveTo>
                  <a:pt x="17" y="60"/>
                </a:moveTo>
                <a:cubicBezTo>
                  <a:pt x="17" y="24"/>
                  <a:pt x="17" y="24"/>
                  <a:pt x="17" y="24"/>
                </a:cubicBezTo>
                <a:cubicBezTo>
                  <a:pt x="25" y="23"/>
                  <a:pt x="25" y="23"/>
                  <a:pt x="25" y="23"/>
                </a:cubicBezTo>
                <a:cubicBezTo>
                  <a:pt x="25" y="23"/>
                  <a:pt x="26" y="26"/>
                  <a:pt x="27" y="26"/>
                </a:cubicBezTo>
                <a:cubicBezTo>
                  <a:pt x="27" y="26"/>
                  <a:pt x="28" y="24"/>
                  <a:pt x="28" y="22"/>
                </a:cubicBezTo>
                <a:cubicBezTo>
                  <a:pt x="28" y="21"/>
                  <a:pt x="28" y="20"/>
                  <a:pt x="28" y="18"/>
                </a:cubicBezTo>
                <a:cubicBezTo>
                  <a:pt x="28" y="17"/>
                  <a:pt x="28" y="15"/>
                  <a:pt x="28" y="14"/>
                </a:cubicBezTo>
                <a:cubicBezTo>
                  <a:pt x="27" y="11"/>
                  <a:pt x="25" y="9"/>
                  <a:pt x="22" y="9"/>
                </a:cubicBezTo>
                <a:cubicBezTo>
                  <a:pt x="20" y="9"/>
                  <a:pt x="19" y="9"/>
                  <a:pt x="18" y="10"/>
                </a:cubicBezTo>
                <a:cubicBezTo>
                  <a:pt x="17" y="11"/>
                  <a:pt x="16" y="12"/>
                  <a:pt x="16" y="13"/>
                </a:cubicBezTo>
                <a:cubicBezTo>
                  <a:pt x="8" y="60"/>
                  <a:pt x="8" y="60"/>
                  <a:pt x="8" y="60"/>
                </a:cubicBezTo>
                <a:lnTo>
                  <a:pt x="17" y="60"/>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21" name="Freeform 33">
            <a:extLst>
              <a:ext uri="{FF2B5EF4-FFF2-40B4-BE49-F238E27FC236}">
                <a16:creationId xmlns:a16="http://schemas.microsoft.com/office/drawing/2014/main" id="{85041C83-BC7C-4AB2-BEDD-FB34FE9BCDE4}"/>
              </a:ext>
            </a:extLst>
          </p:cNvPr>
          <p:cNvSpPr>
            <a:spLocks noEditPoints="1" noChangeArrowheads="1"/>
          </p:cNvSpPr>
          <p:nvPr/>
        </p:nvSpPr>
        <p:spPr bwMode="auto">
          <a:xfrm>
            <a:off x="5414963" y="688975"/>
            <a:ext cx="436562" cy="211138"/>
          </a:xfrm>
          <a:custGeom>
            <a:avLst/>
            <a:gdLst>
              <a:gd name="T0" fmla="*/ 1019786251 w 116"/>
              <a:gd name="T1" fmla="*/ 213981325 h 75"/>
              <a:gd name="T2" fmla="*/ 977292962 w 116"/>
              <a:gd name="T3" fmla="*/ 150577991 h 75"/>
              <a:gd name="T4" fmla="*/ 920637752 w 116"/>
              <a:gd name="T5" fmla="*/ 158502704 h 75"/>
              <a:gd name="T6" fmla="*/ 651527387 w 116"/>
              <a:gd name="T7" fmla="*/ 142653278 h 75"/>
              <a:gd name="T8" fmla="*/ 651527387 w 116"/>
              <a:gd name="T9" fmla="*/ 229830751 h 75"/>
              <a:gd name="T10" fmla="*/ 1118930987 w 116"/>
              <a:gd name="T11" fmla="*/ 71328047 h 75"/>
              <a:gd name="T12" fmla="*/ 1019786251 w 116"/>
              <a:gd name="T13" fmla="*/ 229830751 h 75"/>
              <a:gd name="T14" fmla="*/ 99144736 w 116"/>
              <a:gd name="T15" fmla="*/ 182279658 h 75"/>
              <a:gd name="T16" fmla="*/ 410748390 w 116"/>
              <a:gd name="T17" fmla="*/ 285306557 h 75"/>
              <a:gd name="T18" fmla="*/ 254944681 w 116"/>
              <a:gd name="T19" fmla="*/ 364559316 h 75"/>
              <a:gd name="T20" fmla="*/ 141638025 w 116"/>
              <a:gd name="T21" fmla="*/ 332857649 h 75"/>
              <a:gd name="T22" fmla="*/ 354093180 w 116"/>
              <a:gd name="T23" fmla="*/ 364559316 h 75"/>
              <a:gd name="T24" fmla="*/ 56655210 w 116"/>
              <a:gd name="T25" fmla="*/ 380408742 h 75"/>
              <a:gd name="T26" fmla="*/ 42489526 w 116"/>
              <a:gd name="T27" fmla="*/ 380408742 h 75"/>
              <a:gd name="T28" fmla="*/ 0 w 116"/>
              <a:gd name="T29" fmla="*/ 491363169 h 75"/>
              <a:gd name="T30" fmla="*/ 14161921 w 116"/>
              <a:gd name="T31" fmla="*/ 499287882 h 75"/>
              <a:gd name="T32" fmla="*/ 368255101 w 116"/>
              <a:gd name="T33" fmla="*/ 578540641 h 75"/>
              <a:gd name="T34" fmla="*/ 396582706 w 116"/>
              <a:gd name="T35" fmla="*/ 594390067 h 75"/>
              <a:gd name="T36" fmla="*/ 1303058537 w 116"/>
              <a:gd name="T37" fmla="*/ 594390067 h 75"/>
              <a:gd name="T38" fmla="*/ 1303058537 w 116"/>
              <a:gd name="T39" fmla="*/ 499287882 h 75"/>
              <a:gd name="T40" fmla="*/ 1642986033 w 116"/>
              <a:gd name="T41" fmla="*/ 499287882 h 75"/>
              <a:gd name="T42" fmla="*/ 1642986033 w 116"/>
              <a:gd name="T43" fmla="*/ 435887363 h 75"/>
              <a:gd name="T44" fmla="*/ 1600496507 w 116"/>
              <a:gd name="T45" fmla="*/ 380408742 h 75"/>
              <a:gd name="T46" fmla="*/ 1487186088 w 116"/>
              <a:gd name="T47" fmla="*/ 364559316 h 75"/>
              <a:gd name="T48" fmla="*/ 1388041352 w 116"/>
              <a:gd name="T49" fmla="*/ 467586215 h 75"/>
              <a:gd name="T50" fmla="*/ 1288892853 w 116"/>
              <a:gd name="T51" fmla="*/ 364559316 h 75"/>
              <a:gd name="T52" fmla="*/ 1019786251 w 116"/>
              <a:gd name="T53" fmla="*/ 356634603 h 75"/>
              <a:gd name="T54" fmla="*/ 977292962 w 116"/>
              <a:gd name="T55" fmla="*/ 396260983 h 75"/>
              <a:gd name="T56" fmla="*/ 906475831 w 116"/>
              <a:gd name="T57" fmla="*/ 530989549 h 75"/>
              <a:gd name="T58" fmla="*/ 906475831 w 116"/>
              <a:gd name="T59" fmla="*/ 412110409 h 75"/>
              <a:gd name="T60" fmla="*/ 849820622 w 116"/>
              <a:gd name="T61" fmla="*/ 380408742 h 75"/>
              <a:gd name="T62" fmla="*/ 793165412 w 116"/>
              <a:gd name="T63" fmla="*/ 380408742 h 75"/>
              <a:gd name="T64" fmla="*/ 807331096 w 116"/>
              <a:gd name="T65" fmla="*/ 427959835 h 75"/>
              <a:gd name="T66" fmla="*/ 694020676 w 116"/>
              <a:gd name="T67" fmla="*/ 396260983 h 75"/>
              <a:gd name="T68" fmla="*/ 651527387 w 116"/>
              <a:gd name="T69" fmla="*/ 356634603 h 75"/>
              <a:gd name="T70" fmla="*/ 467399836 w 116"/>
              <a:gd name="T71" fmla="*/ 380408742 h 75"/>
              <a:gd name="T72" fmla="*/ 1232241407 w 116"/>
              <a:gd name="T73" fmla="*/ 285306557 h 75"/>
              <a:gd name="T74" fmla="*/ 1543841298 w 116"/>
              <a:gd name="T75" fmla="*/ 166430232 h 75"/>
              <a:gd name="T76" fmla="*/ 1487186088 w 116"/>
              <a:gd name="T77" fmla="*/ 332857649 h 75"/>
              <a:gd name="T78" fmla="*/ 1388041352 w 116"/>
              <a:gd name="T79" fmla="*/ 364559316 h 75"/>
              <a:gd name="T80" fmla="*/ 1232241407 w 116"/>
              <a:gd name="T81" fmla="*/ 285306557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75"/>
              <a:gd name="T125" fmla="*/ 116 w 116"/>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75">
                <a:moveTo>
                  <a:pt x="72" y="29"/>
                </a:moveTo>
                <a:cubicBezTo>
                  <a:pt x="72" y="28"/>
                  <a:pt x="72" y="28"/>
                  <a:pt x="72" y="27"/>
                </a:cubicBezTo>
                <a:cubicBezTo>
                  <a:pt x="72" y="19"/>
                  <a:pt x="72" y="19"/>
                  <a:pt x="72" y="19"/>
                </a:cubicBezTo>
                <a:cubicBezTo>
                  <a:pt x="71" y="19"/>
                  <a:pt x="70" y="19"/>
                  <a:pt x="69" y="19"/>
                </a:cubicBezTo>
                <a:cubicBezTo>
                  <a:pt x="68" y="14"/>
                  <a:pt x="68" y="14"/>
                  <a:pt x="68" y="14"/>
                </a:cubicBezTo>
                <a:cubicBezTo>
                  <a:pt x="65" y="20"/>
                  <a:pt x="65" y="20"/>
                  <a:pt x="65" y="20"/>
                </a:cubicBezTo>
                <a:cubicBezTo>
                  <a:pt x="60" y="21"/>
                  <a:pt x="56" y="22"/>
                  <a:pt x="47" y="18"/>
                </a:cubicBezTo>
                <a:cubicBezTo>
                  <a:pt x="46" y="18"/>
                  <a:pt x="46" y="18"/>
                  <a:pt x="46" y="18"/>
                </a:cubicBezTo>
                <a:cubicBezTo>
                  <a:pt x="46" y="27"/>
                  <a:pt x="46" y="27"/>
                  <a:pt x="46" y="27"/>
                </a:cubicBezTo>
                <a:cubicBezTo>
                  <a:pt x="46" y="28"/>
                  <a:pt x="46" y="28"/>
                  <a:pt x="46" y="29"/>
                </a:cubicBezTo>
                <a:cubicBezTo>
                  <a:pt x="38" y="23"/>
                  <a:pt x="41" y="20"/>
                  <a:pt x="39" y="9"/>
                </a:cubicBezTo>
                <a:cubicBezTo>
                  <a:pt x="44" y="0"/>
                  <a:pt x="75" y="0"/>
                  <a:pt x="79" y="9"/>
                </a:cubicBezTo>
                <a:cubicBezTo>
                  <a:pt x="78" y="17"/>
                  <a:pt x="79" y="24"/>
                  <a:pt x="72" y="29"/>
                </a:cubicBezTo>
                <a:cubicBezTo>
                  <a:pt x="72" y="29"/>
                  <a:pt x="72" y="29"/>
                  <a:pt x="72" y="29"/>
                </a:cubicBezTo>
                <a:close/>
                <a:moveTo>
                  <a:pt x="7" y="36"/>
                </a:moveTo>
                <a:cubicBezTo>
                  <a:pt x="7" y="30"/>
                  <a:pt x="7" y="27"/>
                  <a:pt x="7" y="23"/>
                </a:cubicBezTo>
                <a:cubicBezTo>
                  <a:pt x="17" y="25"/>
                  <a:pt x="20" y="16"/>
                  <a:pt x="29" y="23"/>
                </a:cubicBezTo>
                <a:cubicBezTo>
                  <a:pt x="30" y="27"/>
                  <a:pt x="29" y="32"/>
                  <a:pt x="29" y="36"/>
                </a:cubicBezTo>
                <a:cubicBezTo>
                  <a:pt x="28" y="38"/>
                  <a:pt x="27" y="40"/>
                  <a:pt x="26" y="42"/>
                </a:cubicBezTo>
                <a:cubicBezTo>
                  <a:pt x="24" y="44"/>
                  <a:pt x="21" y="46"/>
                  <a:pt x="18" y="46"/>
                </a:cubicBezTo>
                <a:cubicBezTo>
                  <a:pt x="18" y="46"/>
                  <a:pt x="18" y="46"/>
                  <a:pt x="18" y="46"/>
                </a:cubicBezTo>
                <a:cubicBezTo>
                  <a:pt x="15" y="46"/>
                  <a:pt x="12" y="44"/>
                  <a:pt x="10" y="42"/>
                </a:cubicBezTo>
                <a:cubicBezTo>
                  <a:pt x="9" y="40"/>
                  <a:pt x="8" y="38"/>
                  <a:pt x="7" y="36"/>
                </a:cubicBezTo>
                <a:close/>
                <a:moveTo>
                  <a:pt x="25" y="46"/>
                </a:moveTo>
                <a:cubicBezTo>
                  <a:pt x="22" y="52"/>
                  <a:pt x="14" y="52"/>
                  <a:pt x="11" y="46"/>
                </a:cubicBezTo>
                <a:cubicBezTo>
                  <a:pt x="4" y="48"/>
                  <a:pt x="4" y="48"/>
                  <a:pt x="4" y="48"/>
                </a:cubicBezTo>
                <a:cubicBezTo>
                  <a:pt x="3" y="48"/>
                  <a:pt x="3" y="48"/>
                  <a:pt x="3" y="48"/>
                </a:cubicBezTo>
                <a:cubicBezTo>
                  <a:pt x="3" y="48"/>
                  <a:pt x="3" y="48"/>
                  <a:pt x="3" y="48"/>
                </a:cubicBezTo>
                <a:cubicBezTo>
                  <a:pt x="2" y="50"/>
                  <a:pt x="1" y="52"/>
                  <a:pt x="0" y="54"/>
                </a:cubicBezTo>
                <a:cubicBezTo>
                  <a:pt x="0" y="56"/>
                  <a:pt x="0" y="58"/>
                  <a:pt x="0" y="62"/>
                </a:cubicBezTo>
                <a:cubicBezTo>
                  <a:pt x="0" y="63"/>
                  <a:pt x="0" y="63"/>
                  <a:pt x="0" y="63"/>
                </a:cubicBezTo>
                <a:cubicBezTo>
                  <a:pt x="1" y="63"/>
                  <a:pt x="1" y="63"/>
                  <a:pt x="1" y="63"/>
                </a:cubicBezTo>
                <a:cubicBezTo>
                  <a:pt x="25" y="63"/>
                  <a:pt x="25" y="63"/>
                  <a:pt x="25" y="63"/>
                </a:cubicBezTo>
                <a:cubicBezTo>
                  <a:pt x="25" y="66"/>
                  <a:pt x="25" y="69"/>
                  <a:pt x="26" y="73"/>
                </a:cubicBezTo>
                <a:cubicBezTo>
                  <a:pt x="26" y="75"/>
                  <a:pt x="26" y="75"/>
                  <a:pt x="26" y="75"/>
                </a:cubicBezTo>
                <a:cubicBezTo>
                  <a:pt x="28" y="75"/>
                  <a:pt x="28" y="75"/>
                  <a:pt x="28" y="75"/>
                </a:cubicBezTo>
                <a:cubicBezTo>
                  <a:pt x="90" y="75"/>
                  <a:pt x="90" y="75"/>
                  <a:pt x="90" y="75"/>
                </a:cubicBezTo>
                <a:cubicBezTo>
                  <a:pt x="92" y="75"/>
                  <a:pt x="92" y="75"/>
                  <a:pt x="92" y="75"/>
                </a:cubicBezTo>
                <a:cubicBezTo>
                  <a:pt x="92" y="73"/>
                  <a:pt x="92" y="73"/>
                  <a:pt x="92" y="73"/>
                </a:cubicBezTo>
                <a:cubicBezTo>
                  <a:pt x="92" y="69"/>
                  <a:pt x="93" y="66"/>
                  <a:pt x="92" y="63"/>
                </a:cubicBezTo>
                <a:cubicBezTo>
                  <a:pt x="115" y="63"/>
                  <a:pt x="115" y="63"/>
                  <a:pt x="115" y="63"/>
                </a:cubicBezTo>
                <a:cubicBezTo>
                  <a:pt x="116" y="63"/>
                  <a:pt x="116" y="63"/>
                  <a:pt x="116" y="63"/>
                </a:cubicBezTo>
                <a:cubicBezTo>
                  <a:pt x="116" y="62"/>
                  <a:pt x="116" y="62"/>
                  <a:pt x="116" y="62"/>
                </a:cubicBezTo>
                <a:cubicBezTo>
                  <a:pt x="116" y="59"/>
                  <a:pt x="116" y="57"/>
                  <a:pt x="116" y="55"/>
                </a:cubicBezTo>
                <a:cubicBezTo>
                  <a:pt x="115" y="52"/>
                  <a:pt x="115" y="50"/>
                  <a:pt x="113"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2" y="47"/>
                  <a:pt x="92" y="47"/>
                  <a:pt x="92"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1" y="54"/>
                  <a:pt x="61" y="54"/>
                  <a:pt x="61" y="54"/>
                </a:cubicBezTo>
                <a:cubicBezTo>
                  <a:pt x="64" y="52"/>
                  <a:pt x="64" y="52"/>
                  <a:pt x="64" y="52"/>
                </a:cubicBezTo>
                <a:cubicBezTo>
                  <a:pt x="62" y="48"/>
                  <a:pt x="62" y="48"/>
                  <a:pt x="62" y="48"/>
                </a:cubicBezTo>
                <a:cubicBezTo>
                  <a:pt x="60" y="48"/>
                  <a:pt x="60" y="48"/>
                  <a:pt x="60" y="48"/>
                </a:cubicBezTo>
                <a:cubicBezTo>
                  <a:pt x="58" y="48"/>
                  <a:pt x="58" y="48"/>
                  <a:pt x="58" y="48"/>
                </a:cubicBezTo>
                <a:cubicBezTo>
                  <a:pt x="56" y="48"/>
                  <a:pt x="56" y="48"/>
                  <a:pt x="56" y="48"/>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6" y="45"/>
                  <a:pt x="46" y="45"/>
                  <a:pt x="46" y="45"/>
                </a:cubicBezTo>
                <a:cubicBezTo>
                  <a:pt x="33" y="48"/>
                  <a:pt x="33" y="48"/>
                  <a:pt x="33" y="48"/>
                </a:cubicBezTo>
                <a:cubicBezTo>
                  <a:pt x="33" y="48"/>
                  <a:pt x="33" y="48"/>
                  <a:pt x="33" y="48"/>
                </a:cubicBezTo>
                <a:cubicBezTo>
                  <a:pt x="25" y="46"/>
                  <a:pt x="25" y="46"/>
                  <a:pt x="25" y="46"/>
                </a:cubicBezTo>
                <a:close/>
                <a:moveTo>
                  <a:pt x="87" y="36"/>
                </a:moveTo>
                <a:cubicBezTo>
                  <a:pt x="86" y="30"/>
                  <a:pt x="86" y="25"/>
                  <a:pt x="87" y="21"/>
                </a:cubicBezTo>
                <a:cubicBezTo>
                  <a:pt x="91" y="18"/>
                  <a:pt x="106" y="18"/>
                  <a:pt x="109" y="21"/>
                </a:cubicBezTo>
                <a:cubicBezTo>
                  <a:pt x="109" y="26"/>
                  <a:pt x="109" y="32"/>
                  <a:pt x="108" y="36"/>
                </a:cubicBezTo>
                <a:cubicBezTo>
                  <a:pt x="108" y="38"/>
                  <a:pt x="107" y="40"/>
                  <a:pt x="105" y="42"/>
                </a:cubicBezTo>
                <a:cubicBezTo>
                  <a:pt x="103" y="44"/>
                  <a:pt x="101" y="46"/>
                  <a:pt x="98" y="46"/>
                </a:cubicBezTo>
                <a:cubicBezTo>
                  <a:pt x="98" y="46"/>
                  <a:pt x="98" y="46"/>
                  <a:pt x="98" y="46"/>
                </a:cubicBezTo>
                <a:cubicBezTo>
                  <a:pt x="95" y="46"/>
                  <a:pt x="92" y="44"/>
                  <a:pt x="90" y="42"/>
                </a:cubicBezTo>
                <a:cubicBezTo>
                  <a:pt x="88" y="40"/>
                  <a:pt x="87" y="38"/>
                  <a:pt x="87" y="36"/>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22" name="Freeform 34">
            <a:extLst>
              <a:ext uri="{FF2B5EF4-FFF2-40B4-BE49-F238E27FC236}">
                <a16:creationId xmlns:a16="http://schemas.microsoft.com/office/drawing/2014/main" id="{BF7DD63E-8845-49A3-B40B-515B24D4140E}"/>
              </a:ext>
            </a:extLst>
          </p:cNvPr>
          <p:cNvSpPr>
            <a:spLocks noEditPoints="1" noChangeArrowheads="1"/>
          </p:cNvSpPr>
          <p:nvPr/>
        </p:nvSpPr>
        <p:spPr bwMode="auto">
          <a:xfrm>
            <a:off x="3409950" y="1679575"/>
            <a:ext cx="250825" cy="298450"/>
          </a:xfrm>
          <a:custGeom>
            <a:avLst/>
            <a:gdLst>
              <a:gd name="T0" fmla="*/ 798851419 w 67"/>
              <a:gd name="T1" fmla="*/ 79275077 h 106"/>
              <a:gd name="T2" fmla="*/ 868928929 w 67"/>
              <a:gd name="T3" fmla="*/ 404298390 h 106"/>
              <a:gd name="T4" fmla="*/ 714761402 w 67"/>
              <a:gd name="T5" fmla="*/ 515282372 h 106"/>
              <a:gd name="T6" fmla="*/ 770822662 w 67"/>
              <a:gd name="T7" fmla="*/ 515282372 h 106"/>
              <a:gd name="T8" fmla="*/ 798851419 w 67"/>
              <a:gd name="T9" fmla="*/ 578700181 h 106"/>
              <a:gd name="T10" fmla="*/ 784838912 w 67"/>
              <a:gd name="T11" fmla="*/ 626266354 h 106"/>
              <a:gd name="T12" fmla="*/ 798851419 w 67"/>
              <a:gd name="T13" fmla="*/ 681758345 h 106"/>
              <a:gd name="T14" fmla="*/ 770822662 w 67"/>
              <a:gd name="T15" fmla="*/ 737250336 h 106"/>
              <a:gd name="T16" fmla="*/ 210225043 w 67"/>
              <a:gd name="T17" fmla="*/ 768959241 h 106"/>
              <a:gd name="T18" fmla="*/ 168180034 w 67"/>
              <a:gd name="T19" fmla="*/ 745176154 h 106"/>
              <a:gd name="T20" fmla="*/ 168180034 w 67"/>
              <a:gd name="T21" fmla="*/ 657975258 h 106"/>
              <a:gd name="T22" fmla="*/ 168180034 w 67"/>
              <a:gd name="T23" fmla="*/ 650046625 h 106"/>
              <a:gd name="T24" fmla="*/ 168180034 w 67"/>
              <a:gd name="T25" fmla="*/ 562845729 h 106"/>
              <a:gd name="T26" fmla="*/ 196208792 w 67"/>
              <a:gd name="T27" fmla="*/ 546991276 h 106"/>
              <a:gd name="T28" fmla="*/ 224241294 w 67"/>
              <a:gd name="T29" fmla="*/ 491499285 h 106"/>
              <a:gd name="T30" fmla="*/ 0 w 67"/>
              <a:gd name="T31" fmla="*/ 269531321 h 106"/>
              <a:gd name="T32" fmla="*/ 462495094 w 67"/>
              <a:gd name="T33" fmla="*/ 0 h 106"/>
              <a:gd name="T34" fmla="*/ 392417584 w 67"/>
              <a:gd name="T35" fmla="*/ 317097494 h 106"/>
              <a:gd name="T36" fmla="*/ 420450086 w 67"/>
              <a:gd name="T37" fmla="*/ 309168860 h 106"/>
              <a:gd name="T38" fmla="*/ 462495094 w 67"/>
              <a:gd name="T39" fmla="*/ 325023312 h 106"/>
              <a:gd name="T40" fmla="*/ 504540103 w 67"/>
              <a:gd name="T41" fmla="*/ 309168860 h 106"/>
              <a:gd name="T42" fmla="*/ 546585112 w 67"/>
              <a:gd name="T43" fmla="*/ 325023312 h 106"/>
              <a:gd name="T44" fmla="*/ 602642627 w 67"/>
              <a:gd name="T45" fmla="*/ 301243042 h 106"/>
              <a:gd name="T46" fmla="*/ 546585112 w 67"/>
              <a:gd name="T47" fmla="*/ 404298390 h 106"/>
              <a:gd name="T48" fmla="*/ 616658878 w 67"/>
              <a:gd name="T49" fmla="*/ 523208190 h 106"/>
              <a:gd name="T50" fmla="*/ 616658878 w 67"/>
              <a:gd name="T51" fmla="*/ 459790381 h 106"/>
              <a:gd name="T52" fmla="*/ 784838912 w 67"/>
              <a:gd name="T53" fmla="*/ 372589485 h 106"/>
              <a:gd name="T54" fmla="*/ 728777653 w 67"/>
              <a:gd name="T55" fmla="*/ 118909800 h 106"/>
              <a:gd name="T56" fmla="*/ 196208792 w 67"/>
              <a:gd name="T57" fmla="*/ 118909800 h 106"/>
              <a:gd name="T58" fmla="*/ 154163784 w 67"/>
              <a:gd name="T59" fmla="*/ 372589485 h 106"/>
              <a:gd name="T60" fmla="*/ 322343818 w 67"/>
              <a:gd name="T61" fmla="*/ 459790381 h 106"/>
              <a:gd name="T62" fmla="*/ 322343818 w 67"/>
              <a:gd name="T63" fmla="*/ 531136824 h 106"/>
              <a:gd name="T64" fmla="*/ 406433835 w 67"/>
              <a:gd name="T65" fmla="*/ 404298390 h 106"/>
              <a:gd name="T66" fmla="*/ 350372576 w 67"/>
              <a:gd name="T67" fmla="*/ 301243042 h 106"/>
              <a:gd name="T68" fmla="*/ 560597619 w 67"/>
              <a:gd name="T69" fmla="*/ 332951946 h 106"/>
              <a:gd name="T70" fmla="*/ 504540103 w 67"/>
              <a:gd name="T71" fmla="*/ 325023312 h 106"/>
              <a:gd name="T72" fmla="*/ 420450086 w 67"/>
              <a:gd name="T73" fmla="*/ 325023312 h 106"/>
              <a:gd name="T74" fmla="*/ 378405077 w 67"/>
              <a:gd name="T75" fmla="*/ 332951946 h 106"/>
              <a:gd name="T76" fmla="*/ 448478844 w 67"/>
              <a:gd name="T77" fmla="*/ 396369756 h 106"/>
              <a:gd name="T78" fmla="*/ 448478844 w 67"/>
              <a:gd name="T79" fmla="*/ 531136824 h 106"/>
              <a:gd name="T80" fmla="*/ 490523852 w 67"/>
              <a:gd name="T81" fmla="*/ 404298390 h 106"/>
              <a:gd name="T82" fmla="*/ 490523852 w 67"/>
              <a:gd name="T83" fmla="*/ 396369756 h 106"/>
              <a:gd name="T84" fmla="*/ 602642627 w 67"/>
              <a:gd name="T85" fmla="*/ 761030607 h 106"/>
              <a:gd name="T86" fmla="*/ 476507601 w 67"/>
              <a:gd name="T87" fmla="*/ 840305684 h 106"/>
              <a:gd name="T88" fmla="*/ 602642627 w 67"/>
              <a:gd name="T89" fmla="*/ 761030607 h 106"/>
              <a:gd name="T90" fmla="*/ 238253801 w 67"/>
              <a:gd name="T91" fmla="*/ 697612797 h 106"/>
              <a:gd name="T92" fmla="*/ 238253801 w 67"/>
              <a:gd name="T93" fmla="*/ 705538616 h 106"/>
              <a:gd name="T94" fmla="*/ 700748895 w 67"/>
              <a:gd name="T95" fmla="*/ 681758345 h 106"/>
              <a:gd name="T96" fmla="*/ 700748895 w 67"/>
              <a:gd name="T97" fmla="*/ 578700181 h 106"/>
              <a:gd name="T98" fmla="*/ 238253801 w 67"/>
              <a:gd name="T99" fmla="*/ 602483267 h 106"/>
              <a:gd name="T100" fmla="*/ 700748895 w 67"/>
              <a:gd name="T101" fmla="*/ 586628815 h 106"/>
              <a:gd name="T102" fmla="*/ 700748895 w 67"/>
              <a:gd name="T103" fmla="*/ 57870018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106"/>
              <a:gd name="T158" fmla="*/ 67 w 67"/>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23" name="Freeform 35">
            <a:extLst>
              <a:ext uri="{FF2B5EF4-FFF2-40B4-BE49-F238E27FC236}">
                <a16:creationId xmlns:a16="http://schemas.microsoft.com/office/drawing/2014/main" id="{AC6FB5BD-7ADC-4A7B-A959-4B14CA1A254D}"/>
              </a:ext>
            </a:extLst>
          </p:cNvPr>
          <p:cNvSpPr>
            <a:spLocks noEditPoints="1" noChangeArrowheads="1"/>
          </p:cNvSpPr>
          <p:nvPr/>
        </p:nvSpPr>
        <p:spPr bwMode="auto">
          <a:xfrm>
            <a:off x="2625725" y="1714500"/>
            <a:ext cx="390525" cy="223838"/>
          </a:xfrm>
          <a:custGeom>
            <a:avLst/>
            <a:gdLst>
              <a:gd name="T0" fmla="*/ 225607044 w 104"/>
              <a:gd name="T1" fmla="*/ 16056835 h 79"/>
              <a:gd name="T2" fmla="*/ 380709304 w 104"/>
              <a:gd name="T3" fmla="*/ 32113670 h 79"/>
              <a:gd name="T4" fmla="*/ 267907660 w 104"/>
              <a:gd name="T5" fmla="*/ 385349867 h 79"/>
              <a:gd name="T6" fmla="*/ 56400822 w 104"/>
              <a:gd name="T7" fmla="*/ 361266032 h 79"/>
              <a:gd name="T8" fmla="*/ 225607044 w 104"/>
              <a:gd name="T9" fmla="*/ 16056835 h 79"/>
              <a:gd name="T10" fmla="*/ 253807455 w 104"/>
              <a:gd name="T11" fmla="*/ 521828713 h 79"/>
              <a:gd name="T12" fmla="*/ 225607044 w 104"/>
              <a:gd name="T13" fmla="*/ 578023384 h 79"/>
              <a:gd name="T14" fmla="*/ 1424139534 w 104"/>
              <a:gd name="T15" fmla="*/ 578023384 h 79"/>
              <a:gd name="T16" fmla="*/ 1466440150 w 104"/>
              <a:gd name="T17" fmla="*/ 578023384 h 79"/>
              <a:gd name="T18" fmla="*/ 1466440150 w 104"/>
              <a:gd name="T19" fmla="*/ 545912548 h 79"/>
              <a:gd name="T20" fmla="*/ 1466440150 w 104"/>
              <a:gd name="T21" fmla="*/ 208730352 h 79"/>
              <a:gd name="T22" fmla="*/ 1466440150 w 104"/>
              <a:gd name="T23" fmla="*/ 192673517 h 79"/>
              <a:gd name="T24" fmla="*/ 1452339945 w 104"/>
              <a:gd name="T25" fmla="*/ 184646516 h 79"/>
              <a:gd name="T26" fmla="*/ 1269033518 w 104"/>
              <a:gd name="T27" fmla="*/ 80281340 h 79"/>
              <a:gd name="T28" fmla="*/ 1254933312 w 104"/>
              <a:gd name="T29" fmla="*/ 72254340 h 79"/>
              <a:gd name="T30" fmla="*/ 1226732901 w 104"/>
              <a:gd name="T31" fmla="*/ 72254340 h 79"/>
              <a:gd name="T32" fmla="*/ 437110126 w 104"/>
              <a:gd name="T33" fmla="*/ 72254340 h 79"/>
              <a:gd name="T34" fmla="*/ 437110126 w 104"/>
              <a:gd name="T35" fmla="*/ 136478845 h 79"/>
              <a:gd name="T36" fmla="*/ 1184432285 w 104"/>
              <a:gd name="T37" fmla="*/ 136478845 h 79"/>
              <a:gd name="T38" fmla="*/ 1170332079 w 104"/>
              <a:gd name="T39" fmla="*/ 224787186 h 79"/>
              <a:gd name="T40" fmla="*/ 1170332079 w 104"/>
              <a:gd name="T41" fmla="*/ 240844021 h 79"/>
              <a:gd name="T42" fmla="*/ 1198532490 w 104"/>
              <a:gd name="T43" fmla="*/ 240844021 h 79"/>
              <a:gd name="T44" fmla="*/ 1367738712 w 104"/>
              <a:gd name="T45" fmla="*/ 232814187 h 79"/>
              <a:gd name="T46" fmla="*/ 1367738712 w 104"/>
              <a:gd name="T47" fmla="*/ 521828713 h 79"/>
              <a:gd name="T48" fmla="*/ 253807455 w 104"/>
              <a:gd name="T49" fmla="*/ 521828713 h 79"/>
              <a:gd name="T50" fmla="*/ 1339538300 w 104"/>
              <a:gd name="T51" fmla="*/ 208730352 h 79"/>
              <a:gd name="T52" fmla="*/ 1212632696 w 104"/>
              <a:gd name="T53" fmla="*/ 208730352 h 79"/>
              <a:gd name="T54" fmla="*/ 1226732901 w 104"/>
              <a:gd name="T55" fmla="*/ 144505846 h 79"/>
              <a:gd name="T56" fmla="*/ 1339538300 w 104"/>
              <a:gd name="T57" fmla="*/ 208730352 h 79"/>
              <a:gd name="T58" fmla="*/ 451214087 w 104"/>
              <a:gd name="T59" fmla="*/ 345209197 h 79"/>
              <a:gd name="T60" fmla="*/ 1043430229 w 104"/>
              <a:gd name="T61" fmla="*/ 345209197 h 79"/>
              <a:gd name="T62" fmla="*/ 1043430229 w 104"/>
              <a:gd name="T63" fmla="*/ 361266032 h 79"/>
              <a:gd name="T64" fmla="*/ 451214087 w 104"/>
              <a:gd name="T65" fmla="*/ 361266032 h 79"/>
              <a:gd name="T66" fmla="*/ 451214087 w 104"/>
              <a:gd name="T67" fmla="*/ 345209197 h 79"/>
              <a:gd name="T68" fmla="*/ 451214087 w 104"/>
              <a:gd name="T69" fmla="*/ 256900856 h 79"/>
              <a:gd name="T70" fmla="*/ 1001125858 w 104"/>
              <a:gd name="T71" fmla="*/ 256900856 h 79"/>
              <a:gd name="T72" fmla="*/ 1001125858 w 104"/>
              <a:gd name="T73" fmla="*/ 280984691 h 79"/>
              <a:gd name="T74" fmla="*/ 451214087 w 104"/>
              <a:gd name="T75" fmla="*/ 280984691 h 79"/>
              <a:gd name="T76" fmla="*/ 451214087 w 104"/>
              <a:gd name="T77" fmla="*/ 256900856 h 79"/>
              <a:gd name="T78" fmla="*/ 451214087 w 104"/>
              <a:gd name="T79" fmla="*/ 176619516 h 79"/>
              <a:gd name="T80" fmla="*/ 1001125858 w 104"/>
              <a:gd name="T81" fmla="*/ 176619516 h 79"/>
              <a:gd name="T82" fmla="*/ 1001125858 w 104"/>
              <a:gd name="T83" fmla="*/ 200703351 h 79"/>
              <a:gd name="T84" fmla="*/ 451214087 w 104"/>
              <a:gd name="T85" fmla="*/ 200703351 h 79"/>
              <a:gd name="T86" fmla="*/ 451214087 w 104"/>
              <a:gd name="T87" fmla="*/ 176619516 h 79"/>
              <a:gd name="T88" fmla="*/ 42300617 w 104"/>
              <a:gd name="T89" fmla="*/ 529855713 h 79"/>
              <a:gd name="T90" fmla="*/ 126901850 w 104"/>
              <a:gd name="T91" fmla="*/ 545912548 h 79"/>
              <a:gd name="T92" fmla="*/ 126901850 w 104"/>
              <a:gd name="T93" fmla="*/ 594080219 h 79"/>
              <a:gd name="T94" fmla="*/ 70501028 w 104"/>
              <a:gd name="T95" fmla="*/ 634220889 h 79"/>
              <a:gd name="T96" fmla="*/ 28200411 w 104"/>
              <a:gd name="T97" fmla="*/ 626193888 h 79"/>
              <a:gd name="T98" fmla="*/ 0 w 104"/>
              <a:gd name="T99" fmla="*/ 578023384 h 79"/>
              <a:gd name="T100" fmla="*/ 42300617 w 104"/>
              <a:gd name="T101" fmla="*/ 529855713 h 79"/>
              <a:gd name="T102" fmla="*/ 56400822 w 104"/>
              <a:gd name="T103" fmla="*/ 385349867 h 79"/>
              <a:gd name="T104" fmla="*/ 28200411 w 104"/>
              <a:gd name="T105" fmla="*/ 521828713 h 79"/>
              <a:gd name="T106" fmla="*/ 169206221 w 104"/>
              <a:gd name="T107" fmla="*/ 537882714 h 79"/>
              <a:gd name="T108" fmla="*/ 239707249 w 104"/>
              <a:gd name="T109" fmla="*/ 409433703 h 79"/>
              <a:gd name="T110" fmla="*/ 56400822 w 104"/>
              <a:gd name="T111" fmla="*/ 385349867 h 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4"/>
              <a:gd name="T169" fmla="*/ 0 h 79"/>
              <a:gd name="T170" fmla="*/ 104 w 104"/>
              <a:gd name="T171" fmla="*/ 79 h 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24" name="Freeform 36">
            <a:extLst>
              <a:ext uri="{FF2B5EF4-FFF2-40B4-BE49-F238E27FC236}">
                <a16:creationId xmlns:a16="http://schemas.microsoft.com/office/drawing/2014/main" id="{57F15213-CC56-4D93-8571-9B3351CFD220}"/>
              </a:ext>
            </a:extLst>
          </p:cNvPr>
          <p:cNvSpPr>
            <a:spLocks noEditPoints="1" noChangeArrowheads="1"/>
          </p:cNvSpPr>
          <p:nvPr/>
        </p:nvSpPr>
        <p:spPr bwMode="auto">
          <a:xfrm>
            <a:off x="1931988" y="1682750"/>
            <a:ext cx="363537" cy="271463"/>
          </a:xfrm>
          <a:custGeom>
            <a:avLst/>
            <a:gdLst>
              <a:gd name="T0" fmla="*/ 688254245 w 97"/>
              <a:gd name="T1" fmla="*/ 0 h 97"/>
              <a:gd name="T2" fmla="*/ 1165821933 w 97"/>
              <a:gd name="T3" fmla="*/ 109648663 h 97"/>
              <a:gd name="T4" fmla="*/ 1362465468 w 97"/>
              <a:gd name="T5" fmla="*/ 383773120 h 97"/>
              <a:gd name="T6" fmla="*/ 1165821933 w 97"/>
              <a:gd name="T7" fmla="*/ 650064330 h 97"/>
              <a:gd name="T8" fmla="*/ 688254245 w 97"/>
              <a:gd name="T9" fmla="*/ 759712993 h 97"/>
              <a:gd name="T10" fmla="*/ 196643535 w 97"/>
              <a:gd name="T11" fmla="*/ 650064330 h 97"/>
              <a:gd name="T12" fmla="*/ 0 w 97"/>
              <a:gd name="T13" fmla="*/ 383773120 h 97"/>
              <a:gd name="T14" fmla="*/ 196643535 w 97"/>
              <a:gd name="T15" fmla="*/ 109648663 h 97"/>
              <a:gd name="T16" fmla="*/ 688254245 w 97"/>
              <a:gd name="T17" fmla="*/ 0 h 97"/>
              <a:gd name="T18" fmla="*/ 772531116 w 97"/>
              <a:gd name="T19" fmla="*/ 368109425 h 97"/>
              <a:gd name="T20" fmla="*/ 758484346 w 97"/>
              <a:gd name="T21" fmla="*/ 352442932 h 97"/>
              <a:gd name="T22" fmla="*/ 955131629 w 97"/>
              <a:gd name="T23" fmla="*/ 187969937 h 97"/>
              <a:gd name="T24" fmla="*/ 912991319 w 97"/>
              <a:gd name="T25" fmla="*/ 164472995 h 97"/>
              <a:gd name="T26" fmla="*/ 702301015 w 97"/>
              <a:gd name="T27" fmla="*/ 336779237 h 97"/>
              <a:gd name="T28" fmla="*/ 632070913 w 97"/>
              <a:gd name="T29" fmla="*/ 336779237 h 97"/>
              <a:gd name="T30" fmla="*/ 589934352 w 97"/>
              <a:gd name="T31" fmla="*/ 407270062 h 97"/>
              <a:gd name="T32" fmla="*/ 716347785 w 97"/>
              <a:gd name="T33" fmla="*/ 438597452 h 97"/>
              <a:gd name="T34" fmla="*/ 730394554 w 97"/>
              <a:gd name="T35" fmla="*/ 430764205 h 97"/>
              <a:gd name="T36" fmla="*/ 969174651 w 97"/>
              <a:gd name="T37" fmla="*/ 477758088 h 97"/>
              <a:gd name="T38" fmla="*/ 997268190 w 97"/>
              <a:gd name="T39" fmla="*/ 438597452 h 97"/>
              <a:gd name="T40" fmla="*/ 772531116 w 97"/>
              <a:gd name="T41" fmla="*/ 391603568 h 97"/>
              <a:gd name="T42" fmla="*/ 772531116 w 97"/>
              <a:gd name="T43" fmla="*/ 368109425 h 97"/>
              <a:gd name="T44" fmla="*/ 1039408500 w 97"/>
              <a:gd name="T45" fmla="*/ 187969937 h 97"/>
              <a:gd name="T46" fmla="*/ 688254245 w 97"/>
              <a:gd name="T47" fmla="*/ 101818215 h 97"/>
              <a:gd name="T48" fmla="*/ 323056968 w 97"/>
              <a:gd name="T49" fmla="*/ 187969937 h 97"/>
              <a:gd name="T50" fmla="*/ 182596765 w 97"/>
              <a:gd name="T51" fmla="*/ 383773120 h 97"/>
              <a:gd name="T52" fmla="*/ 323056968 w 97"/>
              <a:gd name="T53" fmla="*/ 579573505 h 97"/>
              <a:gd name="T54" fmla="*/ 688254245 w 97"/>
              <a:gd name="T55" fmla="*/ 657894778 h 97"/>
              <a:gd name="T56" fmla="*/ 1039408500 w 97"/>
              <a:gd name="T57" fmla="*/ 579573505 h 97"/>
              <a:gd name="T58" fmla="*/ 1179868703 w 97"/>
              <a:gd name="T59" fmla="*/ 383773120 h 97"/>
              <a:gd name="T60" fmla="*/ 1039408500 w 97"/>
              <a:gd name="T61" fmla="*/ 187969937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7"/>
              <a:gd name="T94" fmla="*/ 0 h 97"/>
              <a:gd name="T95" fmla="*/ 97 w 97"/>
              <a:gd name="T96" fmla="*/ 97 h 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25" name="Freeform 37">
            <a:extLst>
              <a:ext uri="{FF2B5EF4-FFF2-40B4-BE49-F238E27FC236}">
                <a16:creationId xmlns:a16="http://schemas.microsoft.com/office/drawing/2014/main" id="{E449501F-589B-42C0-B5D5-80AEE0DEEDEB}"/>
              </a:ext>
            </a:extLst>
          </p:cNvPr>
          <p:cNvSpPr>
            <a:spLocks noEditPoints="1" noChangeArrowheads="1"/>
          </p:cNvSpPr>
          <p:nvPr/>
        </p:nvSpPr>
        <p:spPr bwMode="auto">
          <a:xfrm>
            <a:off x="5513388" y="142875"/>
            <a:ext cx="209550" cy="258763"/>
          </a:xfrm>
          <a:custGeom>
            <a:avLst/>
            <a:gdLst>
              <a:gd name="T0" fmla="*/ 244455950 w 132"/>
              <a:gd name="T1" fmla="*/ 66831209 h 217"/>
              <a:gd name="T2" fmla="*/ 332660625 w 132"/>
              <a:gd name="T3" fmla="*/ 241732340 h 217"/>
              <a:gd name="T4" fmla="*/ 327620313 w 132"/>
              <a:gd name="T5" fmla="*/ 258795196 h 217"/>
              <a:gd name="T6" fmla="*/ 178931888 w 132"/>
              <a:gd name="T7" fmla="*/ 308563549 h 217"/>
              <a:gd name="T8" fmla="*/ 153730325 w 132"/>
              <a:gd name="T9" fmla="*/ 308563549 h 217"/>
              <a:gd name="T10" fmla="*/ 12601575 w 132"/>
              <a:gd name="T11" fmla="*/ 258795196 h 217"/>
              <a:gd name="T12" fmla="*/ 0 w 132"/>
              <a:gd name="T13" fmla="*/ 241732340 h 217"/>
              <a:gd name="T14" fmla="*/ 95765938 w 132"/>
              <a:gd name="T15" fmla="*/ 66831209 h 217"/>
              <a:gd name="T16" fmla="*/ 65524063 w 132"/>
              <a:gd name="T17" fmla="*/ 56877777 h 217"/>
              <a:gd name="T18" fmla="*/ 65524063 w 132"/>
              <a:gd name="T19" fmla="*/ 34126905 h 217"/>
              <a:gd name="T20" fmla="*/ 153730325 w 132"/>
              <a:gd name="T21" fmla="*/ 0 h 217"/>
              <a:gd name="T22" fmla="*/ 178931888 w 132"/>
              <a:gd name="T23" fmla="*/ 0 h 217"/>
              <a:gd name="T24" fmla="*/ 274697825 w 132"/>
              <a:gd name="T25" fmla="*/ 34126905 h 217"/>
              <a:gd name="T26" fmla="*/ 274697825 w 132"/>
              <a:gd name="T27" fmla="*/ 56877777 h 217"/>
              <a:gd name="T28" fmla="*/ 244455950 w 132"/>
              <a:gd name="T29" fmla="*/ 66831209 h 217"/>
              <a:gd name="T30" fmla="*/ 244455950 w 132"/>
              <a:gd name="T31" fmla="*/ 66831209 h 217"/>
              <a:gd name="T32" fmla="*/ 123488450 w 132"/>
              <a:gd name="T33" fmla="*/ 265904620 h 217"/>
              <a:gd name="T34" fmla="*/ 214214075 w 132"/>
              <a:gd name="T35" fmla="*/ 265904620 h 217"/>
              <a:gd name="T36" fmla="*/ 284778450 w 132"/>
              <a:gd name="T37" fmla="*/ 238888332 h 217"/>
              <a:gd name="T38" fmla="*/ 279738138 w 132"/>
              <a:gd name="T39" fmla="*/ 228933708 h 217"/>
              <a:gd name="T40" fmla="*/ 60483750 w 132"/>
              <a:gd name="T41" fmla="*/ 228933708 h 217"/>
              <a:gd name="T42" fmla="*/ 52924075 w 132"/>
              <a:gd name="T43" fmla="*/ 238888332 h 217"/>
              <a:gd name="T44" fmla="*/ 123488450 w 132"/>
              <a:gd name="T45" fmla="*/ 265904620 h 217"/>
              <a:gd name="T46" fmla="*/ 123488450 w 132"/>
              <a:gd name="T47" fmla="*/ 265904620 h 217"/>
              <a:gd name="T48" fmla="*/ 136088438 w 132"/>
              <a:gd name="T49" fmla="*/ 56877777 h 217"/>
              <a:gd name="T50" fmla="*/ 196572188 w 132"/>
              <a:gd name="T51" fmla="*/ 56877777 h 217"/>
              <a:gd name="T52" fmla="*/ 201612500 w 132"/>
              <a:gd name="T53" fmla="*/ 49768353 h 217"/>
              <a:gd name="T54" fmla="*/ 214214075 w 132"/>
              <a:gd name="T55" fmla="*/ 46924345 h 217"/>
              <a:gd name="T56" fmla="*/ 166330313 w 132"/>
              <a:gd name="T57" fmla="*/ 27017481 h 217"/>
              <a:gd name="T58" fmla="*/ 118448138 w 132"/>
              <a:gd name="T59" fmla="*/ 46924345 h 217"/>
              <a:gd name="T60" fmla="*/ 136088438 w 132"/>
              <a:gd name="T61" fmla="*/ 49768353 h 217"/>
              <a:gd name="T62" fmla="*/ 136088438 w 132"/>
              <a:gd name="T63" fmla="*/ 56877777 h 217"/>
              <a:gd name="T64" fmla="*/ 136088438 w 132"/>
              <a:gd name="T65" fmla="*/ 56877777 h 217"/>
              <a:gd name="T66" fmla="*/ 209173763 w 132"/>
              <a:gd name="T67" fmla="*/ 96692698 h 217"/>
              <a:gd name="T68" fmla="*/ 131048125 w 132"/>
              <a:gd name="T69" fmla="*/ 96692698 h 217"/>
              <a:gd name="T70" fmla="*/ 118448138 w 132"/>
              <a:gd name="T71" fmla="*/ 118022162 h 217"/>
              <a:gd name="T72" fmla="*/ 219254388 w 132"/>
              <a:gd name="T73" fmla="*/ 118022162 h 217"/>
              <a:gd name="T74" fmla="*/ 209173763 w 132"/>
              <a:gd name="T75" fmla="*/ 96692698 h 217"/>
              <a:gd name="T76" fmla="*/ 209173763 w 132"/>
              <a:gd name="T77" fmla="*/ 96692698 h 217"/>
              <a:gd name="T78" fmla="*/ 236894688 w 132"/>
              <a:gd name="T79" fmla="*/ 157837083 h 217"/>
              <a:gd name="T80" fmla="*/ 95765938 w 132"/>
              <a:gd name="T81" fmla="*/ 157837083 h 217"/>
              <a:gd name="T82" fmla="*/ 78125638 w 132"/>
              <a:gd name="T83" fmla="*/ 187697379 h 217"/>
              <a:gd name="T84" fmla="*/ 254536575 w 132"/>
              <a:gd name="T85" fmla="*/ 187697379 h 217"/>
              <a:gd name="T86" fmla="*/ 236894688 w 132"/>
              <a:gd name="T87" fmla="*/ 157837083 h 2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
              <a:gd name="T133" fmla="*/ 0 h 217"/>
              <a:gd name="T134" fmla="*/ 132 w 132"/>
              <a:gd name="T135" fmla="*/ 217 h 2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 h="217">
                <a:moveTo>
                  <a:pt x="97" y="47"/>
                </a:moveTo>
                <a:lnTo>
                  <a:pt x="132" y="170"/>
                </a:lnTo>
                <a:lnTo>
                  <a:pt x="130" y="182"/>
                </a:lnTo>
                <a:lnTo>
                  <a:pt x="71" y="217"/>
                </a:lnTo>
                <a:lnTo>
                  <a:pt x="61" y="217"/>
                </a:lnTo>
                <a:lnTo>
                  <a:pt x="5" y="182"/>
                </a:lnTo>
                <a:lnTo>
                  <a:pt x="0" y="170"/>
                </a:lnTo>
                <a:lnTo>
                  <a:pt x="38" y="47"/>
                </a:lnTo>
                <a:lnTo>
                  <a:pt x="26" y="40"/>
                </a:lnTo>
                <a:lnTo>
                  <a:pt x="26" y="24"/>
                </a:lnTo>
                <a:lnTo>
                  <a:pt x="61" y="0"/>
                </a:lnTo>
                <a:lnTo>
                  <a:pt x="71" y="0"/>
                </a:lnTo>
                <a:lnTo>
                  <a:pt x="109" y="24"/>
                </a:lnTo>
                <a:lnTo>
                  <a:pt x="109" y="40"/>
                </a:lnTo>
                <a:lnTo>
                  <a:pt x="97" y="47"/>
                </a:lnTo>
                <a:close/>
                <a:moveTo>
                  <a:pt x="49" y="187"/>
                </a:moveTo>
                <a:lnTo>
                  <a:pt x="85" y="187"/>
                </a:lnTo>
                <a:lnTo>
                  <a:pt x="113" y="168"/>
                </a:lnTo>
                <a:lnTo>
                  <a:pt x="111" y="161"/>
                </a:lnTo>
                <a:lnTo>
                  <a:pt x="24" y="161"/>
                </a:lnTo>
                <a:lnTo>
                  <a:pt x="21" y="168"/>
                </a:lnTo>
                <a:lnTo>
                  <a:pt x="49" y="187"/>
                </a:lnTo>
                <a:close/>
                <a:moveTo>
                  <a:pt x="54" y="40"/>
                </a:moveTo>
                <a:lnTo>
                  <a:pt x="78" y="40"/>
                </a:lnTo>
                <a:lnTo>
                  <a:pt x="80" y="35"/>
                </a:lnTo>
                <a:lnTo>
                  <a:pt x="85" y="33"/>
                </a:lnTo>
                <a:lnTo>
                  <a:pt x="66" y="19"/>
                </a:lnTo>
                <a:lnTo>
                  <a:pt x="47" y="33"/>
                </a:lnTo>
                <a:lnTo>
                  <a:pt x="54" y="35"/>
                </a:lnTo>
                <a:lnTo>
                  <a:pt x="54" y="40"/>
                </a:lnTo>
                <a:close/>
                <a:moveTo>
                  <a:pt x="83" y="68"/>
                </a:moveTo>
                <a:lnTo>
                  <a:pt x="52" y="68"/>
                </a:lnTo>
                <a:lnTo>
                  <a:pt x="47" y="83"/>
                </a:lnTo>
                <a:lnTo>
                  <a:pt x="87" y="83"/>
                </a:lnTo>
                <a:lnTo>
                  <a:pt x="83" y="68"/>
                </a:lnTo>
                <a:close/>
                <a:moveTo>
                  <a:pt x="94" y="111"/>
                </a:moveTo>
                <a:lnTo>
                  <a:pt x="38" y="111"/>
                </a:lnTo>
                <a:lnTo>
                  <a:pt x="31" y="132"/>
                </a:lnTo>
                <a:lnTo>
                  <a:pt x="101" y="132"/>
                </a:lnTo>
                <a:lnTo>
                  <a:pt x="94" y="111"/>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26" name="Freeform 38">
            <a:extLst>
              <a:ext uri="{FF2B5EF4-FFF2-40B4-BE49-F238E27FC236}">
                <a16:creationId xmlns:a16="http://schemas.microsoft.com/office/drawing/2014/main" id="{2FCE4D7B-28DD-45DB-BD90-ED2C410C7852}"/>
              </a:ext>
            </a:extLst>
          </p:cNvPr>
          <p:cNvSpPr>
            <a:spLocks noEditPoints="1" noChangeArrowheads="1"/>
          </p:cNvSpPr>
          <p:nvPr/>
        </p:nvSpPr>
        <p:spPr bwMode="auto">
          <a:xfrm>
            <a:off x="6124575" y="130175"/>
            <a:ext cx="390525" cy="280988"/>
          </a:xfrm>
          <a:custGeom>
            <a:avLst/>
            <a:gdLst>
              <a:gd name="T0" fmla="*/ 211506838 w 104"/>
              <a:gd name="T1" fmla="*/ 236861644 h 100"/>
              <a:gd name="T2" fmla="*/ 549915526 w 104"/>
              <a:gd name="T3" fmla="*/ 236861644 h 100"/>
              <a:gd name="T4" fmla="*/ 662717170 w 104"/>
              <a:gd name="T5" fmla="*/ 347399514 h 100"/>
              <a:gd name="T6" fmla="*/ 761422364 w 104"/>
              <a:gd name="T7" fmla="*/ 418458569 h 100"/>
              <a:gd name="T8" fmla="*/ 972925447 w 104"/>
              <a:gd name="T9" fmla="*/ 236861644 h 100"/>
              <a:gd name="T10" fmla="*/ 1353638506 w 104"/>
              <a:gd name="T11" fmla="*/ 236861644 h 100"/>
              <a:gd name="T12" fmla="*/ 1466440150 w 104"/>
              <a:gd name="T13" fmla="*/ 418458569 h 100"/>
              <a:gd name="T14" fmla="*/ 1410039328 w 104"/>
              <a:gd name="T15" fmla="*/ 521097866 h 100"/>
              <a:gd name="T16" fmla="*/ 1353638506 w 104"/>
              <a:gd name="T17" fmla="*/ 513202103 h 100"/>
              <a:gd name="T18" fmla="*/ 1367738712 w 104"/>
              <a:gd name="T19" fmla="*/ 434247285 h 100"/>
              <a:gd name="T20" fmla="*/ 1325438095 w 104"/>
              <a:gd name="T21" fmla="*/ 371083992 h 100"/>
              <a:gd name="T22" fmla="*/ 1311334134 w 104"/>
              <a:gd name="T23" fmla="*/ 513202103 h 100"/>
              <a:gd name="T24" fmla="*/ 1269033518 w 104"/>
              <a:gd name="T25" fmla="*/ 789542561 h 100"/>
              <a:gd name="T26" fmla="*/ 1170332079 w 104"/>
              <a:gd name="T27" fmla="*/ 789542561 h 100"/>
              <a:gd name="T28" fmla="*/ 1170332079 w 104"/>
              <a:gd name="T29" fmla="*/ 536889391 h 100"/>
              <a:gd name="T30" fmla="*/ 1113931257 w 104"/>
              <a:gd name="T31" fmla="*/ 536889391 h 100"/>
              <a:gd name="T32" fmla="*/ 1043430229 w 104"/>
              <a:gd name="T33" fmla="*/ 789542561 h 100"/>
              <a:gd name="T34" fmla="*/ 944725036 w 104"/>
              <a:gd name="T35" fmla="*/ 789542561 h 100"/>
              <a:gd name="T36" fmla="*/ 972925447 w 104"/>
              <a:gd name="T37" fmla="*/ 513202103 h 100"/>
              <a:gd name="T38" fmla="*/ 972925447 w 104"/>
              <a:gd name="T39" fmla="*/ 378979755 h 100"/>
              <a:gd name="T40" fmla="*/ 747322158 w 104"/>
              <a:gd name="T41" fmla="*/ 481621862 h 100"/>
              <a:gd name="T42" fmla="*/ 578115937 w 104"/>
              <a:gd name="T43" fmla="*/ 418458569 h 100"/>
              <a:gd name="T44" fmla="*/ 578115937 w 104"/>
              <a:gd name="T45" fmla="*/ 513202103 h 100"/>
              <a:gd name="T46" fmla="*/ 521715115 w 104"/>
              <a:gd name="T47" fmla="*/ 789542561 h 100"/>
              <a:gd name="T48" fmla="*/ 423009921 w 104"/>
              <a:gd name="T49" fmla="*/ 789542561 h 100"/>
              <a:gd name="T50" fmla="*/ 423009921 w 104"/>
              <a:gd name="T51" fmla="*/ 536889391 h 100"/>
              <a:gd name="T52" fmla="*/ 380709304 w 104"/>
              <a:gd name="T53" fmla="*/ 536889391 h 100"/>
              <a:gd name="T54" fmla="*/ 282007866 w 104"/>
              <a:gd name="T55" fmla="*/ 789542561 h 100"/>
              <a:gd name="T56" fmla="*/ 197406632 w 104"/>
              <a:gd name="T57" fmla="*/ 789542561 h 100"/>
              <a:gd name="T58" fmla="*/ 225607044 w 104"/>
              <a:gd name="T59" fmla="*/ 513202103 h 100"/>
              <a:gd name="T60" fmla="*/ 225607044 w 104"/>
              <a:gd name="T61" fmla="*/ 386875518 h 100"/>
              <a:gd name="T62" fmla="*/ 98701439 w 104"/>
              <a:gd name="T63" fmla="*/ 473726099 h 100"/>
              <a:gd name="T64" fmla="*/ 98701439 w 104"/>
              <a:gd name="T65" fmla="*/ 513202103 h 100"/>
              <a:gd name="T66" fmla="*/ 141002055 w 104"/>
              <a:gd name="T67" fmla="*/ 513202103 h 100"/>
              <a:gd name="T68" fmla="*/ 141002055 w 104"/>
              <a:gd name="T69" fmla="*/ 702691981 h 100"/>
              <a:gd name="T70" fmla="*/ 0 w 104"/>
              <a:gd name="T71" fmla="*/ 702691981 h 100"/>
              <a:gd name="T72" fmla="*/ 0 w 104"/>
              <a:gd name="T73" fmla="*/ 513202103 h 100"/>
              <a:gd name="T74" fmla="*/ 42300617 w 104"/>
              <a:gd name="T75" fmla="*/ 513202103 h 100"/>
              <a:gd name="T76" fmla="*/ 42300617 w 104"/>
              <a:gd name="T77" fmla="*/ 473726099 h 100"/>
              <a:gd name="T78" fmla="*/ 14100206 w 104"/>
              <a:gd name="T79" fmla="*/ 465830336 h 100"/>
              <a:gd name="T80" fmla="*/ 211506838 w 104"/>
              <a:gd name="T81" fmla="*/ 236861644 h 100"/>
              <a:gd name="T82" fmla="*/ 1212632696 w 104"/>
              <a:gd name="T83" fmla="*/ 31583051 h 100"/>
              <a:gd name="T84" fmla="*/ 987025652 w 104"/>
              <a:gd name="T85" fmla="*/ 63163293 h 100"/>
              <a:gd name="T86" fmla="*/ 1043430229 w 104"/>
              <a:gd name="T87" fmla="*/ 189489878 h 100"/>
              <a:gd name="T88" fmla="*/ 1269033518 w 104"/>
              <a:gd name="T89" fmla="*/ 157909636 h 100"/>
              <a:gd name="T90" fmla="*/ 1212632696 w 104"/>
              <a:gd name="T91" fmla="*/ 31583051 h 100"/>
              <a:gd name="T92" fmla="*/ 310208277 w 104"/>
              <a:gd name="T93" fmla="*/ 31583051 h 100"/>
              <a:gd name="T94" fmla="*/ 535815320 w 104"/>
              <a:gd name="T95" fmla="*/ 63163293 h 100"/>
              <a:gd name="T96" fmla="*/ 479414498 w 104"/>
              <a:gd name="T97" fmla="*/ 189489878 h 100"/>
              <a:gd name="T98" fmla="*/ 253807455 w 104"/>
              <a:gd name="T99" fmla="*/ 157909636 h 100"/>
              <a:gd name="T100" fmla="*/ 310208277 w 104"/>
              <a:gd name="T101" fmla="*/ 31583051 h 1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
              <a:gd name="T154" fmla="*/ 0 h 100"/>
              <a:gd name="T155" fmla="*/ 104 w 104"/>
              <a:gd name="T156" fmla="*/ 100 h 1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 h="100">
                <a:moveTo>
                  <a:pt x="15" y="30"/>
                </a:moveTo>
                <a:cubicBezTo>
                  <a:pt x="39" y="30"/>
                  <a:pt x="39" y="30"/>
                  <a:pt x="39" y="30"/>
                </a:cubicBezTo>
                <a:cubicBezTo>
                  <a:pt x="47" y="44"/>
                  <a:pt x="47" y="44"/>
                  <a:pt x="47" y="44"/>
                </a:cubicBezTo>
                <a:cubicBezTo>
                  <a:pt x="54" y="53"/>
                  <a:pt x="54" y="53"/>
                  <a:pt x="54" y="53"/>
                </a:cubicBezTo>
                <a:cubicBezTo>
                  <a:pt x="69" y="30"/>
                  <a:pt x="69" y="30"/>
                  <a:pt x="69" y="30"/>
                </a:cubicBezTo>
                <a:cubicBezTo>
                  <a:pt x="96" y="30"/>
                  <a:pt x="96" y="30"/>
                  <a:pt x="96" y="30"/>
                </a:cubicBezTo>
                <a:cubicBezTo>
                  <a:pt x="104" y="53"/>
                  <a:pt x="104" y="53"/>
                  <a:pt x="104" y="53"/>
                </a:cubicBezTo>
                <a:cubicBezTo>
                  <a:pt x="100" y="66"/>
                  <a:pt x="100" y="66"/>
                  <a:pt x="100" y="66"/>
                </a:cubicBezTo>
                <a:cubicBezTo>
                  <a:pt x="96" y="65"/>
                  <a:pt x="96" y="65"/>
                  <a:pt x="96" y="65"/>
                </a:cubicBezTo>
                <a:cubicBezTo>
                  <a:pt x="97" y="55"/>
                  <a:pt x="97" y="55"/>
                  <a:pt x="97" y="55"/>
                </a:cubicBezTo>
                <a:cubicBezTo>
                  <a:pt x="94" y="47"/>
                  <a:pt x="94" y="47"/>
                  <a:pt x="94" y="47"/>
                </a:cubicBezTo>
                <a:cubicBezTo>
                  <a:pt x="93" y="65"/>
                  <a:pt x="93" y="65"/>
                  <a:pt x="93" y="65"/>
                </a:cubicBezTo>
                <a:cubicBezTo>
                  <a:pt x="90" y="100"/>
                  <a:pt x="90" y="100"/>
                  <a:pt x="90" y="100"/>
                </a:cubicBezTo>
                <a:cubicBezTo>
                  <a:pt x="83" y="100"/>
                  <a:pt x="83" y="100"/>
                  <a:pt x="83" y="100"/>
                </a:cubicBezTo>
                <a:cubicBezTo>
                  <a:pt x="83" y="68"/>
                  <a:pt x="83" y="68"/>
                  <a:pt x="83" y="68"/>
                </a:cubicBezTo>
                <a:cubicBezTo>
                  <a:pt x="79" y="68"/>
                  <a:pt x="79" y="68"/>
                  <a:pt x="79" y="68"/>
                </a:cubicBezTo>
                <a:cubicBezTo>
                  <a:pt x="74" y="100"/>
                  <a:pt x="74" y="100"/>
                  <a:pt x="74" y="100"/>
                </a:cubicBezTo>
                <a:cubicBezTo>
                  <a:pt x="67" y="100"/>
                  <a:pt x="67" y="100"/>
                  <a:pt x="67" y="100"/>
                </a:cubicBezTo>
                <a:cubicBezTo>
                  <a:pt x="69" y="65"/>
                  <a:pt x="69" y="65"/>
                  <a:pt x="69" y="65"/>
                </a:cubicBezTo>
                <a:cubicBezTo>
                  <a:pt x="69" y="48"/>
                  <a:pt x="69" y="48"/>
                  <a:pt x="69" y="48"/>
                </a:cubicBezTo>
                <a:cubicBezTo>
                  <a:pt x="53" y="61"/>
                  <a:pt x="53" y="61"/>
                  <a:pt x="53" y="61"/>
                </a:cubicBezTo>
                <a:cubicBezTo>
                  <a:pt x="41" y="53"/>
                  <a:pt x="41" y="53"/>
                  <a:pt x="41" y="53"/>
                </a:cubicBezTo>
                <a:cubicBezTo>
                  <a:pt x="41" y="65"/>
                  <a:pt x="41" y="65"/>
                  <a:pt x="41" y="65"/>
                </a:cubicBezTo>
                <a:cubicBezTo>
                  <a:pt x="37" y="100"/>
                  <a:pt x="37" y="100"/>
                  <a:pt x="37" y="100"/>
                </a:cubicBezTo>
                <a:cubicBezTo>
                  <a:pt x="30" y="100"/>
                  <a:pt x="30" y="100"/>
                  <a:pt x="30" y="100"/>
                </a:cubicBezTo>
                <a:cubicBezTo>
                  <a:pt x="30" y="68"/>
                  <a:pt x="30" y="68"/>
                  <a:pt x="30" y="68"/>
                </a:cubicBezTo>
                <a:cubicBezTo>
                  <a:pt x="27" y="68"/>
                  <a:pt x="27" y="68"/>
                  <a:pt x="27" y="68"/>
                </a:cubicBezTo>
                <a:cubicBezTo>
                  <a:pt x="20" y="100"/>
                  <a:pt x="20" y="100"/>
                  <a:pt x="20" y="100"/>
                </a:cubicBezTo>
                <a:cubicBezTo>
                  <a:pt x="14" y="100"/>
                  <a:pt x="14" y="100"/>
                  <a:pt x="14" y="100"/>
                </a:cubicBezTo>
                <a:cubicBezTo>
                  <a:pt x="16" y="65"/>
                  <a:pt x="16" y="65"/>
                  <a:pt x="16" y="65"/>
                </a:cubicBezTo>
                <a:cubicBezTo>
                  <a:pt x="16" y="49"/>
                  <a:pt x="16" y="49"/>
                  <a:pt x="16" y="49"/>
                </a:cubicBezTo>
                <a:cubicBezTo>
                  <a:pt x="7" y="60"/>
                  <a:pt x="7" y="60"/>
                  <a:pt x="7" y="60"/>
                </a:cubicBezTo>
                <a:cubicBezTo>
                  <a:pt x="7" y="65"/>
                  <a:pt x="7" y="65"/>
                  <a:pt x="7" y="65"/>
                </a:cubicBezTo>
                <a:cubicBezTo>
                  <a:pt x="10" y="65"/>
                  <a:pt x="10" y="65"/>
                  <a:pt x="10" y="65"/>
                </a:cubicBezTo>
                <a:cubicBezTo>
                  <a:pt x="10" y="89"/>
                  <a:pt x="10" y="89"/>
                  <a:pt x="10" y="89"/>
                </a:cubicBezTo>
                <a:cubicBezTo>
                  <a:pt x="0" y="89"/>
                  <a:pt x="0" y="89"/>
                  <a:pt x="0" y="89"/>
                </a:cubicBezTo>
                <a:cubicBezTo>
                  <a:pt x="0" y="65"/>
                  <a:pt x="0" y="65"/>
                  <a:pt x="0" y="65"/>
                </a:cubicBezTo>
                <a:cubicBezTo>
                  <a:pt x="3" y="65"/>
                  <a:pt x="3" y="65"/>
                  <a:pt x="3" y="65"/>
                </a:cubicBezTo>
                <a:cubicBezTo>
                  <a:pt x="3" y="60"/>
                  <a:pt x="3" y="60"/>
                  <a:pt x="3" y="60"/>
                </a:cubicBezTo>
                <a:cubicBezTo>
                  <a:pt x="1" y="59"/>
                  <a:pt x="1" y="59"/>
                  <a:pt x="1" y="59"/>
                </a:cubicBezTo>
                <a:cubicBezTo>
                  <a:pt x="15" y="30"/>
                  <a:pt x="15" y="30"/>
                  <a:pt x="15" y="30"/>
                </a:cubicBezTo>
                <a:close/>
                <a:moveTo>
                  <a:pt x="86" y="4"/>
                </a:moveTo>
                <a:cubicBezTo>
                  <a:pt x="80" y="0"/>
                  <a:pt x="73" y="2"/>
                  <a:pt x="70" y="8"/>
                </a:cubicBezTo>
                <a:cubicBezTo>
                  <a:pt x="67" y="13"/>
                  <a:pt x="68" y="20"/>
                  <a:pt x="74" y="24"/>
                </a:cubicBezTo>
                <a:cubicBezTo>
                  <a:pt x="79" y="27"/>
                  <a:pt x="87" y="25"/>
                  <a:pt x="90" y="20"/>
                </a:cubicBezTo>
                <a:cubicBezTo>
                  <a:pt x="93" y="14"/>
                  <a:pt x="91" y="7"/>
                  <a:pt x="86" y="4"/>
                </a:cubicBezTo>
                <a:close/>
                <a:moveTo>
                  <a:pt x="22" y="4"/>
                </a:moveTo>
                <a:cubicBezTo>
                  <a:pt x="28" y="0"/>
                  <a:pt x="35" y="2"/>
                  <a:pt x="38" y="8"/>
                </a:cubicBezTo>
                <a:cubicBezTo>
                  <a:pt x="41" y="13"/>
                  <a:pt x="40" y="20"/>
                  <a:pt x="34" y="24"/>
                </a:cubicBezTo>
                <a:cubicBezTo>
                  <a:pt x="29" y="27"/>
                  <a:pt x="21" y="25"/>
                  <a:pt x="18" y="20"/>
                </a:cubicBezTo>
                <a:cubicBezTo>
                  <a:pt x="15" y="14"/>
                  <a:pt x="17" y="7"/>
                  <a:pt x="22" y="4"/>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27" name="Freeform 39">
            <a:extLst>
              <a:ext uri="{FF2B5EF4-FFF2-40B4-BE49-F238E27FC236}">
                <a16:creationId xmlns:a16="http://schemas.microsoft.com/office/drawing/2014/main" id="{439D48F4-32E9-4395-B983-FE42FE1714D7}"/>
              </a:ext>
            </a:extLst>
          </p:cNvPr>
          <p:cNvSpPr>
            <a:spLocks noEditPoints="1" noChangeArrowheads="1"/>
          </p:cNvSpPr>
          <p:nvPr/>
        </p:nvSpPr>
        <p:spPr bwMode="auto">
          <a:xfrm>
            <a:off x="8280400" y="2201863"/>
            <a:ext cx="288925" cy="298450"/>
          </a:xfrm>
          <a:custGeom>
            <a:avLst/>
            <a:gdLst>
              <a:gd name="T0" fmla="*/ 112635723 w 77"/>
              <a:gd name="T1" fmla="*/ 0 h 106"/>
              <a:gd name="T2" fmla="*/ 901089534 w 77"/>
              <a:gd name="T3" fmla="*/ 0 h 106"/>
              <a:gd name="T4" fmla="*/ 1027807536 w 77"/>
              <a:gd name="T5" fmla="*/ 71346443 h 106"/>
              <a:gd name="T6" fmla="*/ 1027807536 w 77"/>
              <a:gd name="T7" fmla="*/ 491499285 h 106"/>
              <a:gd name="T8" fmla="*/ 887011007 w 77"/>
              <a:gd name="T9" fmla="*/ 475644833 h 106"/>
              <a:gd name="T10" fmla="*/ 887011007 w 77"/>
              <a:gd name="T11" fmla="*/ 443935928 h 106"/>
              <a:gd name="T12" fmla="*/ 887011007 w 77"/>
              <a:gd name="T13" fmla="*/ 87200896 h 106"/>
              <a:gd name="T14" fmla="*/ 126714250 w 77"/>
              <a:gd name="T15" fmla="*/ 87200896 h 106"/>
              <a:gd name="T16" fmla="*/ 126714250 w 77"/>
              <a:gd name="T17" fmla="*/ 689684163 h 106"/>
              <a:gd name="T18" fmla="*/ 506864505 w 77"/>
              <a:gd name="T19" fmla="*/ 689684163 h 106"/>
              <a:gd name="T20" fmla="*/ 563182366 w 77"/>
              <a:gd name="T21" fmla="*/ 761030607 h 106"/>
              <a:gd name="T22" fmla="*/ 112635723 w 77"/>
              <a:gd name="T23" fmla="*/ 761030607 h 106"/>
              <a:gd name="T24" fmla="*/ 0 w 77"/>
              <a:gd name="T25" fmla="*/ 697612797 h 106"/>
              <a:gd name="T26" fmla="*/ 0 w 77"/>
              <a:gd name="T27" fmla="*/ 71346443 h 106"/>
              <a:gd name="T28" fmla="*/ 112635723 w 77"/>
              <a:gd name="T29" fmla="*/ 0 h 106"/>
              <a:gd name="T30" fmla="*/ 225271445 w 77"/>
              <a:gd name="T31" fmla="*/ 372589485 h 106"/>
              <a:gd name="T32" fmla="*/ 225271445 w 77"/>
              <a:gd name="T33" fmla="*/ 428081476 h 106"/>
              <a:gd name="T34" fmla="*/ 506864505 w 77"/>
              <a:gd name="T35" fmla="*/ 428081476 h 106"/>
              <a:gd name="T36" fmla="*/ 506864505 w 77"/>
              <a:gd name="T37" fmla="*/ 372589485 h 106"/>
              <a:gd name="T38" fmla="*/ 225271445 w 77"/>
              <a:gd name="T39" fmla="*/ 372589485 h 106"/>
              <a:gd name="T40" fmla="*/ 225271445 w 77"/>
              <a:gd name="T41" fmla="*/ 269531321 h 106"/>
              <a:gd name="T42" fmla="*/ 225271445 w 77"/>
              <a:gd name="T43" fmla="*/ 325023312 h 106"/>
              <a:gd name="T44" fmla="*/ 506864505 w 77"/>
              <a:gd name="T45" fmla="*/ 325023312 h 106"/>
              <a:gd name="T46" fmla="*/ 506864505 w 77"/>
              <a:gd name="T47" fmla="*/ 269531321 h 106"/>
              <a:gd name="T48" fmla="*/ 225271445 w 77"/>
              <a:gd name="T49" fmla="*/ 269531321 h 106"/>
              <a:gd name="T50" fmla="*/ 225271445 w 77"/>
              <a:gd name="T51" fmla="*/ 166475973 h 106"/>
              <a:gd name="T52" fmla="*/ 225271445 w 77"/>
              <a:gd name="T53" fmla="*/ 221967964 h 106"/>
              <a:gd name="T54" fmla="*/ 774375284 w 77"/>
              <a:gd name="T55" fmla="*/ 221967964 h 106"/>
              <a:gd name="T56" fmla="*/ 774375284 w 77"/>
              <a:gd name="T57" fmla="*/ 166475973 h 106"/>
              <a:gd name="T58" fmla="*/ 225271445 w 77"/>
              <a:gd name="T59" fmla="*/ 166475973 h 106"/>
              <a:gd name="T60" fmla="*/ 661739561 w 77"/>
              <a:gd name="T61" fmla="*/ 332951946 h 106"/>
              <a:gd name="T62" fmla="*/ 633578755 w 77"/>
              <a:gd name="T63" fmla="*/ 554919910 h 106"/>
              <a:gd name="T64" fmla="*/ 605421700 w 77"/>
              <a:gd name="T65" fmla="*/ 546991276 h 106"/>
              <a:gd name="T66" fmla="*/ 549103839 w 77"/>
              <a:gd name="T67" fmla="*/ 562845729 h 106"/>
              <a:gd name="T68" fmla="*/ 535021559 w 77"/>
              <a:gd name="T69" fmla="*/ 586628815 h 106"/>
              <a:gd name="T70" fmla="*/ 675818089 w 77"/>
              <a:gd name="T71" fmla="*/ 776885059 h 106"/>
              <a:gd name="T72" fmla="*/ 675818089 w 77"/>
              <a:gd name="T73" fmla="*/ 840305684 h 106"/>
              <a:gd name="T74" fmla="*/ 999646730 w 77"/>
              <a:gd name="T75" fmla="*/ 840305684 h 106"/>
              <a:gd name="T76" fmla="*/ 999646730 w 77"/>
              <a:gd name="T77" fmla="*/ 768959241 h 106"/>
              <a:gd name="T78" fmla="*/ 1084125398 w 77"/>
              <a:gd name="T79" fmla="*/ 578700181 h 106"/>
              <a:gd name="T80" fmla="*/ 1070046870 w 77"/>
              <a:gd name="T81" fmla="*/ 546991276 h 106"/>
              <a:gd name="T82" fmla="*/ 999646730 w 77"/>
              <a:gd name="T83" fmla="*/ 539062642 h 106"/>
              <a:gd name="T84" fmla="*/ 971489675 w 77"/>
              <a:gd name="T85" fmla="*/ 554919910 h 106"/>
              <a:gd name="T86" fmla="*/ 957411148 w 77"/>
              <a:gd name="T87" fmla="*/ 539062642 h 106"/>
              <a:gd name="T88" fmla="*/ 901089534 w 77"/>
              <a:gd name="T89" fmla="*/ 531136824 h 106"/>
              <a:gd name="T90" fmla="*/ 872932480 w 77"/>
              <a:gd name="T91" fmla="*/ 539062642 h 106"/>
              <a:gd name="T92" fmla="*/ 858853952 w 77"/>
              <a:gd name="T93" fmla="*/ 523208190 h 106"/>
              <a:gd name="T94" fmla="*/ 802536091 w 77"/>
              <a:gd name="T95" fmla="*/ 523208190 h 106"/>
              <a:gd name="T96" fmla="*/ 774375284 w 77"/>
              <a:gd name="T97" fmla="*/ 325023312 h 106"/>
              <a:gd name="T98" fmla="*/ 661739561 w 77"/>
              <a:gd name="T99" fmla="*/ 332951946 h 106"/>
              <a:gd name="T100" fmla="*/ 351989448 w 77"/>
              <a:gd name="T101" fmla="*/ 31708905 h 106"/>
              <a:gd name="T102" fmla="*/ 351989448 w 77"/>
              <a:gd name="T103" fmla="*/ 55491991 h 106"/>
              <a:gd name="T104" fmla="*/ 661739561 w 77"/>
              <a:gd name="T105" fmla="*/ 55491991 h 106"/>
              <a:gd name="T106" fmla="*/ 661739561 w 77"/>
              <a:gd name="T107" fmla="*/ 31708905 h 106"/>
              <a:gd name="T108" fmla="*/ 351989448 w 77"/>
              <a:gd name="T109" fmla="*/ 31708905 h 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6"/>
              <a:gd name="T167" fmla="*/ 77 w 77"/>
              <a:gd name="T168" fmla="*/ 106 h 1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6">
                <a:moveTo>
                  <a:pt x="8" y="0"/>
                </a:moveTo>
                <a:cubicBezTo>
                  <a:pt x="64" y="0"/>
                  <a:pt x="64" y="0"/>
                  <a:pt x="64" y="0"/>
                </a:cubicBezTo>
                <a:cubicBezTo>
                  <a:pt x="69" y="0"/>
                  <a:pt x="73" y="4"/>
                  <a:pt x="73" y="9"/>
                </a:cubicBezTo>
                <a:cubicBezTo>
                  <a:pt x="73" y="62"/>
                  <a:pt x="73" y="62"/>
                  <a:pt x="73" y="62"/>
                </a:cubicBezTo>
                <a:cubicBezTo>
                  <a:pt x="63" y="60"/>
                  <a:pt x="63" y="60"/>
                  <a:pt x="63" y="60"/>
                </a:cubicBezTo>
                <a:cubicBezTo>
                  <a:pt x="63" y="56"/>
                  <a:pt x="63" y="56"/>
                  <a:pt x="63" y="56"/>
                </a:cubicBezTo>
                <a:cubicBezTo>
                  <a:pt x="63" y="11"/>
                  <a:pt x="63" y="11"/>
                  <a:pt x="63" y="11"/>
                </a:cubicBezTo>
                <a:cubicBezTo>
                  <a:pt x="9" y="11"/>
                  <a:pt x="9" y="11"/>
                  <a:pt x="9" y="11"/>
                </a:cubicBezTo>
                <a:cubicBezTo>
                  <a:pt x="9" y="87"/>
                  <a:pt x="9" y="87"/>
                  <a:pt x="9" y="87"/>
                </a:cubicBezTo>
                <a:cubicBezTo>
                  <a:pt x="36" y="87"/>
                  <a:pt x="36" y="87"/>
                  <a:pt x="36" y="87"/>
                </a:cubicBezTo>
                <a:cubicBezTo>
                  <a:pt x="40" y="96"/>
                  <a:pt x="40" y="96"/>
                  <a:pt x="40" y="96"/>
                </a:cubicBezTo>
                <a:cubicBezTo>
                  <a:pt x="8" y="96"/>
                  <a:pt x="8" y="96"/>
                  <a:pt x="8" y="96"/>
                </a:cubicBezTo>
                <a:cubicBezTo>
                  <a:pt x="4" y="96"/>
                  <a:pt x="0" y="93"/>
                  <a:pt x="0" y="88"/>
                </a:cubicBezTo>
                <a:cubicBezTo>
                  <a:pt x="0" y="9"/>
                  <a:pt x="0" y="9"/>
                  <a:pt x="0" y="9"/>
                </a:cubicBezTo>
                <a:cubicBezTo>
                  <a:pt x="0" y="4"/>
                  <a:pt x="4" y="0"/>
                  <a:pt x="8" y="0"/>
                </a:cubicBezTo>
                <a:close/>
                <a:moveTo>
                  <a:pt x="16" y="47"/>
                </a:moveTo>
                <a:cubicBezTo>
                  <a:pt x="16" y="54"/>
                  <a:pt x="16" y="54"/>
                  <a:pt x="16" y="54"/>
                </a:cubicBezTo>
                <a:cubicBezTo>
                  <a:pt x="36" y="54"/>
                  <a:pt x="36" y="54"/>
                  <a:pt x="36" y="54"/>
                </a:cubicBezTo>
                <a:cubicBezTo>
                  <a:pt x="36" y="47"/>
                  <a:pt x="36" y="47"/>
                  <a:pt x="36" y="47"/>
                </a:cubicBezTo>
                <a:cubicBezTo>
                  <a:pt x="16" y="47"/>
                  <a:pt x="16" y="47"/>
                  <a:pt x="16" y="47"/>
                </a:cubicBezTo>
                <a:close/>
                <a:moveTo>
                  <a:pt x="16" y="34"/>
                </a:moveTo>
                <a:cubicBezTo>
                  <a:pt x="16" y="41"/>
                  <a:pt x="16" y="41"/>
                  <a:pt x="16" y="41"/>
                </a:cubicBezTo>
                <a:cubicBezTo>
                  <a:pt x="36" y="41"/>
                  <a:pt x="36" y="41"/>
                  <a:pt x="36" y="41"/>
                </a:cubicBezTo>
                <a:cubicBezTo>
                  <a:pt x="36" y="34"/>
                  <a:pt x="36" y="34"/>
                  <a:pt x="36" y="34"/>
                </a:cubicBezTo>
                <a:cubicBezTo>
                  <a:pt x="16" y="34"/>
                  <a:pt x="16" y="34"/>
                  <a:pt x="16" y="34"/>
                </a:cubicBezTo>
                <a:close/>
                <a:moveTo>
                  <a:pt x="16" y="21"/>
                </a:moveTo>
                <a:cubicBezTo>
                  <a:pt x="16" y="28"/>
                  <a:pt x="16" y="28"/>
                  <a:pt x="16" y="28"/>
                </a:cubicBezTo>
                <a:cubicBezTo>
                  <a:pt x="55" y="28"/>
                  <a:pt x="55" y="28"/>
                  <a:pt x="55" y="28"/>
                </a:cubicBezTo>
                <a:cubicBezTo>
                  <a:pt x="55" y="21"/>
                  <a:pt x="55" y="21"/>
                  <a:pt x="55" y="21"/>
                </a:cubicBezTo>
                <a:cubicBezTo>
                  <a:pt x="16" y="21"/>
                  <a:pt x="16" y="21"/>
                  <a:pt x="16" y="21"/>
                </a:cubicBezTo>
                <a:close/>
                <a:moveTo>
                  <a:pt x="47" y="42"/>
                </a:moveTo>
                <a:cubicBezTo>
                  <a:pt x="45" y="70"/>
                  <a:pt x="45" y="70"/>
                  <a:pt x="45" y="70"/>
                </a:cubicBezTo>
                <a:cubicBezTo>
                  <a:pt x="43" y="69"/>
                  <a:pt x="43" y="69"/>
                  <a:pt x="43" y="69"/>
                </a:cubicBezTo>
                <a:cubicBezTo>
                  <a:pt x="39" y="71"/>
                  <a:pt x="39" y="71"/>
                  <a:pt x="39" y="71"/>
                </a:cubicBezTo>
                <a:cubicBezTo>
                  <a:pt x="38" y="74"/>
                  <a:pt x="38" y="74"/>
                  <a:pt x="38" y="74"/>
                </a:cubicBezTo>
                <a:cubicBezTo>
                  <a:pt x="48" y="98"/>
                  <a:pt x="48" y="98"/>
                  <a:pt x="48" y="98"/>
                </a:cubicBezTo>
                <a:cubicBezTo>
                  <a:pt x="48" y="106"/>
                  <a:pt x="48" y="106"/>
                  <a:pt x="48" y="106"/>
                </a:cubicBezTo>
                <a:cubicBezTo>
                  <a:pt x="71" y="106"/>
                  <a:pt x="71" y="106"/>
                  <a:pt x="71" y="106"/>
                </a:cubicBezTo>
                <a:cubicBezTo>
                  <a:pt x="71" y="97"/>
                  <a:pt x="71" y="97"/>
                  <a:pt x="71" y="97"/>
                </a:cubicBezTo>
                <a:cubicBezTo>
                  <a:pt x="77" y="73"/>
                  <a:pt x="77" y="73"/>
                  <a:pt x="77" y="73"/>
                </a:cubicBezTo>
                <a:cubicBezTo>
                  <a:pt x="76" y="69"/>
                  <a:pt x="76" y="69"/>
                  <a:pt x="76" y="69"/>
                </a:cubicBezTo>
                <a:cubicBezTo>
                  <a:pt x="71" y="68"/>
                  <a:pt x="71" y="68"/>
                  <a:pt x="71" y="68"/>
                </a:cubicBezTo>
                <a:cubicBezTo>
                  <a:pt x="69" y="70"/>
                  <a:pt x="69" y="70"/>
                  <a:pt x="69" y="70"/>
                </a:cubicBezTo>
                <a:cubicBezTo>
                  <a:pt x="68" y="68"/>
                  <a:pt x="68" y="68"/>
                  <a:pt x="68" y="68"/>
                </a:cubicBezTo>
                <a:cubicBezTo>
                  <a:pt x="64" y="67"/>
                  <a:pt x="64" y="67"/>
                  <a:pt x="64" y="67"/>
                </a:cubicBezTo>
                <a:cubicBezTo>
                  <a:pt x="62" y="68"/>
                  <a:pt x="62" y="68"/>
                  <a:pt x="62" y="68"/>
                </a:cubicBezTo>
                <a:cubicBezTo>
                  <a:pt x="61" y="66"/>
                  <a:pt x="61" y="66"/>
                  <a:pt x="61" y="66"/>
                </a:cubicBezTo>
                <a:cubicBezTo>
                  <a:pt x="57" y="66"/>
                  <a:pt x="57" y="66"/>
                  <a:pt x="57" y="66"/>
                </a:cubicBezTo>
                <a:cubicBezTo>
                  <a:pt x="55" y="41"/>
                  <a:pt x="55" y="41"/>
                  <a:pt x="55" y="41"/>
                </a:cubicBezTo>
                <a:cubicBezTo>
                  <a:pt x="47" y="42"/>
                  <a:pt x="47" y="42"/>
                  <a:pt x="47" y="42"/>
                </a:cubicBezTo>
                <a:close/>
                <a:moveTo>
                  <a:pt x="25" y="4"/>
                </a:moveTo>
                <a:cubicBezTo>
                  <a:pt x="25" y="7"/>
                  <a:pt x="25" y="7"/>
                  <a:pt x="25" y="7"/>
                </a:cubicBezTo>
                <a:cubicBezTo>
                  <a:pt x="47" y="7"/>
                  <a:pt x="47" y="7"/>
                  <a:pt x="47" y="7"/>
                </a:cubicBezTo>
                <a:cubicBezTo>
                  <a:pt x="47" y="4"/>
                  <a:pt x="47" y="4"/>
                  <a:pt x="47" y="4"/>
                </a:cubicBezTo>
                <a:lnTo>
                  <a:pt x="25" y="4"/>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28" name="Freeform 40">
            <a:extLst>
              <a:ext uri="{FF2B5EF4-FFF2-40B4-BE49-F238E27FC236}">
                <a16:creationId xmlns:a16="http://schemas.microsoft.com/office/drawing/2014/main" id="{377A2A0A-0B93-4DA0-8247-717F0786525D}"/>
              </a:ext>
            </a:extLst>
          </p:cNvPr>
          <p:cNvSpPr>
            <a:spLocks noEditPoints="1" noChangeArrowheads="1"/>
          </p:cNvSpPr>
          <p:nvPr/>
        </p:nvSpPr>
        <p:spPr bwMode="auto">
          <a:xfrm>
            <a:off x="8224838" y="1177925"/>
            <a:ext cx="341312" cy="223838"/>
          </a:xfrm>
          <a:custGeom>
            <a:avLst/>
            <a:gdLst>
              <a:gd name="T0" fmla="*/ 98474138 w 91"/>
              <a:gd name="T1" fmla="*/ 88308341 h 79"/>
              <a:gd name="T2" fmla="*/ 239150942 w 91"/>
              <a:gd name="T3" fmla="*/ 586053218 h 79"/>
              <a:gd name="T4" fmla="*/ 548638411 w 91"/>
              <a:gd name="T5" fmla="*/ 505771878 h 79"/>
              <a:gd name="T6" fmla="*/ 1280152542 w 91"/>
              <a:gd name="T7" fmla="*/ 88308341 h 79"/>
              <a:gd name="T8" fmla="*/ 689311465 w 91"/>
              <a:gd name="T9" fmla="*/ 168589681 h 79"/>
              <a:gd name="T10" fmla="*/ 1280152542 w 91"/>
              <a:gd name="T11" fmla="*/ 289011692 h 79"/>
              <a:gd name="T12" fmla="*/ 0 w 91"/>
              <a:gd name="T13" fmla="*/ 634220889 h 79"/>
              <a:gd name="T14" fmla="*/ 239150942 w 91"/>
              <a:gd name="T15" fmla="*/ 0 h 79"/>
              <a:gd name="T16" fmla="*/ 168810665 w 91"/>
              <a:gd name="T17" fmla="*/ 505771878 h 79"/>
              <a:gd name="T18" fmla="*/ 393892801 w 91"/>
              <a:gd name="T19" fmla="*/ 545912548 h 79"/>
              <a:gd name="T20" fmla="*/ 478298134 w 91"/>
              <a:gd name="T21" fmla="*/ 48167671 h 79"/>
              <a:gd name="T22" fmla="*/ 239150942 w 91"/>
              <a:gd name="T23" fmla="*/ 0 h 79"/>
              <a:gd name="T24" fmla="*/ 1041001600 w 91"/>
              <a:gd name="T25" fmla="*/ 545912548 h 79"/>
              <a:gd name="T26" fmla="*/ 1181678404 w 91"/>
              <a:gd name="T27" fmla="*/ 489715043 h 79"/>
              <a:gd name="T28" fmla="*/ 858125880 w 91"/>
              <a:gd name="T29" fmla="*/ 489715043 h 79"/>
              <a:gd name="T30" fmla="*/ 998798934 w 91"/>
              <a:gd name="T31" fmla="*/ 545912548 h 79"/>
              <a:gd name="T32" fmla="*/ 858125880 w 91"/>
              <a:gd name="T33" fmla="*/ 489715043 h 79"/>
              <a:gd name="T34" fmla="*/ 689311465 w 91"/>
              <a:gd name="T35" fmla="*/ 545912548 h 79"/>
              <a:gd name="T36" fmla="*/ 829988269 w 91"/>
              <a:gd name="T37" fmla="*/ 489715043 h 79"/>
              <a:gd name="T38" fmla="*/ 1041001600 w 91"/>
              <a:gd name="T39" fmla="*/ 417460703 h 79"/>
              <a:gd name="T40" fmla="*/ 1181678404 w 91"/>
              <a:gd name="T41" fmla="*/ 473658208 h 79"/>
              <a:gd name="T42" fmla="*/ 1041001600 w 91"/>
              <a:gd name="T43" fmla="*/ 417460703 h 79"/>
              <a:gd name="T44" fmla="*/ 858125880 w 91"/>
              <a:gd name="T45" fmla="*/ 473658208 h 79"/>
              <a:gd name="T46" fmla="*/ 998798934 w 91"/>
              <a:gd name="T47" fmla="*/ 417460703 h 79"/>
              <a:gd name="T48" fmla="*/ 689311465 w 91"/>
              <a:gd name="T49" fmla="*/ 417460703 h 79"/>
              <a:gd name="T50" fmla="*/ 815923214 w 91"/>
              <a:gd name="T51" fmla="*/ 473658208 h 79"/>
              <a:gd name="T52" fmla="*/ 689311465 w 91"/>
              <a:gd name="T53" fmla="*/ 417460703 h 79"/>
              <a:gd name="T54" fmla="*/ 1041001600 w 91"/>
              <a:gd name="T55" fmla="*/ 385349867 h 79"/>
              <a:gd name="T56" fmla="*/ 1181678404 w 91"/>
              <a:gd name="T57" fmla="*/ 329152362 h 79"/>
              <a:gd name="T58" fmla="*/ 858125880 w 91"/>
              <a:gd name="T59" fmla="*/ 329152362 h 79"/>
              <a:gd name="T60" fmla="*/ 998798934 w 91"/>
              <a:gd name="T61" fmla="*/ 385349867 h 79"/>
              <a:gd name="T62" fmla="*/ 858125880 w 91"/>
              <a:gd name="T63" fmla="*/ 329152362 h 79"/>
              <a:gd name="T64" fmla="*/ 689311465 w 91"/>
              <a:gd name="T65" fmla="*/ 385349867 h 79"/>
              <a:gd name="T66" fmla="*/ 815923214 w 91"/>
              <a:gd name="T67" fmla="*/ 329152362 h 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79"/>
              <a:gd name="T104" fmla="*/ 91 w 91"/>
              <a:gd name="T105" fmla="*/ 79 h 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79">
                <a:moveTo>
                  <a:pt x="0" y="11"/>
                </a:moveTo>
                <a:cubicBezTo>
                  <a:pt x="7" y="11"/>
                  <a:pt x="7" y="11"/>
                  <a:pt x="7" y="11"/>
                </a:cubicBezTo>
                <a:cubicBezTo>
                  <a:pt x="7" y="63"/>
                  <a:pt x="7" y="63"/>
                  <a:pt x="7" y="63"/>
                </a:cubicBezTo>
                <a:cubicBezTo>
                  <a:pt x="7" y="68"/>
                  <a:pt x="12" y="73"/>
                  <a:pt x="17" y="73"/>
                </a:cubicBezTo>
                <a:cubicBezTo>
                  <a:pt x="28" y="73"/>
                  <a:pt x="28" y="73"/>
                  <a:pt x="28" y="73"/>
                </a:cubicBezTo>
                <a:cubicBezTo>
                  <a:pt x="34" y="73"/>
                  <a:pt x="39" y="68"/>
                  <a:pt x="39" y="63"/>
                </a:cubicBezTo>
                <a:cubicBezTo>
                  <a:pt x="39" y="11"/>
                  <a:pt x="39" y="11"/>
                  <a:pt x="39" y="11"/>
                </a:cubicBezTo>
                <a:cubicBezTo>
                  <a:pt x="91" y="11"/>
                  <a:pt x="91" y="11"/>
                  <a:pt x="91" y="11"/>
                </a:cubicBezTo>
                <a:cubicBezTo>
                  <a:pt x="91" y="21"/>
                  <a:pt x="91" y="21"/>
                  <a:pt x="91" y="21"/>
                </a:cubicBezTo>
                <a:cubicBezTo>
                  <a:pt x="49" y="21"/>
                  <a:pt x="49" y="21"/>
                  <a:pt x="49" y="21"/>
                </a:cubicBezTo>
                <a:cubicBezTo>
                  <a:pt x="49" y="36"/>
                  <a:pt x="49" y="36"/>
                  <a:pt x="49" y="36"/>
                </a:cubicBezTo>
                <a:cubicBezTo>
                  <a:pt x="91" y="36"/>
                  <a:pt x="91" y="36"/>
                  <a:pt x="91" y="36"/>
                </a:cubicBezTo>
                <a:cubicBezTo>
                  <a:pt x="91" y="79"/>
                  <a:pt x="91" y="79"/>
                  <a:pt x="91" y="79"/>
                </a:cubicBezTo>
                <a:cubicBezTo>
                  <a:pt x="0" y="79"/>
                  <a:pt x="0" y="79"/>
                  <a:pt x="0" y="79"/>
                </a:cubicBezTo>
                <a:cubicBezTo>
                  <a:pt x="0" y="11"/>
                  <a:pt x="0" y="11"/>
                  <a:pt x="0" y="11"/>
                </a:cubicBezTo>
                <a:close/>
                <a:moveTo>
                  <a:pt x="17" y="0"/>
                </a:moveTo>
                <a:cubicBezTo>
                  <a:pt x="14" y="0"/>
                  <a:pt x="12" y="3"/>
                  <a:pt x="12" y="6"/>
                </a:cubicBezTo>
                <a:cubicBezTo>
                  <a:pt x="12" y="63"/>
                  <a:pt x="12" y="63"/>
                  <a:pt x="12" y="63"/>
                </a:cubicBezTo>
                <a:cubicBezTo>
                  <a:pt x="12" y="66"/>
                  <a:pt x="14" y="68"/>
                  <a:pt x="17" y="68"/>
                </a:cubicBezTo>
                <a:cubicBezTo>
                  <a:pt x="28" y="68"/>
                  <a:pt x="28" y="68"/>
                  <a:pt x="28" y="68"/>
                </a:cubicBezTo>
                <a:cubicBezTo>
                  <a:pt x="31" y="68"/>
                  <a:pt x="34" y="66"/>
                  <a:pt x="34" y="63"/>
                </a:cubicBezTo>
                <a:cubicBezTo>
                  <a:pt x="34" y="6"/>
                  <a:pt x="34" y="6"/>
                  <a:pt x="34" y="6"/>
                </a:cubicBezTo>
                <a:cubicBezTo>
                  <a:pt x="34" y="3"/>
                  <a:pt x="31" y="0"/>
                  <a:pt x="28" y="0"/>
                </a:cubicBezTo>
                <a:cubicBezTo>
                  <a:pt x="17" y="0"/>
                  <a:pt x="17" y="0"/>
                  <a:pt x="17" y="0"/>
                </a:cubicBezTo>
                <a:close/>
                <a:moveTo>
                  <a:pt x="74" y="61"/>
                </a:moveTo>
                <a:cubicBezTo>
                  <a:pt x="74" y="68"/>
                  <a:pt x="74" y="68"/>
                  <a:pt x="74" y="68"/>
                </a:cubicBezTo>
                <a:cubicBezTo>
                  <a:pt x="84" y="68"/>
                  <a:pt x="84" y="68"/>
                  <a:pt x="84" y="68"/>
                </a:cubicBezTo>
                <a:cubicBezTo>
                  <a:pt x="84" y="61"/>
                  <a:pt x="84" y="61"/>
                  <a:pt x="84" y="61"/>
                </a:cubicBezTo>
                <a:cubicBezTo>
                  <a:pt x="74" y="61"/>
                  <a:pt x="74" y="61"/>
                  <a:pt x="74" y="61"/>
                </a:cubicBezTo>
                <a:close/>
                <a:moveTo>
                  <a:pt x="61" y="61"/>
                </a:moveTo>
                <a:cubicBezTo>
                  <a:pt x="61" y="68"/>
                  <a:pt x="61" y="68"/>
                  <a:pt x="61" y="68"/>
                </a:cubicBezTo>
                <a:cubicBezTo>
                  <a:pt x="71" y="68"/>
                  <a:pt x="71" y="68"/>
                  <a:pt x="71" y="68"/>
                </a:cubicBezTo>
                <a:cubicBezTo>
                  <a:pt x="71" y="61"/>
                  <a:pt x="71" y="61"/>
                  <a:pt x="71" y="61"/>
                </a:cubicBezTo>
                <a:cubicBezTo>
                  <a:pt x="61" y="61"/>
                  <a:pt x="61" y="61"/>
                  <a:pt x="61" y="61"/>
                </a:cubicBezTo>
                <a:close/>
                <a:moveTo>
                  <a:pt x="49" y="61"/>
                </a:moveTo>
                <a:cubicBezTo>
                  <a:pt x="49" y="68"/>
                  <a:pt x="49" y="68"/>
                  <a:pt x="49" y="68"/>
                </a:cubicBezTo>
                <a:cubicBezTo>
                  <a:pt x="59" y="68"/>
                  <a:pt x="59" y="68"/>
                  <a:pt x="59" y="68"/>
                </a:cubicBezTo>
                <a:cubicBezTo>
                  <a:pt x="59" y="61"/>
                  <a:pt x="59" y="61"/>
                  <a:pt x="59" y="61"/>
                </a:cubicBezTo>
                <a:cubicBezTo>
                  <a:pt x="49" y="61"/>
                  <a:pt x="49" y="61"/>
                  <a:pt x="49" y="61"/>
                </a:cubicBezTo>
                <a:close/>
                <a:moveTo>
                  <a:pt x="74" y="52"/>
                </a:moveTo>
                <a:cubicBezTo>
                  <a:pt x="74" y="59"/>
                  <a:pt x="74" y="59"/>
                  <a:pt x="74" y="59"/>
                </a:cubicBezTo>
                <a:cubicBezTo>
                  <a:pt x="84" y="59"/>
                  <a:pt x="84" y="59"/>
                  <a:pt x="84" y="59"/>
                </a:cubicBezTo>
                <a:cubicBezTo>
                  <a:pt x="84" y="52"/>
                  <a:pt x="84" y="52"/>
                  <a:pt x="84" y="52"/>
                </a:cubicBezTo>
                <a:cubicBezTo>
                  <a:pt x="74" y="52"/>
                  <a:pt x="74" y="52"/>
                  <a:pt x="74" y="52"/>
                </a:cubicBezTo>
                <a:close/>
                <a:moveTo>
                  <a:pt x="61" y="52"/>
                </a:moveTo>
                <a:cubicBezTo>
                  <a:pt x="61" y="59"/>
                  <a:pt x="61" y="59"/>
                  <a:pt x="61" y="59"/>
                </a:cubicBezTo>
                <a:cubicBezTo>
                  <a:pt x="71" y="59"/>
                  <a:pt x="71" y="59"/>
                  <a:pt x="71" y="59"/>
                </a:cubicBezTo>
                <a:cubicBezTo>
                  <a:pt x="71" y="52"/>
                  <a:pt x="71" y="52"/>
                  <a:pt x="71" y="52"/>
                </a:cubicBezTo>
                <a:cubicBezTo>
                  <a:pt x="61" y="52"/>
                  <a:pt x="61" y="52"/>
                  <a:pt x="61" y="52"/>
                </a:cubicBezTo>
                <a:close/>
                <a:moveTo>
                  <a:pt x="49" y="52"/>
                </a:moveTo>
                <a:cubicBezTo>
                  <a:pt x="49" y="59"/>
                  <a:pt x="49" y="59"/>
                  <a:pt x="49" y="59"/>
                </a:cubicBezTo>
                <a:cubicBezTo>
                  <a:pt x="58" y="59"/>
                  <a:pt x="58" y="59"/>
                  <a:pt x="58" y="59"/>
                </a:cubicBezTo>
                <a:cubicBezTo>
                  <a:pt x="58" y="52"/>
                  <a:pt x="58" y="52"/>
                  <a:pt x="58" y="52"/>
                </a:cubicBezTo>
                <a:cubicBezTo>
                  <a:pt x="49" y="52"/>
                  <a:pt x="49" y="52"/>
                  <a:pt x="49" y="52"/>
                </a:cubicBezTo>
                <a:close/>
                <a:moveTo>
                  <a:pt x="74" y="41"/>
                </a:moveTo>
                <a:cubicBezTo>
                  <a:pt x="74" y="48"/>
                  <a:pt x="74" y="48"/>
                  <a:pt x="74" y="48"/>
                </a:cubicBezTo>
                <a:cubicBezTo>
                  <a:pt x="84" y="48"/>
                  <a:pt x="84" y="48"/>
                  <a:pt x="84" y="48"/>
                </a:cubicBezTo>
                <a:cubicBezTo>
                  <a:pt x="84" y="41"/>
                  <a:pt x="84" y="41"/>
                  <a:pt x="84" y="41"/>
                </a:cubicBezTo>
                <a:cubicBezTo>
                  <a:pt x="74" y="41"/>
                  <a:pt x="74" y="41"/>
                  <a:pt x="74" y="41"/>
                </a:cubicBezTo>
                <a:close/>
                <a:moveTo>
                  <a:pt x="61" y="41"/>
                </a:moveTo>
                <a:cubicBezTo>
                  <a:pt x="61" y="48"/>
                  <a:pt x="61" y="48"/>
                  <a:pt x="61" y="48"/>
                </a:cubicBezTo>
                <a:cubicBezTo>
                  <a:pt x="71" y="48"/>
                  <a:pt x="71" y="48"/>
                  <a:pt x="71" y="48"/>
                </a:cubicBezTo>
                <a:cubicBezTo>
                  <a:pt x="71" y="41"/>
                  <a:pt x="71" y="41"/>
                  <a:pt x="71" y="41"/>
                </a:cubicBezTo>
                <a:cubicBezTo>
                  <a:pt x="61" y="41"/>
                  <a:pt x="61" y="41"/>
                  <a:pt x="61" y="41"/>
                </a:cubicBezTo>
                <a:close/>
                <a:moveTo>
                  <a:pt x="49" y="41"/>
                </a:moveTo>
                <a:cubicBezTo>
                  <a:pt x="49" y="48"/>
                  <a:pt x="49" y="48"/>
                  <a:pt x="49" y="48"/>
                </a:cubicBezTo>
                <a:cubicBezTo>
                  <a:pt x="58" y="48"/>
                  <a:pt x="58" y="48"/>
                  <a:pt x="58" y="48"/>
                </a:cubicBezTo>
                <a:cubicBezTo>
                  <a:pt x="58" y="41"/>
                  <a:pt x="58" y="41"/>
                  <a:pt x="58" y="41"/>
                </a:cubicBezTo>
                <a:lnTo>
                  <a:pt x="49" y="41"/>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29" name="Freeform 41">
            <a:extLst>
              <a:ext uri="{FF2B5EF4-FFF2-40B4-BE49-F238E27FC236}">
                <a16:creationId xmlns:a16="http://schemas.microsoft.com/office/drawing/2014/main" id="{9DD6C30E-AC74-4C23-9072-DD92145B1252}"/>
              </a:ext>
            </a:extLst>
          </p:cNvPr>
          <p:cNvSpPr>
            <a:spLocks noEditPoints="1" noChangeArrowheads="1"/>
          </p:cNvSpPr>
          <p:nvPr/>
        </p:nvSpPr>
        <p:spPr bwMode="auto">
          <a:xfrm>
            <a:off x="6116638" y="2747963"/>
            <a:ext cx="393700" cy="220662"/>
          </a:xfrm>
          <a:custGeom>
            <a:avLst/>
            <a:gdLst>
              <a:gd name="T0" fmla="*/ 731063405 w 105"/>
              <a:gd name="T1" fmla="*/ 112045374 h 78"/>
              <a:gd name="T2" fmla="*/ 1180950019 w 105"/>
              <a:gd name="T3" fmla="*/ 368149086 h 78"/>
              <a:gd name="T4" fmla="*/ 1180950019 w 105"/>
              <a:gd name="T5" fmla="*/ 400162050 h 78"/>
              <a:gd name="T6" fmla="*/ 1012243945 w 105"/>
              <a:gd name="T7" fmla="*/ 432175014 h 78"/>
              <a:gd name="T8" fmla="*/ 857594835 w 105"/>
              <a:gd name="T9" fmla="*/ 440178255 h 78"/>
              <a:gd name="T10" fmla="*/ 787298763 w 105"/>
              <a:gd name="T11" fmla="*/ 416168532 h 78"/>
              <a:gd name="T12" fmla="*/ 688888761 w 105"/>
              <a:gd name="T13" fmla="*/ 416168532 h 78"/>
              <a:gd name="T14" fmla="*/ 604535724 w 105"/>
              <a:gd name="T15" fmla="*/ 464187978 h 78"/>
              <a:gd name="T16" fmla="*/ 604535724 w 105"/>
              <a:gd name="T17" fmla="*/ 464187978 h 78"/>
              <a:gd name="T18" fmla="*/ 688888761 w 105"/>
              <a:gd name="T19" fmla="*/ 512207424 h 78"/>
              <a:gd name="T20" fmla="*/ 787298763 w 105"/>
              <a:gd name="T21" fmla="*/ 512207424 h 78"/>
              <a:gd name="T22" fmla="*/ 857594835 w 105"/>
              <a:gd name="T23" fmla="*/ 480194460 h 78"/>
              <a:gd name="T24" fmla="*/ 1026300910 w 105"/>
              <a:gd name="T25" fmla="*/ 472191219 h 78"/>
              <a:gd name="T26" fmla="*/ 1152832340 w 105"/>
              <a:gd name="T27" fmla="*/ 448181496 h 78"/>
              <a:gd name="T28" fmla="*/ 731063405 w 105"/>
              <a:gd name="T29" fmla="*/ 624252798 h 78"/>
              <a:gd name="T30" fmla="*/ 281176790 w 105"/>
              <a:gd name="T31" fmla="*/ 368149086 h 78"/>
              <a:gd name="T32" fmla="*/ 731063405 w 105"/>
              <a:gd name="T33" fmla="*/ 112045374 h 78"/>
              <a:gd name="T34" fmla="*/ 731063405 w 105"/>
              <a:gd name="T35" fmla="*/ 0 h 78"/>
              <a:gd name="T36" fmla="*/ 281176790 w 105"/>
              <a:gd name="T37" fmla="*/ 112045374 h 78"/>
              <a:gd name="T38" fmla="*/ 112470716 w 105"/>
              <a:gd name="T39" fmla="*/ 264106953 h 78"/>
              <a:gd name="T40" fmla="*/ 84353037 w 105"/>
              <a:gd name="T41" fmla="*/ 264106953 h 78"/>
              <a:gd name="T42" fmla="*/ 0 w 105"/>
              <a:gd name="T43" fmla="*/ 320129640 h 78"/>
              <a:gd name="T44" fmla="*/ 0 w 105"/>
              <a:gd name="T45" fmla="*/ 408165291 h 78"/>
              <a:gd name="T46" fmla="*/ 84353037 w 105"/>
              <a:gd name="T47" fmla="*/ 456184737 h 78"/>
              <a:gd name="T48" fmla="*/ 210884468 w 105"/>
              <a:gd name="T49" fmla="*/ 456184737 h 78"/>
              <a:gd name="T50" fmla="*/ 210884468 w 105"/>
              <a:gd name="T51" fmla="*/ 272110194 h 78"/>
              <a:gd name="T52" fmla="*/ 351472863 w 105"/>
              <a:gd name="T53" fmla="*/ 152061579 h 78"/>
              <a:gd name="T54" fmla="*/ 731063405 w 105"/>
              <a:gd name="T55" fmla="*/ 56022687 h 78"/>
              <a:gd name="T56" fmla="*/ 1124714661 w 105"/>
              <a:gd name="T57" fmla="*/ 152061579 h 78"/>
              <a:gd name="T58" fmla="*/ 1251246091 w 105"/>
              <a:gd name="T59" fmla="*/ 264106953 h 78"/>
              <a:gd name="T60" fmla="*/ 1251246091 w 105"/>
              <a:gd name="T61" fmla="*/ 456184737 h 78"/>
              <a:gd name="T62" fmla="*/ 1377773772 w 105"/>
              <a:gd name="T63" fmla="*/ 456184737 h 78"/>
              <a:gd name="T64" fmla="*/ 1476187524 w 105"/>
              <a:gd name="T65" fmla="*/ 408165291 h 78"/>
              <a:gd name="T66" fmla="*/ 1476187524 w 105"/>
              <a:gd name="T67" fmla="*/ 320129640 h 78"/>
              <a:gd name="T68" fmla="*/ 1377773772 w 105"/>
              <a:gd name="T69" fmla="*/ 264106953 h 78"/>
              <a:gd name="T70" fmla="*/ 1349656093 w 105"/>
              <a:gd name="T71" fmla="*/ 264106953 h 78"/>
              <a:gd name="T72" fmla="*/ 1195010733 w 105"/>
              <a:gd name="T73" fmla="*/ 112045374 h 78"/>
              <a:gd name="T74" fmla="*/ 731063405 w 105"/>
              <a:gd name="T75" fmla="*/ 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78"/>
              <a:gd name="T116" fmla="*/ 105 w 105"/>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78">
                <a:moveTo>
                  <a:pt x="52" y="14"/>
                </a:moveTo>
                <a:cubicBezTo>
                  <a:pt x="70" y="14"/>
                  <a:pt x="84" y="29"/>
                  <a:pt x="84" y="46"/>
                </a:cubicBezTo>
                <a:cubicBezTo>
                  <a:pt x="84" y="47"/>
                  <a:pt x="84" y="49"/>
                  <a:pt x="84" y="50"/>
                </a:cubicBezTo>
                <a:cubicBezTo>
                  <a:pt x="80" y="51"/>
                  <a:pt x="76" y="53"/>
                  <a:pt x="72" y="54"/>
                </a:cubicBezTo>
                <a:cubicBezTo>
                  <a:pt x="68" y="55"/>
                  <a:pt x="65" y="55"/>
                  <a:pt x="61" y="55"/>
                </a:cubicBezTo>
                <a:cubicBezTo>
                  <a:pt x="60" y="54"/>
                  <a:pt x="58" y="52"/>
                  <a:pt x="56" y="52"/>
                </a:cubicBezTo>
                <a:cubicBezTo>
                  <a:pt x="49" y="52"/>
                  <a:pt x="49" y="52"/>
                  <a:pt x="49" y="52"/>
                </a:cubicBezTo>
                <a:cubicBezTo>
                  <a:pt x="46" y="52"/>
                  <a:pt x="43" y="55"/>
                  <a:pt x="43" y="58"/>
                </a:cubicBezTo>
                <a:cubicBezTo>
                  <a:pt x="43" y="58"/>
                  <a:pt x="43" y="58"/>
                  <a:pt x="43" y="58"/>
                </a:cubicBezTo>
                <a:cubicBezTo>
                  <a:pt x="43" y="61"/>
                  <a:pt x="46" y="64"/>
                  <a:pt x="49" y="64"/>
                </a:cubicBezTo>
                <a:cubicBezTo>
                  <a:pt x="56" y="64"/>
                  <a:pt x="56" y="64"/>
                  <a:pt x="56" y="64"/>
                </a:cubicBezTo>
                <a:cubicBezTo>
                  <a:pt x="58" y="64"/>
                  <a:pt x="60" y="62"/>
                  <a:pt x="61" y="60"/>
                </a:cubicBezTo>
                <a:cubicBezTo>
                  <a:pt x="65" y="60"/>
                  <a:pt x="69" y="59"/>
                  <a:pt x="73" y="59"/>
                </a:cubicBezTo>
                <a:cubicBezTo>
                  <a:pt x="76" y="58"/>
                  <a:pt x="79" y="57"/>
                  <a:pt x="82" y="56"/>
                </a:cubicBezTo>
                <a:cubicBezTo>
                  <a:pt x="78" y="69"/>
                  <a:pt x="66" y="78"/>
                  <a:pt x="52" y="78"/>
                </a:cubicBezTo>
                <a:cubicBezTo>
                  <a:pt x="34" y="78"/>
                  <a:pt x="20" y="64"/>
                  <a:pt x="20" y="46"/>
                </a:cubicBezTo>
                <a:cubicBezTo>
                  <a:pt x="20" y="29"/>
                  <a:pt x="34" y="14"/>
                  <a:pt x="52" y="14"/>
                </a:cubicBezTo>
                <a:close/>
                <a:moveTo>
                  <a:pt x="52" y="0"/>
                </a:moveTo>
                <a:cubicBezTo>
                  <a:pt x="39" y="0"/>
                  <a:pt x="28" y="5"/>
                  <a:pt x="20" y="14"/>
                </a:cubicBezTo>
                <a:cubicBezTo>
                  <a:pt x="14" y="19"/>
                  <a:pt x="10" y="26"/>
                  <a:pt x="8" y="33"/>
                </a:cubicBezTo>
                <a:cubicBezTo>
                  <a:pt x="6" y="33"/>
                  <a:pt x="6" y="33"/>
                  <a:pt x="6" y="33"/>
                </a:cubicBezTo>
                <a:cubicBezTo>
                  <a:pt x="3" y="33"/>
                  <a:pt x="0" y="36"/>
                  <a:pt x="0" y="40"/>
                </a:cubicBezTo>
                <a:cubicBezTo>
                  <a:pt x="0" y="51"/>
                  <a:pt x="0" y="51"/>
                  <a:pt x="0" y="51"/>
                </a:cubicBezTo>
                <a:cubicBezTo>
                  <a:pt x="0" y="54"/>
                  <a:pt x="3" y="57"/>
                  <a:pt x="6" y="57"/>
                </a:cubicBezTo>
                <a:cubicBezTo>
                  <a:pt x="15" y="57"/>
                  <a:pt x="15" y="57"/>
                  <a:pt x="15" y="57"/>
                </a:cubicBezTo>
                <a:cubicBezTo>
                  <a:pt x="15" y="34"/>
                  <a:pt x="15" y="34"/>
                  <a:pt x="15" y="34"/>
                </a:cubicBezTo>
                <a:cubicBezTo>
                  <a:pt x="17" y="28"/>
                  <a:pt x="20" y="23"/>
                  <a:pt x="25" y="19"/>
                </a:cubicBezTo>
                <a:cubicBezTo>
                  <a:pt x="32" y="12"/>
                  <a:pt x="41" y="7"/>
                  <a:pt x="52" y="7"/>
                </a:cubicBezTo>
                <a:cubicBezTo>
                  <a:pt x="63" y="7"/>
                  <a:pt x="73" y="12"/>
                  <a:pt x="80" y="19"/>
                </a:cubicBezTo>
                <a:cubicBezTo>
                  <a:pt x="84" y="23"/>
                  <a:pt x="87" y="28"/>
                  <a:pt x="89" y="33"/>
                </a:cubicBezTo>
                <a:cubicBezTo>
                  <a:pt x="89" y="57"/>
                  <a:pt x="89" y="57"/>
                  <a:pt x="89" y="57"/>
                </a:cubicBezTo>
                <a:cubicBezTo>
                  <a:pt x="98" y="57"/>
                  <a:pt x="98" y="57"/>
                  <a:pt x="98" y="57"/>
                </a:cubicBezTo>
                <a:cubicBezTo>
                  <a:pt x="102" y="57"/>
                  <a:pt x="105" y="54"/>
                  <a:pt x="105" y="51"/>
                </a:cubicBezTo>
                <a:cubicBezTo>
                  <a:pt x="105" y="40"/>
                  <a:pt x="105" y="40"/>
                  <a:pt x="105" y="40"/>
                </a:cubicBezTo>
                <a:cubicBezTo>
                  <a:pt x="105" y="36"/>
                  <a:pt x="102" y="33"/>
                  <a:pt x="98" y="33"/>
                </a:cubicBezTo>
                <a:cubicBezTo>
                  <a:pt x="96" y="33"/>
                  <a:pt x="96" y="33"/>
                  <a:pt x="96" y="33"/>
                </a:cubicBezTo>
                <a:cubicBezTo>
                  <a:pt x="94" y="26"/>
                  <a:pt x="90" y="19"/>
                  <a:pt x="85" y="14"/>
                </a:cubicBezTo>
                <a:cubicBezTo>
                  <a:pt x="76" y="5"/>
                  <a:pt x="65" y="0"/>
                  <a:pt x="52" y="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30" name="Freeform 42">
            <a:extLst>
              <a:ext uri="{FF2B5EF4-FFF2-40B4-BE49-F238E27FC236}">
                <a16:creationId xmlns:a16="http://schemas.microsoft.com/office/drawing/2014/main" id="{EA821AB9-BA43-445A-97E0-AD2D6907F5D6}"/>
              </a:ext>
            </a:extLst>
          </p:cNvPr>
          <p:cNvSpPr>
            <a:spLocks noEditPoints="1" noChangeArrowheads="1"/>
          </p:cNvSpPr>
          <p:nvPr/>
        </p:nvSpPr>
        <p:spPr bwMode="auto">
          <a:xfrm>
            <a:off x="8243888" y="3786188"/>
            <a:ext cx="319087" cy="266700"/>
          </a:xfrm>
          <a:custGeom>
            <a:avLst/>
            <a:gdLst>
              <a:gd name="T0" fmla="*/ 253659149 w 85"/>
              <a:gd name="T1" fmla="*/ 141864748 h 95"/>
              <a:gd name="T2" fmla="*/ 98646685 w 85"/>
              <a:gd name="T3" fmla="*/ 204915436 h 95"/>
              <a:gd name="T4" fmla="*/ 549599203 w 85"/>
              <a:gd name="T5" fmla="*/ 449235095 h 95"/>
              <a:gd name="T6" fmla="*/ 521414436 w 85"/>
              <a:gd name="T7" fmla="*/ 315253437 h 95"/>
              <a:gd name="T8" fmla="*/ 380490601 w 85"/>
              <a:gd name="T9" fmla="*/ 315253437 h 95"/>
              <a:gd name="T10" fmla="*/ 310028683 w 85"/>
              <a:gd name="T11" fmla="*/ 236439376 h 95"/>
              <a:gd name="T12" fmla="*/ 310028683 w 85"/>
              <a:gd name="T13" fmla="*/ 141864748 h 95"/>
              <a:gd name="T14" fmla="*/ 310028683 w 85"/>
              <a:gd name="T15" fmla="*/ 0 h 95"/>
              <a:gd name="T16" fmla="*/ 1197841336 w 85"/>
              <a:gd name="T17" fmla="*/ 315253437 h 95"/>
              <a:gd name="T18" fmla="*/ 648242133 w 85"/>
              <a:gd name="T19" fmla="*/ 748725158 h 95"/>
              <a:gd name="T20" fmla="*/ 0 w 85"/>
              <a:gd name="T21" fmla="*/ 141864748 h 95"/>
              <a:gd name="T22" fmla="*/ 436860135 w 85"/>
              <a:gd name="T23" fmla="*/ 220676002 h 95"/>
              <a:gd name="T24" fmla="*/ 605964983 w 85"/>
              <a:gd name="T25" fmla="*/ 212795719 h 95"/>
              <a:gd name="T26" fmla="*/ 591876353 w 85"/>
              <a:gd name="T27" fmla="*/ 165508405 h 95"/>
              <a:gd name="T28" fmla="*/ 507322052 w 85"/>
              <a:gd name="T29" fmla="*/ 102457718 h 95"/>
              <a:gd name="T30" fmla="*/ 521414436 w 85"/>
              <a:gd name="T31" fmla="*/ 78814061 h 95"/>
              <a:gd name="T32" fmla="*/ 535506819 w 85"/>
              <a:gd name="T33" fmla="*/ 126101375 h 95"/>
              <a:gd name="T34" fmla="*/ 605964983 w 85"/>
              <a:gd name="T35" fmla="*/ 86694344 h 95"/>
              <a:gd name="T36" fmla="*/ 436860135 w 85"/>
              <a:gd name="T37" fmla="*/ 94574627 h 95"/>
              <a:gd name="T38" fmla="*/ 450952518 w 85"/>
              <a:gd name="T39" fmla="*/ 133981658 h 95"/>
              <a:gd name="T40" fmla="*/ 535506819 w 85"/>
              <a:gd name="T41" fmla="*/ 197032345 h 95"/>
              <a:gd name="T42" fmla="*/ 521414436 w 85"/>
              <a:gd name="T43" fmla="*/ 228559093 h 95"/>
              <a:gd name="T44" fmla="*/ 507322052 w 85"/>
              <a:gd name="T45" fmla="*/ 173388688 h 95"/>
              <a:gd name="T46" fmla="*/ 901905036 w 85"/>
              <a:gd name="T47" fmla="*/ 252202749 h 95"/>
              <a:gd name="T48" fmla="*/ 789165968 w 85"/>
              <a:gd name="T49" fmla="*/ 55170404 h 95"/>
              <a:gd name="T50" fmla="*/ 732796434 w 85"/>
              <a:gd name="T51" fmla="*/ 55170404 h 95"/>
              <a:gd name="T52" fmla="*/ 634149750 w 85"/>
              <a:gd name="T53" fmla="*/ 252202749 h 95"/>
              <a:gd name="T54" fmla="*/ 690519284 w 85"/>
              <a:gd name="T55" fmla="*/ 141864748 h 95"/>
              <a:gd name="T56" fmla="*/ 789165968 w 85"/>
              <a:gd name="T57" fmla="*/ 252202749 h 95"/>
              <a:gd name="T58" fmla="*/ 831443119 w 85"/>
              <a:gd name="T59" fmla="*/ 252202749 h 95"/>
              <a:gd name="T60" fmla="*/ 915997420 w 85"/>
              <a:gd name="T61" fmla="*/ 173388688 h 95"/>
              <a:gd name="T62" fmla="*/ 1000547967 w 85"/>
              <a:gd name="T63" fmla="*/ 252202749 h 95"/>
              <a:gd name="T64" fmla="*/ 1085102268 w 85"/>
              <a:gd name="T65" fmla="*/ 189152062 h 95"/>
              <a:gd name="T66" fmla="*/ 1014640351 w 85"/>
              <a:gd name="T67" fmla="*/ 133981658 h 95"/>
              <a:gd name="T68" fmla="*/ 986459337 w 85"/>
              <a:gd name="T69" fmla="*/ 94574627 h 95"/>
              <a:gd name="T70" fmla="*/ 1014640351 w 85"/>
              <a:gd name="T71" fmla="*/ 86694344 h 95"/>
              <a:gd name="T72" fmla="*/ 1085102268 w 85"/>
              <a:gd name="T73" fmla="*/ 126101375 h 95"/>
              <a:gd name="T74" fmla="*/ 1000547967 w 85"/>
              <a:gd name="T75" fmla="*/ 55170404 h 95"/>
              <a:gd name="T76" fmla="*/ 915997420 w 85"/>
              <a:gd name="T77" fmla="*/ 118221092 h 95"/>
              <a:gd name="T78" fmla="*/ 986459337 w 85"/>
              <a:gd name="T79" fmla="*/ 173388688 h 95"/>
              <a:gd name="T80" fmla="*/ 1014640351 w 85"/>
              <a:gd name="T81" fmla="*/ 220676002 h 95"/>
              <a:gd name="T82" fmla="*/ 986459337 w 85"/>
              <a:gd name="T83" fmla="*/ 220676002 h 95"/>
              <a:gd name="T84" fmla="*/ 915997420 w 85"/>
              <a:gd name="T85" fmla="*/ 173388688 h 95"/>
              <a:gd name="T86" fmla="*/ 98646685 w 85"/>
              <a:gd name="T87" fmla="*/ 535929439 h 95"/>
              <a:gd name="T88" fmla="*/ 281843916 w 85"/>
              <a:gd name="T89" fmla="*/ 488642125 h 95"/>
              <a:gd name="T90" fmla="*/ 366398217 w 85"/>
              <a:gd name="T91" fmla="*/ 488642125 h 95"/>
              <a:gd name="T92" fmla="*/ 549599203 w 85"/>
              <a:gd name="T93" fmla="*/ 535929439 h 95"/>
              <a:gd name="T94" fmla="*/ 366398217 w 85"/>
              <a:gd name="T95" fmla="*/ 488642125 h 95"/>
              <a:gd name="T96" fmla="*/ 98646685 w 85"/>
              <a:gd name="T97" fmla="*/ 622623783 h 95"/>
              <a:gd name="T98" fmla="*/ 281843916 w 85"/>
              <a:gd name="T99" fmla="*/ 575336469 h 95"/>
              <a:gd name="T100" fmla="*/ 366398217 w 85"/>
              <a:gd name="T101" fmla="*/ 575336469 h 95"/>
              <a:gd name="T102" fmla="*/ 549599203 w 85"/>
              <a:gd name="T103" fmla="*/ 622623783 h 95"/>
              <a:gd name="T104" fmla="*/ 366398217 w 85"/>
              <a:gd name="T105" fmla="*/ 575336469 h 95"/>
              <a:gd name="T106" fmla="*/ 98646685 w 85"/>
              <a:gd name="T107" fmla="*/ 701437844 h 95"/>
              <a:gd name="T108" fmla="*/ 281843916 w 85"/>
              <a:gd name="T109" fmla="*/ 654150531 h 95"/>
              <a:gd name="T110" fmla="*/ 366398217 w 85"/>
              <a:gd name="T111" fmla="*/ 654150531 h 95"/>
              <a:gd name="T112" fmla="*/ 549599203 w 85"/>
              <a:gd name="T113" fmla="*/ 701437844 h 95"/>
              <a:gd name="T114" fmla="*/ 366398217 w 85"/>
              <a:gd name="T115" fmla="*/ 654150531 h 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
              <a:gd name="T175" fmla="*/ 0 h 95"/>
              <a:gd name="T176" fmla="*/ 85 w 85"/>
              <a:gd name="T177" fmla="*/ 95 h 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 h="95">
                <a:moveTo>
                  <a:pt x="0" y="18"/>
                </a:moveTo>
                <a:cubicBezTo>
                  <a:pt x="18" y="18"/>
                  <a:pt x="18" y="18"/>
                  <a:pt x="18" y="18"/>
                </a:cubicBezTo>
                <a:cubicBezTo>
                  <a:pt x="18" y="26"/>
                  <a:pt x="18" y="26"/>
                  <a:pt x="18" y="26"/>
                </a:cubicBezTo>
                <a:cubicBezTo>
                  <a:pt x="7" y="26"/>
                  <a:pt x="7" y="26"/>
                  <a:pt x="7" y="26"/>
                </a:cubicBezTo>
                <a:cubicBezTo>
                  <a:pt x="7" y="57"/>
                  <a:pt x="7" y="57"/>
                  <a:pt x="7" y="57"/>
                </a:cubicBezTo>
                <a:cubicBezTo>
                  <a:pt x="39" y="57"/>
                  <a:pt x="39" y="57"/>
                  <a:pt x="39" y="57"/>
                </a:cubicBezTo>
                <a:cubicBezTo>
                  <a:pt x="39" y="40"/>
                  <a:pt x="39" y="40"/>
                  <a:pt x="39" y="40"/>
                </a:cubicBezTo>
                <a:cubicBezTo>
                  <a:pt x="37" y="40"/>
                  <a:pt x="37" y="40"/>
                  <a:pt x="37" y="40"/>
                </a:cubicBezTo>
                <a:cubicBezTo>
                  <a:pt x="22" y="51"/>
                  <a:pt x="22" y="51"/>
                  <a:pt x="22" y="51"/>
                </a:cubicBezTo>
                <a:cubicBezTo>
                  <a:pt x="27" y="40"/>
                  <a:pt x="27" y="40"/>
                  <a:pt x="27" y="40"/>
                </a:cubicBezTo>
                <a:cubicBezTo>
                  <a:pt x="22" y="40"/>
                  <a:pt x="22" y="40"/>
                  <a:pt x="22" y="40"/>
                </a:cubicBezTo>
                <a:cubicBezTo>
                  <a:pt x="22" y="30"/>
                  <a:pt x="22" y="30"/>
                  <a:pt x="22" y="30"/>
                </a:cubicBezTo>
                <a:cubicBezTo>
                  <a:pt x="22" y="26"/>
                  <a:pt x="22" y="26"/>
                  <a:pt x="22" y="26"/>
                </a:cubicBezTo>
                <a:cubicBezTo>
                  <a:pt x="22" y="18"/>
                  <a:pt x="22" y="18"/>
                  <a:pt x="22" y="18"/>
                </a:cubicBezTo>
                <a:cubicBezTo>
                  <a:pt x="22" y="16"/>
                  <a:pt x="22" y="16"/>
                  <a:pt x="22" y="16"/>
                </a:cubicBezTo>
                <a:cubicBezTo>
                  <a:pt x="22" y="0"/>
                  <a:pt x="22" y="0"/>
                  <a:pt x="22" y="0"/>
                </a:cubicBezTo>
                <a:cubicBezTo>
                  <a:pt x="85" y="0"/>
                  <a:pt x="85" y="0"/>
                  <a:pt x="85" y="0"/>
                </a:cubicBezTo>
                <a:cubicBezTo>
                  <a:pt x="85" y="40"/>
                  <a:pt x="85" y="40"/>
                  <a:pt x="85" y="40"/>
                </a:cubicBezTo>
                <a:cubicBezTo>
                  <a:pt x="46" y="40"/>
                  <a:pt x="46" y="40"/>
                  <a:pt x="46" y="40"/>
                </a:cubicBezTo>
                <a:cubicBezTo>
                  <a:pt x="46" y="95"/>
                  <a:pt x="46" y="95"/>
                  <a:pt x="46" y="95"/>
                </a:cubicBezTo>
                <a:cubicBezTo>
                  <a:pt x="0" y="95"/>
                  <a:pt x="0" y="95"/>
                  <a:pt x="0" y="95"/>
                </a:cubicBezTo>
                <a:cubicBezTo>
                  <a:pt x="0" y="18"/>
                  <a:pt x="0" y="18"/>
                  <a:pt x="0" y="18"/>
                </a:cubicBezTo>
                <a:close/>
                <a:moveTo>
                  <a:pt x="31" y="22"/>
                </a:moveTo>
                <a:cubicBezTo>
                  <a:pt x="31" y="28"/>
                  <a:pt x="31" y="28"/>
                  <a:pt x="31" y="28"/>
                </a:cubicBezTo>
                <a:cubicBezTo>
                  <a:pt x="31" y="31"/>
                  <a:pt x="33" y="32"/>
                  <a:pt x="37" y="32"/>
                </a:cubicBezTo>
                <a:cubicBezTo>
                  <a:pt x="41" y="32"/>
                  <a:pt x="43" y="31"/>
                  <a:pt x="43" y="27"/>
                </a:cubicBezTo>
                <a:cubicBezTo>
                  <a:pt x="43" y="24"/>
                  <a:pt x="43" y="24"/>
                  <a:pt x="43" y="24"/>
                </a:cubicBezTo>
                <a:cubicBezTo>
                  <a:pt x="43" y="23"/>
                  <a:pt x="43" y="22"/>
                  <a:pt x="42" y="21"/>
                </a:cubicBezTo>
                <a:cubicBezTo>
                  <a:pt x="42" y="20"/>
                  <a:pt x="40" y="19"/>
                  <a:pt x="38" y="17"/>
                </a:cubicBezTo>
                <a:cubicBezTo>
                  <a:pt x="37" y="15"/>
                  <a:pt x="36" y="14"/>
                  <a:pt x="36" y="13"/>
                </a:cubicBezTo>
                <a:cubicBezTo>
                  <a:pt x="36" y="12"/>
                  <a:pt x="36" y="12"/>
                  <a:pt x="36" y="12"/>
                </a:cubicBezTo>
                <a:cubicBezTo>
                  <a:pt x="36" y="11"/>
                  <a:pt x="36" y="10"/>
                  <a:pt x="37" y="10"/>
                </a:cubicBezTo>
                <a:cubicBezTo>
                  <a:pt x="38" y="10"/>
                  <a:pt x="38" y="11"/>
                  <a:pt x="38" y="11"/>
                </a:cubicBezTo>
                <a:cubicBezTo>
                  <a:pt x="38" y="16"/>
                  <a:pt x="38" y="16"/>
                  <a:pt x="38" y="16"/>
                </a:cubicBezTo>
                <a:cubicBezTo>
                  <a:pt x="43" y="16"/>
                  <a:pt x="43" y="16"/>
                  <a:pt x="43" y="16"/>
                </a:cubicBezTo>
                <a:cubicBezTo>
                  <a:pt x="43" y="11"/>
                  <a:pt x="43" y="11"/>
                  <a:pt x="43" y="11"/>
                </a:cubicBezTo>
                <a:cubicBezTo>
                  <a:pt x="43" y="8"/>
                  <a:pt x="41" y="7"/>
                  <a:pt x="37" y="7"/>
                </a:cubicBezTo>
                <a:cubicBezTo>
                  <a:pt x="33" y="7"/>
                  <a:pt x="31" y="9"/>
                  <a:pt x="31" y="12"/>
                </a:cubicBezTo>
                <a:cubicBezTo>
                  <a:pt x="31" y="15"/>
                  <a:pt x="31" y="15"/>
                  <a:pt x="31" y="15"/>
                </a:cubicBezTo>
                <a:cubicBezTo>
                  <a:pt x="31" y="16"/>
                  <a:pt x="31" y="16"/>
                  <a:pt x="32" y="17"/>
                </a:cubicBezTo>
                <a:cubicBezTo>
                  <a:pt x="32" y="18"/>
                  <a:pt x="34" y="19"/>
                  <a:pt x="36" y="22"/>
                </a:cubicBezTo>
                <a:cubicBezTo>
                  <a:pt x="37" y="23"/>
                  <a:pt x="38" y="24"/>
                  <a:pt x="38" y="25"/>
                </a:cubicBezTo>
                <a:cubicBezTo>
                  <a:pt x="38" y="28"/>
                  <a:pt x="38" y="28"/>
                  <a:pt x="38" y="28"/>
                </a:cubicBezTo>
                <a:cubicBezTo>
                  <a:pt x="38" y="28"/>
                  <a:pt x="37" y="29"/>
                  <a:pt x="37" y="29"/>
                </a:cubicBezTo>
                <a:cubicBezTo>
                  <a:pt x="36" y="29"/>
                  <a:pt x="36" y="28"/>
                  <a:pt x="36" y="28"/>
                </a:cubicBezTo>
                <a:cubicBezTo>
                  <a:pt x="36" y="22"/>
                  <a:pt x="36" y="22"/>
                  <a:pt x="36" y="22"/>
                </a:cubicBezTo>
                <a:cubicBezTo>
                  <a:pt x="31" y="22"/>
                  <a:pt x="31" y="22"/>
                  <a:pt x="31" y="22"/>
                </a:cubicBezTo>
                <a:close/>
                <a:moveTo>
                  <a:pt x="64" y="32"/>
                </a:moveTo>
                <a:cubicBezTo>
                  <a:pt x="64" y="7"/>
                  <a:pt x="64" y="7"/>
                  <a:pt x="64" y="7"/>
                </a:cubicBezTo>
                <a:cubicBezTo>
                  <a:pt x="56" y="7"/>
                  <a:pt x="56" y="7"/>
                  <a:pt x="56" y="7"/>
                </a:cubicBezTo>
                <a:cubicBezTo>
                  <a:pt x="54" y="20"/>
                  <a:pt x="54" y="20"/>
                  <a:pt x="54" y="20"/>
                </a:cubicBezTo>
                <a:cubicBezTo>
                  <a:pt x="52" y="7"/>
                  <a:pt x="52" y="7"/>
                  <a:pt x="52" y="7"/>
                </a:cubicBezTo>
                <a:cubicBezTo>
                  <a:pt x="45" y="7"/>
                  <a:pt x="45" y="7"/>
                  <a:pt x="45" y="7"/>
                </a:cubicBezTo>
                <a:cubicBezTo>
                  <a:pt x="45" y="32"/>
                  <a:pt x="45" y="32"/>
                  <a:pt x="45" y="32"/>
                </a:cubicBezTo>
                <a:cubicBezTo>
                  <a:pt x="49" y="32"/>
                  <a:pt x="49" y="32"/>
                  <a:pt x="49" y="32"/>
                </a:cubicBezTo>
                <a:cubicBezTo>
                  <a:pt x="49" y="18"/>
                  <a:pt x="49" y="18"/>
                  <a:pt x="49" y="18"/>
                </a:cubicBezTo>
                <a:cubicBezTo>
                  <a:pt x="52" y="32"/>
                  <a:pt x="52" y="32"/>
                  <a:pt x="52" y="32"/>
                </a:cubicBezTo>
                <a:cubicBezTo>
                  <a:pt x="56" y="32"/>
                  <a:pt x="56" y="32"/>
                  <a:pt x="56" y="32"/>
                </a:cubicBezTo>
                <a:cubicBezTo>
                  <a:pt x="59" y="18"/>
                  <a:pt x="59" y="18"/>
                  <a:pt x="59" y="18"/>
                </a:cubicBezTo>
                <a:cubicBezTo>
                  <a:pt x="59" y="32"/>
                  <a:pt x="59" y="32"/>
                  <a:pt x="59" y="32"/>
                </a:cubicBezTo>
                <a:cubicBezTo>
                  <a:pt x="64" y="32"/>
                  <a:pt x="64" y="32"/>
                  <a:pt x="64" y="32"/>
                </a:cubicBezTo>
                <a:close/>
                <a:moveTo>
                  <a:pt x="65" y="22"/>
                </a:moveTo>
                <a:cubicBezTo>
                  <a:pt x="65" y="28"/>
                  <a:pt x="65" y="28"/>
                  <a:pt x="65" y="28"/>
                </a:cubicBezTo>
                <a:cubicBezTo>
                  <a:pt x="65" y="31"/>
                  <a:pt x="67" y="32"/>
                  <a:pt x="71" y="32"/>
                </a:cubicBezTo>
                <a:cubicBezTo>
                  <a:pt x="75" y="32"/>
                  <a:pt x="77" y="31"/>
                  <a:pt x="77" y="27"/>
                </a:cubicBezTo>
                <a:cubicBezTo>
                  <a:pt x="77" y="24"/>
                  <a:pt x="77" y="24"/>
                  <a:pt x="77" y="24"/>
                </a:cubicBezTo>
                <a:cubicBezTo>
                  <a:pt x="77" y="23"/>
                  <a:pt x="77" y="22"/>
                  <a:pt x="76" y="21"/>
                </a:cubicBezTo>
                <a:cubicBezTo>
                  <a:pt x="76" y="20"/>
                  <a:pt x="74" y="19"/>
                  <a:pt x="72" y="17"/>
                </a:cubicBezTo>
                <a:cubicBezTo>
                  <a:pt x="71" y="15"/>
                  <a:pt x="70" y="14"/>
                  <a:pt x="70" y="13"/>
                </a:cubicBezTo>
                <a:cubicBezTo>
                  <a:pt x="70" y="12"/>
                  <a:pt x="70" y="12"/>
                  <a:pt x="70" y="12"/>
                </a:cubicBezTo>
                <a:cubicBezTo>
                  <a:pt x="70" y="11"/>
                  <a:pt x="70" y="10"/>
                  <a:pt x="71" y="10"/>
                </a:cubicBezTo>
                <a:cubicBezTo>
                  <a:pt x="72" y="10"/>
                  <a:pt x="72" y="11"/>
                  <a:pt x="72" y="11"/>
                </a:cubicBezTo>
                <a:cubicBezTo>
                  <a:pt x="72" y="16"/>
                  <a:pt x="72" y="16"/>
                  <a:pt x="72" y="16"/>
                </a:cubicBezTo>
                <a:cubicBezTo>
                  <a:pt x="77" y="16"/>
                  <a:pt x="77" y="16"/>
                  <a:pt x="77" y="16"/>
                </a:cubicBezTo>
                <a:cubicBezTo>
                  <a:pt x="77" y="11"/>
                  <a:pt x="77" y="11"/>
                  <a:pt x="77" y="11"/>
                </a:cubicBezTo>
                <a:cubicBezTo>
                  <a:pt x="77" y="8"/>
                  <a:pt x="75" y="7"/>
                  <a:pt x="71" y="7"/>
                </a:cubicBezTo>
                <a:cubicBezTo>
                  <a:pt x="67" y="7"/>
                  <a:pt x="65" y="9"/>
                  <a:pt x="65" y="12"/>
                </a:cubicBezTo>
                <a:cubicBezTo>
                  <a:pt x="65" y="15"/>
                  <a:pt x="65" y="15"/>
                  <a:pt x="65" y="15"/>
                </a:cubicBezTo>
                <a:cubicBezTo>
                  <a:pt x="65" y="16"/>
                  <a:pt x="65" y="16"/>
                  <a:pt x="66" y="17"/>
                </a:cubicBezTo>
                <a:cubicBezTo>
                  <a:pt x="66" y="18"/>
                  <a:pt x="68" y="19"/>
                  <a:pt x="70" y="22"/>
                </a:cubicBezTo>
                <a:cubicBezTo>
                  <a:pt x="71" y="23"/>
                  <a:pt x="72" y="24"/>
                  <a:pt x="72" y="25"/>
                </a:cubicBezTo>
                <a:cubicBezTo>
                  <a:pt x="72" y="28"/>
                  <a:pt x="72" y="28"/>
                  <a:pt x="72" y="28"/>
                </a:cubicBezTo>
                <a:cubicBezTo>
                  <a:pt x="72" y="28"/>
                  <a:pt x="71" y="29"/>
                  <a:pt x="71" y="29"/>
                </a:cubicBezTo>
                <a:cubicBezTo>
                  <a:pt x="70" y="29"/>
                  <a:pt x="70" y="28"/>
                  <a:pt x="70" y="28"/>
                </a:cubicBezTo>
                <a:cubicBezTo>
                  <a:pt x="70" y="22"/>
                  <a:pt x="70" y="22"/>
                  <a:pt x="70" y="22"/>
                </a:cubicBezTo>
                <a:cubicBezTo>
                  <a:pt x="65" y="22"/>
                  <a:pt x="65" y="22"/>
                  <a:pt x="65" y="22"/>
                </a:cubicBezTo>
                <a:close/>
                <a:moveTo>
                  <a:pt x="7" y="62"/>
                </a:moveTo>
                <a:cubicBezTo>
                  <a:pt x="7" y="68"/>
                  <a:pt x="7" y="68"/>
                  <a:pt x="7" y="68"/>
                </a:cubicBezTo>
                <a:cubicBezTo>
                  <a:pt x="20" y="68"/>
                  <a:pt x="20" y="68"/>
                  <a:pt x="20" y="68"/>
                </a:cubicBezTo>
                <a:cubicBezTo>
                  <a:pt x="20" y="62"/>
                  <a:pt x="20" y="62"/>
                  <a:pt x="20" y="62"/>
                </a:cubicBezTo>
                <a:cubicBezTo>
                  <a:pt x="7" y="62"/>
                  <a:pt x="7" y="62"/>
                  <a:pt x="7" y="62"/>
                </a:cubicBezTo>
                <a:close/>
                <a:moveTo>
                  <a:pt x="26" y="62"/>
                </a:moveTo>
                <a:cubicBezTo>
                  <a:pt x="26" y="68"/>
                  <a:pt x="26" y="68"/>
                  <a:pt x="26" y="68"/>
                </a:cubicBezTo>
                <a:cubicBezTo>
                  <a:pt x="39" y="68"/>
                  <a:pt x="39" y="68"/>
                  <a:pt x="39" y="68"/>
                </a:cubicBezTo>
                <a:cubicBezTo>
                  <a:pt x="39" y="62"/>
                  <a:pt x="39" y="62"/>
                  <a:pt x="39" y="62"/>
                </a:cubicBezTo>
                <a:cubicBezTo>
                  <a:pt x="26" y="62"/>
                  <a:pt x="26" y="62"/>
                  <a:pt x="26" y="62"/>
                </a:cubicBezTo>
                <a:close/>
                <a:moveTo>
                  <a:pt x="7" y="73"/>
                </a:moveTo>
                <a:cubicBezTo>
                  <a:pt x="7" y="79"/>
                  <a:pt x="7" y="79"/>
                  <a:pt x="7" y="79"/>
                </a:cubicBezTo>
                <a:cubicBezTo>
                  <a:pt x="20" y="79"/>
                  <a:pt x="20" y="79"/>
                  <a:pt x="20" y="79"/>
                </a:cubicBezTo>
                <a:cubicBezTo>
                  <a:pt x="20" y="73"/>
                  <a:pt x="20" y="73"/>
                  <a:pt x="20" y="73"/>
                </a:cubicBezTo>
                <a:cubicBezTo>
                  <a:pt x="7" y="73"/>
                  <a:pt x="7" y="73"/>
                  <a:pt x="7" y="73"/>
                </a:cubicBezTo>
                <a:close/>
                <a:moveTo>
                  <a:pt x="26" y="73"/>
                </a:moveTo>
                <a:cubicBezTo>
                  <a:pt x="26" y="79"/>
                  <a:pt x="26" y="79"/>
                  <a:pt x="26" y="79"/>
                </a:cubicBezTo>
                <a:cubicBezTo>
                  <a:pt x="39" y="79"/>
                  <a:pt x="39" y="79"/>
                  <a:pt x="39" y="79"/>
                </a:cubicBezTo>
                <a:cubicBezTo>
                  <a:pt x="39" y="73"/>
                  <a:pt x="39" y="73"/>
                  <a:pt x="39" y="73"/>
                </a:cubicBezTo>
                <a:cubicBezTo>
                  <a:pt x="26" y="73"/>
                  <a:pt x="26" y="73"/>
                  <a:pt x="26" y="73"/>
                </a:cubicBezTo>
                <a:close/>
                <a:moveTo>
                  <a:pt x="7" y="83"/>
                </a:moveTo>
                <a:cubicBezTo>
                  <a:pt x="7" y="89"/>
                  <a:pt x="7" y="89"/>
                  <a:pt x="7" y="89"/>
                </a:cubicBezTo>
                <a:cubicBezTo>
                  <a:pt x="20" y="89"/>
                  <a:pt x="20" y="89"/>
                  <a:pt x="20" y="89"/>
                </a:cubicBezTo>
                <a:cubicBezTo>
                  <a:pt x="20" y="83"/>
                  <a:pt x="20" y="83"/>
                  <a:pt x="20" y="83"/>
                </a:cubicBezTo>
                <a:cubicBezTo>
                  <a:pt x="7" y="83"/>
                  <a:pt x="7" y="83"/>
                  <a:pt x="7" y="83"/>
                </a:cubicBezTo>
                <a:close/>
                <a:moveTo>
                  <a:pt x="26" y="83"/>
                </a:moveTo>
                <a:cubicBezTo>
                  <a:pt x="26" y="89"/>
                  <a:pt x="26" y="89"/>
                  <a:pt x="26" y="89"/>
                </a:cubicBezTo>
                <a:cubicBezTo>
                  <a:pt x="39" y="89"/>
                  <a:pt x="39" y="89"/>
                  <a:pt x="39" y="89"/>
                </a:cubicBezTo>
                <a:cubicBezTo>
                  <a:pt x="39" y="83"/>
                  <a:pt x="39" y="83"/>
                  <a:pt x="39" y="83"/>
                </a:cubicBezTo>
                <a:lnTo>
                  <a:pt x="26" y="83"/>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31" name="Freeform 43">
            <a:extLst>
              <a:ext uri="{FF2B5EF4-FFF2-40B4-BE49-F238E27FC236}">
                <a16:creationId xmlns:a16="http://schemas.microsoft.com/office/drawing/2014/main" id="{8682EB64-77B6-4D9E-9DA3-9C0DB48CEF3C}"/>
              </a:ext>
            </a:extLst>
          </p:cNvPr>
          <p:cNvSpPr>
            <a:spLocks noEditPoints="1" noChangeArrowheads="1"/>
          </p:cNvSpPr>
          <p:nvPr/>
        </p:nvSpPr>
        <p:spPr bwMode="auto">
          <a:xfrm>
            <a:off x="7561263" y="3760788"/>
            <a:ext cx="336550" cy="287337"/>
          </a:xfrm>
          <a:custGeom>
            <a:avLst/>
            <a:gdLst>
              <a:gd name="T0" fmla="*/ 195767396 w 90"/>
              <a:gd name="T1" fmla="*/ 317425691 h 102"/>
              <a:gd name="T2" fmla="*/ 908924324 w 90"/>
              <a:gd name="T3" fmla="*/ 317425691 h 102"/>
              <a:gd name="T4" fmla="*/ 1104691720 w 90"/>
              <a:gd name="T5" fmla="*/ 428526514 h 102"/>
              <a:gd name="T6" fmla="*/ 1104691720 w 90"/>
              <a:gd name="T7" fmla="*/ 499946661 h 102"/>
              <a:gd name="T8" fmla="*/ 615273231 w 90"/>
              <a:gd name="T9" fmla="*/ 499946661 h 102"/>
              <a:gd name="T10" fmla="*/ 615273231 w 90"/>
              <a:gd name="T11" fmla="*/ 642786954 h 102"/>
              <a:gd name="T12" fmla="*/ 1104691720 w 90"/>
              <a:gd name="T13" fmla="*/ 642786954 h 102"/>
              <a:gd name="T14" fmla="*/ 1104691720 w 90"/>
              <a:gd name="T15" fmla="*/ 706274346 h 102"/>
              <a:gd name="T16" fmla="*/ 908924324 w 90"/>
              <a:gd name="T17" fmla="*/ 809436780 h 102"/>
              <a:gd name="T18" fmla="*/ 0 w 90"/>
              <a:gd name="T19" fmla="*/ 809436780 h 102"/>
              <a:gd name="T20" fmla="*/ 0 w 90"/>
              <a:gd name="T21" fmla="*/ 285683404 h 102"/>
              <a:gd name="T22" fmla="*/ 0 w 90"/>
              <a:gd name="T23" fmla="*/ 277747832 h 102"/>
              <a:gd name="T24" fmla="*/ 13981783 w 90"/>
              <a:gd name="T25" fmla="*/ 222198829 h 102"/>
              <a:gd name="T26" fmla="*/ 97883698 w 90"/>
              <a:gd name="T27" fmla="*/ 158714254 h 102"/>
              <a:gd name="T28" fmla="*/ 111869220 w 90"/>
              <a:gd name="T29" fmla="*/ 150778682 h 102"/>
              <a:gd name="T30" fmla="*/ 139832786 w 90"/>
              <a:gd name="T31" fmla="*/ 150778682 h 102"/>
              <a:gd name="T32" fmla="*/ 419502096 w 90"/>
              <a:gd name="T33" fmla="*/ 150778682 h 102"/>
              <a:gd name="T34" fmla="*/ 629255014 w 90"/>
              <a:gd name="T35" fmla="*/ 23806716 h 102"/>
              <a:gd name="T36" fmla="*/ 671204102 w 90"/>
              <a:gd name="T37" fmla="*/ 0 h 102"/>
              <a:gd name="T38" fmla="*/ 713156929 w 90"/>
              <a:gd name="T39" fmla="*/ 23806716 h 102"/>
              <a:gd name="T40" fmla="*/ 978840717 w 90"/>
              <a:gd name="T41" fmla="*/ 150778682 h 102"/>
              <a:gd name="T42" fmla="*/ 1034775327 w 90"/>
              <a:gd name="T43" fmla="*/ 150778682 h 102"/>
              <a:gd name="T44" fmla="*/ 1034775327 w 90"/>
              <a:gd name="T45" fmla="*/ 182520970 h 102"/>
              <a:gd name="T46" fmla="*/ 1216560940 w 90"/>
              <a:gd name="T47" fmla="*/ 269812260 h 102"/>
              <a:gd name="T48" fmla="*/ 1258510028 w 90"/>
              <a:gd name="T49" fmla="*/ 293618976 h 102"/>
              <a:gd name="T50" fmla="*/ 1132659025 w 90"/>
              <a:gd name="T51" fmla="*/ 372974694 h 102"/>
              <a:gd name="T52" fmla="*/ 1048757110 w 90"/>
              <a:gd name="T53" fmla="*/ 325361263 h 102"/>
              <a:gd name="T54" fmla="*/ 1090709937 w 90"/>
              <a:gd name="T55" fmla="*/ 301554547 h 102"/>
              <a:gd name="T56" fmla="*/ 685189624 w 90"/>
              <a:gd name="T57" fmla="*/ 95226862 h 102"/>
              <a:gd name="T58" fmla="*/ 349585703 w 90"/>
              <a:gd name="T59" fmla="*/ 293618976 h 102"/>
              <a:gd name="T60" fmla="*/ 181785613 w 90"/>
              <a:gd name="T61" fmla="*/ 293618976 h 102"/>
              <a:gd name="T62" fmla="*/ 307636616 w 90"/>
              <a:gd name="T63" fmla="*/ 222198829 h 102"/>
              <a:gd name="T64" fmla="*/ 153818308 w 90"/>
              <a:gd name="T65" fmla="*/ 222198829 h 102"/>
              <a:gd name="T66" fmla="*/ 125851003 w 90"/>
              <a:gd name="T67" fmla="*/ 246005544 h 102"/>
              <a:gd name="T68" fmla="*/ 125851003 w 90"/>
              <a:gd name="T69" fmla="*/ 269812260 h 102"/>
              <a:gd name="T70" fmla="*/ 139832786 w 90"/>
              <a:gd name="T71" fmla="*/ 301554547 h 102"/>
              <a:gd name="T72" fmla="*/ 195767396 w 90"/>
              <a:gd name="T73" fmla="*/ 317425691 h 102"/>
              <a:gd name="T74" fmla="*/ 797055104 w 90"/>
              <a:gd name="T75" fmla="*/ 531688948 h 102"/>
              <a:gd name="T76" fmla="*/ 713156929 w 90"/>
              <a:gd name="T77" fmla="*/ 579302379 h 102"/>
              <a:gd name="T78" fmla="*/ 797055104 w 90"/>
              <a:gd name="T79" fmla="*/ 626915810 h 102"/>
              <a:gd name="T80" fmla="*/ 880957019 w 90"/>
              <a:gd name="T81" fmla="*/ 579302379 h 102"/>
              <a:gd name="T82" fmla="*/ 797055104 w 90"/>
              <a:gd name="T83" fmla="*/ 531688948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102"/>
              <a:gd name="T128" fmla="*/ 90 w 90"/>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32" name="Freeform 44">
            <a:extLst>
              <a:ext uri="{FF2B5EF4-FFF2-40B4-BE49-F238E27FC236}">
                <a16:creationId xmlns:a16="http://schemas.microsoft.com/office/drawing/2014/main" id="{B1B295A6-EB57-4A89-80AC-C2D7FDC68A10}"/>
              </a:ext>
            </a:extLst>
          </p:cNvPr>
          <p:cNvSpPr>
            <a:spLocks noEditPoints="1" noChangeArrowheads="1"/>
          </p:cNvSpPr>
          <p:nvPr/>
        </p:nvSpPr>
        <p:spPr bwMode="auto">
          <a:xfrm>
            <a:off x="6851650" y="3771900"/>
            <a:ext cx="360363" cy="285750"/>
          </a:xfrm>
          <a:custGeom>
            <a:avLst/>
            <a:gdLst>
              <a:gd name="T0" fmla="*/ 84546415 w 96"/>
              <a:gd name="T1" fmla="*/ 211903235 h 102"/>
              <a:gd name="T2" fmla="*/ 366361542 w 96"/>
              <a:gd name="T3" fmla="*/ 211903235 h 102"/>
              <a:gd name="T4" fmla="*/ 1155451407 w 96"/>
              <a:gd name="T5" fmla="*/ 78483199 h 102"/>
              <a:gd name="T6" fmla="*/ 1282269152 w 96"/>
              <a:gd name="T7" fmla="*/ 0 h 102"/>
              <a:gd name="T8" fmla="*/ 1155451407 w 96"/>
              <a:gd name="T9" fmla="*/ 78483199 h 102"/>
              <a:gd name="T10" fmla="*/ 1183634796 w 96"/>
              <a:gd name="T11" fmla="*/ 164813316 h 102"/>
              <a:gd name="T12" fmla="*/ 1352723873 w 96"/>
              <a:gd name="T13" fmla="*/ 188356875 h 102"/>
              <a:gd name="T14" fmla="*/ 1127271771 w 96"/>
              <a:gd name="T15" fmla="*/ 306080272 h 102"/>
              <a:gd name="T16" fmla="*/ 1310452542 w 96"/>
              <a:gd name="T17" fmla="*/ 306080272 h 102"/>
              <a:gd name="T18" fmla="*/ 1127271771 w 96"/>
              <a:gd name="T19" fmla="*/ 306080272 h 102"/>
              <a:gd name="T20" fmla="*/ 549542314 w 96"/>
              <a:gd name="T21" fmla="*/ 337473551 h 102"/>
              <a:gd name="T22" fmla="*/ 634088729 w 96"/>
              <a:gd name="T23" fmla="*/ 313929993 h 102"/>
              <a:gd name="T24" fmla="*/ 901815915 w 96"/>
              <a:gd name="T25" fmla="*/ 0 h 102"/>
              <a:gd name="T26" fmla="*/ 1141359712 w 96"/>
              <a:gd name="T27" fmla="*/ 172660235 h 102"/>
              <a:gd name="T28" fmla="*/ 929999305 w 96"/>
              <a:gd name="T29" fmla="*/ 353170191 h 102"/>
              <a:gd name="T30" fmla="*/ 929999305 w 96"/>
              <a:gd name="T31" fmla="*/ 353170191 h 102"/>
              <a:gd name="T32" fmla="*/ 789089864 w 96"/>
              <a:gd name="T33" fmla="*/ 337473551 h 102"/>
              <a:gd name="T34" fmla="*/ 704543449 w 96"/>
              <a:gd name="T35" fmla="*/ 376716551 h 102"/>
              <a:gd name="T36" fmla="*/ 591817398 w 96"/>
              <a:gd name="T37" fmla="*/ 376716551 h 102"/>
              <a:gd name="T38" fmla="*/ 366361542 w 96"/>
              <a:gd name="T39" fmla="*/ 408107029 h 102"/>
              <a:gd name="T40" fmla="*/ 394544932 w 96"/>
              <a:gd name="T41" fmla="*/ 800520221 h 102"/>
              <a:gd name="T42" fmla="*/ 253635492 w 96"/>
              <a:gd name="T43" fmla="*/ 580770066 h 102"/>
              <a:gd name="T44" fmla="*/ 183180771 w 96"/>
              <a:gd name="T45" fmla="*/ 800520221 h 102"/>
              <a:gd name="T46" fmla="*/ 84546415 w 96"/>
              <a:gd name="T47" fmla="*/ 533680147 h 102"/>
              <a:gd name="T48" fmla="*/ 56363025 w 96"/>
              <a:gd name="T49" fmla="*/ 306080272 h 102"/>
              <a:gd name="T50" fmla="*/ 197272466 w 96"/>
              <a:gd name="T51" fmla="*/ 313929993 h 102"/>
              <a:gd name="T52" fmla="*/ 169089076 w 96"/>
              <a:gd name="T53" fmla="*/ 455196949 h 102"/>
              <a:gd name="T54" fmla="*/ 225455856 w 96"/>
              <a:gd name="T55" fmla="*/ 478743309 h 102"/>
              <a:gd name="T56" fmla="*/ 225455856 w 96"/>
              <a:gd name="T57" fmla="*/ 478743309 h 102"/>
              <a:gd name="T58" fmla="*/ 281818881 w 96"/>
              <a:gd name="T59" fmla="*/ 455196949 h 102"/>
              <a:gd name="T60" fmla="*/ 253635492 w 96"/>
              <a:gd name="T61" fmla="*/ 313929993 h 102"/>
              <a:gd name="T62" fmla="*/ 338181907 w 96"/>
              <a:gd name="T63" fmla="*/ 306080272 h 102"/>
              <a:gd name="T64" fmla="*/ 493179288 w 96"/>
              <a:gd name="T65" fmla="*/ 353170191 h 102"/>
              <a:gd name="T66" fmla="*/ 493179288 w 96"/>
              <a:gd name="T67" fmla="*/ 298233353 h 102"/>
              <a:gd name="T68" fmla="*/ 394544932 w 96"/>
              <a:gd name="T69" fmla="*/ 227599875 h 102"/>
              <a:gd name="T70" fmla="*/ 732726839 w 96"/>
              <a:gd name="T71" fmla="*/ 47089919 h 102"/>
              <a:gd name="T72" fmla="*/ 1014541966 w 96"/>
              <a:gd name="T73" fmla="*/ 86330118 h 102"/>
              <a:gd name="T74" fmla="*/ 789089864 w 96"/>
              <a:gd name="T75" fmla="*/ 86330118 h 102"/>
              <a:gd name="T76" fmla="*/ 1000450271 w 96"/>
              <a:gd name="T77" fmla="*/ 125573118 h 102"/>
              <a:gd name="T78" fmla="*/ 817269500 w 96"/>
              <a:gd name="T79" fmla="*/ 282536713 h 102"/>
              <a:gd name="T80" fmla="*/ 1014541966 w 96"/>
              <a:gd name="T81" fmla="*/ 266840074 h 102"/>
              <a:gd name="T82" fmla="*/ 1014541966 w 96"/>
              <a:gd name="T83" fmla="*/ 86330118 h 102"/>
              <a:gd name="T84" fmla="*/ 774998169 w 96"/>
              <a:gd name="T85" fmla="*/ 164813316 h 102"/>
              <a:gd name="T86" fmla="*/ 929999305 w 96"/>
              <a:gd name="T87" fmla="*/ 149116676 h 1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6"/>
              <a:gd name="T133" fmla="*/ 0 h 102"/>
              <a:gd name="T134" fmla="*/ 96 w 96"/>
              <a:gd name="T135" fmla="*/ 102 h 1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6" h="102">
                <a:moveTo>
                  <a:pt x="16" y="17"/>
                </a:moveTo>
                <a:cubicBezTo>
                  <a:pt x="11" y="17"/>
                  <a:pt x="6" y="21"/>
                  <a:pt x="6" y="27"/>
                </a:cubicBezTo>
                <a:cubicBezTo>
                  <a:pt x="6" y="32"/>
                  <a:pt x="11" y="36"/>
                  <a:pt x="16" y="36"/>
                </a:cubicBezTo>
                <a:cubicBezTo>
                  <a:pt x="21" y="36"/>
                  <a:pt x="26" y="32"/>
                  <a:pt x="26" y="27"/>
                </a:cubicBezTo>
                <a:cubicBezTo>
                  <a:pt x="26" y="21"/>
                  <a:pt x="21" y="17"/>
                  <a:pt x="16" y="17"/>
                </a:cubicBezTo>
                <a:close/>
                <a:moveTo>
                  <a:pt x="82" y="10"/>
                </a:moveTo>
                <a:cubicBezTo>
                  <a:pt x="82" y="7"/>
                  <a:pt x="82" y="7"/>
                  <a:pt x="82" y="7"/>
                </a:cubicBezTo>
                <a:cubicBezTo>
                  <a:pt x="91" y="0"/>
                  <a:pt x="91" y="0"/>
                  <a:pt x="91" y="0"/>
                </a:cubicBezTo>
                <a:cubicBezTo>
                  <a:pt x="93" y="5"/>
                  <a:pt x="93" y="5"/>
                  <a:pt x="93" y="5"/>
                </a:cubicBezTo>
                <a:cubicBezTo>
                  <a:pt x="82" y="10"/>
                  <a:pt x="82" y="10"/>
                  <a:pt x="82" y="10"/>
                </a:cubicBezTo>
                <a:close/>
                <a:moveTo>
                  <a:pt x="84" y="24"/>
                </a:moveTo>
                <a:cubicBezTo>
                  <a:pt x="84" y="21"/>
                  <a:pt x="84" y="21"/>
                  <a:pt x="84" y="21"/>
                </a:cubicBezTo>
                <a:cubicBezTo>
                  <a:pt x="96" y="18"/>
                  <a:pt x="96" y="18"/>
                  <a:pt x="96" y="18"/>
                </a:cubicBezTo>
                <a:cubicBezTo>
                  <a:pt x="96" y="24"/>
                  <a:pt x="96" y="24"/>
                  <a:pt x="96" y="24"/>
                </a:cubicBezTo>
                <a:cubicBezTo>
                  <a:pt x="84" y="24"/>
                  <a:pt x="84" y="24"/>
                  <a:pt x="84" y="24"/>
                </a:cubicBezTo>
                <a:close/>
                <a:moveTo>
                  <a:pt x="80" y="39"/>
                </a:moveTo>
                <a:cubicBezTo>
                  <a:pt x="81" y="37"/>
                  <a:pt x="81" y="37"/>
                  <a:pt x="81" y="37"/>
                </a:cubicBezTo>
                <a:cubicBezTo>
                  <a:pt x="93" y="39"/>
                  <a:pt x="93" y="39"/>
                  <a:pt x="93" y="39"/>
                </a:cubicBezTo>
                <a:cubicBezTo>
                  <a:pt x="91" y="44"/>
                  <a:pt x="91" y="44"/>
                  <a:pt x="91" y="44"/>
                </a:cubicBezTo>
                <a:cubicBezTo>
                  <a:pt x="80" y="39"/>
                  <a:pt x="80" y="39"/>
                  <a:pt x="80" y="39"/>
                </a:cubicBezTo>
                <a:close/>
                <a:moveTo>
                  <a:pt x="39" y="39"/>
                </a:moveTo>
                <a:cubicBezTo>
                  <a:pt x="39" y="43"/>
                  <a:pt x="39" y="43"/>
                  <a:pt x="39" y="43"/>
                </a:cubicBezTo>
                <a:cubicBezTo>
                  <a:pt x="45" y="45"/>
                  <a:pt x="45" y="45"/>
                  <a:pt x="45" y="45"/>
                </a:cubicBezTo>
                <a:cubicBezTo>
                  <a:pt x="45" y="40"/>
                  <a:pt x="45" y="40"/>
                  <a:pt x="45" y="40"/>
                </a:cubicBezTo>
                <a:cubicBezTo>
                  <a:pt x="39" y="39"/>
                  <a:pt x="39" y="39"/>
                  <a:pt x="39" y="39"/>
                </a:cubicBezTo>
                <a:close/>
                <a:moveTo>
                  <a:pt x="64" y="0"/>
                </a:moveTo>
                <a:cubicBezTo>
                  <a:pt x="69" y="0"/>
                  <a:pt x="73" y="3"/>
                  <a:pt x="77" y="7"/>
                </a:cubicBezTo>
                <a:cubicBezTo>
                  <a:pt x="80" y="11"/>
                  <a:pt x="81" y="16"/>
                  <a:pt x="81" y="22"/>
                </a:cubicBezTo>
                <a:cubicBezTo>
                  <a:pt x="81" y="28"/>
                  <a:pt x="80" y="34"/>
                  <a:pt x="77" y="38"/>
                </a:cubicBezTo>
                <a:cubicBezTo>
                  <a:pt x="74" y="42"/>
                  <a:pt x="70" y="44"/>
                  <a:pt x="66" y="45"/>
                </a:cubicBezTo>
                <a:cubicBezTo>
                  <a:pt x="66" y="45"/>
                  <a:pt x="66" y="45"/>
                  <a:pt x="66" y="45"/>
                </a:cubicBezTo>
                <a:cubicBezTo>
                  <a:pt x="66" y="45"/>
                  <a:pt x="66" y="45"/>
                  <a:pt x="66" y="45"/>
                </a:cubicBezTo>
                <a:cubicBezTo>
                  <a:pt x="65" y="45"/>
                  <a:pt x="65" y="45"/>
                  <a:pt x="64" y="45"/>
                </a:cubicBezTo>
                <a:cubicBezTo>
                  <a:pt x="61" y="45"/>
                  <a:pt x="59" y="44"/>
                  <a:pt x="56" y="43"/>
                </a:cubicBezTo>
                <a:cubicBezTo>
                  <a:pt x="50" y="41"/>
                  <a:pt x="50" y="41"/>
                  <a:pt x="50" y="41"/>
                </a:cubicBezTo>
                <a:cubicBezTo>
                  <a:pt x="50" y="48"/>
                  <a:pt x="50" y="48"/>
                  <a:pt x="50" y="48"/>
                </a:cubicBezTo>
                <a:cubicBezTo>
                  <a:pt x="47" y="50"/>
                  <a:pt x="47" y="50"/>
                  <a:pt x="47" y="50"/>
                </a:cubicBezTo>
                <a:cubicBezTo>
                  <a:pt x="42" y="48"/>
                  <a:pt x="42" y="48"/>
                  <a:pt x="42" y="48"/>
                </a:cubicBezTo>
                <a:cubicBezTo>
                  <a:pt x="33" y="54"/>
                  <a:pt x="33" y="54"/>
                  <a:pt x="33" y="54"/>
                </a:cubicBezTo>
                <a:cubicBezTo>
                  <a:pt x="26" y="52"/>
                  <a:pt x="26" y="52"/>
                  <a:pt x="26" y="52"/>
                </a:cubicBezTo>
                <a:cubicBezTo>
                  <a:pt x="27" y="68"/>
                  <a:pt x="27" y="68"/>
                  <a:pt x="27" y="68"/>
                </a:cubicBezTo>
                <a:cubicBezTo>
                  <a:pt x="28" y="102"/>
                  <a:pt x="28" y="102"/>
                  <a:pt x="28" y="102"/>
                </a:cubicBezTo>
                <a:cubicBezTo>
                  <a:pt x="20" y="102"/>
                  <a:pt x="20" y="102"/>
                  <a:pt x="20" y="102"/>
                </a:cubicBezTo>
                <a:cubicBezTo>
                  <a:pt x="18" y="74"/>
                  <a:pt x="18" y="74"/>
                  <a:pt x="18" y="74"/>
                </a:cubicBezTo>
                <a:cubicBezTo>
                  <a:pt x="14" y="74"/>
                  <a:pt x="14" y="74"/>
                  <a:pt x="14" y="74"/>
                </a:cubicBezTo>
                <a:cubicBezTo>
                  <a:pt x="13" y="102"/>
                  <a:pt x="13" y="102"/>
                  <a:pt x="13" y="102"/>
                </a:cubicBezTo>
                <a:cubicBezTo>
                  <a:pt x="4" y="102"/>
                  <a:pt x="4" y="102"/>
                  <a:pt x="4" y="102"/>
                </a:cubicBezTo>
                <a:cubicBezTo>
                  <a:pt x="6" y="68"/>
                  <a:pt x="6" y="68"/>
                  <a:pt x="6" y="68"/>
                </a:cubicBezTo>
                <a:cubicBezTo>
                  <a:pt x="0" y="64"/>
                  <a:pt x="0" y="64"/>
                  <a:pt x="0" y="64"/>
                </a:cubicBezTo>
                <a:cubicBezTo>
                  <a:pt x="4" y="39"/>
                  <a:pt x="4" y="39"/>
                  <a:pt x="4" y="39"/>
                </a:cubicBezTo>
                <a:cubicBezTo>
                  <a:pt x="14" y="39"/>
                  <a:pt x="14" y="39"/>
                  <a:pt x="14" y="39"/>
                </a:cubicBezTo>
                <a:cubicBezTo>
                  <a:pt x="14" y="40"/>
                  <a:pt x="14" y="40"/>
                  <a:pt x="14" y="40"/>
                </a:cubicBezTo>
                <a:cubicBezTo>
                  <a:pt x="15" y="42"/>
                  <a:pt x="15" y="42"/>
                  <a:pt x="15" y="42"/>
                </a:cubicBezTo>
                <a:cubicBezTo>
                  <a:pt x="12" y="58"/>
                  <a:pt x="12" y="58"/>
                  <a:pt x="12" y="58"/>
                </a:cubicBezTo>
                <a:cubicBezTo>
                  <a:pt x="16" y="61"/>
                  <a:pt x="16" y="61"/>
                  <a:pt x="16" y="61"/>
                </a:cubicBezTo>
                <a:cubicBezTo>
                  <a:pt x="16" y="61"/>
                  <a:pt x="16" y="61"/>
                  <a:pt x="16" y="61"/>
                </a:cubicBezTo>
                <a:cubicBezTo>
                  <a:pt x="16" y="61"/>
                  <a:pt x="16" y="61"/>
                  <a:pt x="16" y="61"/>
                </a:cubicBezTo>
                <a:cubicBezTo>
                  <a:pt x="16" y="61"/>
                  <a:pt x="16" y="61"/>
                  <a:pt x="16" y="61"/>
                </a:cubicBezTo>
                <a:cubicBezTo>
                  <a:pt x="16" y="61"/>
                  <a:pt x="16" y="61"/>
                  <a:pt x="16" y="61"/>
                </a:cubicBezTo>
                <a:cubicBezTo>
                  <a:pt x="20" y="58"/>
                  <a:pt x="20" y="58"/>
                  <a:pt x="20" y="58"/>
                </a:cubicBezTo>
                <a:cubicBezTo>
                  <a:pt x="17" y="42"/>
                  <a:pt x="17" y="42"/>
                  <a:pt x="17" y="42"/>
                </a:cubicBezTo>
                <a:cubicBezTo>
                  <a:pt x="18" y="40"/>
                  <a:pt x="18" y="40"/>
                  <a:pt x="18" y="40"/>
                </a:cubicBezTo>
                <a:cubicBezTo>
                  <a:pt x="18" y="39"/>
                  <a:pt x="18" y="39"/>
                  <a:pt x="18" y="39"/>
                </a:cubicBezTo>
                <a:cubicBezTo>
                  <a:pt x="24" y="39"/>
                  <a:pt x="24" y="39"/>
                  <a:pt x="24" y="39"/>
                </a:cubicBezTo>
                <a:cubicBezTo>
                  <a:pt x="32" y="46"/>
                  <a:pt x="32" y="46"/>
                  <a:pt x="32" y="46"/>
                </a:cubicBezTo>
                <a:cubicBezTo>
                  <a:pt x="35" y="45"/>
                  <a:pt x="35" y="45"/>
                  <a:pt x="35" y="45"/>
                </a:cubicBezTo>
                <a:cubicBezTo>
                  <a:pt x="35" y="44"/>
                  <a:pt x="35" y="44"/>
                  <a:pt x="35" y="44"/>
                </a:cubicBezTo>
                <a:cubicBezTo>
                  <a:pt x="35" y="38"/>
                  <a:pt x="35" y="38"/>
                  <a:pt x="35" y="38"/>
                </a:cubicBezTo>
                <a:cubicBezTo>
                  <a:pt x="28" y="36"/>
                  <a:pt x="28" y="36"/>
                  <a:pt x="28" y="36"/>
                </a:cubicBezTo>
                <a:cubicBezTo>
                  <a:pt x="25" y="35"/>
                  <a:pt x="24" y="32"/>
                  <a:pt x="28" y="29"/>
                </a:cubicBezTo>
                <a:cubicBezTo>
                  <a:pt x="37" y="20"/>
                  <a:pt x="43" y="15"/>
                  <a:pt x="52" y="6"/>
                </a:cubicBezTo>
                <a:cubicBezTo>
                  <a:pt x="52" y="6"/>
                  <a:pt x="52" y="6"/>
                  <a:pt x="52" y="6"/>
                </a:cubicBezTo>
                <a:cubicBezTo>
                  <a:pt x="55" y="2"/>
                  <a:pt x="59" y="0"/>
                  <a:pt x="64" y="0"/>
                </a:cubicBezTo>
                <a:close/>
                <a:moveTo>
                  <a:pt x="72" y="11"/>
                </a:moveTo>
                <a:cubicBezTo>
                  <a:pt x="70" y="8"/>
                  <a:pt x="67" y="6"/>
                  <a:pt x="64" y="6"/>
                </a:cubicBezTo>
                <a:cubicBezTo>
                  <a:pt x="61" y="6"/>
                  <a:pt x="58" y="8"/>
                  <a:pt x="56" y="11"/>
                </a:cubicBezTo>
                <a:cubicBezTo>
                  <a:pt x="56" y="11"/>
                  <a:pt x="56" y="11"/>
                  <a:pt x="56" y="11"/>
                </a:cubicBezTo>
                <a:cubicBezTo>
                  <a:pt x="71" y="16"/>
                  <a:pt x="71" y="16"/>
                  <a:pt x="71" y="16"/>
                </a:cubicBezTo>
                <a:cubicBezTo>
                  <a:pt x="72" y="19"/>
                  <a:pt x="73" y="24"/>
                  <a:pt x="71" y="29"/>
                </a:cubicBezTo>
                <a:cubicBezTo>
                  <a:pt x="58" y="36"/>
                  <a:pt x="58" y="36"/>
                  <a:pt x="58" y="36"/>
                </a:cubicBezTo>
                <a:cubicBezTo>
                  <a:pt x="60" y="38"/>
                  <a:pt x="62" y="39"/>
                  <a:pt x="64" y="39"/>
                </a:cubicBezTo>
                <a:cubicBezTo>
                  <a:pt x="67" y="39"/>
                  <a:pt x="70" y="37"/>
                  <a:pt x="72" y="34"/>
                </a:cubicBezTo>
                <a:cubicBezTo>
                  <a:pt x="74" y="31"/>
                  <a:pt x="75" y="27"/>
                  <a:pt x="75" y="22"/>
                </a:cubicBezTo>
                <a:cubicBezTo>
                  <a:pt x="75" y="18"/>
                  <a:pt x="74" y="14"/>
                  <a:pt x="72" y="11"/>
                </a:cubicBezTo>
                <a:close/>
                <a:moveTo>
                  <a:pt x="56" y="16"/>
                </a:moveTo>
                <a:cubicBezTo>
                  <a:pt x="55" y="18"/>
                  <a:pt x="55" y="19"/>
                  <a:pt x="55" y="21"/>
                </a:cubicBezTo>
                <a:cubicBezTo>
                  <a:pt x="66" y="20"/>
                  <a:pt x="66" y="20"/>
                  <a:pt x="66" y="20"/>
                </a:cubicBezTo>
                <a:cubicBezTo>
                  <a:pt x="66" y="19"/>
                  <a:pt x="66" y="19"/>
                  <a:pt x="66" y="19"/>
                </a:cubicBezTo>
                <a:cubicBezTo>
                  <a:pt x="62" y="18"/>
                  <a:pt x="59" y="17"/>
                  <a:pt x="56" y="16"/>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33" name="Freeform 45">
            <a:extLst>
              <a:ext uri="{FF2B5EF4-FFF2-40B4-BE49-F238E27FC236}">
                <a16:creationId xmlns:a16="http://schemas.microsoft.com/office/drawing/2014/main" id="{2A683617-BDF6-4497-A2E3-B8BBE6814EEE}"/>
              </a:ext>
            </a:extLst>
          </p:cNvPr>
          <p:cNvSpPr>
            <a:spLocks noEditPoints="1" noChangeArrowheads="1"/>
          </p:cNvSpPr>
          <p:nvPr/>
        </p:nvSpPr>
        <p:spPr bwMode="auto">
          <a:xfrm>
            <a:off x="7497763" y="2187575"/>
            <a:ext cx="355600" cy="339725"/>
          </a:xfrm>
          <a:custGeom>
            <a:avLst/>
            <a:gdLst>
              <a:gd name="T0" fmla="*/ 574458699 w 95"/>
              <a:gd name="T1" fmla="*/ 0 h 120"/>
              <a:gd name="T2" fmla="*/ 406327276 w 95"/>
              <a:gd name="T3" fmla="*/ 56102753 h 120"/>
              <a:gd name="T4" fmla="*/ 406327276 w 95"/>
              <a:gd name="T5" fmla="*/ 56102753 h 120"/>
              <a:gd name="T6" fmla="*/ 196156446 w 95"/>
              <a:gd name="T7" fmla="*/ 8014679 h 120"/>
              <a:gd name="T8" fmla="*/ 42031920 w 95"/>
              <a:gd name="T9" fmla="*/ 64117432 h 120"/>
              <a:gd name="T10" fmla="*/ 0 w 95"/>
              <a:gd name="T11" fmla="*/ 168311089 h 120"/>
              <a:gd name="T12" fmla="*/ 42031920 w 95"/>
              <a:gd name="T13" fmla="*/ 272501916 h 120"/>
              <a:gd name="T14" fmla="*/ 196156446 w 95"/>
              <a:gd name="T15" fmla="*/ 320592820 h 120"/>
              <a:gd name="T16" fmla="*/ 434348556 w 95"/>
              <a:gd name="T17" fmla="*/ 296548784 h 120"/>
              <a:gd name="T18" fmla="*/ 574458699 w 95"/>
              <a:gd name="T19" fmla="*/ 328607499 h 120"/>
              <a:gd name="T20" fmla="*/ 602483722 w 95"/>
              <a:gd name="T21" fmla="*/ 328607499 h 120"/>
              <a:gd name="T22" fmla="*/ 798640168 w 95"/>
              <a:gd name="T23" fmla="*/ 448827684 h 120"/>
              <a:gd name="T24" fmla="*/ 952764695 w 95"/>
              <a:gd name="T25" fmla="*/ 464857042 h 120"/>
              <a:gd name="T26" fmla="*/ 924739672 w 95"/>
              <a:gd name="T27" fmla="*/ 625153452 h 120"/>
              <a:gd name="T28" fmla="*/ 910729032 w 95"/>
              <a:gd name="T29" fmla="*/ 961775630 h 120"/>
              <a:gd name="T30" fmla="*/ 1050842918 w 95"/>
              <a:gd name="T31" fmla="*/ 961775630 h 120"/>
              <a:gd name="T32" fmla="*/ 1078864198 w 95"/>
              <a:gd name="T33" fmla="*/ 673244357 h 120"/>
              <a:gd name="T34" fmla="*/ 1148921141 w 95"/>
              <a:gd name="T35" fmla="*/ 673244357 h 120"/>
              <a:gd name="T36" fmla="*/ 1176942421 w 95"/>
              <a:gd name="T37" fmla="*/ 961775630 h 120"/>
              <a:gd name="T38" fmla="*/ 1331066947 w 95"/>
              <a:gd name="T39" fmla="*/ 961775630 h 120"/>
              <a:gd name="T40" fmla="*/ 1289035027 w 95"/>
              <a:gd name="T41" fmla="*/ 625153452 h 120"/>
              <a:gd name="T42" fmla="*/ 1317056307 w 95"/>
              <a:gd name="T43" fmla="*/ 328607499 h 120"/>
              <a:gd name="T44" fmla="*/ 1036832278 w 95"/>
              <a:gd name="T45" fmla="*/ 328607499 h 120"/>
              <a:gd name="T46" fmla="*/ 980785975 w 95"/>
              <a:gd name="T47" fmla="*/ 280516595 h 120"/>
              <a:gd name="T48" fmla="*/ 994796615 w 95"/>
              <a:gd name="T49" fmla="*/ 280516595 h 120"/>
              <a:gd name="T50" fmla="*/ 1106885478 w 95"/>
              <a:gd name="T51" fmla="*/ 304563463 h 120"/>
              <a:gd name="T52" fmla="*/ 1275020644 w 95"/>
              <a:gd name="T53" fmla="*/ 208384484 h 120"/>
              <a:gd name="T54" fmla="*/ 1106885478 w 95"/>
              <a:gd name="T55" fmla="*/ 112208336 h 120"/>
              <a:gd name="T56" fmla="*/ 994796615 w 95"/>
              <a:gd name="T57" fmla="*/ 144267052 h 120"/>
              <a:gd name="T58" fmla="*/ 672540665 w 95"/>
              <a:gd name="T59" fmla="*/ 16029358 h 120"/>
              <a:gd name="T60" fmla="*/ 574458699 w 95"/>
              <a:gd name="T61" fmla="*/ 0 h 120"/>
              <a:gd name="T62" fmla="*/ 910729032 w 95"/>
              <a:gd name="T63" fmla="*/ 344636857 h 120"/>
              <a:gd name="T64" fmla="*/ 812650808 w 95"/>
              <a:gd name="T65" fmla="*/ 368680894 h 120"/>
              <a:gd name="T66" fmla="*/ 714572585 w 95"/>
              <a:gd name="T67" fmla="*/ 312578141 h 120"/>
              <a:gd name="T68" fmla="*/ 868697112 w 95"/>
              <a:gd name="T69" fmla="*/ 296548784 h 120"/>
              <a:gd name="T70" fmla="*/ 910729032 w 95"/>
              <a:gd name="T71" fmla="*/ 344636857 h 120"/>
              <a:gd name="T72" fmla="*/ 140113886 w 95"/>
              <a:gd name="T73" fmla="*/ 96178979 h 120"/>
              <a:gd name="T74" fmla="*/ 196156446 w 95"/>
              <a:gd name="T75" fmla="*/ 72132111 h 120"/>
              <a:gd name="T76" fmla="*/ 252202749 w 95"/>
              <a:gd name="T77" fmla="*/ 96178979 h 120"/>
              <a:gd name="T78" fmla="*/ 294234669 w 95"/>
              <a:gd name="T79" fmla="*/ 168311089 h 120"/>
              <a:gd name="T80" fmla="*/ 252202749 w 95"/>
              <a:gd name="T81" fmla="*/ 240443200 h 120"/>
              <a:gd name="T82" fmla="*/ 196156446 w 95"/>
              <a:gd name="T83" fmla="*/ 256472558 h 120"/>
              <a:gd name="T84" fmla="*/ 140113886 w 95"/>
              <a:gd name="T85" fmla="*/ 240443200 h 120"/>
              <a:gd name="T86" fmla="*/ 98078223 w 95"/>
              <a:gd name="T87" fmla="*/ 168311089 h 120"/>
              <a:gd name="T88" fmla="*/ 140113886 w 95"/>
              <a:gd name="T89" fmla="*/ 96178979 h 120"/>
              <a:gd name="T90" fmla="*/ 490394859 w 95"/>
              <a:gd name="T91" fmla="*/ 88161469 h 120"/>
              <a:gd name="T92" fmla="*/ 574458699 w 95"/>
              <a:gd name="T93" fmla="*/ 64117432 h 120"/>
              <a:gd name="T94" fmla="*/ 658526282 w 95"/>
              <a:gd name="T95" fmla="*/ 88161469 h 120"/>
              <a:gd name="T96" fmla="*/ 700561945 w 95"/>
              <a:gd name="T97" fmla="*/ 168311089 h 120"/>
              <a:gd name="T98" fmla="*/ 658526282 w 95"/>
              <a:gd name="T99" fmla="*/ 240443200 h 120"/>
              <a:gd name="T100" fmla="*/ 574458699 w 95"/>
              <a:gd name="T101" fmla="*/ 272501916 h 120"/>
              <a:gd name="T102" fmla="*/ 490394859 w 95"/>
              <a:gd name="T103" fmla="*/ 240443200 h 120"/>
              <a:gd name="T104" fmla="*/ 462369836 w 95"/>
              <a:gd name="T105" fmla="*/ 168311089 h 120"/>
              <a:gd name="T106" fmla="*/ 490394859 w 95"/>
              <a:gd name="T107" fmla="*/ 88161469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5"/>
              <a:gd name="T163" fmla="*/ 0 h 120"/>
              <a:gd name="T164" fmla="*/ 95 w 95"/>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34" name="Freeform 46">
            <a:extLst>
              <a:ext uri="{FF2B5EF4-FFF2-40B4-BE49-F238E27FC236}">
                <a16:creationId xmlns:a16="http://schemas.microsoft.com/office/drawing/2014/main" id="{438586E1-353C-482D-9DB1-CF8FABCC9602}"/>
              </a:ext>
            </a:extLst>
          </p:cNvPr>
          <p:cNvSpPr>
            <a:spLocks noEditPoints="1" noChangeArrowheads="1"/>
          </p:cNvSpPr>
          <p:nvPr/>
        </p:nvSpPr>
        <p:spPr bwMode="auto">
          <a:xfrm>
            <a:off x="6135688" y="3786188"/>
            <a:ext cx="363537" cy="255587"/>
          </a:xfrm>
          <a:custGeom>
            <a:avLst/>
            <a:gdLst>
              <a:gd name="T0" fmla="*/ 112366663 w 97"/>
              <a:gd name="T1" fmla="*/ 78883698 h 91"/>
              <a:gd name="T2" fmla="*/ 393290817 w 97"/>
              <a:gd name="T3" fmla="*/ 78883698 h 91"/>
              <a:gd name="T4" fmla="*/ 575887582 w 97"/>
              <a:gd name="T5" fmla="*/ 354982257 h 91"/>
              <a:gd name="T6" fmla="*/ 716347785 w 97"/>
              <a:gd name="T7" fmla="*/ 323429901 h 91"/>
              <a:gd name="T8" fmla="*/ 828714448 w 97"/>
              <a:gd name="T9" fmla="*/ 362871750 h 91"/>
              <a:gd name="T10" fmla="*/ 927038089 w 97"/>
              <a:gd name="T11" fmla="*/ 212991039 h 91"/>
              <a:gd name="T12" fmla="*/ 1025361730 w 97"/>
              <a:gd name="T13" fmla="*/ 268209066 h 91"/>
              <a:gd name="T14" fmla="*/ 1165821933 w 97"/>
              <a:gd name="T15" fmla="*/ 181435875 h 91"/>
              <a:gd name="T16" fmla="*/ 1025361730 w 97"/>
              <a:gd name="T17" fmla="*/ 315540408 h 91"/>
              <a:gd name="T18" fmla="*/ 941084859 w 97"/>
              <a:gd name="T19" fmla="*/ 260319572 h 91"/>
              <a:gd name="T20" fmla="*/ 856807988 w 97"/>
              <a:gd name="T21" fmla="*/ 402313599 h 91"/>
              <a:gd name="T22" fmla="*/ 716347785 w 97"/>
              <a:gd name="T23" fmla="*/ 354982257 h 91"/>
              <a:gd name="T24" fmla="*/ 575887582 w 97"/>
              <a:gd name="T25" fmla="*/ 354982257 h 91"/>
              <a:gd name="T26" fmla="*/ 1039408500 w 97"/>
              <a:gd name="T27" fmla="*/ 678412157 h 91"/>
              <a:gd name="T28" fmla="*/ 603981121 w 97"/>
              <a:gd name="T29" fmla="*/ 717854006 h 91"/>
              <a:gd name="T30" fmla="*/ 884901527 w 97"/>
              <a:gd name="T31" fmla="*/ 536418131 h 91"/>
              <a:gd name="T32" fmla="*/ 1362465468 w 97"/>
              <a:gd name="T33" fmla="*/ 536418131 h 91"/>
              <a:gd name="T34" fmla="*/ 1362465468 w 97"/>
              <a:gd name="T35" fmla="*/ 47331342 h 91"/>
              <a:gd name="T36" fmla="*/ 1306282136 w 97"/>
              <a:gd name="T37" fmla="*/ 23665671 h 91"/>
              <a:gd name="T38" fmla="*/ 477563940 w 97"/>
              <a:gd name="T39" fmla="*/ 70997013 h 91"/>
              <a:gd name="T40" fmla="*/ 1264141827 w 97"/>
              <a:gd name="T41" fmla="*/ 481200105 h 91"/>
              <a:gd name="T42" fmla="*/ 505657480 w 97"/>
              <a:gd name="T43" fmla="*/ 536418131 h 91"/>
              <a:gd name="T44" fmla="*/ 758484346 w 97"/>
              <a:gd name="T45" fmla="*/ 662633171 h 91"/>
              <a:gd name="T46" fmla="*/ 884901527 w 97"/>
              <a:gd name="T47" fmla="*/ 536418131 h 91"/>
              <a:gd name="T48" fmla="*/ 98323641 w 97"/>
              <a:gd name="T49" fmla="*/ 433868763 h 91"/>
              <a:gd name="T50" fmla="*/ 196643535 w 97"/>
              <a:gd name="T51" fmla="*/ 717854006 h 91"/>
              <a:gd name="T52" fmla="*/ 280920406 w 97"/>
              <a:gd name="T53" fmla="*/ 473310612 h 91"/>
              <a:gd name="T54" fmla="*/ 435427379 w 97"/>
              <a:gd name="T55" fmla="*/ 717854006 h 91"/>
              <a:gd name="T56" fmla="*/ 393290817 w 97"/>
              <a:gd name="T57" fmla="*/ 260319572 h 91"/>
              <a:gd name="T58" fmla="*/ 772531116 w 97"/>
              <a:gd name="T59" fmla="*/ 189325368 h 91"/>
              <a:gd name="T60" fmla="*/ 280920406 w 97"/>
              <a:gd name="T61" fmla="*/ 181435875 h 91"/>
              <a:gd name="T62" fmla="*/ 266873636 w 97"/>
              <a:gd name="T63" fmla="*/ 212991039 h 91"/>
              <a:gd name="T64" fmla="*/ 252826866 w 97"/>
              <a:gd name="T65" fmla="*/ 370758434 h 91"/>
              <a:gd name="T66" fmla="*/ 252826866 w 97"/>
              <a:gd name="T67" fmla="*/ 370758434 h 91"/>
              <a:gd name="T68" fmla="*/ 252826866 w 97"/>
              <a:gd name="T69" fmla="*/ 370758434 h 91"/>
              <a:gd name="T70" fmla="*/ 224737074 w 97"/>
              <a:gd name="T71" fmla="*/ 212991039 h 91"/>
              <a:gd name="T72" fmla="*/ 224737074 w 97"/>
              <a:gd name="T73" fmla="*/ 181435875 h 91"/>
              <a:gd name="T74" fmla="*/ 0 w 97"/>
              <a:gd name="T75" fmla="*/ 394424105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91"/>
              <a:gd name="T116" fmla="*/ 97 w 97"/>
              <a:gd name="T117" fmla="*/ 91 h 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35" name="Freeform 47">
            <a:extLst>
              <a:ext uri="{FF2B5EF4-FFF2-40B4-BE49-F238E27FC236}">
                <a16:creationId xmlns:a16="http://schemas.microsoft.com/office/drawing/2014/main" id="{3B7332AA-A3DB-47B4-8188-C5AE85A582A7}"/>
              </a:ext>
            </a:extLst>
          </p:cNvPr>
          <p:cNvSpPr>
            <a:spLocks noEditPoints="1" noChangeArrowheads="1"/>
          </p:cNvSpPr>
          <p:nvPr/>
        </p:nvSpPr>
        <p:spPr bwMode="auto">
          <a:xfrm>
            <a:off x="5438775" y="4775200"/>
            <a:ext cx="382588" cy="312738"/>
          </a:xfrm>
          <a:custGeom>
            <a:avLst/>
            <a:gdLst>
              <a:gd name="T0" fmla="*/ 731587024 w 102"/>
              <a:gd name="T1" fmla="*/ 0 h 111"/>
              <a:gd name="T2" fmla="*/ 576826427 w 102"/>
              <a:gd name="T3" fmla="*/ 87318704 h 111"/>
              <a:gd name="T4" fmla="*/ 731587024 w 102"/>
              <a:gd name="T5" fmla="*/ 174637407 h 111"/>
              <a:gd name="T6" fmla="*/ 886343870 w 102"/>
              <a:gd name="T7" fmla="*/ 87318704 h 111"/>
              <a:gd name="T8" fmla="*/ 731587024 w 102"/>
              <a:gd name="T9" fmla="*/ 0 h 111"/>
              <a:gd name="T10" fmla="*/ 84413166 w 102"/>
              <a:gd name="T11" fmla="*/ 642983693 h 111"/>
              <a:gd name="T12" fmla="*/ 196965304 w 102"/>
              <a:gd name="T13" fmla="*/ 611230925 h 111"/>
              <a:gd name="T14" fmla="*/ 506482747 w 102"/>
              <a:gd name="T15" fmla="*/ 698549629 h 111"/>
              <a:gd name="T16" fmla="*/ 436139067 w 102"/>
              <a:gd name="T17" fmla="*/ 730302397 h 111"/>
              <a:gd name="T18" fmla="*/ 436139067 w 102"/>
              <a:gd name="T19" fmla="*/ 738241997 h 111"/>
              <a:gd name="T20" fmla="*/ 182895818 w 102"/>
              <a:gd name="T21" fmla="*/ 801744716 h 111"/>
              <a:gd name="T22" fmla="*/ 84413166 w 102"/>
              <a:gd name="T23" fmla="*/ 777931549 h 111"/>
              <a:gd name="T24" fmla="*/ 0 w 102"/>
              <a:gd name="T25" fmla="*/ 881126636 h 111"/>
              <a:gd name="T26" fmla="*/ 464274289 w 102"/>
              <a:gd name="T27" fmla="*/ 881126636 h 111"/>
              <a:gd name="T28" fmla="*/ 337656415 w 102"/>
              <a:gd name="T29" fmla="*/ 841437085 h 111"/>
              <a:gd name="T30" fmla="*/ 576826427 w 102"/>
              <a:gd name="T31" fmla="*/ 777931549 h 111"/>
              <a:gd name="T32" fmla="*/ 731587024 w 102"/>
              <a:gd name="T33" fmla="*/ 785868332 h 111"/>
              <a:gd name="T34" fmla="*/ 844139163 w 102"/>
              <a:gd name="T35" fmla="*/ 777931549 h 111"/>
              <a:gd name="T36" fmla="*/ 1083309175 w 102"/>
              <a:gd name="T37" fmla="*/ 841437085 h 111"/>
              <a:gd name="T38" fmla="*/ 942621815 w 102"/>
              <a:gd name="T39" fmla="*/ 881126636 h 111"/>
              <a:gd name="T40" fmla="*/ 1420965590 w 102"/>
              <a:gd name="T41" fmla="*/ 881126636 h 111"/>
              <a:gd name="T42" fmla="*/ 1322482938 w 102"/>
              <a:gd name="T43" fmla="*/ 777931549 h 111"/>
              <a:gd name="T44" fmla="*/ 1224000285 w 102"/>
              <a:gd name="T45" fmla="*/ 801744716 h 111"/>
              <a:gd name="T46" fmla="*/ 998896009 w 102"/>
              <a:gd name="T47" fmla="*/ 746178781 h 111"/>
              <a:gd name="T48" fmla="*/ 1012965495 w 102"/>
              <a:gd name="T49" fmla="*/ 730302397 h 111"/>
              <a:gd name="T50" fmla="*/ 928552329 w 102"/>
              <a:gd name="T51" fmla="*/ 690612845 h 111"/>
              <a:gd name="T52" fmla="*/ 1238069771 w 102"/>
              <a:gd name="T53" fmla="*/ 611230925 h 111"/>
              <a:gd name="T54" fmla="*/ 1350621910 w 102"/>
              <a:gd name="T55" fmla="*/ 642983693 h 111"/>
              <a:gd name="T56" fmla="*/ 1435035076 w 102"/>
              <a:gd name="T57" fmla="*/ 531851822 h 111"/>
              <a:gd name="T58" fmla="*/ 956691301 w 102"/>
              <a:gd name="T59" fmla="*/ 531851822 h 111"/>
              <a:gd name="T60" fmla="*/ 1097378661 w 102"/>
              <a:gd name="T61" fmla="*/ 571541374 h 111"/>
              <a:gd name="T62" fmla="*/ 914482842 w 102"/>
              <a:gd name="T63" fmla="*/ 627107309 h 111"/>
              <a:gd name="T64" fmla="*/ 900413356 w 102"/>
              <a:gd name="T65" fmla="*/ 460409503 h 111"/>
              <a:gd name="T66" fmla="*/ 998896009 w 102"/>
              <a:gd name="T67" fmla="*/ 420717134 h 111"/>
              <a:gd name="T68" fmla="*/ 914482842 w 102"/>
              <a:gd name="T69" fmla="*/ 190513791 h 111"/>
              <a:gd name="T70" fmla="*/ 745656510 w 102"/>
              <a:gd name="T71" fmla="*/ 190513791 h 111"/>
              <a:gd name="T72" fmla="*/ 759725996 w 102"/>
              <a:gd name="T73" fmla="*/ 206390175 h 111"/>
              <a:gd name="T74" fmla="*/ 745656510 w 102"/>
              <a:gd name="T75" fmla="*/ 222266559 h 111"/>
              <a:gd name="T76" fmla="*/ 787861218 w 102"/>
              <a:gd name="T77" fmla="*/ 365151198 h 111"/>
              <a:gd name="T78" fmla="*/ 731587024 w 102"/>
              <a:gd name="T79" fmla="*/ 396903966 h 111"/>
              <a:gd name="T80" fmla="*/ 731587024 w 102"/>
              <a:gd name="T81" fmla="*/ 396903966 h 111"/>
              <a:gd name="T82" fmla="*/ 731587024 w 102"/>
              <a:gd name="T83" fmla="*/ 396903966 h 111"/>
              <a:gd name="T84" fmla="*/ 731587024 w 102"/>
              <a:gd name="T85" fmla="*/ 396903966 h 111"/>
              <a:gd name="T86" fmla="*/ 731587024 w 102"/>
              <a:gd name="T87" fmla="*/ 396903966 h 111"/>
              <a:gd name="T88" fmla="*/ 675309079 w 102"/>
              <a:gd name="T89" fmla="*/ 365151198 h 111"/>
              <a:gd name="T90" fmla="*/ 703448052 w 102"/>
              <a:gd name="T91" fmla="*/ 222266559 h 111"/>
              <a:gd name="T92" fmla="*/ 689378566 w 102"/>
              <a:gd name="T93" fmla="*/ 206390175 h 111"/>
              <a:gd name="T94" fmla="*/ 703448052 w 102"/>
              <a:gd name="T95" fmla="*/ 190513791 h 111"/>
              <a:gd name="T96" fmla="*/ 534621720 w 102"/>
              <a:gd name="T97" fmla="*/ 190513791 h 111"/>
              <a:gd name="T98" fmla="*/ 464274289 w 102"/>
              <a:gd name="T99" fmla="*/ 420717134 h 111"/>
              <a:gd name="T100" fmla="*/ 562760692 w 102"/>
              <a:gd name="T101" fmla="*/ 460409503 h 111"/>
              <a:gd name="T102" fmla="*/ 548691206 w 102"/>
              <a:gd name="T103" fmla="*/ 627107309 h 111"/>
              <a:gd name="T104" fmla="*/ 337656415 w 102"/>
              <a:gd name="T105" fmla="*/ 571541374 h 111"/>
              <a:gd name="T106" fmla="*/ 478343775 w 102"/>
              <a:gd name="T107" fmla="*/ 531851822 h 111"/>
              <a:gd name="T108" fmla="*/ 0 w 102"/>
              <a:gd name="T109" fmla="*/ 531851822 h 111"/>
              <a:gd name="T110" fmla="*/ 84413166 w 102"/>
              <a:gd name="T111" fmla="*/ 642983693 h 111"/>
              <a:gd name="T112" fmla="*/ 731587024 w 102"/>
              <a:gd name="T113" fmla="*/ 674736461 h 111"/>
              <a:gd name="T114" fmla="*/ 675309079 w 102"/>
              <a:gd name="T115" fmla="*/ 674736461 h 111"/>
              <a:gd name="T116" fmla="*/ 703448052 w 102"/>
              <a:gd name="T117" fmla="*/ 508035837 h 111"/>
              <a:gd name="T118" fmla="*/ 759725996 w 102"/>
              <a:gd name="T119" fmla="*/ 508035837 h 111"/>
              <a:gd name="T120" fmla="*/ 773791732 w 102"/>
              <a:gd name="T121" fmla="*/ 674736461 h 111"/>
              <a:gd name="T122" fmla="*/ 731587024 w 102"/>
              <a:gd name="T123" fmla="*/ 674736461 h 1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
              <a:gd name="T187" fmla="*/ 0 h 111"/>
              <a:gd name="T188" fmla="*/ 102 w 102"/>
              <a:gd name="T189" fmla="*/ 111 h 1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 h="111">
                <a:moveTo>
                  <a:pt x="52" y="0"/>
                </a:moveTo>
                <a:cubicBezTo>
                  <a:pt x="46" y="0"/>
                  <a:pt x="41" y="5"/>
                  <a:pt x="41" y="11"/>
                </a:cubicBezTo>
                <a:cubicBezTo>
                  <a:pt x="41" y="17"/>
                  <a:pt x="46" y="22"/>
                  <a:pt x="52" y="22"/>
                </a:cubicBezTo>
                <a:cubicBezTo>
                  <a:pt x="58" y="22"/>
                  <a:pt x="63" y="17"/>
                  <a:pt x="63" y="11"/>
                </a:cubicBezTo>
                <a:cubicBezTo>
                  <a:pt x="63" y="5"/>
                  <a:pt x="58" y="0"/>
                  <a:pt x="52" y="0"/>
                </a:cubicBezTo>
                <a:close/>
                <a:moveTo>
                  <a:pt x="6" y="81"/>
                </a:moveTo>
                <a:cubicBezTo>
                  <a:pt x="14" y="77"/>
                  <a:pt x="14" y="77"/>
                  <a:pt x="14" y="77"/>
                </a:cubicBezTo>
                <a:cubicBezTo>
                  <a:pt x="36" y="88"/>
                  <a:pt x="36" y="88"/>
                  <a:pt x="36" y="88"/>
                </a:cubicBezTo>
                <a:cubicBezTo>
                  <a:pt x="33" y="89"/>
                  <a:pt x="31" y="90"/>
                  <a:pt x="31" y="92"/>
                </a:cubicBezTo>
                <a:cubicBezTo>
                  <a:pt x="31" y="93"/>
                  <a:pt x="31" y="93"/>
                  <a:pt x="31" y="93"/>
                </a:cubicBezTo>
                <a:cubicBezTo>
                  <a:pt x="13" y="101"/>
                  <a:pt x="13" y="101"/>
                  <a:pt x="13" y="101"/>
                </a:cubicBezTo>
                <a:cubicBezTo>
                  <a:pt x="6" y="98"/>
                  <a:pt x="6" y="98"/>
                  <a:pt x="6" y="98"/>
                </a:cubicBezTo>
                <a:cubicBezTo>
                  <a:pt x="0" y="111"/>
                  <a:pt x="0" y="111"/>
                  <a:pt x="0" y="111"/>
                </a:cubicBezTo>
                <a:cubicBezTo>
                  <a:pt x="33" y="111"/>
                  <a:pt x="33" y="111"/>
                  <a:pt x="33" y="111"/>
                </a:cubicBezTo>
                <a:cubicBezTo>
                  <a:pt x="24" y="106"/>
                  <a:pt x="24" y="106"/>
                  <a:pt x="24" y="106"/>
                </a:cubicBezTo>
                <a:cubicBezTo>
                  <a:pt x="41" y="98"/>
                  <a:pt x="41" y="98"/>
                  <a:pt x="41" y="98"/>
                </a:cubicBezTo>
                <a:cubicBezTo>
                  <a:pt x="44" y="99"/>
                  <a:pt x="48" y="99"/>
                  <a:pt x="52" y="99"/>
                </a:cubicBezTo>
                <a:cubicBezTo>
                  <a:pt x="55" y="99"/>
                  <a:pt x="58" y="99"/>
                  <a:pt x="60" y="98"/>
                </a:cubicBezTo>
                <a:cubicBezTo>
                  <a:pt x="77" y="106"/>
                  <a:pt x="77" y="106"/>
                  <a:pt x="77" y="106"/>
                </a:cubicBezTo>
                <a:cubicBezTo>
                  <a:pt x="67" y="111"/>
                  <a:pt x="67" y="111"/>
                  <a:pt x="67" y="111"/>
                </a:cubicBezTo>
                <a:cubicBezTo>
                  <a:pt x="101" y="111"/>
                  <a:pt x="101" y="111"/>
                  <a:pt x="101" y="111"/>
                </a:cubicBezTo>
                <a:cubicBezTo>
                  <a:pt x="94" y="98"/>
                  <a:pt x="94" y="98"/>
                  <a:pt x="94" y="98"/>
                </a:cubicBezTo>
                <a:cubicBezTo>
                  <a:pt x="87" y="101"/>
                  <a:pt x="87" y="101"/>
                  <a:pt x="87" y="101"/>
                </a:cubicBezTo>
                <a:cubicBezTo>
                  <a:pt x="71" y="94"/>
                  <a:pt x="71" y="94"/>
                  <a:pt x="71" y="94"/>
                </a:cubicBezTo>
                <a:cubicBezTo>
                  <a:pt x="72" y="94"/>
                  <a:pt x="72" y="93"/>
                  <a:pt x="72" y="92"/>
                </a:cubicBezTo>
                <a:cubicBezTo>
                  <a:pt x="72" y="90"/>
                  <a:pt x="70" y="89"/>
                  <a:pt x="66" y="87"/>
                </a:cubicBezTo>
                <a:cubicBezTo>
                  <a:pt x="88" y="77"/>
                  <a:pt x="88" y="77"/>
                  <a:pt x="88" y="77"/>
                </a:cubicBezTo>
                <a:cubicBezTo>
                  <a:pt x="96" y="81"/>
                  <a:pt x="96" y="81"/>
                  <a:pt x="96" y="81"/>
                </a:cubicBezTo>
                <a:cubicBezTo>
                  <a:pt x="102" y="67"/>
                  <a:pt x="102" y="67"/>
                  <a:pt x="102" y="67"/>
                </a:cubicBezTo>
                <a:cubicBezTo>
                  <a:pt x="68" y="67"/>
                  <a:pt x="68" y="67"/>
                  <a:pt x="68" y="67"/>
                </a:cubicBezTo>
                <a:cubicBezTo>
                  <a:pt x="78" y="72"/>
                  <a:pt x="78" y="72"/>
                  <a:pt x="78" y="72"/>
                </a:cubicBezTo>
                <a:cubicBezTo>
                  <a:pt x="65" y="79"/>
                  <a:pt x="65" y="79"/>
                  <a:pt x="65" y="79"/>
                </a:cubicBezTo>
                <a:cubicBezTo>
                  <a:pt x="64" y="58"/>
                  <a:pt x="64" y="58"/>
                  <a:pt x="64" y="58"/>
                </a:cubicBezTo>
                <a:cubicBezTo>
                  <a:pt x="71" y="53"/>
                  <a:pt x="71" y="53"/>
                  <a:pt x="71" y="53"/>
                </a:cubicBezTo>
                <a:cubicBezTo>
                  <a:pt x="65" y="24"/>
                  <a:pt x="65" y="24"/>
                  <a:pt x="65" y="24"/>
                </a:cubicBezTo>
                <a:cubicBezTo>
                  <a:pt x="53" y="24"/>
                  <a:pt x="53" y="24"/>
                  <a:pt x="53" y="24"/>
                </a:cubicBezTo>
                <a:cubicBezTo>
                  <a:pt x="54" y="26"/>
                  <a:pt x="54" y="26"/>
                  <a:pt x="54" y="26"/>
                </a:cubicBezTo>
                <a:cubicBezTo>
                  <a:pt x="53" y="28"/>
                  <a:pt x="53" y="28"/>
                  <a:pt x="53" y="28"/>
                </a:cubicBezTo>
                <a:cubicBezTo>
                  <a:pt x="56" y="46"/>
                  <a:pt x="56" y="46"/>
                  <a:pt x="56" y="46"/>
                </a:cubicBezTo>
                <a:cubicBezTo>
                  <a:pt x="52" y="50"/>
                  <a:pt x="52" y="50"/>
                  <a:pt x="52" y="50"/>
                </a:cubicBezTo>
                <a:cubicBezTo>
                  <a:pt x="52" y="50"/>
                  <a:pt x="52" y="50"/>
                  <a:pt x="52" y="50"/>
                </a:cubicBezTo>
                <a:cubicBezTo>
                  <a:pt x="52" y="50"/>
                  <a:pt x="52" y="50"/>
                  <a:pt x="52" y="50"/>
                </a:cubicBezTo>
                <a:cubicBezTo>
                  <a:pt x="52" y="50"/>
                  <a:pt x="52" y="50"/>
                  <a:pt x="52" y="50"/>
                </a:cubicBezTo>
                <a:cubicBezTo>
                  <a:pt x="52" y="50"/>
                  <a:pt x="52" y="50"/>
                  <a:pt x="52" y="50"/>
                </a:cubicBezTo>
                <a:cubicBezTo>
                  <a:pt x="48" y="46"/>
                  <a:pt x="48" y="46"/>
                  <a:pt x="48" y="46"/>
                </a:cubicBezTo>
                <a:cubicBezTo>
                  <a:pt x="50" y="28"/>
                  <a:pt x="50" y="28"/>
                  <a:pt x="50" y="28"/>
                </a:cubicBezTo>
                <a:cubicBezTo>
                  <a:pt x="49" y="26"/>
                  <a:pt x="49" y="26"/>
                  <a:pt x="49" y="26"/>
                </a:cubicBezTo>
                <a:cubicBezTo>
                  <a:pt x="50" y="24"/>
                  <a:pt x="50" y="24"/>
                  <a:pt x="50" y="24"/>
                </a:cubicBezTo>
                <a:cubicBezTo>
                  <a:pt x="38" y="24"/>
                  <a:pt x="38" y="24"/>
                  <a:pt x="38" y="24"/>
                </a:cubicBezTo>
                <a:cubicBezTo>
                  <a:pt x="33" y="53"/>
                  <a:pt x="33" y="53"/>
                  <a:pt x="33" y="53"/>
                </a:cubicBezTo>
                <a:cubicBezTo>
                  <a:pt x="40" y="58"/>
                  <a:pt x="40" y="58"/>
                  <a:pt x="40" y="58"/>
                </a:cubicBezTo>
                <a:cubicBezTo>
                  <a:pt x="39" y="79"/>
                  <a:pt x="39" y="79"/>
                  <a:pt x="39" y="79"/>
                </a:cubicBezTo>
                <a:cubicBezTo>
                  <a:pt x="24" y="72"/>
                  <a:pt x="24" y="72"/>
                  <a:pt x="24" y="72"/>
                </a:cubicBezTo>
                <a:cubicBezTo>
                  <a:pt x="34" y="67"/>
                  <a:pt x="34" y="67"/>
                  <a:pt x="34" y="67"/>
                </a:cubicBezTo>
                <a:cubicBezTo>
                  <a:pt x="0" y="67"/>
                  <a:pt x="0" y="67"/>
                  <a:pt x="0" y="67"/>
                </a:cubicBezTo>
                <a:cubicBezTo>
                  <a:pt x="6" y="81"/>
                  <a:pt x="6" y="81"/>
                  <a:pt x="6" y="81"/>
                </a:cubicBezTo>
                <a:close/>
                <a:moveTo>
                  <a:pt x="52" y="85"/>
                </a:moveTo>
                <a:cubicBezTo>
                  <a:pt x="50" y="85"/>
                  <a:pt x="49" y="85"/>
                  <a:pt x="48" y="85"/>
                </a:cubicBezTo>
                <a:cubicBezTo>
                  <a:pt x="50" y="64"/>
                  <a:pt x="50" y="64"/>
                  <a:pt x="50" y="64"/>
                </a:cubicBezTo>
                <a:cubicBezTo>
                  <a:pt x="54" y="64"/>
                  <a:pt x="54" y="64"/>
                  <a:pt x="54" y="64"/>
                </a:cubicBezTo>
                <a:cubicBezTo>
                  <a:pt x="55" y="85"/>
                  <a:pt x="55" y="85"/>
                  <a:pt x="55" y="85"/>
                </a:cubicBezTo>
                <a:cubicBezTo>
                  <a:pt x="54" y="85"/>
                  <a:pt x="53" y="85"/>
                  <a:pt x="52" y="85"/>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36" name="Freeform 48">
            <a:extLst>
              <a:ext uri="{FF2B5EF4-FFF2-40B4-BE49-F238E27FC236}">
                <a16:creationId xmlns:a16="http://schemas.microsoft.com/office/drawing/2014/main" id="{8CDB763E-BAC5-4BBF-870D-7C28FC79911A}"/>
              </a:ext>
            </a:extLst>
          </p:cNvPr>
          <p:cNvSpPr>
            <a:spLocks noEditPoints="1" noChangeArrowheads="1"/>
          </p:cNvSpPr>
          <p:nvPr/>
        </p:nvSpPr>
        <p:spPr bwMode="auto">
          <a:xfrm>
            <a:off x="4756150" y="4305300"/>
            <a:ext cx="352425" cy="236538"/>
          </a:xfrm>
          <a:custGeom>
            <a:avLst/>
            <a:gdLst>
              <a:gd name="T0" fmla="*/ 0 w 94"/>
              <a:gd name="T1" fmla="*/ 459908718 h 84"/>
              <a:gd name="T2" fmla="*/ 337356957 w 94"/>
              <a:gd name="T3" fmla="*/ 459908718 h 84"/>
              <a:gd name="T4" fmla="*/ 337356957 w 94"/>
              <a:gd name="T5" fmla="*/ 666074112 h 84"/>
              <a:gd name="T6" fmla="*/ 0 w 94"/>
              <a:gd name="T7" fmla="*/ 666074112 h 84"/>
              <a:gd name="T8" fmla="*/ 0 w 94"/>
              <a:gd name="T9" fmla="*/ 459908718 h 84"/>
              <a:gd name="T10" fmla="*/ 871505784 w 94"/>
              <a:gd name="T11" fmla="*/ 55507584 h 84"/>
              <a:gd name="T12" fmla="*/ 773107974 w 94"/>
              <a:gd name="T13" fmla="*/ 158590281 h 84"/>
              <a:gd name="T14" fmla="*/ 674713913 w 94"/>
              <a:gd name="T15" fmla="*/ 253743324 h 84"/>
              <a:gd name="T16" fmla="*/ 604431370 w 94"/>
              <a:gd name="T17" fmla="*/ 190306085 h 84"/>
              <a:gd name="T18" fmla="*/ 84338302 w 94"/>
              <a:gd name="T19" fmla="*/ 364755676 h 84"/>
              <a:gd name="T20" fmla="*/ 14055759 w 94"/>
              <a:gd name="T21" fmla="*/ 301318437 h 84"/>
              <a:gd name="T22" fmla="*/ 534148827 w 94"/>
              <a:gd name="T23" fmla="*/ 126871662 h 84"/>
              <a:gd name="T24" fmla="*/ 463866284 w 94"/>
              <a:gd name="T25" fmla="*/ 63434423 h 84"/>
              <a:gd name="T26" fmla="*/ 660658155 w 94"/>
              <a:gd name="T27" fmla="*/ 63434423 h 84"/>
              <a:gd name="T28" fmla="*/ 871505784 w 94"/>
              <a:gd name="T29" fmla="*/ 55507584 h 84"/>
              <a:gd name="T30" fmla="*/ 1096409172 w 94"/>
              <a:gd name="T31" fmla="*/ 0 h 84"/>
              <a:gd name="T32" fmla="*/ 955844086 w 94"/>
              <a:gd name="T33" fmla="*/ 71364078 h 84"/>
              <a:gd name="T34" fmla="*/ 1096409172 w 94"/>
              <a:gd name="T35" fmla="*/ 150660626 h 84"/>
              <a:gd name="T36" fmla="*/ 1222918499 w 94"/>
              <a:gd name="T37" fmla="*/ 71364078 h 84"/>
              <a:gd name="T38" fmla="*/ 1096409172 w 94"/>
              <a:gd name="T39" fmla="*/ 0 h 84"/>
              <a:gd name="T40" fmla="*/ 857446276 w 94"/>
              <a:gd name="T41" fmla="*/ 364755676 h 84"/>
              <a:gd name="T42" fmla="*/ 941788327 w 94"/>
              <a:gd name="T43" fmla="*/ 396471479 h 84"/>
              <a:gd name="T44" fmla="*/ 927728819 w 94"/>
              <a:gd name="T45" fmla="*/ 666074112 h 84"/>
              <a:gd name="T46" fmla="*/ 1040182388 w 94"/>
              <a:gd name="T47" fmla="*/ 666074112 h 84"/>
              <a:gd name="T48" fmla="*/ 1068293905 w 94"/>
              <a:gd name="T49" fmla="*/ 436119753 h 84"/>
              <a:gd name="T50" fmla="*/ 1110464931 w 94"/>
              <a:gd name="T51" fmla="*/ 436119753 h 84"/>
              <a:gd name="T52" fmla="*/ 1138576448 w 94"/>
              <a:gd name="T53" fmla="*/ 666074112 h 84"/>
              <a:gd name="T54" fmla="*/ 1251030017 w 94"/>
              <a:gd name="T55" fmla="*/ 666074112 h 84"/>
              <a:gd name="T56" fmla="*/ 1236974258 w 94"/>
              <a:gd name="T57" fmla="*/ 396471479 h 84"/>
              <a:gd name="T58" fmla="*/ 1321312560 w 94"/>
              <a:gd name="T59" fmla="*/ 364755676 h 84"/>
              <a:gd name="T60" fmla="*/ 1251030017 w 94"/>
              <a:gd name="T61" fmla="*/ 166519936 h 84"/>
              <a:gd name="T62" fmla="*/ 927728819 w 94"/>
              <a:gd name="T63" fmla="*/ 166519936 h 84"/>
              <a:gd name="T64" fmla="*/ 857446276 w 94"/>
              <a:gd name="T65" fmla="*/ 364755676 h 84"/>
              <a:gd name="T66" fmla="*/ 449806776 w 94"/>
              <a:gd name="T67" fmla="*/ 348896366 h 84"/>
              <a:gd name="T68" fmla="*/ 449806776 w 94"/>
              <a:gd name="T69" fmla="*/ 666074112 h 84"/>
              <a:gd name="T70" fmla="*/ 773107974 w 94"/>
              <a:gd name="T71" fmla="*/ 666074112 h 84"/>
              <a:gd name="T72" fmla="*/ 773107974 w 94"/>
              <a:gd name="T73" fmla="*/ 348896366 h 84"/>
              <a:gd name="T74" fmla="*/ 449806776 w 94"/>
              <a:gd name="T75" fmla="*/ 348896366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84"/>
              <a:gd name="T116" fmla="*/ 94 w 94"/>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84">
                <a:moveTo>
                  <a:pt x="0" y="58"/>
                </a:moveTo>
                <a:cubicBezTo>
                  <a:pt x="24" y="58"/>
                  <a:pt x="24" y="58"/>
                  <a:pt x="24" y="58"/>
                </a:cubicBezTo>
                <a:cubicBezTo>
                  <a:pt x="24" y="84"/>
                  <a:pt x="24" y="84"/>
                  <a:pt x="24" y="84"/>
                </a:cubicBezTo>
                <a:cubicBezTo>
                  <a:pt x="0" y="84"/>
                  <a:pt x="0" y="84"/>
                  <a:pt x="0" y="84"/>
                </a:cubicBezTo>
                <a:cubicBezTo>
                  <a:pt x="0" y="58"/>
                  <a:pt x="0" y="58"/>
                  <a:pt x="0" y="58"/>
                </a:cubicBezTo>
                <a:close/>
                <a:moveTo>
                  <a:pt x="62" y="7"/>
                </a:moveTo>
                <a:cubicBezTo>
                  <a:pt x="55" y="20"/>
                  <a:pt x="55" y="20"/>
                  <a:pt x="55" y="20"/>
                </a:cubicBezTo>
                <a:cubicBezTo>
                  <a:pt x="48" y="32"/>
                  <a:pt x="48" y="32"/>
                  <a:pt x="48" y="32"/>
                </a:cubicBezTo>
                <a:cubicBezTo>
                  <a:pt x="43" y="24"/>
                  <a:pt x="43" y="24"/>
                  <a:pt x="43" y="24"/>
                </a:cubicBezTo>
                <a:cubicBezTo>
                  <a:pt x="6" y="46"/>
                  <a:pt x="6" y="46"/>
                  <a:pt x="6" y="46"/>
                </a:cubicBezTo>
                <a:cubicBezTo>
                  <a:pt x="1" y="38"/>
                  <a:pt x="1" y="38"/>
                  <a:pt x="1" y="38"/>
                </a:cubicBezTo>
                <a:cubicBezTo>
                  <a:pt x="38" y="16"/>
                  <a:pt x="38" y="16"/>
                  <a:pt x="38" y="16"/>
                </a:cubicBezTo>
                <a:cubicBezTo>
                  <a:pt x="33" y="8"/>
                  <a:pt x="33" y="8"/>
                  <a:pt x="33" y="8"/>
                </a:cubicBezTo>
                <a:cubicBezTo>
                  <a:pt x="47" y="8"/>
                  <a:pt x="47" y="8"/>
                  <a:pt x="47" y="8"/>
                </a:cubicBezTo>
                <a:cubicBezTo>
                  <a:pt x="62" y="7"/>
                  <a:pt x="62" y="7"/>
                  <a:pt x="62" y="7"/>
                </a:cubicBezTo>
                <a:close/>
                <a:moveTo>
                  <a:pt x="78" y="0"/>
                </a:moveTo>
                <a:cubicBezTo>
                  <a:pt x="72" y="0"/>
                  <a:pt x="68" y="4"/>
                  <a:pt x="68" y="9"/>
                </a:cubicBezTo>
                <a:cubicBezTo>
                  <a:pt x="68" y="14"/>
                  <a:pt x="72" y="19"/>
                  <a:pt x="78" y="19"/>
                </a:cubicBezTo>
                <a:cubicBezTo>
                  <a:pt x="83" y="19"/>
                  <a:pt x="87" y="14"/>
                  <a:pt x="87" y="9"/>
                </a:cubicBezTo>
                <a:cubicBezTo>
                  <a:pt x="87" y="4"/>
                  <a:pt x="83" y="0"/>
                  <a:pt x="78" y="0"/>
                </a:cubicBezTo>
                <a:close/>
                <a:moveTo>
                  <a:pt x="61" y="46"/>
                </a:moveTo>
                <a:cubicBezTo>
                  <a:pt x="63" y="47"/>
                  <a:pt x="65" y="49"/>
                  <a:pt x="67" y="50"/>
                </a:cubicBezTo>
                <a:cubicBezTo>
                  <a:pt x="66" y="84"/>
                  <a:pt x="66" y="84"/>
                  <a:pt x="66" y="84"/>
                </a:cubicBezTo>
                <a:cubicBezTo>
                  <a:pt x="74" y="84"/>
                  <a:pt x="74" y="84"/>
                  <a:pt x="74" y="84"/>
                </a:cubicBezTo>
                <a:cubicBezTo>
                  <a:pt x="76" y="55"/>
                  <a:pt x="76" y="55"/>
                  <a:pt x="76" y="55"/>
                </a:cubicBezTo>
                <a:cubicBezTo>
                  <a:pt x="79" y="55"/>
                  <a:pt x="79" y="55"/>
                  <a:pt x="79" y="55"/>
                </a:cubicBezTo>
                <a:cubicBezTo>
                  <a:pt x="81" y="84"/>
                  <a:pt x="81" y="84"/>
                  <a:pt x="81" y="84"/>
                </a:cubicBezTo>
                <a:cubicBezTo>
                  <a:pt x="89" y="84"/>
                  <a:pt x="89" y="84"/>
                  <a:pt x="89" y="84"/>
                </a:cubicBezTo>
                <a:cubicBezTo>
                  <a:pt x="88" y="50"/>
                  <a:pt x="88" y="50"/>
                  <a:pt x="88" y="50"/>
                </a:cubicBezTo>
                <a:cubicBezTo>
                  <a:pt x="94" y="46"/>
                  <a:pt x="94" y="46"/>
                  <a:pt x="94" y="46"/>
                </a:cubicBezTo>
                <a:cubicBezTo>
                  <a:pt x="89" y="21"/>
                  <a:pt x="89" y="21"/>
                  <a:pt x="89" y="21"/>
                </a:cubicBezTo>
                <a:cubicBezTo>
                  <a:pt x="64" y="21"/>
                  <a:pt x="91" y="21"/>
                  <a:pt x="66" y="21"/>
                </a:cubicBezTo>
                <a:cubicBezTo>
                  <a:pt x="61" y="46"/>
                  <a:pt x="61" y="46"/>
                  <a:pt x="61" y="46"/>
                </a:cubicBezTo>
                <a:close/>
                <a:moveTo>
                  <a:pt x="32" y="44"/>
                </a:moveTo>
                <a:cubicBezTo>
                  <a:pt x="32" y="84"/>
                  <a:pt x="32" y="84"/>
                  <a:pt x="32" y="84"/>
                </a:cubicBezTo>
                <a:cubicBezTo>
                  <a:pt x="55" y="84"/>
                  <a:pt x="55" y="84"/>
                  <a:pt x="55" y="84"/>
                </a:cubicBezTo>
                <a:cubicBezTo>
                  <a:pt x="55" y="44"/>
                  <a:pt x="55" y="44"/>
                  <a:pt x="55" y="44"/>
                </a:cubicBezTo>
                <a:lnTo>
                  <a:pt x="32" y="44"/>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37" name="Freeform 49">
            <a:extLst>
              <a:ext uri="{FF2B5EF4-FFF2-40B4-BE49-F238E27FC236}">
                <a16:creationId xmlns:a16="http://schemas.microsoft.com/office/drawing/2014/main" id="{C72515E7-C411-438F-97D2-E6A023056900}"/>
              </a:ext>
            </a:extLst>
          </p:cNvPr>
          <p:cNvSpPr>
            <a:spLocks noEditPoints="1" noChangeArrowheads="1"/>
          </p:cNvSpPr>
          <p:nvPr/>
        </p:nvSpPr>
        <p:spPr bwMode="auto">
          <a:xfrm>
            <a:off x="4679950" y="3209925"/>
            <a:ext cx="481013" cy="311150"/>
          </a:xfrm>
          <a:custGeom>
            <a:avLst/>
            <a:gdLst>
              <a:gd name="T0" fmla="*/ 889682396 w 128"/>
              <a:gd name="T1" fmla="*/ 0 h 111"/>
              <a:gd name="T2" fmla="*/ 1567531177 w 128"/>
              <a:gd name="T3" fmla="*/ 0 h 111"/>
              <a:gd name="T4" fmla="*/ 1807605517 w 128"/>
              <a:gd name="T5" fmla="*/ 141438699 h 111"/>
              <a:gd name="T6" fmla="*/ 1807605517 w 128"/>
              <a:gd name="T7" fmla="*/ 330020827 h 111"/>
              <a:gd name="T8" fmla="*/ 1567531177 w 128"/>
              <a:gd name="T9" fmla="*/ 471459526 h 111"/>
              <a:gd name="T10" fmla="*/ 649608057 w 128"/>
              <a:gd name="T11" fmla="*/ 471459526 h 111"/>
              <a:gd name="T12" fmla="*/ 649608057 w 128"/>
              <a:gd name="T13" fmla="*/ 141438699 h 111"/>
              <a:gd name="T14" fmla="*/ 889682396 w 128"/>
              <a:gd name="T15" fmla="*/ 0 h 111"/>
              <a:gd name="T16" fmla="*/ 395415233 w 128"/>
              <a:gd name="T17" fmla="*/ 424313293 h 111"/>
              <a:gd name="T18" fmla="*/ 169463135 w 128"/>
              <a:gd name="T19" fmla="*/ 550037515 h 111"/>
              <a:gd name="T20" fmla="*/ 395415233 w 128"/>
              <a:gd name="T21" fmla="*/ 675758934 h 111"/>
              <a:gd name="T22" fmla="*/ 621363574 w 128"/>
              <a:gd name="T23" fmla="*/ 550037515 h 111"/>
              <a:gd name="T24" fmla="*/ 395415233 w 128"/>
              <a:gd name="T25" fmla="*/ 424313293 h 111"/>
              <a:gd name="T26" fmla="*/ 776704468 w 128"/>
              <a:gd name="T27" fmla="*/ 872201104 h 111"/>
              <a:gd name="T28" fmla="*/ 706097021 w 128"/>
              <a:gd name="T29" fmla="*/ 707190690 h 111"/>
              <a:gd name="T30" fmla="*/ 423655958 w 128"/>
              <a:gd name="T31" fmla="*/ 707190690 h 111"/>
              <a:gd name="T32" fmla="*/ 451900440 w 128"/>
              <a:gd name="T33" fmla="*/ 722905167 h 111"/>
              <a:gd name="T34" fmla="*/ 423655958 w 128"/>
              <a:gd name="T35" fmla="*/ 754336923 h 111"/>
              <a:gd name="T36" fmla="*/ 451900440 w 128"/>
              <a:gd name="T37" fmla="*/ 872201104 h 111"/>
              <a:gd name="T38" fmla="*/ 776704468 w 128"/>
              <a:gd name="T39" fmla="*/ 872201104 h 111"/>
              <a:gd name="T40" fmla="*/ 324804028 w 128"/>
              <a:gd name="T41" fmla="*/ 872201104 h 111"/>
              <a:gd name="T42" fmla="*/ 353048510 w 128"/>
              <a:gd name="T43" fmla="*/ 754336923 h 111"/>
              <a:gd name="T44" fmla="*/ 338926269 w 128"/>
              <a:gd name="T45" fmla="*/ 722905167 h 111"/>
              <a:gd name="T46" fmla="*/ 353048510 w 128"/>
              <a:gd name="T47" fmla="*/ 707190690 h 111"/>
              <a:gd name="T48" fmla="*/ 70611205 w 128"/>
              <a:gd name="T49" fmla="*/ 707190690 h 111"/>
              <a:gd name="T50" fmla="*/ 0 w 128"/>
              <a:gd name="T51" fmla="*/ 872201104 h 111"/>
              <a:gd name="T52" fmla="*/ 324804028 w 128"/>
              <a:gd name="T53" fmla="*/ 872201104 h 1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111"/>
              <a:gd name="T83" fmla="*/ 128 w 128"/>
              <a:gd name="T84" fmla="*/ 111 h 1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111">
                <a:moveTo>
                  <a:pt x="63" y="0"/>
                </a:moveTo>
                <a:cubicBezTo>
                  <a:pt x="111" y="0"/>
                  <a:pt x="111" y="0"/>
                  <a:pt x="111" y="0"/>
                </a:cubicBezTo>
                <a:cubicBezTo>
                  <a:pt x="120" y="0"/>
                  <a:pt x="128" y="8"/>
                  <a:pt x="128" y="18"/>
                </a:cubicBezTo>
                <a:cubicBezTo>
                  <a:pt x="128" y="42"/>
                  <a:pt x="128" y="42"/>
                  <a:pt x="128" y="42"/>
                </a:cubicBezTo>
                <a:cubicBezTo>
                  <a:pt x="128" y="52"/>
                  <a:pt x="120" y="60"/>
                  <a:pt x="111" y="60"/>
                </a:cubicBezTo>
                <a:cubicBezTo>
                  <a:pt x="89" y="60"/>
                  <a:pt x="67" y="60"/>
                  <a:pt x="46" y="60"/>
                </a:cubicBezTo>
                <a:cubicBezTo>
                  <a:pt x="46" y="46"/>
                  <a:pt x="46" y="32"/>
                  <a:pt x="46" y="18"/>
                </a:cubicBezTo>
                <a:cubicBezTo>
                  <a:pt x="46" y="8"/>
                  <a:pt x="53" y="0"/>
                  <a:pt x="63" y="0"/>
                </a:cubicBezTo>
                <a:close/>
                <a:moveTo>
                  <a:pt x="28" y="54"/>
                </a:moveTo>
                <a:cubicBezTo>
                  <a:pt x="19" y="54"/>
                  <a:pt x="12" y="61"/>
                  <a:pt x="12" y="70"/>
                </a:cubicBezTo>
                <a:cubicBezTo>
                  <a:pt x="12" y="79"/>
                  <a:pt x="19" y="86"/>
                  <a:pt x="28" y="86"/>
                </a:cubicBezTo>
                <a:cubicBezTo>
                  <a:pt x="37" y="86"/>
                  <a:pt x="44" y="79"/>
                  <a:pt x="44" y="70"/>
                </a:cubicBezTo>
                <a:cubicBezTo>
                  <a:pt x="44" y="61"/>
                  <a:pt x="37" y="54"/>
                  <a:pt x="28" y="54"/>
                </a:cubicBezTo>
                <a:close/>
                <a:moveTo>
                  <a:pt x="55" y="111"/>
                </a:moveTo>
                <a:cubicBezTo>
                  <a:pt x="50" y="90"/>
                  <a:pt x="50" y="90"/>
                  <a:pt x="50" y="90"/>
                </a:cubicBezTo>
                <a:cubicBezTo>
                  <a:pt x="30" y="90"/>
                  <a:pt x="30" y="90"/>
                  <a:pt x="30" y="90"/>
                </a:cubicBezTo>
                <a:cubicBezTo>
                  <a:pt x="32" y="92"/>
                  <a:pt x="32" y="92"/>
                  <a:pt x="32" y="92"/>
                </a:cubicBezTo>
                <a:cubicBezTo>
                  <a:pt x="30" y="96"/>
                  <a:pt x="30" y="96"/>
                  <a:pt x="30" y="96"/>
                </a:cubicBezTo>
                <a:cubicBezTo>
                  <a:pt x="32" y="111"/>
                  <a:pt x="32" y="111"/>
                  <a:pt x="32" y="111"/>
                </a:cubicBezTo>
                <a:cubicBezTo>
                  <a:pt x="55" y="111"/>
                  <a:pt x="55" y="111"/>
                  <a:pt x="55" y="111"/>
                </a:cubicBezTo>
                <a:close/>
                <a:moveTo>
                  <a:pt x="23" y="111"/>
                </a:moveTo>
                <a:cubicBezTo>
                  <a:pt x="25" y="96"/>
                  <a:pt x="25" y="96"/>
                  <a:pt x="25" y="96"/>
                </a:cubicBezTo>
                <a:cubicBezTo>
                  <a:pt x="24" y="92"/>
                  <a:pt x="24" y="92"/>
                  <a:pt x="24" y="92"/>
                </a:cubicBezTo>
                <a:cubicBezTo>
                  <a:pt x="25" y="90"/>
                  <a:pt x="25" y="90"/>
                  <a:pt x="25" y="90"/>
                </a:cubicBezTo>
                <a:cubicBezTo>
                  <a:pt x="5" y="90"/>
                  <a:pt x="5" y="90"/>
                  <a:pt x="5" y="90"/>
                </a:cubicBezTo>
                <a:cubicBezTo>
                  <a:pt x="0" y="111"/>
                  <a:pt x="0" y="111"/>
                  <a:pt x="0" y="111"/>
                </a:cubicBezTo>
                <a:lnTo>
                  <a:pt x="23" y="111"/>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38" name="Freeform 50">
            <a:extLst>
              <a:ext uri="{FF2B5EF4-FFF2-40B4-BE49-F238E27FC236}">
                <a16:creationId xmlns:a16="http://schemas.microsoft.com/office/drawing/2014/main" id="{5404C993-73A8-4FFA-AA2A-5C50A7C8AAD3}"/>
              </a:ext>
            </a:extLst>
          </p:cNvPr>
          <p:cNvSpPr>
            <a:spLocks noEditPoints="1" noChangeArrowheads="1"/>
          </p:cNvSpPr>
          <p:nvPr/>
        </p:nvSpPr>
        <p:spPr bwMode="auto">
          <a:xfrm>
            <a:off x="8191500" y="1676400"/>
            <a:ext cx="407988" cy="292100"/>
          </a:xfrm>
          <a:custGeom>
            <a:avLst/>
            <a:gdLst>
              <a:gd name="T0" fmla="*/ 1204870910 w 109"/>
              <a:gd name="T1" fmla="*/ 78886661 h 104"/>
              <a:gd name="T2" fmla="*/ 1316951577 w 109"/>
              <a:gd name="T3" fmla="*/ 362872460 h 104"/>
              <a:gd name="T4" fmla="*/ 1162840660 w 109"/>
              <a:gd name="T5" fmla="*/ 457535329 h 104"/>
              <a:gd name="T6" fmla="*/ 1148830577 w 109"/>
              <a:gd name="T7" fmla="*/ 418093403 h 104"/>
              <a:gd name="T8" fmla="*/ 1190860827 w 109"/>
              <a:gd name="T9" fmla="*/ 370761968 h 104"/>
              <a:gd name="T10" fmla="*/ 1078780160 w 109"/>
              <a:gd name="T11" fmla="*/ 402314386 h 104"/>
              <a:gd name="T12" fmla="*/ 532383167 w 109"/>
              <a:gd name="T13" fmla="*/ 370761968 h 104"/>
              <a:gd name="T14" fmla="*/ 546393250 w 109"/>
              <a:gd name="T15" fmla="*/ 402314386 h 104"/>
              <a:gd name="T16" fmla="*/ 392282334 w 109"/>
              <a:gd name="T17" fmla="*/ 268209590 h 104"/>
              <a:gd name="T18" fmla="*/ 868628910 w 109"/>
              <a:gd name="T19" fmla="*/ 0 h 104"/>
              <a:gd name="T20" fmla="*/ 518373084 w 109"/>
              <a:gd name="T21" fmla="*/ 812518280 h 104"/>
              <a:gd name="T22" fmla="*/ 1232891077 w 109"/>
              <a:gd name="T23" fmla="*/ 662637276 h 104"/>
              <a:gd name="T24" fmla="*/ 1372991910 w 109"/>
              <a:gd name="T25" fmla="*/ 402314386 h 104"/>
              <a:gd name="T26" fmla="*/ 686494084 w 109"/>
              <a:gd name="T27" fmla="*/ 528532481 h 104"/>
              <a:gd name="T28" fmla="*/ 1078780160 w 109"/>
              <a:gd name="T29" fmla="*/ 457535329 h 104"/>
              <a:gd name="T30" fmla="*/ 1260911244 w 109"/>
              <a:gd name="T31" fmla="*/ 276099099 h 104"/>
              <a:gd name="T32" fmla="*/ 1106800327 w 109"/>
              <a:gd name="T33" fmla="*/ 339206742 h 104"/>
              <a:gd name="T34" fmla="*/ 1260911244 w 109"/>
              <a:gd name="T35" fmla="*/ 276099099 h 104"/>
              <a:gd name="T36" fmla="*/ 896649077 w 109"/>
              <a:gd name="T37" fmla="*/ 276099099 h 104"/>
              <a:gd name="T38" fmla="*/ 1022739827 w 109"/>
              <a:gd name="T39" fmla="*/ 354982951 h 104"/>
              <a:gd name="T40" fmla="*/ 826598660 w 109"/>
              <a:gd name="T41" fmla="*/ 276099099 h 104"/>
              <a:gd name="T42" fmla="*/ 714514250 w 109"/>
              <a:gd name="T43" fmla="*/ 354982951 h 104"/>
              <a:gd name="T44" fmla="*/ 826598660 w 109"/>
              <a:gd name="T45" fmla="*/ 276099099 h 104"/>
              <a:gd name="T46" fmla="*/ 476342834 w 109"/>
              <a:gd name="T47" fmla="*/ 276099099 h 104"/>
              <a:gd name="T48" fmla="*/ 616443667 w 109"/>
              <a:gd name="T49" fmla="*/ 339206742 h 104"/>
              <a:gd name="T50" fmla="*/ 490352917 w 109"/>
              <a:gd name="T51" fmla="*/ 236657173 h 104"/>
              <a:gd name="T52" fmla="*/ 616443667 w 109"/>
              <a:gd name="T53" fmla="*/ 189325738 h 104"/>
              <a:gd name="T54" fmla="*/ 490352917 w 109"/>
              <a:gd name="T55" fmla="*/ 236657173 h 104"/>
              <a:gd name="T56" fmla="*/ 826598660 w 109"/>
              <a:gd name="T57" fmla="*/ 236657173 h 104"/>
              <a:gd name="T58" fmla="*/ 714514250 w 109"/>
              <a:gd name="T59" fmla="*/ 173546721 h 104"/>
              <a:gd name="T60" fmla="*/ 896649077 w 109"/>
              <a:gd name="T61" fmla="*/ 236657173 h 104"/>
              <a:gd name="T62" fmla="*/ 1022739827 w 109"/>
              <a:gd name="T63" fmla="*/ 173546721 h 104"/>
              <a:gd name="T64" fmla="*/ 896649077 w 109"/>
              <a:gd name="T65" fmla="*/ 236657173 h 104"/>
              <a:gd name="T66" fmla="*/ 1246901160 w 109"/>
              <a:gd name="T67" fmla="*/ 236657173 h 104"/>
              <a:gd name="T68" fmla="*/ 1106800327 w 109"/>
              <a:gd name="T69" fmla="*/ 189325738 h 104"/>
              <a:gd name="T70" fmla="*/ 896649077 w 109"/>
              <a:gd name="T71" fmla="*/ 47331435 h 104"/>
              <a:gd name="T72" fmla="*/ 994719660 w 109"/>
              <a:gd name="T73" fmla="*/ 126215287 h 104"/>
              <a:gd name="T74" fmla="*/ 896649077 w 109"/>
              <a:gd name="T75" fmla="*/ 47331435 h 104"/>
              <a:gd name="T76" fmla="*/ 826598660 w 109"/>
              <a:gd name="T77" fmla="*/ 47331435 h 104"/>
              <a:gd name="T78" fmla="*/ 728524334 w 109"/>
              <a:gd name="T79" fmla="*/ 126215287 h 104"/>
              <a:gd name="T80" fmla="*/ 644463834 w 109"/>
              <a:gd name="T81" fmla="*/ 134104795 h 104"/>
              <a:gd name="T82" fmla="*/ 700504167 w 109"/>
              <a:gd name="T83" fmla="*/ 63107643 h 104"/>
              <a:gd name="T84" fmla="*/ 504363000 w 109"/>
              <a:gd name="T85" fmla="*/ 165660021 h 104"/>
              <a:gd name="T86" fmla="*/ 644463834 w 109"/>
              <a:gd name="T87" fmla="*/ 134104795 h 104"/>
              <a:gd name="T88" fmla="*/ 1050759993 w 109"/>
              <a:gd name="T89" fmla="*/ 78886661 h 104"/>
              <a:gd name="T90" fmla="*/ 1190860827 w 109"/>
              <a:gd name="T91" fmla="*/ 157770513 h 104"/>
              <a:gd name="T92" fmla="*/ 1148830577 w 109"/>
              <a:gd name="T93" fmla="*/ 110439078 h 1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
              <a:gd name="T142" fmla="*/ 0 h 104"/>
              <a:gd name="T143" fmla="*/ 109 w 109"/>
              <a:gd name="T144" fmla="*/ 104 h 1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 h="104">
                <a:moveTo>
                  <a:pt x="62" y="0"/>
                </a:moveTo>
                <a:cubicBezTo>
                  <a:pt x="71" y="0"/>
                  <a:pt x="80" y="3"/>
                  <a:pt x="86" y="10"/>
                </a:cubicBezTo>
                <a:cubicBezTo>
                  <a:pt x="92" y="16"/>
                  <a:pt x="96" y="24"/>
                  <a:pt x="96" y="34"/>
                </a:cubicBezTo>
                <a:cubicBezTo>
                  <a:pt x="96" y="38"/>
                  <a:pt x="95" y="42"/>
                  <a:pt x="94" y="46"/>
                </a:cubicBezTo>
                <a:cubicBezTo>
                  <a:pt x="92" y="48"/>
                  <a:pt x="92" y="48"/>
                  <a:pt x="92" y="48"/>
                </a:cubicBezTo>
                <a:cubicBezTo>
                  <a:pt x="89" y="52"/>
                  <a:pt x="86" y="56"/>
                  <a:pt x="83" y="58"/>
                </a:cubicBezTo>
                <a:cubicBezTo>
                  <a:pt x="83" y="53"/>
                  <a:pt x="83" y="53"/>
                  <a:pt x="83" y="53"/>
                </a:cubicBezTo>
                <a:cubicBezTo>
                  <a:pt x="82" y="53"/>
                  <a:pt x="82" y="53"/>
                  <a:pt x="82" y="53"/>
                </a:cubicBezTo>
                <a:cubicBezTo>
                  <a:pt x="84" y="51"/>
                  <a:pt x="86" y="49"/>
                  <a:pt x="87" y="46"/>
                </a:cubicBezTo>
                <a:cubicBezTo>
                  <a:pt x="86" y="46"/>
                  <a:pt x="86" y="47"/>
                  <a:pt x="85" y="47"/>
                </a:cubicBezTo>
                <a:cubicBezTo>
                  <a:pt x="83" y="48"/>
                  <a:pt x="80" y="49"/>
                  <a:pt x="78" y="50"/>
                </a:cubicBezTo>
                <a:cubicBezTo>
                  <a:pt x="78" y="50"/>
                  <a:pt x="77" y="51"/>
                  <a:pt x="77" y="51"/>
                </a:cubicBezTo>
                <a:cubicBezTo>
                  <a:pt x="65" y="47"/>
                  <a:pt x="54" y="47"/>
                  <a:pt x="44" y="49"/>
                </a:cubicBezTo>
                <a:cubicBezTo>
                  <a:pt x="42" y="49"/>
                  <a:pt x="40" y="48"/>
                  <a:pt x="38" y="47"/>
                </a:cubicBezTo>
                <a:cubicBezTo>
                  <a:pt x="38" y="47"/>
                  <a:pt x="37" y="46"/>
                  <a:pt x="36" y="46"/>
                </a:cubicBezTo>
                <a:cubicBezTo>
                  <a:pt x="37" y="48"/>
                  <a:pt x="38" y="49"/>
                  <a:pt x="39" y="51"/>
                </a:cubicBezTo>
                <a:cubicBezTo>
                  <a:pt x="38" y="52"/>
                  <a:pt x="36" y="52"/>
                  <a:pt x="34" y="53"/>
                </a:cubicBezTo>
                <a:cubicBezTo>
                  <a:pt x="30" y="48"/>
                  <a:pt x="28" y="41"/>
                  <a:pt x="28" y="34"/>
                </a:cubicBezTo>
                <a:cubicBezTo>
                  <a:pt x="28" y="24"/>
                  <a:pt x="31" y="16"/>
                  <a:pt x="38" y="10"/>
                </a:cubicBezTo>
                <a:cubicBezTo>
                  <a:pt x="44" y="3"/>
                  <a:pt x="52" y="0"/>
                  <a:pt x="62" y="0"/>
                </a:cubicBezTo>
                <a:close/>
                <a:moveTo>
                  <a:pt x="0" y="104"/>
                </a:moveTo>
                <a:cubicBezTo>
                  <a:pt x="37" y="103"/>
                  <a:pt x="37" y="103"/>
                  <a:pt x="37" y="103"/>
                </a:cubicBezTo>
                <a:cubicBezTo>
                  <a:pt x="42" y="86"/>
                  <a:pt x="42" y="86"/>
                  <a:pt x="42" y="86"/>
                </a:cubicBezTo>
                <a:cubicBezTo>
                  <a:pt x="88" y="84"/>
                  <a:pt x="88" y="84"/>
                  <a:pt x="88" y="84"/>
                </a:cubicBezTo>
                <a:cubicBezTo>
                  <a:pt x="109" y="52"/>
                  <a:pt x="109" y="52"/>
                  <a:pt x="109" y="52"/>
                </a:cubicBezTo>
                <a:cubicBezTo>
                  <a:pt x="98" y="51"/>
                  <a:pt x="98" y="51"/>
                  <a:pt x="98" y="51"/>
                </a:cubicBezTo>
                <a:cubicBezTo>
                  <a:pt x="83" y="72"/>
                  <a:pt x="70" y="74"/>
                  <a:pt x="49" y="68"/>
                </a:cubicBezTo>
                <a:cubicBezTo>
                  <a:pt x="49" y="67"/>
                  <a:pt x="49" y="67"/>
                  <a:pt x="49" y="67"/>
                </a:cubicBezTo>
                <a:cubicBezTo>
                  <a:pt x="66" y="70"/>
                  <a:pt x="73" y="68"/>
                  <a:pt x="77" y="64"/>
                </a:cubicBezTo>
                <a:cubicBezTo>
                  <a:pt x="77" y="58"/>
                  <a:pt x="77" y="58"/>
                  <a:pt x="77" y="58"/>
                </a:cubicBezTo>
                <a:cubicBezTo>
                  <a:pt x="38" y="44"/>
                  <a:pt x="15" y="73"/>
                  <a:pt x="0" y="104"/>
                </a:cubicBezTo>
                <a:close/>
                <a:moveTo>
                  <a:pt x="90" y="35"/>
                </a:moveTo>
                <a:cubicBezTo>
                  <a:pt x="80" y="35"/>
                  <a:pt x="80" y="35"/>
                  <a:pt x="80" y="35"/>
                </a:cubicBezTo>
                <a:cubicBezTo>
                  <a:pt x="80" y="38"/>
                  <a:pt x="80" y="41"/>
                  <a:pt x="79" y="43"/>
                </a:cubicBezTo>
                <a:cubicBezTo>
                  <a:pt x="80" y="43"/>
                  <a:pt x="81" y="42"/>
                  <a:pt x="83" y="42"/>
                </a:cubicBezTo>
                <a:cubicBezTo>
                  <a:pt x="86" y="40"/>
                  <a:pt x="89" y="38"/>
                  <a:pt x="90" y="35"/>
                </a:cubicBezTo>
                <a:close/>
                <a:moveTo>
                  <a:pt x="74" y="35"/>
                </a:moveTo>
                <a:cubicBezTo>
                  <a:pt x="64" y="35"/>
                  <a:pt x="64" y="35"/>
                  <a:pt x="64" y="35"/>
                </a:cubicBezTo>
                <a:cubicBezTo>
                  <a:pt x="64" y="46"/>
                  <a:pt x="64" y="46"/>
                  <a:pt x="64" y="46"/>
                </a:cubicBezTo>
                <a:cubicBezTo>
                  <a:pt x="67" y="46"/>
                  <a:pt x="70" y="46"/>
                  <a:pt x="73" y="45"/>
                </a:cubicBezTo>
                <a:cubicBezTo>
                  <a:pt x="74" y="42"/>
                  <a:pt x="74" y="39"/>
                  <a:pt x="74" y="35"/>
                </a:cubicBezTo>
                <a:close/>
                <a:moveTo>
                  <a:pt x="59" y="35"/>
                </a:moveTo>
                <a:cubicBezTo>
                  <a:pt x="50" y="35"/>
                  <a:pt x="50" y="35"/>
                  <a:pt x="50" y="35"/>
                </a:cubicBezTo>
                <a:cubicBezTo>
                  <a:pt x="50" y="39"/>
                  <a:pt x="50" y="42"/>
                  <a:pt x="51" y="45"/>
                </a:cubicBezTo>
                <a:cubicBezTo>
                  <a:pt x="53" y="46"/>
                  <a:pt x="56" y="46"/>
                  <a:pt x="59" y="46"/>
                </a:cubicBezTo>
                <a:cubicBezTo>
                  <a:pt x="59" y="35"/>
                  <a:pt x="59" y="35"/>
                  <a:pt x="59" y="35"/>
                </a:cubicBezTo>
                <a:close/>
                <a:moveTo>
                  <a:pt x="44" y="35"/>
                </a:moveTo>
                <a:cubicBezTo>
                  <a:pt x="34" y="35"/>
                  <a:pt x="34" y="35"/>
                  <a:pt x="34" y="35"/>
                </a:cubicBezTo>
                <a:cubicBezTo>
                  <a:pt x="35" y="38"/>
                  <a:pt x="37" y="40"/>
                  <a:pt x="41" y="42"/>
                </a:cubicBezTo>
                <a:cubicBezTo>
                  <a:pt x="42" y="42"/>
                  <a:pt x="43" y="43"/>
                  <a:pt x="44" y="43"/>
                </a:cubicBezTo>
                <a:cubicBezTo>
                  <a:pt x="44" y="41"/>
                  <a:pt x="44" y="38"/>
                  <a:pt x="44" y="35"/>
                </a:cubicBezTo>
                <a:close/>
                <a:moveTo>
                  <a:pt x="35" y="30"/>
                </a:moveTo>
                <a:cubicBezTo>
                  <a:pt x="44" y="30"/>
                  <a:pt x="44" y="30"/>
                  <a:pt x="44" y="30"/>
                </a:cubicBezTo>
                <a:cubicBezTo>
                  <a:pt x="44" y="28"/>
                  <a:pt x="44" y="26"/>
                  <a:pt x="44" y="24"/>
                </a:cubicBezTo>
                <a:cubicBezTo>
                  <a:pt x="43" y="24"/>
                  <a:pt x="42" y="25"/>
                  <a:pt x="41" y="25"/>
                </a:cubicBezTo>
                <a:cubicBezTo>
                  <a:pt x="38" y="27"/>
                  <a:pt x="36" y="28"/>
                  <a:pt x="35" y="30"/>
                </a:cubicBezTo>
                <a:close/>
                <a:moveTo>
                  <a:pt x="50" y="30"/>
                </a:moveTo>
                <a:cubicBezTo>
                  <a:pt x="59" y="30"/>
                  <a:pt x="59" y="30"/>
                  <a:pt x="59" y="30"/>
                </a:cubicBezTo>
                <a:cubicBezTo>
                  <a:pt x="59" y="21"/>
                  <a:pt x="59" y="21"/>
                  <a:pt x="59" y="21"/>
                </a:cubicBezTo>
                <a:cubicBezTo>
                  <a:pt x="56" y="21"/>
                  <a:pt x="53" y="22"/>
                  <a:pt x="51" y="22"/>
                </a:cubicBezTo>
                <a:cubicBezTo>
                  <a:pt x="50" y="25"/>
                  <a:pt x="50" y="27"/>
                  <a:pt x="50" y="30"/>
                </a:cubicBezTo>
                <a:close/>
                <a:moveTo>
                  <a:pt x="64" y="30"/>
                </a:moveTo>
                <a:cubicBezTo>
                  <a:pt x="74" y="30"/>
                  <a:pt x="74" y="30"/>
                  <a:pt x="74" y="30"/>
                </a:cubicBezTo>
                <a:cubicBezTo>
                  <a:pt x="74" y="27"/>
                  <a:pt x="73" y="25"/>
                  <a:pt x="73" y="22"/>
                </a:cubicBezTo>
                <a:cubicBezTo>
                  <a:pt x="70" y="22"/>
                  <a:pt x="67" y="21"/>
                  <a:pt x="64" y="21"/>
                </a:cubicBezTo>
                <a:cubicBezTo>
                  <a:pt x="64" y="30"/>
                  <a:pt x="64" y="30"/>
                  <a:pt x="64" y="30"/>
                </a:cubicBezTo>
                <a:close/>
                <a:moveTo>
                  <a:pt x="80" y="30"/>
                </a:moveTo>
                <a:cubicBezTo>
                  <a:pt x="89" y="30"/>
                  <a:pt x="89" y="30"/>
                  <a:pt x="89" y="30"/>
                </a:cubicBezTo>
                <a:cubicBezTo>
                  <a:pt x="87" y="28"/>
                  <a:pt x="85" y="27"/>
                  <a:pt x="83" y="25"/>
                </a:cubicBezTo>
                <a:cubicBezTo>
                  <a:pt x="81" y="25"/>
                  <a:pt x="80" y="24"/>
                  <a:pt x="79" y="24"/>
                </a:cubicBezTo>
                <a:cubicBezTo>
                  <a:pt x="79" y="26"/>
                  <a:pt x="80" y="28"/>
                  <a:pt x="80" y="30"/>
                </a:cubicBezTo>
                <a:close/>
                <a:moveTo>
                  <a:pt x="64" y="6"/>
                </a:moveTo>
                <a:cubicBezTo>
                  <a:pt x="64" y="15"/>
                  <a:pt x="64" y="15"/>
                  <a:pt x="64" y="15"/>
                </a:cubicBezTo>
                <a:cubicBezTo>
                  <a:pt x="67" y="15"/>
                  <a:pt x="69" y="16"/>
                  <a:pt x="71" y="16"/>
                </a:cubicBezTo>
                <a:cubicBezTo>
                  <a:pt x="71" y="15"/>
                  <a:pt x="70" y="14"/>
                  <a:pt x="70" y="13"/>
                </a:cubicBezTo>
                <a:cubicBezTo>
                  <a:pt x="68" y="10"/>
                  <a:pt x="66" y="7"/>
                  <a:pt x="64" y="6"/>
                </a:cubicBezTo>
                <a:close/>
                <a:moveTo>
                  <a:pt x="59" y="15"/>
                </a:moveTo>
                <a:cubicBezTo>
                  <a:pt x="59" y="6"/>
                  <a:pt x="59" y="6"/>
                  <a:pt x="59" y="6"/>
                </a:cubicBezTo>
                <a:cubicBezTo>
                  <a:pt x="57" y="7"/>
                  <a:pt x="55" y="10"/>
                  <a:pt x="54" y="13"/>
                </a:cubicBezTo>
                <a:cubicBezTo>
                  <a:pt x="53" y="14"/>
                  <a:pt x="53" y="15"/>
                  <a:pt x="52" y="16"/>
                </a:cubicBezTo>
                <a:cubicBezTo>
                  <a:pt x="55" y="16"/>
                  <a:pt x="57" y="15"/>
                  <a:pt x="59" y="15"/>
                </a:cubicBezTo>
                <a:close/>
                <a:moveTo>
                  <a:pt x="46" y="17"/>
                </a:moveTo>
                <a:cubicBezTo>
                  <a:pt x="46" y="15"/>
                  <a:pt x="47" y="12"/>
                  <a:pt x="48" y="10"/>
                </a:cubicBezTo>
                <a:cubicBezTo>
                  <a:pt x="49" y="10"/>
                  <a:pt x="49" y="9"/>
                  <a:pt x="50" y="8"/>
                </a:cubicBezTo>
                <a:cubicBezTo>
                  <a:pt x="47" y="10"/>
                  <a:pt x="44" y="11"/>
                  <a:pt x="42" y="14"/>
                </a:cubicBezTo>
                <a:cubicBezTo>
                  <a:pt x="40" y="16"/>
                  <a:pt x="38" y="18"/>
                  <a:pt x="36" y="21"/>
                </a:cubicBezTo>
                <a:cubicBezTo>
                  <a:pt x="37" y="21"/>
                  <a:pt x="38" y="20"/>
                  <a:pt x="38" y="20"/>
                </a:cubicBezTo>
                <a:cubicBezTo>
                  <a:pt x="41" y="19"/>
                  <a:pt x="43" y="18"/>
                  <a:pt x="46" y="17"/>
                </a:cubicBezTo>
                <a:close/>
                <a:moveTo>
                  <a:pt x="74" y="8"/>
                </a:moveTo>
                <a:cubicBezTo>
                  <a:pt x="74" y="9"/>
                  <a:pt x="75" y="10"/>
                  <a:pt x="75" y="10"/>
                </a:cubicBezTo>
                <a:cubicBezTo>
                  <a:pt x="76" y="12"/>
                  <a:pt x="77" y="15"/>
                  <a:pt x="78" y="17"/>
                </a:cubicBezTo>
                <a:cubicBezTo>
                  <a:pt x="80" y="18"/>
                  <a:pt x="83" y="19"/>
                  <a:pt x="85" y="20"/>
                </a:cubicBezTo>
                <a:cubicBezTo>
                  <a:pt x="86" y="20"/>
                  <a:pt x="86" y="21"/>
                  <a:pt x="87" y="21"/>
                </a:cubicBezTo>
                <a:cubicBezTo>
                  <a:pt x="86" y="18"/>
                  <a:pt x="84" y="16"/>
                  <a:pt x="82" y="14"/>
                </a:cubicBezTo>
                <a:cubicBezTo>
                  <a:pt x="79" y="11"/>
                  <a:pt x="77" y="10"/>
                  <a:pt x="74" y="8"/>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39" name="Freeform 51">
            <a:extLst>
              <a:ext uri="{FF2B5EF4-FFF2-40B4-BE49-F238E27FC236}">
                <a16:creationId xmlns:a16="http://schemas.microsoft.com/office/drawing/2014/main" id="{52D1492F-4435-48D1-9158-78111DFEA54C}"/>
              </a:ext>
            </a:extLst>
          </p:cNvPr>
          <p:cNvSpPr>
            <a:spLocks noEditPoints="1" noChangeArrowheads="1"/>
          </p:cNvSpPr>
          <p:nvPr/>
        </p:nvSpPr>
        <p:spPr bwMode="auto">
          <a:xfrm>
            <a:off x="8250238" y="3235325"/>
            <a:ext cx="330200" cy="295275"/>
          </a:xfrm>
          <a:custGeom>
            <a:avLst/>
            <a:gdLst>
              <a:gd name="T0" fmla="*/ 619500227 w 88"/>
              <a:gd name="T1" fmla="*/ 102806319 h 105"/>
              <a:gd name="T2" fmla="*/ 746214477 w 88"/>
              <a:gd name="T3" fmla="*/ 102806319 h 105"/>
              <a:gd name="T4" fmla="*/ 732135950 w 88"/>
              <a:gd name="T5" fmla="*/ 86990827 h 105"/>
              <a:gd name="T6" fmla="*/ 689896616 w 88"/>
              <a:gd name="T7" fmla="*/ 79080269 h 105"/>
              <a:gd name="T8" fmla="*/ 549103839 w 88"/>
              <a:gd name="T9" fmla="*/ 79080269 h 105"/>
              <a:gd name="T10" fmla="*/ 506864505 w 88"/>
              <a:gd name="T11" fmla="*/ 86990827 h 105"/>
              <a:gd name="T12" fmla="*/ 492785977 w 88"/>
              <a:gd name="T13" fmla="*/ 102806319 h 105"/>
              <a:gd name="T14" fmla="*/ 492785977 w 88"/>
              <a:gd name="T15" fmla="*/ 197704891 h 105"/>
              <a:gd name="T16" fmla="*/ 351989448 w 88"/>
              <a:gd name="T17" fmla="*/ 197704891 h 105"/>
              <a:gd name="T18" fmla="*/ 351989448 w 88"/>
              <a:gd name="T19" fmla="*/ 102806319 h 105"/>
              <a:gd name="T20" fmla="*/ 408307309 w 88"/>
              <a:gd name="T21" fmla="*/ 31633795 h 105"/>
              <a:gd name="T22" fmla="*/ 549103839 w 88"/>
              <a:gd name="T23" fmla="*/ 0 h 105"/>
              <a:gd name="T24" fmla="*/ 689896616 w 88"/>
              <a:gd name="T25" fmla="*/ 0 h 105"/>
              <a:gd name="T26" fmla="*/ 830693145 w 88"/>
              <a:gd name="T27" fmla="*/ 31633795 h 105"/>
              <a:gd name="T28" fmla="*/ 887011007 w 88"/>
              <a:gd name="T29" fmla="*/ 102806319 h 105"/>
              <a:gd name="T30" fmla="*/ 887011007 w 88"/>
              <a:gd name="T31" fmla="*/ 197704891 h 105"/>
              <a:gd name="T32" fmla="*/ 746214477 w 88"/>
              <a:gd name="T33" fmla="*/ 197704891 h 105"/>
              <a:gd name="T34" fmla="*/ 746214477 w 88"/>
              <a:gd name="T35" fmla="*/ 181886588 h 105"/>
              <a:gd name="T36" fmla="*/ 619500227 w 88"/>
              <a:gd name="T37" fmla="*/ 181886588 h 105"/>
              <a:gd name="T38" fmla="*/ 549103839 w 88"/>
              <a:gd name="T39" fmla="*/ 181886588 h 105"/>
              <a:gd name="T40" fmla="*/ 549103839 w 88"/>
              <a:gd name="T41" fmla="*/ 102806319 h 105"/>
              <a:gd name="T42" fmla="*/ 619500227 w 88"/>
              <a:gd name="T43" fmla="*/ 102806319 h 105"/>
              <a:gd name="T44" fmla="*/ 267510780 w 88"/>
              <a:gd name="T45" fmla="*/ 332142193 h 105"/>
              <a:gd name="T46" fmla="*/ 408307309 w 88"/>
              <a:gd name="T47" fmla="*/ 340049939 h 105"/>
              <a:gd name="T48" fmla="*/ 408307309 w 88"/>
              <a:gd name="T49" fmla="*/ 703825926 h 105"/>
              <a:gd name="T50" fmla="*/ 295671586 w 88"/>
              <a:gd name="T51" fmla="*/ 688007623 h 105"/>
              <a:gd name="T52" fmla="*/ 267510780 w 88"/>
              <a:gd name="T53" fmla="*/ 332142193 h 105"/>
              <a:gd name="T54" fmla="*/ 549103839 w 88"/>
              <a:gd name="T55" fmla="*/ 340049939 h 105"/>
              <a:gd name="T56" fmla="*/ 703978895 w 88"/>
              <a:gd name="T57" fmla="*/ 340049939 h 105"/>
              <a:gd name="T58" fmla="*/ 703978895 w 88"/>
              <a:gd name="T59" fmla="*/ 711733672 h 105"/>
              <a:gd name="T60" fmla="*/ 549103839 w 88"/>
              <a:gd name="T61" fmla="*/ 711733672 h 105"/>
              <a:gd name="T62" fmla="*/ 549103839 w 88"/>
              <a:gd name="T63" fmla="*/ 340049939 h 105"/>
              <a:gd name="T64" fmla="*/ 985568202 w 88"/>
              <a:gd name="T65" fmla="*/ 332142193 h 105"/>
              <a:gd name="T66" fmla="*/ 844771673 w 88"/>
              <a:gd name="T67" fmla="*/ 340049939 h 105"/>
              <a:gd name="T68" fmla="*/ 830693145 w 88"/>
              <a:gd name="T69" fmla="*/ 703825926 h 105"/>
              <a:gd name="T70" fmla="*/ 957411148 w 88"/>
              <a:gd name="T71" fmla="*/ 688007623 h 105"/>
              <a:gd name="T72" fmla="*/ 985568202 w 88"/>
              <a:gd name="T73" fmla="*/ 332142193 h 105"/>
              <a:gd name="T74" fmla="*/ 70396389 w 88"/>
              <a:gd name="T75" fmla="*/ 260969669 h 105"/>
              <a:gd name="T76" fmla="*/ 112635723 w 88"/>
              <a:gd name="T77" fmla="*/ 688007623 h 105"/>
              <a:gd name="T78" fmla="*/ 70396389 w 88"/>
              <a:gd name="T79" fmla="*/ 727549164 h 105"/>
              <a:gd name="T80" fmla="*/ 267510780 w 88"/>
              <a:gd name="T81" fmla="*/ 814539991 h 105"/>
              <a:gd name="T82" fmla="*/ 619500227 w 88"/>
              <a:gd name="T83" fmla="*/ 830355482 h 105"/>
              <a:gd name="T84" fmla="*/ 971489675 w 88"/>
              <a:gd name="T85" fmla="*/ 814539991 h 105"/>
              <a:gd name="T86" fmla="*/ 1182682593 w 88"/>
              <a:gd name="T87" fmla="*/ 727549164 h 105"/>
              <a:gd name="T88" fmla="*/ 1140443259 w 88"/>
              <a:gd name="T89" fmla="*/ 688007623 h 105"/>
              <a:gd name="T90" fmla="*/ 1168604066 w 88"/>
              <a:gd name="T91" fmla="*/ 260969669 h 105"/>
              <a:gd name="T92" fmla="*/ 1239000455 w 88"/>
              <a:gd name="T93" fmla="*/ 205612637 h 105"/>
              <a:gd name="T94" fmla="*/ 1027807536 w 88"/>
              <a:gd name="T95" fmla="*/ 118621810 h 105"/>
              <a:gd name="T96" fmla="*/ 943328868 w 88"/>
              <a:gd name="T97" fmla="*/ 110714064 h 105"/>
              <a:gd name="T98" fmla="*/ 943328868 w 88"/>
              <a:gd name="T99" fmla="*/ 189794334 h 105"/>
              <a:gd name="T100" fmla="*/ 999646730 w 88"/>
              <a:gd name="T101" fmla="*/ 197704891 h 105"/>
              <a:gd name="T102" fmla="*/ 1070046870 w 88"/>
              <a:gd name="T103" fmla="*/ 205612637 h 105"/>
              <a:gd name="T104" fmla="*/ 999646730 w 88"/>
              <a:gd name="T105" fmla="*/ 213520383 h 105"/>
              <a:gd name="T106" fmla="*/ 619500227 w 88"/>
              <a:gd name="T107" fmla="*/ 237243620 h 105"/>
              <a:gd name="T108" fmla="*/ 253432252 w 88"/>
              <a:gd name="T109" fmla="*/ 213520383 h 105"/>
              <a:gd name="T110" fmla="*/ 183035864 w 88"/>
              <a:gd name="T111" fmla="*/ 205612637 h 105"/>
              <a:gd name="T112" fmla="*/ 253432252 w 88"/>
              <a:gd name="T113" fmla="*/ 197704891 h 105"/>
              <a:gd name="T114" fmla="*/ 295671586 w 88"/>
              <a:gd name="T115" fmla="*/ 197704891 h 105"/>
              <a:gd name="T116" fmla="*/ 295671586 w 88"/>
              <a:gd name="T117" fmla="*/ 118621810 h 105"/>
              <a:gd name="T118" fmla="*/ 225271445 w 88"/>
              <a:gd name="T119" fmla="*/ 118621810 h 105"/>
              <a:gd name="T120" fmla="*/ 0 w 88"/>
              <a:gd name="T121" fmla="*/ 205612637 h 105"/>
              <a:gd name="T122" fmla="*/ 70396389 w 88"/>
              <a:gd name="T123" fmla="*/ 260969669 h 1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
              <a:gd name="T187" fmla="*/ 0 h 105"/>
              <a:gd name="T188" fmla="*/ 88 w 88"/>
              <a:gd name="T189" fmla="*/ 105 h 1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 h="105">
                <a:moveTo>
                  <a:pt x="44" y="13"/>
                </a:moveTo>
                <a:cubicBezTo>
                  <a:pt x="47" y="13"/>
                  <a:pt x="50" y="13"/>
                  <a:pt x="53" y="13"/>
                </a:cubicBezTo>
                <a:cubicBezTo>
                  <a:pt x="53" y="12"/>
                  <a:pt x="52" y="11"/>
                  <a:pt x="52" y="11"/>
                </a:cubicBezTo>
                <a:cubicBezTo>
                  <a:pt x="51" y="10"/>
                  <a:pt x="50" y="10"/>
                  <a:pt x="49" y="10"/>
                </a:cubicBezTo>
                <a:cubicBezTo>
                  <a:pt x="39" y="10"/>
                  <a:pt x="39" y="10"/>
                  <a:pt x="39" y="10"/>
                </a:cubicBezTo>
                <a:cubicBezTo>
                  <a:pt x="38" y="10"/>
                  <a:pt x="37" y="10"/>
                  <a:pt x="36" y="11"/>
                </a:cubicBezTo>
                <a:cubicBezTo>
                  <a:pt x="35" y="11"/>
                  <a:pt x="35" y="12"/>
                  <a:pt x="35" y="13"/>
                </a:cubicBezTo>
                <a:cubicBezTo>
                  <a:pt x="35" y="25"/>
                  <a:pt x="35" y="25"/>
                  <a:pt x="35" y="25"/>
                </a:cubicBezTo>
                <a:cubicBezTo>
                  <a:pt x="25" y="25"/>
                  <a:pt x="25" y="25"/>
                  <a:pt x="25" y="25"/>
                </a:cubicBezTo>
                <a:cubicBezTo>
                  <a:pt x="25" y="13"/>
                  <a:pt x="25" y="13"/>
                  <a:pt x="25" y="13"/>
                </a:cubicBezTo>
                <a:cubicBezTo>
                  <a:pt x="25" y="9"/>
                  <a:pt x="27" y="6"/>
                  <a:pt x="29" y="4"/>
                </a:cubicBezTo>
                <a:cubicBezTo>
                  <a:pt x="32" y="1"/>
                  <a:pt x="35" y="0"/>
                  <a:pt x="39" y="0"/>
                </a:cubicBezTo>
                <a:cubicBezTo>
                  <a:pt x="49" y="0"/>
                  <a:pt x="49" y="0"/>
                  <a:pt x="49" y="0"/>
                </a:cubicBezTo>
                <a:cubicBezTo>
                  <a:pt x="53" y="0"/>
                  <a:pt x="56" y="1"/>
                  <a:pt x="59" y="4"/>
                </a:cubicBezTo>
                <a:cubicBezTo>
                  <a:pt x="61" y="6"/>
                  <a:pt x="63" y="9"/>
                  <a:pt x="63" y="13"/>
                </a:cubicBezTo>
                <a:cubicBezTo>
                  <a:pt x="63" y="25"/>
                  <a:pt x="63" y="25"/>
                  <a:pt x="63" y="25"/>
                </a:cubicBezTo>
                <a:cubicBezTo>
                  <a:pt x="53" y="25"/>
                  <a:pt x="53" y="25"/>
                  <a:pt x="53" y="25"/>
                </a:cubicBezTo>
                <a:cubicBezTo>
                  <a:pt x="53" y="23"/>
                  <a:pt x="53" y="23"/>
                  <a:pt x="53" y="23"/>
                </a:cubicBezTo>
                <a:cubicBezTo>
                  <a:pt x="50" y="23"/>
                  <a:pt x="47" y="23"/>
                  <a:pt x="44" y="23"/>
                </a:cubicBezTo>
                <a:cubicBezTo>
                  <a:pt x="42" y="23"/>
                  <a:pt x="41" y="23"/>
                  <a:pt x="39" y="23"/>
                </a:cubicBezTo>
                <a:cubicBezTo>
                  <a:pt x="39" y="13"/>
                  <a:pt x="39" y="13"/>
                  <a:pt x="39" y="13"/>
                </a:cubicBezTo>
                <a:cubicBezTo>
                  <a:pt x="41" y="13"/>
                  <a:pt x="42" y="13"/>
                  <a:pt x="44" y="13"/>
                </a:cubicBezTo>
                <a:close/>
                <a:moveTo>
                  <a:pt x="19" y="42"/>
                </a:moveTo>
                <a:cubicBezTo>
                  <a:pt x="29" y="43"/>
                  <a:pt x="29" y="43"/>
                  <a:pt x="29" y="43"/>
                </a:cubicBezTo>
                <a:cubicBezTo>
                  <a:pt x="29" y="89"/>
                  <a:pt x="29" y="89"/>
                  <a:pt x="29" y="89"/>
                </a:cubicBezTo>
                <a:cubicBezTo>
                  <a:pt x="21" y="87"/>
                  <a:pt x="21" y="87"/>
                  <a:pt x="21" y="87"/>
                </a:cubicBezTo>
                <a:cubicBezTo>
                  <a:pt x="19" y="42"/>
                  <a:pt x="19" y="42"/>
                  <a:pt x="19" y="42"/>
                </a:cubicBezTo>
                <a:close/>
                <a:moveTo>
                  <a:pt x="39" y="43"/>
                </a:moveTo>
                <a:cubicBezTo>
                  <a:pt x="50" y="43"/>
                  <a:pt x="50" y="43"/>
                  <a:pt x="50" y="43"/>
                </a:cubicBezTo>
                <a:cubicBezTo>
                  <a:pt x="50" y="90"/>
                  <a:pt x="50" y="90"/>
                  <a:pt x="50" y="90"/>
                </a:cubicBezTo>
                <a:cubicBezTo>
                  <a:pt x="39" y="90"/>
                  <a:pt x="39" y="90"/>
                  <a:pt x="39" y="90"/>
                </a:cubicBezTo>
                <a:cubicBezTo>
                  <a:pt x="39" y="43"/>
                  <a:pt x="39" y="43"/>
                  <a:pt x="39" y="43"/>
                </a:cubicBezTo>
                <a:close/>
                <a:moveTo>
                  <a:pt x="70" y="42"/>
                </a:moveTo>
                <a:cubicBezTo>
                  <a:pt x="60" y="43"/>
                  <a:pt x="60" y="43"/>
                  <a:pt x="60" y="43"/>
                </a:cubicBezTo>
                <a:cubicBezTo>
                  <a:pt x="59" y="89"/>
                  <a:pt x="59" y="89"/>
                  <a:pt x="59" y="89"/>
                </a:cubicBezTo>
                <a:cubicBezTo>
                  <a:pt x="68" y="87"/>
                  <a:pt x="68" y="87"/>
                  <a:pt x="68" y="87"/>
                </a:cubicBezTo>
                <a:cubicBezTo>
                  <a:pt x="70" y="42"/>
                  <a:pt x="70" y="42"/>
                  <a:pt x="70" y="42"/>
                </a:cubicBezTo>
                <a:close/>
                <a:moveTo>
                  <a:pt x="5" y="33"/>
                </a:moveTo>
                <a:cubicBezTo>
                  <a:pt x="8" y="87"/>
                  <a:pt x="8" y="87"/>
                  <a:pt x="8" y="87"/>
                </a:cubicBezTo>
                <a:cubicBezTo>
                  <a:pt x="6" y="88"/>
                  <a:pt x="5" y="90"/>
                  <a:pt x="5" y="92"/>
                </a:cubicBezTo>
                <a:cubicBezTo>
                  <a:pt x="5" y="97"/>
                  <a:pt x="10" y="101"/>
                  <a:pt x="19" y="103"/>
                </a:cubicBezTo>
                <a:cubicBezTo>
                  <a:pt x="25" y="104"/>
                  <a:pt x="34" y="105"/>
                  <a:pt x="44" y="105"/>
                </a:cubicBezTo>
                <a:cubicBezTo>
                  <a:pt x="54" y="105"/>
                  <a:pt x="63" y="104"/>
                  <a:pt x="69" y="103"/>
                </a:cubicBezTo>
                <a:cubicBezTo>
                  <a:pt x="78" y="101"/>
                  <a:pt x="84" y="97"/>
                  <a:pt x="84" y="92"/>
                </a:cubicBezTo>
                <a:cubicBezTo>
                  <a:pt x="84" y="90"/>
                  <a:pt x="82" y="88"/>
                  <a:pt x="81" y="87"/>
                </a:cubicBezTo>
                <a:cubicBezTo>
                  <a:pt x="83" y="33"/>
                  <a:pt x="83" y="33"/>
                  <a:pt x="83" y="33"/>
                </a:cubicBezTo>
                <a:cubicBezTo>
                  <a:pt x="86" y="31"/>
                  <a:pt x="88" y="29"/>
                  <a:pt x="88" y="26"/>
                </a:cubicBezTo>
                <a:cubicBezTo>
                  <a:pt x="88" y="21"/>
                  <a:pt x="82" y="17"/>
                  <a:pt x="73" y="15"/>
                </a:cubicBezTo>
                <a:cubicBezTo>
                  <a:pt x="71" y="15"/>
                  <a:pt x="69" y="15"/>
                  <a:pt x="67" y="14"/>
                </a:cubicBezTo>
                <a:cubicBezTo>
                  <a:pt x="67" y="24"/>
                  <a:pt x="67" y="24"/>
                  <a:pt x="67" y="24"/>
                </a:cubicBezTo>
                <a:cubicBezTo>
                  <a:pt x="68" y="24"/>
                  <a:pt x="69" y="25"/>
                  <a:pt x="71" y="25"/>
                </a:cubicBezTo>
                <a:cubicBezTo>
                  <a:pt x="75" y="26"/>
                  <a:pt x="76" y="26"/>
                  <a:pt x="76" y="26"/>
                </a:cubicBezTo>
                <a:cubicBezTo>
                  <a:pt x="76" y="26"/>
                  <a:pt x="75" y="26"/>
                  <a:pt x="71" y="27"/>
                </a:cubicBezTo>
                <a:cubicBezTo>
                  <a:pt x="64" y="29"/>
                  <a:pt x="54" y="30"/>
                  <a:pt x="44" y="30"/>
                </a:cubicBezTo>
                <a:cubicBezTo>
                  <a:pt x="34" y="30"/>
                  <a:pt x="24" y="29"/>
                  <a:pt x="18" y="27"/>
                </a:cubicBezTo>
                <a:cubicBezTo>
                  <a:pt x="13" y="26"/>
                  <a:pt x="13" y="26"/>
                  <a:pt x="13" y="26"/>
                </a:cubicBezTo>
                <a:cubicBezTo>
                  <a:pt x="13" y="26"/>
                  <a:pt x="13" y="26"/>
                  <a:pt x="18" y="25"/>
                </a:cubicBezTo>
                <a:cubicBezTo>
                  <a:pt x="19" y="25"/>
                  <a:pt x="19" y="25"/>
                  <a:pt x="21" y="25"/>
                </a:cubicBezTo>
                <a:cubicBezTo>
                  <a:pt x="21" y="15"/>
                  <a:pt x="21" y="15"/>
                  <a:pt x="21" y="15"/>
                </a:cubicBezTo>
                <a:cubicBezTo>
                  <a:pt x="18" y="15"/>
                  <a:pt x="18" y="15"/>
                  <a:pt x="16" y="15"/>
                </a:cubicBezTo>
                <a:cubicBezTo>
                  <a:pt x="6" y="17"/>
                  <a:pt x="0" y="21"/>
                  <a:pt x="0" y="26"/>
                </a:cubicBezTo>
                <a:cubicBezTo>
                  <a:pt x="0" y="29"/>
                  <a:pt x="2" y="31"/>
                  <a:pt x="5" y="33"/>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40" name="Freeform 52">
            <a:extLst>
              <a:ext uri="{FF2B5EF4-FFF2-40B4-BE49-F238E27FC236}">
                <a16:creationId xmlns:a16="http://schemas.microsoft.com/office/drawing/2014/main" id="{C024422E-481F-45CE-9A80-870737FCF714}"/>
              </a:ext>
            </a:extLst>
          </p:cNvPr>
          <p:cNvSpPr>
            <a:spLocks noEditPoints="1" noChangeArrowheads="1"/>
          </p:cNvSpPr>
          <p:nvPr/>
        </p:nvSpPr>
        <p:spPr bwMode="auto">
          <a:xfrm>
            <a:off x="5464175" y="2714625"/>
            <a:ext cx="319088" cy="296863"/>
          </a:xfrm>
          <a:custGeom>
            <a:avLst/>
            <a:gdLst>
              <a:gd name="T0" fmla="*/ 507323642 w 85"/>
              <a:gd name="T1" fmla="*/ 486286799 h 106"/>
              <a:gd name="T2" fmla="*/ 380491793 w 85"/>
              <a:gd name="T3" fmla="*/ 823548373 h 106"/>
              <a:gd name="T4" fmla="*/ 295940981 w 85"/>
              <a:gd name="T5" fmla="*/ 541189651 h 106"/>
              <a:gd name="T6" fmla="*/ 112739421 w 85"/>
              <a:gd name="T7" fmla="*/ 823548373 h 106"/>
              <a:gd name="T8" fmla="*/ 0 w 85"/>
              <a:gd name="T9" fmla="*/ 439225612 h 106"/>
              <a:gd name="T10" fmla="*/ 183201560 w 85"/>
              <a:gd name="T11" fmla="*/ 203925277 h 106"/>
              <a:gd name="T12" fmla="*/ 281848553 w 85"/>
              <a:gd name="T13" fmla="*/ 211769742 h 106"/>
              <a:gd name="T14" fmla="*/ 281848553 w 85"/>
              <a:gd name="T15" fmla="*/ 196083613 h 106"/>
              <a:gd name="T16" fmla="*/ 338214510 w 85"/>
              <a:gd name="T17" fmla="*/ 211769742 h 106"/>
              <a:gd name="T18" fmla="*/ 352306938 w 85"/>
              <a:gd name="T19" fmla="*/ 282358722 h 106"/>
              <a:gd name="T20" fmla="*/ 507323642 w 85"/>
              <a:gd name="T21" fmla="*/ 203925277 h 106"/>
              <a:gd name="T22" fmla="*/ 775079768 w 85"/>
              <a:gd name="T23" fmla="*/ 164708554 h 106"/>
              <a:gd name="T24" fmla="*/ 873726762 w 85"/>
              <a:gd name="T25" fmla="*/ 180397484 h 106"/>
              <a:gd name="T26" fmla="*/ 831449479 w 85"/>
              <a:gd name="T27" fmla="*/ 94119574 h 106"/>
              <a:gd name="T28" fmla="*/ 986462429 w 85"/>
              <a:gd name="T29" fmla="*/ 156866890 h 106"/>
              <a:gd name="T30" fmla="*/ 1042832140 w 85"/>
              <a:gd name="T31" fmla="*/ 180397484 h 106"/>
              <a:gd name="T32" fmla="*/ 1014647284 w 85"/>
              <a:gd name="T33" fmla="*/ 47061187 h 106"/>
              <a:gd name="T34" fmla="*/ 775079768 w 85"/>
              <a:gd name="T35" fmla="*/ 164708554 h 106"/>
              <a:gd name="T36" fmla="*/ 732802485 w 85"/>
              <a:gd name="T37" fmla="*/ 533345186 h 106"/>
              <a:gd name="T38" fmla="*/ 817357051 w 85"/>
              <a:gd name="T39" fmla="*/ 674525947 h 106"/>
              <a:gd name="T40" fmla="*/ 930092718 w 85"/>
              <a:gd name="T41" fmla="*/ 831392837 h 106"/>
              <a:gd name="T42" fmla="*/ 944185146 w 85"/>
              <a:gd name="T43" fmla="*/ 674525947 h 106"/>
              <a:gd name="T44" fmla="*/ 1014647284 w 85"/>
              <a:gd name="T45" fmla="*/ 831392837 h 106"/>
              <a:gd name="T46" fmla="*/ 1099201850 w 85"/>
              <a:gd name="T47" fmla="*/ 674525947 h 106"/>
              <a:gd name="T48" fmla="*/ 1071016995 w 85"/>
              <a:gd name="T49" fmla="*/ 423539483 h 106"/>
              <a:gd name="T50" fmla="*/ 1197848844 w 85"/>
              <a:gd name="T51" fmla="*/ 462756206 h 106"/>
              <a:gd name="T52" fmla="*/ 1085109423 w 85"/>
              <a:gd name="T53" fmla="*/ 211769742 h 106"/>
              <a:gd name="T54" fmla="*/ 1028739712 w 85"/>
              <a:gd name="T55" fmla="*/ 211769742 h 106"/>
              <a:gd name="T56" fmla="*/ 817357051 w 85"/>
              <a:gd name="T57" fmla="*/ 211769742 h 106"/>
              <a:gd name="T58" fmla="*/ 760987340 w 85"/>
              <a:gd name="T59" fmla="*/ 211769742 h 106"/>
              <a:gd name="T60" fmla="*/ 662340347 w 85"/>
              <a:gd name="T61" fmla="*/ 486286799 h 106"/>
              <a:gd name="T62" fmla="*/ 775079768 w 85"/>
              <a:gd name="T63" fmla="*/ 431383948 h 106"/>
              <a:gd name="T64" fmla="*/ 211386415 w 85"/>
              <a:gd name="T65" fmla="*/ 62747316 h 106"/>
              <a:gd name="T66" fmla="*/ 394584221 w 85"/>
              <a:gd name="T67" fmla="*/ 125494632 h 106"/>
              <a:gd name="T68" fmla="*/ 197293987 w 85"/>
              <a:gd name="T69" fmla="*/ 31372258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06"/>
              <a:gd name="T107" fmla="*/ 85 w 85"/>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06">
                <a:moveTo>
                  <a:pt x="44" y="54"/>
                </a:moveTo>
                <a:cubicBezTo>
                  <a:pt x="41" y="56"/>
                  <a:pt x="38" y="59"/>
                  <a:pt x="36" y="62"/>
                </a:cubicBezTo>
                <a:cubicBezTo>
                  <a:pt x="36" y="77"/>
                  <a:pt x="35" y="91"/>
                  <a:pt x="36" y="105"/>
                </a:cubicBezTo>
                <a:cubicBezTo>
                  <a:pt x="32" y="105"/>
                  <a:pt x="30" y="105"/>
                  <a:pt x="27" y="105"/>
                </a:cubicBezTo>
                <a:cubicBezTo>
                  <a:pt x="26" y="93"/>
                  <a:pt x="24" y="81"/>
                  <a:pt x="23" y="69"/>
                </a:cubicBezTo>
                <a:cubicBezTo>
                  <a:pt x="22" y="69"/>
                  <a:pt x="23" y="69"/>
                  <a:pt x="21" y="69"/>
                </a:cubicBezTo>
                <a:cubicBezTo>
                  <a:pt x="20" y="81"/>
                  <a:pt x="18" y="93"/>
                  <a:pt x="17" y="105"/>
                </a:cubicBezTo>
                <a:cubicBezTo>
                  <a:pt x="13" y="105"/>
                  <a:pt x="12" y="105"/>
                  <a:pt x="8" y="105"/>
                </a:cubicBezTo>
                <a:cubicBezTo>
                  <a:pt x="9" y="91"/>
                  <a:pt x="7" y="77"/>
                  <a:pt x="8" y="62"/>
                </a:cubicBezTo>
                <a:cubicBezTo>
                  <a:pt x="5" y="60"/>
                  <a:pt x="3" y="58"/>
                  <a:pt x="0" y="56"/>
                </a:cubicBezTo>
                <a:cubicBezTo>
                  <a:pt x="1" y="46"/>
                  <a:pt x="3" y="36"/>
                  <a:pt x="6" y="26"/>
                </a:cubicBezTo>
                <a:cubicBezTo>
                  <a:pt x="8" y="26"/>
                  <a:pt x="11" y="26"/>
                  <a:pt x="13" y="26"/>
                </a:cubicBezTo>
                <a:cubicBezTo>
                  <a:pt x="19" y="36"/>
                  <a:pt x="19" y="36"/>
                  <a:pt x="19" y="36"/>
                </a:cubicBezTo>
                <a:cubicBezTo>
                  <a:pt x="20" y="27"/>
                  <a:pt x="20" y="27"/>
                  <a:pt x="20" y="27"/>
                </a:cubicBezTo>
                <a:cubicBezTo>
                  <a:pt x="20" y="27"/>
                  <a:pt x="20" y="27"/>
                  <a:pt x="20" y="27"/>
                </a:cubicBezTo>
                <a:cubicBezTo>
                  <a:pt x="20" y="25"/>
                  <a:pt x="20" y="25"/>
                  <a:pt x="20" y="25"/>
                </a:cubicBezTo>
                <a:cubicBezTo>
                  <a:pt x="24" y="25"/>
                  <a:pt x="24" y="25"/>
                  <a:pt x="24" y="25"/>
                </a:cubicBezTo>
                <a:cubicBezTo>
                  <a:pt x="24" y="27"/>
                  <a:pt x="24" y="27"/>
                  <a:pt x="24" y="27"/>
                </a:cubicBezTo>
                <a:cubicBezTo>
                  <a:pt x="23" y="27"/>
                  <a:pt x="23" y="27"/>
                  <a:pt x="23" y="27"/>
                </a:cubicBezTo>
                <a:cubicBezTo>
                  <a:pt x="25" y="36"/>
                  <a:pt x="25" y="36"/>
                  <a:pt x="25" y="36"/>
                </a:cubicBezTo>
                <a:cubicBezTo>
                  <a:pt x="31" y="26"/>
                  <a:pt x="31" y="26"/>
                  <a:pt x="31" y="26"/>
                </a:cubicBezTo>
                <a:cubicBezTo>
                  <a:pt x="32" y="26"/>
                  <a:pt x="34" y="26"/>
                  <a:pt x="36" y="26"/>
                </a:cubicBezTo>
                <a:cubicBezTo>
                  <a:pt x="40" y="35"/>
                  <a:pt x="42" y="44"/>
                  <a:pt x="44" y="54"/>
                </a:cubicBezTo>
                <a:close/>
                <a:moveTo>
                  <a:pt x="55" y="21"/>
                </a:moveTo>
                <a:cubicBezTo>
                  <a:pt x="55" y="21"/>
                  <a:pt x="56" y="23"/>
                  <a:pt x="57" y="23"/>
                </a:cubicBezTo>
                <a:cubicBezTo>
                  <a:pt x="59" y="24"/>
                  <a:pt x="62" y="23"/>
                  <a:pt x="62" y="23"/>
                </a:cubicBezTo>
                <a:cubicBezTo>
                  <a:pt x="61" y="22"/>
                  <a:pt x="60" y="21"/>
                  <a:pt x="60" y="20"/>
                </a:cubicBezTo>
                <a:cubicBezTo>
                  <a:pt x="59" y="17"/>
                  <a:pt x="59" y="14"/>
                  <a:pt x="59" y="12"/>
                </a:cubicBezTo>
                <a:cubicBezTo>
                  <a:pt x="62" y="17"/>
                  <a:pt x="67" y="12"/>
                  <a:pt x="71" y="12"/>
                </a:cubicBezTo>
                <a:cubicBezTo>
                  <a:pt x="71" y="14"/>
                  <a:pt x="71" y="17"/>
                  <a:pt x="70" y="20"/>
                </a:cubicBezTo>
                <a:cubicBezTo>
                  <a:pt x="70" y="21"/>
                  <a:pt x="69" y="22"/>
                  <a:pt x="68" y="23"/>
                </a:cubicBezTo>
                <a:cubicBezTo>
                  <a:pt x="69" y="24"/>
                  <a:pt x="72" y="24"/>
                  <a:pt x="74" y="23"/>
                </a:cubicBezTo>
                <a:cubicBezTo>
                  <a:pt x="75" y="22"/>
                  <a:pt x="75" y="14"/>
                  <a:pt x="75" y="13"/>
                </a:cubicBezTo>
                <a:cubicBezTo>
                  <a:pt x="74" y="10"/>
                  <a:pt x="74" y="7"/>
                  <a:pt x="72" y="6"/>
                </a:cubicBezTo>
                <a:cubicBezTo>
                  <a:pt x="68" y="3"/>
                  <a:pt x="62" y="3"/>
                  <a:pt x="58" y="6"/>
                </a:cubicBezTo>
                <a:cubicBezTo>
                  <a:pt x="56" y="8"/>
                  <a:pt x="54" y="16"/>
                  <a:pt x="55" y="21"/>
                </a:cubicBezTo>
                <a:close/>
                <a:moveTo>
                  <a:pt x="55" y="55"/>
                </a:moveTo>
                <a:cubicBezTo>
                  <a:pt x="52" y="68"/>
                  <a:pt x="52" y="68"/>
                  <a:pt x="52" y="68"/>
                </a:cubicBezTo>
                <a:cubicBezTo>
                  <a:pt x="55" y="86"/>
                  <a:pt x="55" y="86"/>
                  <a:pt x="55" y="86"/>
                </a:cubicBezTo>
                <a:cubicBezTo>
                  <a:pt x="58" y="86"/>
                  <a:pt x="58" y="86"/>
                  <a:pt x="58" y="86"/>
                </a:cubicBezTo>
                <a:cubicBezTo>
                  <a:pt x="61" y="106"/>
                  <a:pt x="61" y="106"/>
                  <a:pt x="61" y="106"/>
                </a:cubicBezTo>
                <a:cubicBezTo>
                  <a:pt x="66" y="106"/>
                  <a:pt x="66" y="106"/>
                  <a:pt x="66" y="106"/>
                </a:cubicBezTo>
                <a:cubicBezTo>
                  <a:pt x="65" y="86"/>
                  <a:pt x="65" y="86"/>
                  <a:pt x="65" y="86"/>
                </a:cubicBezTo>
                <a:cubicBezTo>
                  <a:pt x="67" y="86"/>
                  <a:pt x="67" y="86"/>
                  <a:pt x="67" y="86"/>
                </a:cubicBezTo>
                <a:cubicBezTo>
                  <a:pt x="68" y="106"/>
                  <a:pt x="68" y="106"/>
                  <a:pt x="68" y="106"/>
                </a:cubicBezTo>
                <a:cubicBezTo>
                  <a:pt x="72" y="106"/>
                  <a:pt x="72" y="106"/>
                  <a:pt x="72" y="106"/>
                </a:cubicBezTo>
                <a:cubicBezTo>
                  <a:pt x="75" y="86"/>
                  <a:pt x="75" y="86"/>
                  <a:pt x="75" y="86"/>
                </a:cubicBezTo>
                <a:cubicBezTo>
                  <a:pt x="78" y="86"/>
                  <a:pt x="78" y="86"/>
                  <a:pt x="78" y="86"/>
                </a:cubicBezTo>
                <a:cubicBezTo>
                  <a:pt x="80" y="68"/>
                  <a:pt x="80" y="68"/>
                  <a:pt x="80" y="68"/>
                </a:cubicBezTo>
                <a:cubicBezTo>
                  <a:pt x="76" y="54"/>
                  <a:pt x="76" y="54"/>
                  <a:pt x="76" y="54"/>
                </a:cubicBezTo>
                <a:cubicBezTo>
                  <a:pt x="81" y="61"/>
                  <a:pt x="81" y="61"/>
                  <a:pt x="81" y="61"/>
                </a:cubicBezTo>
                <a:cubicBezTo>
                  <a:pt x="85" y="59"/>
                  <a:pt x="85" y="59"/>
                  <a:pt x="85" y="59"/>
                </a:cubicBezTo>
                <a:cubicBezTo>
                  <a:pt x="78" y="27"/>
                  <a:pt x="78" y="27"/>
                  <a:pt x="78" y="27"/>
                </a:cubicBezTo>
                <a:cubicBezTo>
                  <a:pt x="77" y="27"/>
                  <a:pt x="77" y="27"/>
                  <a:pt x="77" y="27"/>
                </a:cubicBezTo>
                <a:cubicBezTo>
                  <a:pt x="74" y="27"/>
                  <a:pt x="74" y="27"/>
                  <a:pt x="74" y="27"/>
                </a:cubicBezTo>
                <a:cubicBezTo>
                  <a:pt x="73" y="27"/>
                  <a:pt x="73" y="27"/>
                  <a:pt x="73" y="27"/>
                </a:cubicBezTo>
                <a:cubicBezTo>
                  <a:pt x="71" y="30"/>
                  <a:pt x="69" y="32"/>
                  <a:pt x="65" y="32"/>
                </a:cubicBezTo>
                <a:cubicBezTo>
                  <a:pt x="62" y="32"/>
                  <a:pt x="59" y="30"/>
                  <a:pt x="58" y="27"/>
                </a:cubicBezTo>
                <a:cubicBezTo>
                  <a:pt x="57" y="27"/>
                  <a:pt x="57" y="27"/>
                  <a:pt x="57" y="27"/>
                </a:cubicBezTo>
                <a:cubicBezTo>
                  <a:pt x="54" y="27"/>
                  <a:pt x="54" y="27"/>
                  <a:pt x="54" y="27"/>
                </a:cubicBezTo>
                <a:cubicBezTo>
                  <a:pt x="53" y="27"/>
                  <a:pt x="53" y="27"/>
                  <a:pt x="53" y="27"/>
                </a:cubicBezTo>
                <a:cubicBezTo>
                  <a:pt x="47" y="62"/>
                  <a:pt x="47" y="62"/>
                  <a:pt x="47" y="62"/>
                </a:cubicBezTo>
                <a:cubicBezTo>
                  <a:pt x="51" y="64"/>
                  <a:pt x="51" y="64"/>
                  <a:pt x="51" y="64"/>
                </a:cubicBezTo>
                <a:cubicBezTo>
                  <a:pt x="55" y="55"/>
                  <a:pt x="55" y="55"/>
                  <a:pt x="55" y="55"/>
                </a:cubicBezTo>
                <a:close/>
                <a:moveTo>
                  <a:pt x="15" y="16"/>
                </a:moveTo>
                <a:cubicBezTo>
                  <a:pt x="14" y="13"/>
                  <a:pt x="14" y="11"/>
                  <a:pt x="15" y="8"/>
                </a:cubicBezTo>
                <a:cubicBezTo>
                  <a:pt x="19" y="13"/>
                  <a:pt x="24" y="9"/>
                  <a:pt x="28" y="8"/>
                </a:cubicBezTo>
                <a:cubicBezTo>
                  <a:pt x="28" y="11"/>
                  <a:pt x="28" y="13"/>
                  <a:pt x="28" y="16"/>
                </a:cubicBezTo>
                <a:cubicBezTo>
                  <a:pt x="31" y="14"/>
                  <a:pt x="31" y="7"/>
                  <a:pt x="30" y="4"/>
                </a:cubicBezTo>
                <a:cubicBezTo>
                  <a:pt x="27" y="0"/>
                  <a:pt x="17" y="0"/>
                  <a:pt x="14" y="4"/>
                </a:cubicBezTo>
                <a:cubicBezTo>
                  <a:pt x="13" y="5"/>
                  <a:pt x="11" y="14"/>
                  <a:pt x="15" y="16"/>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41" name="Freeform 53">
            <a:extLst>
              <a:ext uri="{FF2B5EF4-FFF2-40B4-BE49-F238E27FC236}">
                <a16:creationId xmlns:a16="http://schemas.microsoft.com/office/drawing/2014/main" id="{64FC90D5-374D-42EB-BC94-E0BCB8B76C7E}"/>
              </a:ext>
            </a:extLst>
          </p:cNvPr>
          <p:cNvSpPr>
            <a:spLocks noEditPoints="1" noChangeArrowheads="1"/>
          </p:cNvSpPr>
          <p:nvPr/>
        </p:nvSpPr>
        <p:spPr bwMode="auto">
          <a:xfrm>
            <a:off x="8194675" y="2700338"/>
            <a:ext cx="385763" cy="292100"/>
          </a:xfrm>
          <a:custGeom>
            <a:avLst/>
            <a:gdLst>
              <a:gd name="T0" fmla="*/ 490948960 w 103"/>
              <a:gd name="T1" fmla="*/ 307654325 h 104"/>
              <a:gd name="T2" fmla="*/ 519001046 w 103"/>
              <a:gd name="T3" fmla="*/ 149881004 h 104"/>
              <a:gd name="T4" fmla="*/ 953838343 w 103"/>
              <a:gd name="T5" fmla="*/ 157770513 h 104"/>
              <a:gd name="T6" fmla="*/ 967868131 w 103"/>
              <a:gd name="T7" fmla="*/ 307654325 h 104"/>
              <a:gd name="T8" fmla="*/ 1009950006 w 103"/>
              <a:gd name="T9" fmla="*/ 78886661 h 104"/>
              <a:gd name="T10" fmla="*/ 462893128 w 103"/>
              <a:gd name="T11" fmla="*/ 63107643 h 104"/>
              <a:gd name="T12" fmla="*/ 490948960 w 103"/>
              <a:gd name="T13" fmla="*/ 307654325 h 104"/>
              <a:gd name="T14" fmla="*/ 70133961 w 103"/>
              <a:gd name="T15" fmla="*/ 528532481 h 104"/>
              <a:gd name="T16" fmla="*/ 392759168 w 103"/>
              <a:gd name="T17" fmla="*/ 465424838 h 104"/>
              <a:gd name="T18" fmla="*/ 378729379 w 103"/>
              <a:gd name="T19" fmla="*/ 599529633 h 104"/>
              <a:gd name="T20" fmla="*/ 434837297 w 103"/>
              <a:gd name="T21" fmla="*/ 591640124 h 104"/>
              <a:gd name="T22" fmla="*/ 392759168 w 103"/>
              <a:gd name="T23" fmla="*/ 615305841 h 104"/>
              <a:gd name="T24" fmla="*/ 392759168 w 103"/>
              <a:gd name="T25" fmla="*/ 623195350 h 104"/>
              <a:gd name="T26" fmla="*/ 561082920 w 103"/>
              <a:gd name="T27" fmla="*/ 788852563 h 104"/>
              <a:gd name="T28" fmla="*/ 603164795 w 103"/>
              <a:gd name="T29" fmla="*/ 804631580 h 104"/>
              <a:gd name="T30" fmla="*/ 420811254 w 103"/>
              <a:gd name="T31" fmla="*/ 623195350 h 104"/>
              <a:gd name="T32" fmla="*/ 490948960 w 103"/>
              <a:gd name="T33" fmla="*/ 583750615 h 104"/>
              <a:gd name="T34" fmla="*/ 476919171 w 103"/>
              <a:gd name="T35" fmla="*/ 575863915 h 104"/>
              <a:gd name="T36" fmla="*/ 406785211 w 103"/>
              <a:gd name="T37" fmla="*/ 575863915 h 104"/>
              <a:gd name="T38" fmla="*/ 406785211 w 103"/>
              <a:gd name="T39" fmla="*/ 465424838 h 104"/>
              <a:gd name="T40" fmla="*/ 547056877 w 103"/>
              <a:gd name="T41" fmla="*/ 418093403 h 104"/>
              <a:gd name="T42" fmla="*/ 561082920 w 103"/>
              <a:gd name="T43" fmla="*/ 418093403 h 104"/>
              <a:gd name="T44" fmla="*/ 561082920 w 103"/>
              <a:gd name="T45" fmla="*/ 528532481 h 104"/>
              <a:gd name="T46" fmla="*/ 645246669 w 103"/>
              <a:gd name="T47" fmla="*/ 654747767 h 104"/>
              <a:gd name="T48" fmla="*/ 701354587 w 103"/>
              <a:gd name="T49" fmla="*/ 528532481 h 104"/>
              <a:gd name="T50" fmla="*/ 673298755 w 103"/>
              <a:gd name="T51" fmla="*/ 504866763 h 104"/>
              <a:gd name="T52" fmla="*/ 687324798 w 103"/>
              <a:gd name="T53" fmla="*/ 473311538 h 104"/>
              <a:gd name="T54" fmla="*/ 785514590 w 103"/>
              <a:gd name="T55" fmla="*/ 473311538 h 104"/>
              <a:gd name="T56" fmla="*/ 813570422 w 103"/>
              <a:gd name="T57" fmla="*/ 504866763 h 104"/>
              <a:gd name="T58" fmla="*/ 785514590 w 103"/>
              <a:gd name="T59" fmla="*/ 528532481 h 104"/>
              <a:gd name="T60" fmla="*/ 827596465 w 103"/>
              <a:gd name="T61" fmla="*/ 654747767 h 104"/>
              <a:gd name="T62" fmla="*/ 911760214 w 103"/>
              <a:gd name="T63" fmla="*/ 536419181 h 104"/>
              <a:gd name="T64" fmla="*/ 925786257 w 103"/>
              <a:gd name="T65" fmla="*/ 425980103 h 104"/>
              <a:gd name="T66" fmla="*/ 1038002092 w 103"/>
              <a:gd name="T67" fmla="*/ 465424838 h 104"/>
              <a:gd name="T68" fmla="*/ 1052028135 w 103"/>
              <a:gd name="T69" fmla="*/ 575863915 h 104"/>
              <a:gd name="T70" fmla="*/ 981894174 w 103"/>
              <a:gd name="T71" fmla="*/ 575863915 h 104"/>
              <a:gd name="T72" fmla="*/ 967868131 w 103"/>
              <a:gd name="T73" fmla="*/ 583750615 h 104"/>
              <a:gd name="T74" fmla="*/ 1038002092 w 103"/>
              <a:gd name="T75" fmla="*/ 623195350 h 104"/>
              <a:gd name="T76" fmla="*/ 883704382 w 103"/>
              <a:gd name="T77" fmla="*/ 773076354 h 104"/>
              <a:gd name="T78" fmla="*/ 883704382 w 103"/>
              <a:gd name="T79" fmla="*/ 773076354 h 104"/>
              <a:gd name="T80" fmla="*/ 883704382 w 103"/>
              <a:gd name="T81" fmla="*/ 773076354 h 104"/>
              <a:gd name="T82" fmla="*/ 855652296 w 103"/>
              <a:gd name="T83" fmla="*/ 804631580 h 104"/>
              <a:gd name="T84" fmla="*/ 883704382 w 103"/>
              <a:gd name="T85" fmla="*/ 788852563 h 104"/>
              <a:gd name="T86" fmla="*/ 1066057923 w 103"/>
              <a:gd name="T87" fmla="*/ 623195350 h 104"/>
              <a:gd name="T88" fmla="*/ 1066057923 w 103"/>
              <a:gd name="T89" fmla="*/ 615305841 h 104"/>
              <a:gd name="T90" fmla="*/ 1009950006 w 103"/>
              <a:gd name="T91" fmla="*/ 591640124 h 104"/>
              <a:gd name="T92" fmla="*/ 1080083966 w 103"/>
              <a:gd name="T93" fmla="*/ 599529633 h 104"/>
              <a:gd name="T94" fmla="*/ 1052028135 w 103"/>
              <a:gd name="T95" fmla="*/ 465424838 h 104"/>
              <a:gd name="T96" fmla="*/ 1374653342 w 103"/>
              <a:gd name="T97" fmla="*/ 528532481 h 104"/>
              <a:gd name="T98" fmla="*/ 1444787303 w 103"/>
              <a:gd name="T99" fmla="*/ 820407788 h 104"/>
              <a:gd name="T100" fmla="*/ 1192299801 w 103"/>
              <a:gd name="T101" fmla="*/ 820407788 h 104"/>
              <a:gd name="T102" fmla="*/ 1192299801 w 103"/>
              <a:gd name="T103" fmla="*/ 717858219 h 104"/>
              <a:gd name="T104" fmla="*/ 1178273758 w 103"/>
              <a:gd name="T105" fmla="*/ 725744919 h 104"/>
              <a:gd name="T106" fmla="*/ 1122165841 w 103"/>
              <a:gd name="T107" fmla="*/ 820407788 h 104"/>
              <a:gd name="T108" fmla="*/ 785514590 w 103"/>
              <a:gd name="T109" fmla="*/ 820407788 h 104"/>
              <a:gd name="T110" fmla="*/ 701354587 w 103"/>
              <a:gd name="T111" fmla="*/ 820407788 h 104"/>
              <a:gd name="T112" fmla="*/ 350677293 w 103"/>
              <a:gd name="T113" fmla="*/ 820407788 h 104"/>
              <a:gd name="T114" fmla="*/ 294569376 w 103"/>
              <a:gd name="T115" fmla="*/ 725744919 h 104"/>
              <a:gd name="T116" fmla="*/ 280539588 w 103"/>
              <a:gd name="T117" fmla="*/ 717858219 h 104"/>
              <a:gd name="T118" fmla="*/ 280539588 w 103"/>
              <a:gd name="T119" fmla="*/ 820407788 h 104"/>
              <a:gd name="T120" fmla="*/ 0 w 103"/>
              <a:gd name="T121" fmla="*/ 820407788 h 104"/>
              <a:gd name="T122" fmla="*/ 70133961 w 103"/>
              <a:gd name="T123" fmla="*/ 528532481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
              <a:gd name="T187" fmla="*/ 0 h 104"/>
              <a:gd name="T188" fmla="*/ 103 w 103"/>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 h="104">
                <a:moveTo>
                  <a:pt x="35" y="39"/>
                </a:moveTo>
                <a:cubicBezTo>
                  <a:pt x="35" y="32"/>
                  <a:pt x="34" y="27"/>
                  <a:pt x="37" y="19"/>
                </a:cubicBezTo>
                <a:cubicBezTo>
                  <a:pt x="45" y="31"/>
                  <a:pt x="58" y="23"/>
                  <a:pt x="68" y="20"/>
                </a:cubicBezTo>
                <a:cubicBezTo>
                  <a:pt x="69" y="26"/>
                  <a:pt x="69" y="31"/>
                  <a:pt x="69" y="39"/>
                </a:cubicBezTo>
                <a:cubicBezTo>
                  <a:pt x="76" y="33"/>
                  <a:pt x="76" y="16"/>
                  <a:pt x="72" y="10"/>
                </a:cubicBezTo>
                <a:cubicBezTo>
                  <a:pt x="65" y="0"/>
                  <a:pt x="40" y="0"/>
                  <a:pt x="33" y="8"/>
                </a:cubicBezTo>
                <a:cubicBezTo>
                  <a:pt x="30" y="12"/>
                  <a:pt x="26" y="34"/>
                  <a:pt x="35" y="39"/>
                </a:cubicBezTo>
                <a:close/>
                <a:moveTo>
                  <a:pt x="5" y="67"/>
                </a:moveTo>
                <a:cubicBezTo>
                  <a:pt x="13" y="64"/>
                  <a:pt x="20" y="62"/>
                  <a:pt x="28" y="59"/>
                </a:cubicBezTo>
                <a:cubicBezTo>
                  <a:pt x="27" y="76"/>
                  <a:pt x="27" y="76"/>
                  <a:pt x="27" y="76"/>
                </a:cubicBezTo>
                <a:cubicBezTo>
                  <a:pt x="31" y="75"/>
                  <a:pt x="31" y="75"/>
                  <a:pt x="31" y="75"/>
                </a:cubicBezTo>
                <a:cubicBezTo>
                  <a:pt x="28" y="78"/>
                  <a:pt x="28" y="78"/>
                  <a:pt x="28" y="78"/>
                </a:cubicBezTo>
                <a:cubicBezTo>
                  <a:pt x="28" y="79"/>
                  <a:pt x="28" y="79"/>
                  <a:pt x="28" y="79"/>
                </a:cubicBezTo>
                <a:cubicBezTo>
                  <a:pt x="28" y="79"/>
                  <a:pt x="35" y="92"/>
                  <a:pt x="40" y="100"/>
                </a:cubicBezTo>
                <a:cubicBezTo>
                  <a:pt x="41" y="101"/>
                  <a:pt x="42" y="101"/>
                  <a:pt x="43" y="102"/>
                </a:cubicBezTo>
                <a:cubicBezTo>
                  <a:pt x="39" y="95"/>
                  <a:pt x="32" y="82"/>
                  <a:pt x="30" y="79"/>
                </a:cubicBezTo>
                <a:cubicBezTo>
                  <a:pt x="35" y="74"/>
                  <a:pt x="35" y="74"/>
                  <a:pt x="35" y="74"/>
                </a:cubicBezTo>
                <a:cubicBezTo>
                  <a:pt x="34" y="73"/>
                  <a:pt x="34" y="73"/>
                  <a:pt x="34" y="73"/>
                </a:cubicBezTo>
                <a:cubicBezTo>
                  <a:pt x="29" y="73"/>
                  <a:pt x="29" y="73"/>
                  <a:pt x="29" y="73"/>
                </a:cubicBezTo>
                <a:cubicBezTo>
                  <a:pt x="29" y="59"/>
                  <a:pt x="29" y="59"/>
                  <a:pt x="29" y="59"/>
                </a:cubicBezTo>
                <a:cubicBezTo>
                  <a:pt x="32" y="57"/>
                  <a:pt x="37" y="55"/>
                  <a:pt x="39" y="53"/>
                </a:cubicBezTo>
                <a:cubicBezTo>
                  <a:pt x="40" y="53"/>
                  <a:pt x="40" y="53"/>
                  <a:pt x="40" y="53"/>
                </a:cubicBezTo>
                <a:cubicBezTo>
                  <a:pt x="40" y="67"/>
                  <a:pt x="40" y="67"/>
                  <a:pt x="40" y="67"/>
                </a:cubicBezTo>
                <a:cubicBezTo>
                  <a:pt x="46" y="83"/>
                  <a:pt x="46" y="83"/>
                  <a:pt x="46" y="83"/>
                </a:cubicBezTo>
                <a:cubicBezTo>
                  <a:pt x="50" y="67"/>
                  <a:pt x="50" y="67"/>
                  <a:pt x="50" y="67"/>
                </a:cubicBezTo>
                <a:cubicBezTo>
                  <a:pt x="48" y="64"/>
                  <a:pt x="48" y="64"/>
                  <a:pt x="48" y="64"/>
                </a:cubicBezTo>
                <a:cubicBezTo>
                  <a:pt x="49" y="60"/>
                  <a:pt x="49" y="60"/>
                  <a:pt x="49" y="60"/>
                </a:cubicBezTo>
                <a:cubicBezTo>
                  <a:pt x="56" y="60"/>
                  <a:pt x="56" y="60"/>
                  <a:pt x="56" y="60"/>
                </a:cubicBezTo>
                <a:cubicBezTo>
                  <a:pt x="58" y="64"/>
                  <a:pt x="58" y="64"/>
                  <a:pt x="58" y="64"/>
                </a:cubicBezTo>
                <a:cubicBezTo>
                  <a:pt x="56" y="67"/>
                  <a:pt x="56" y="67"/>
                  <a:pt x="56" y="67"/>
                </a:cubicBezTo>
                <a:cubicBezTo>
                  <a:pt x="59" y="83"/>
                  <a:pt x="59" y="83"/>
                  <a:pt x="59" y="83"/>
                </a:cubicBezTo>
                <a:cubicBezTo>
                  <a:pt x="65" y="68"/>
                  <a:pt x="65" y="68"/>
                  <a:pt x="65" y="68"/>
                </a:cubicBezTo>
                <a:cubicBezTo>
                  <a:pt x="66" y="54"/>
                  <a:pt x="66" y="54"/>
                  <a:pt x="66" y="54"/>
                </a:cubicBezTo>
                <a:cubicBezTo>
                  <a:pt x="69" y="56"/>
                  <a:pt x="72" y="58"/>
                  <a:pt x="74" y="59"/>
                </a:cubicBezTo>
                <a:cubicBezTo>
                  <a:pt x="75" y="73"/>
                  <a:pt x="75" y="73"/>
                  <a:pt x="75" y="73"/>
                </a:cubicBezTo>
                <a:cubicBezTo>
                  <a:pt x="70" y="73"/>
                  <a:pt x="70" y="73"/>
                  <a:pt x="70" y="73"/>
                </a:cubicBezTo>
                <a:cubicBezTo>
                  <a:pt x="69" y="74"/>
                  <a:pt x="69" y="74"/>
                  <a:pt x="69" y="74"/>
                </a:cubicBezTo>
                <a:cubicBezTo>
                  <a:pt x="74" y="79"/>
                  <a:pt x="74" y="79"/>
                  <a:pt x="74" y="79"/>
                </a:cubicBezTo>
                <a:cubicBezTo>
                  <a:pt x="72" y="81"/>
                  <a:pt x="67" y="91"/>
                  <a:pt x="63" y="98"/>
                </a:cubicBezTo>
                <a:cubicBezTo>
                  <a:pt x="63" y="98"/>
                  <a:pt x="63" y="98"/>
                  <a:pt x="63" y="98"/>
                </a:cubicBezTo>
                <a:cubicBezTo>
                  <a:pt x="63" y="98"/>
                  <a:pt x="63" y="98"/>
                  <a:pt x="63" y="98"/>
                </a:cubicBezTo>
                <a:cubicBezTo>
                  <a:pt x="62" y="100"/>
                  <a:pt x="62" y="101"/>
                  <a:pt x="61" y="102"/>
                </a:cubicBezTo>
                <a:cubicBezTo>
                  <a:pt x="62" y="101"/>
                  <a:pt x="63" y="101"/>
                  <a:pt x="63" y="100"/>
                </a:cubicBezTo>
                <a:cubicBezTo>
                  <a:pt x="69" y="92"/>
                  <a:pt x="75" y="79"/>
                  <a:pt x="76" y="79"/>
                </a:cubicBezTo>
                <a:cubicBezTo>
                  <a:pt x="76" y="78"/>
                  <a:pt x="76" y="78"/>
                  <a:pt x="76" y="78"/>
                </a:cubicBezTo>
                <a:cubicBezTo>
                  <a:pt x="72" y="75"/>
                  <a:pt x="72" y="75"/>
                  <a:pt x="72" y="75"/>
                </a:cubicBezTo>
                <a:cubicBezTo>
                  <a:pt x="77" y="76"/>
                  <a:pt x="77" y="76"/>
                  <a:pt x="77" y="76"/>
                </a:cubicBezTo>
                <a:cubicBezTo>
                  <a:pt x="75" y="59"/>
                  <a:pt x="75" y="59"/>
                  <a:pt x="75" y="59"/>
                </a:cubicBezTo>
                <a:cubicBezTo>
                  <a:pt x="98" y="67"/>
                  <a:pt x="98" y="67"/>
                  <a:pt x="98" y="67"/>
                </a:cubicBezTo>
                <a:cubicBezTo>
                  <a:pt x="103" y="77"/>
                  <a:pt x="103" y="90"/>
                  <a:pt x="103" y="104"/>
                </a:cubicBezTo>
                <a:cubicBezTo>
                  <a:pt x="85" y="104"/>
                  <a:pt x="85" y="104"/>
                  <a:pt x="85" y="104"/>
                </a:cubicBezTo>
                <a:cubicBezTo>
                  <a:pt x="85" y="91"/>
                  <a:pt x="85" y="91"/>
                  <a:pt x="85" y="91"/>
                </a:cubicBezTo>
                <a:cubicBezTo>
                  <a:pt x="84" y="92"/>
                  <a:pt x="84" y="92"/>
                  <a:pt x="84" y="92"/>
                </a:cubicBezTo>
                <a:cubicBezTo>
                  <a:pt x="80" y="104"/>
                  <a:pt x="80" y="104"/>
                  <a:pt x="80" y="104"/>
                </a:cubicBezTo>
                <a:cubicBezTo>
                  <a:pt x="56" y="104"/>
                  <a:pt x="56" y="104"/>
                  <a:pt x="56" y="104"/>
                </a:cubicBezTo>
                <a:cubicBezTo>
                  <a:pt x="50" y="104"/>
                  <a:pt x="50" y="104"/>
                  <a:pt x="50" y="104"/>
                </a:cubicBezTo>
                <a:cubicBezTo>
                  <a:pt x="25" y="104"/>
                  <a:pt x="25" y="104"/>
                  <a:pt x="25" y="104"/>
                </a:cubicBezTo>
                <a:cubicBezTo>
                  <a:pt x="21" y="92"/>
                  <a:pt x="21" y="92"/>
                  <a:pt x="21" y="92"/>
                </a:cubicBezTo>
                <a:cubicBezTo>
                  <a:pt x="20" y="91"/>
                  <a:pt x="20" y="91"/>
                  <a:pt x="20" y="91"/>
                </a:cubicBezTo>
                <a:cubicBezTo>
                  <a:pt x="20" y="104"/>
                  <a:pt x="20" y="104"/>
                  <a:pt x="20" y="104"/>
                </a:cubicBezTo>
                <a:cubicBezTo>
                  <a:pt x="0" y="104"/>
                  <a:pt x="0" y="104"/>
                  <a:pt x="0" y="104"/>
                </a:cubicBezTo>
                <a:cubicBezTo>
                  <a:pt x="0" y="86"/>
                  <a:pt x="1" y="74"/>
                  <a:pt x="5" y="67"/>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42" name="Freeform 54">
            <a:extLst>
              <a:ext uri="{FF2B5EF4-FFF2-40B4-BE49-F238E27FC236}">
                <a16:creationId xmlns:a16="http://schemas.microsoft.com/office/drawing/2014/main" id="{15573329-9F1A-4259-82DE-ADE554C9D775}"/>
              </a:ext>
            </a:extLst>
          </p:cNvPr>
          <p:cNvSpPr>
            <a:spLocks noEditPoints="1" noChangeArrowheads="1"/>
          </p:cNvSpPr>
          <p:nvPr/>
        </p:nvSpPr>
        <p:spPr bwMode="auto">
          <a:xfrm>
            <a:off x="6804025" y="3225800"/>
            <a:ext cx="382588" cy="319088"/>
          </a:xfrm>
          <a:custGeom>
            <a:avLst/>
            <a:gdLst>
              <a:gd name="T0" fmla="*/ 1435035076 w 102"/>
              <a:gd name="T1" fmla="*/ 247185896 h 113"/>
              <a:gd name="T2" fmla="*/ 745656510 w 102"/>
              <a:gd name="T3" fmla="*/ 223265591 h 113"/>
              <a:gd name="T4" fmla="*/ 731587024 w 102"/>
              <a:gd name="T5" fmla="*/ 454505559 h 113"/>
              <a:gd name="T6" fmla="*/ 576826427 w 102"/>
              <a:gd name="T7" fmla="*/ 494374616 h 113"/>
              <a:gd name="T8" fmla="*/ 548691206 w 102"/>
              <a:gd name="T9" fmla="*/ 334898387 h 113"/>
              <a:gd name="T10" fmla="*/ 478343775 w 102"/>
              <a:gd name="T11" fmla="*/ 358818692 h 113"/>
              <a:gd name="T12" fmla="*/ 253243249 w 102"/>
              <a:gd name="T13" fmla="*/ 494374616 h 113"/>
              <a:gd name="T14" fmla="*/ 281378471 w 102"/>
              <a:gd name="T15" fmla="*/ 438556806 h 113"/>
              <a:gd name="T16" fmla="*/ 253243249 w 102"/>
              <a:gd name="T17" fmla="*/ 422610878 h 113"/>
              <a:gd name="T18" fmla="*/ 225104277 w 102"/>
              <a:gd name="T19" fmla="*/ 446531182 h 113"/>
              <a:gd name="T20" fmla="*/ 182895818 w 102"/>
              <a:gd name="T21" fmla="*/ 494374616 h 113"/>
              <a:gd name="T22" fmla="*/ 379861123 w 102"/>
              <a:gd name="T23" fmla="*/ 342872763 h 113"/>
              <a:gd name="T24" fmla="*/ 422069581 w 102"/>
              <a:gd name="T25" fmla="*/ 326924011 h 113"/>
              <a:gd name="T26" fmla="*/ 351725901 w 102"/>
              <a:gd name="T27" fmla="*/ 318952458 h 113"/>
              <a:gd name="T28" fmla="*/ 168826332 w 102"/>
              <a:gd name="T29" fmla="*/ 366793068 h 113"/>
              <a:gd name="T30" fmla="*/ 28138972 w 102"/>
              <a:gd name="T31" fmla="*/ 494374616 h 113"/>
              <a:gd name="T32" fmla="*/ 112552138 w 102"/>
              <a:gd name="T33" fmla="*/ 645876469 h 113"/>
              <a:gd name="T34" fmla="*/ 154756846 w 102"/>
              <a:gd name="T35" fmla="*/ 574112730 h 113"/>
              <a:gd name="T36" fmla="*/ 154756846 w 102"/>
              <a:gd name="T37" fmla="*/ 590058659 h 113"/>
              <a:gd name="T38" fmla="*/ 858208649 w 102"/>
              <a:gd name="T39" fmla="*/ 901036741 h 113"/>
              <a:gd name="T40" fmla="*/ 872274384 w 102"/>
              <a:gd name="T41" fmla="*/ 598033035 h 113"/>
              <a:gd name="T42" fmla="*/ 998896009 w 102"/>
              <a:gd name="T43" fmla="*/ 526269297 h 113"/>
              <a:gd name="T44" fmla="*/ 858208649 w 102"/>
              <a:gd name="T45" fmla="*/ 438556806 h 113"/>
              <a:gd name="T46" fmla="*/ 816000190 w 102"/>
              <a:gd name="T47" fmla="*/ 358818692 h 113"/>
              <a:gd name="T48" fmla="*/ 590895913 w 102"/>
              <a:gd name="T49" fmla="*/ 303003706 h 113"/>
              <a:gd name="T50" fmla="*/ 619034886 w 102"/>
              <a:gd name="T51" fmla="*/ 342872763 h 113"/>
              <a:gd name="T52" fmla="*/ 816000190 w 102"/>
              <a:gd name="T53" fmla="*/ 438556806 h 113"/>
              <a:gd name="T54" fmla="*/ 759725996 w 102"/>
              <a:gd name="T55" fmla="*/ 454505559 h 113"/>
              <a:gd name="T56" fmla="*/ 731587024 w 102"/>
              <a:gd name="T57" fmla="*/ 430585254 h 113"/>
              <a:gd name="T58" fmla="*/ 661243344 w 102"/>
              <a:gd name="T59" fmla="*/ 422610878 h 113"/>
              <a:gd name="T60" fmla="*/ 365791637 w 102"/>
              <a:gd name="T61" fmla="*/ 223265591 h 113"/>
              <a:gd name="T62" fmla="*/ 619034886 w 102"/>
              <a:gd name="T63" fmla="*/ 159476229 h 113"/>
              <a:gd name="T64" fmla="*/ 647173858 w 102"/>
              <a:gd name="T65" fmla="*/ 111632796 h 113"/>
              <a:gd name="T66" fmla="*/ 337656415 w 102"/>
              <a:gd name="T67" fmla="*/ 207316839 h 113"/>
              <a:gd name="T68" fmla="*/ 830069676 w 102"/>
              <a:gd name="T69" fmla="*/ 63789362 h 113"/>
              <a:gd name="T70" fmla="*/ 830069676 w 102"/>
              <a:gd name="T71" fmla="*/ 47843433 h 113"/>
              <a:gd name="T72" fmla="*/ 1209930799 w 102"/>
              <a:gd name="T73" fmla="*/ 175422158 h 113"/>
              <a:gd name="T74" fmla="*/ 1167726092 w 102"/>
              <a:gd name="T75" fmla="*/ 159476229 h 113"/>
              <a:gd name="T76" fmla="*/ 1167726092 w 102"/>
              <a:gd name="T77" fmla="*/ 175422158 h 113"/>
              <a:gd name="T78" fmla="*/ 830069676 w 102"/>
              <a:gd name="T79" fmla="*/ 103658419 h 113"/>
              <a:gd name="T80" fmla="*/ 1069243439 w 102"/>
              <a:gd name="T81" fmla="*/ 103658419 h 113"/>
              <a:gd name="T82" fmla="*/ 1111448147 w 102"/>
              <a:gd name="T83" fmla="*/ 119607172 h 113"/>
              <a:gd name="T84" fmla="*/ 1378760882 w 102"/>
              <a:gd name="T85" fmla="*/ 103658419 h 113"/>
              <a:gd name="T86" fmla="*/ 1378760882 w 102"/>
              <a:gd name="T87" fmla="*/ 119607172 h 113"/>
              <a:gd name="T88" fmla="*/ 1125517633 w 102"/>
              <a:gd name="T89" fmla="*/ 63789362 h 113"/>
              <a:gd name="T90" fmla="*/ 1125517633 w 102"/>
              <a:gd name="T91" fmla="*/ 47843433 h 113"/>
              <a:gd name="T92" fmla="*/ 1097378661 w 102"/>
              <a:gd name="T93" fmla="*/ 63789362 h 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13"/>
              <a:gd name="T143" fmla="*/ 102 w 102"/>
              <a:gd name="T144" fmla="*/ 113 h 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13">
                <a:moveTo>
                  <a:pt x="53" y="0"/>
                </a:moveTo>
                <a:cubicBezTo>
                  <a:pt x="102" y="0"/>
                  <a:pt x="102" y="0"/>
                  <a:pt x="102" y="0"/>
                </a:cubicBezTo>
                <a:cubicBezTo>
                  <a:pt x="102" y="31"/>
                  <a:pt x="102" y="31"/>
                  <a:pt x="102" y="31"/>
                </a:cubicBezTo>
                <a:cubicBezTo>
                  <a:pt x="61" y="31"/>
                  <a:pt x="61" y="31"/>
                  <a:pt x="61" y="31"/>
                </a:cubicBezTo>
                <a:cubicBezTo>
                  <a:pt x="48" y="34"/>
                  <a:pt x="48" y="34"/>
                  <a:pt x="48" y="34"/>
                </a:cubicBezTo>
                <a:cubicBezTo>
                  <a:pt x="53" y="28"/>
                  <a:pt x="53" y="28"/>
                  <a:pt x="53" y="28"/>
                </a:cubicBezTo>
                <a:cubicBezTo>
                  <a:pt x="53" y="0"/>
                  <a:pt x="53" y="0"/>
                  <a:pt x="53" y="0"/>
                </a:cubicBezTo>
                <a:close/>
                <a:moveTo>
                  <a:pt x="50" y="55"/>
                </a:moveTo>
                <a:cubicBezTo>
                  <a:pt x="52" y="57"/>
                  <a:pt x="52" y="57"/>
                  <a:pt x="52" y="57"/>
                </a:cubicBezTo>
                <a:cubicBezTo>
                  <a:pt x="52" y="62"/>
                  <a:pt x="52" y="62"/>
                  <a:pt x="52" y="62"/>
                </a:cubicBezTo>
                <a:cubicBezTo>
                  <a:pt x="40" y="62"/>
                  <a:pt x="40" y="62"/>
                  <a:pt x="40" y="62"/>
                </a:cubicBezTo>
                <a:cubicBezTo>
                  <a:pt x="41" y="62"/>
                  <a:pt x="41" y="62"/>
                  <a:pt x="41" y="62"/>
                </a:cubicBezTo>
                <a:cubicBezTo>
                  <a:pt x="37" y="45"/>
                  <a:pt x="37" y="45"/>
                  <a:pt x="37" y="45"/>
                </a:cubicBezTo>
                <a:cubicBezTo>
                  <a:pt x="39" y="45"/>
                  <a:pt x="39" y="45"/>
                  <a:pt x="39" y="45"/>
                </a:cubicBezTo>
                <a:cubicBezTo>
                  <a:pt x="39" y="42"/>
                  <a:pt x="39" y="42"/>
                  <a:pt x="39" y="42"/>
                </a:cubicBezTo>
                <a:cubicBezTo>
                  <a:pt x="32" y="42"/>
                  <a:pt x="32" y="42"/>
                  <a:pt x="32" y="42"/>
                </a:cubicBezTo>
                <a:cubicBezTo>
                  <a:pt x="32" y="45"/>
                  <a:pt x="32" y="45"/>
                  <a:pt x="32" y="45"/>
                </a:cubicBezTo>
                <a:cubicBezTo>
                  <a:pt x="34" y="45"/>
                  <a:pt x="34" y="45"/>
                  <a:pt x="34" y="45"/>
                </a:cubicBezTo>
                <a:cubicBezTo>
                  <a:pt x="30" y="62"/>
                  <a:pt x="30" y="62"/>
                  <a:pt x="30" y="62"/>
                </a:cubicBezTo>
                <a:cubicBezTo>
                  <a:pt x="30" y="62"/>
                  <a:pt x="30" y="62"/>
                  <a:pt x="30" y="62"/>
                </a:cubicBezTo>
                <a:cubicBezTo>
                  <a:pt x="18" y="62"/>
                  <a:pt x="18" y="62"/>
                  <a:pt x="18" y="62"/>
                </a:cubicBezTo>
                <a:cubicBezTo>
                  <a:pt x="18" y="57"/>
                  <a:pt x="18" y="57"/>
                  <a:pt x="18" y="57"/>
                </a:cubicBezTo>
                <a:cubicBezTo>
                  <a:pt x="20" y="55"/>
                  <a:pt x="20" y="55"/>
                  <a:pt x="20" y="55"/>
                </a:cubicBezTo>
                <a:cubicBezTo>
                  <a:pt x="20" y="55"/>
                  <a:pt x="20" y="55"/>
                  <a:pt x="20" y="55"/>
                </a:cubicBezTo>
                <a:cubicBezTo>
                  <a:pt x="22" y="55"/>
                  <a:pt x="23" y="54"/>
                  <a:pt x="23" y="53"/>
                </a:cubicBezTo>
                <a:cubicBezTo>
                  <a:pt x="23" y="51"/>
                  <a:pt x="22" y="50"/>
                  <a:pt x="20" y="50"/>
                </a:cubicBezTo>
                <a:cubicBezTo>
                  <a:pt x="19" y="50"/>
                  <a:pt x="18" y="51"/>
                  <a:pt x="18" y="53"/>
                </a:cubicBezTo>
                <a:cubicBezTo>
                  <a:pt x="18" y="53"/>
                  <a:pt x="18" y="54"/>
                  <a:pt x="18" y="54"/>
                </a:cubicBezTo>
                <a:cubicBezTo>
                  <a:pt x="16" y="56"/>
                  <a:pt x="16" y="56"/>
                  <a:pt x="16" y="56"/>
                </a:cubicBezTo>
                <a:cubicBezTo>
                  <a:pt x="16" y="56"/>
                  <a:pt x="16" y="56"/>
                  <a:pt x="16" y="56"/>
                </a:cubicBezTo>
                <a:cubicBezTo>
                  <a:pt x="16" y="57"/>
                  <a:pt x="16" y="57"/>
                  <a:pt x="16" y="57"/>
                </a:cubicBezTo>
                <a:cubicBezTo>
                  <a:pt x="16" y="62"/>
                  <a:pt x="16" y="62"/>
                  <a:pt x="16" y="62"/>
                </a:cubicBezTo>
                <a:cubicBezTo>
                  <a:pt x="13" y="62"/>
                  <a:pt x="13" y="62"/>
                  <a:pt x="13" y="62"/>
                </a:cubicBezTo>
                <a:cubicBezTo>
                  <a:pt x="13" y="59"/>
                  <a:pt x="13" y="56"/>
                  <a:pt x="14" y="54"/>
                </a:cubicBezTo>
                <a:cubicBezTo>
                  <a:pt x="14" y="51"/>
                  <a:pt x="14" y="49"/>
                  <a:pt x="15" y="48"/>
                </a:cubicBezTo>
                <a:cubicBezTo>
                  <a:pt x="27" y="43"/>
                  <a:pt x="27" y="43"/>
                  <a:pt x="27" y="43"/>
                </a:cubicBezTo>
                <a:cubicBezTo>
                  <a:pt x="27" y="43"/>
                  <a:pt x="27" y="43"/>
                  <a:pt x="27" y="43"/>
                </a:cubicBezTo>
                <a:cubicBezTo>
                  <a:pt x="27" y="43"/>
                  <a:pt x="27" y="43"/>
                  <a:pt x="27" y="43"/>
                </a:cubicBezTo>
                <a:cubicBezTo>
                  <a:pt x="30" y="41"/>
                  <a:pt x="30" y="41"/>
                  <a:pt x="30" y="41"/>
                </a:cubicBezTo>
                <a:cubicBezTo>
                  <a:pt x="29" y="38"/>
                  <a:pt x="29" y="38"/>
                  <a:pt x="29" y="38"/>
                </a:cubicBezTo>
                <a:cubicBezTo>
                  <a:pt x="28" y="38"/>
                  <a:pt x="28" y="38"/>
                  <a:pt x="28" y="38"/>
                </a:cubicBezTo>
                <a:cubicBezTo>
                  <a:pt x="25" y="40"/>
                  <a:pt x="25" y="40"/>
                  <a:pt x="25" y="40"/>
                </a:cubicBezTo>
                <a:cubicBezTo>
                  <a:pt x="13" y="45"/>
                  <a:pt x="13" y="45"/>
                  <a:pt x="13" y="45"/>
                </a:cubicBezTo>
                <a:cubicBezTo>
                  <a:pt x="13" y="45"/>
                  <a:pt x="13" y="45"/>
                  <a:pt x="13" y="45"/>
                </a:cubicBezTo>
                <a:cubicBezTo>
                  <a:pt x="12" y="46"/>
                  <a:pt x="12" y="46"/>
                  <a:pt x="12" y="46"/>
                </a:cubicBezTo>
                <a:cubicBezTo>
                  <a:pt x="11" y="48"/>
                  <a:pt x="11" y="50"/>
                  <a:pt x="11" y="54"/>
                </a:cubicBezTo>
                <a:cubicBezTo>
                  <a:pt x="10" y="56"/>
                  <a:pt x="10" y="59"/>
                  <a:pt x="10" y="62"/>
                </a:cubicBezTo>
                <a:cubicBezTo>
                  <a:pt x="2" y="62"/>
                  <a:pt x="2" y="62"/>
                  <a:pt x="2" y="62"/>
                </a:cubicBezTo>
                <a:cubicBezTo>
                  <a:pt x="0" y="66"/>
                  <a:pt x="0" y="66"/>
                  <a:pt x="0" y="66"/>
                </a:cubicBezTo>
                <a:cubicBezTo>
                  <a:pt x="7" y="81"/>
                  <a:pt x="7" y="81"/>
                  <a:pt x="7" y="81"/>
                </a:cubicBezTo>
                <a:cubicBezTo>
                  <a:pt x="8" y="81"/>
                  <a:pt x="8" y="81"/>
                  <a:pt x="8" y="81"/>
                </a:cubicBezTo>
                <a:cubicBezTo>
                  <a:pt x="8" y="74"/>
                  <a:pt x="8" y="74"/>
                  <a:pt x="8" y="74"/>
                </a:cubicBezTo>
                <a:cubicBezTo>
                  <a:pt x="8" y="72"/>
                  <a:pt x="8" y="72"/>
                  <a:pt x="8" y="72"/>
                </a:cubicBezTo>
                <a:cubicBezTo>
                  <a:pt x="11" y="72"/>
                  <a:pt x="11" y="72"/>
                  <a:pt x="11" y="72"/>
                </a:cubicBezTo>
                <a:cubicBezTo>
                  <a:pt x="37" y="72"/>
                  <a:pt x="37" y="72"/>
                  <a:pt x="37" y="72"/>
                </a:cubicBezTo>
                <a:cubicBezTo>
                  <a:pt x="37" y="74"/>
                  <a:pt x="37" y="74"/>
                  <a:pt x="37" y="74"/>
                </a:cubicBezTo>
                <a:cubicBezTo>
                  <a:pt x="11" y="74"/>
                  <a:pt x="11" y="74"/>
                  <a:pt x="11" y="74"/>
                </a:cubicBezTo>
                <a:cubicBezTo>
                  <a:pt x="11" y="81"/>
                  <a:pt x="11" y="81"/>
                  <a:pt x="11" y="81"/>
                </a:cubicBezTo>
                <a:cubicBezTo>
                  <a:pt x="11" y="113"/>
                  <a:pt x="11" y="113"/>
                  <a:pt x="11" y="113"/>
                </a:cubicBezTo>
                <a:cubicBezTo>
                  <a:pt x="61" y="113"/>
                  <a:pt x="61" y="113"/>
                  <a:pt x="61" y="113"/>
                </a:cubicBezTo>
                <a:cubicBezTo>
                  <a:pt x="61" y="81"/>
                  <a:pt x="61" y="81"/>
                  <a:pt x="61" y="81"/>
                </a:cubicBezTo>
                <a:cubicBezTo>
                  <a:pt x="61" y="75"/>
                  <a:pt x="61" y="75"/>
                  <a:pt x="61" y="75"/>
                </a:cubicBezTo>
                <a:cubicBezTo>
                  <a:pt x="62" y="75"/>
                  <a:pt x="62" y="75"/>
                  <a:pt x="62" y="75"/>
                </a:cubicBezTo>
                <a:cubicBezTo>
                  <a:pt x="62" y="81"/>
                  <a:pt x="62" y="81"/>
                  <a:pt x="62" y="81"/>
                </a:cubicBezTo>
                <a:cubicBezTo>
                  <a:pt x="65" y="81"/>
                  <a:pt x="65" y="81"/>
                  <a:pt x="65" y="81"/>
                </a:cubicBezTo>
                <a:cubicBezTo>
                  <a:pt x="71" y="66"/>
                  <a:pt x="71" y="66"/>
                  <a:pt x="71" y="66"/>
                </a:cubicBezTo>
                <a:cubicBezTo>
                  <a:pt x="69" y="62"/>
                  <a:pt x="69" y="62"/>
                  <a:pt x="69" y="62"/>
                </a:cubicBezTo>
                <a:cubicBezTo>
                  <a:pt x="61" y="62"/>
                  <a:pt x="61" y="62"/>
                  <a:pt x="61" y="62"/>
                </a:cubicBezTo>
                <a:cubicBezTo>
                  <a:pt x="61" y="60"/>
                  <a:pt x="61" y="57"/>
                  <a:pt x="61" y="55"/>
                </a:cubicBezTo>
                <a:cubicBezTo>
                  <a:pt x="60" y="52"/>
                  <a:pt x="60" y="48"/>
                  <a:pt x="58" y="46"/>
                </a:cubicBezTo>
                <a:cubicBezTo>
                  <a:pt x="58" y="45"/>
                  <a:pt x="58" y="45"/>
                  <a:pt x="58" y="45"/>
                </a:cubicBezTo>
                <a:cubicBezTo>
                  <a:pt x="58" y="45"/>
                  <a:pt x="58" y="45"/>
                  <a:pt x="58" y="45"/>
                </a:cubicBezTo>
                <a:cubicBezTo>
                  <a:pt x="45" y="40"/>
                  <a:pt x="45" y="40"/>
                  <a:pt x="45" y="40"/>
                </a:cubicBezTo>
                <a:cubicBezTo>
                  <a:pt x="42" y="38"/>
                  <a:pt x="42" y="38"/>
                  <a:pt x="42" y="38"/>
                </a:cubicBezTo>
                <a:cubicBezTo>
                  <a:pt x="42" y="38"/>
                  <a:pt x="42" y="38"/>
                  <a:pt x="42" y="38"/>
                </a:cubicBezTo>
                <a:cubicBezTo>
                  <a:pt x="41" y="41"/>
                  <a:pt x="41" y="41"/>
                  <a:pt x="41" y="41"/>
                </a:cubicBezTo>
                <a:cubicBezTo>
                  <a:pt x="44" y="43"/>
                  <a:pt x="44" y="43"/>
                  <a:pt x="44" y="43"/>
                </a:cubicBezTo>
                <a:cubicBezTo>
                  <a:pt x="44" y="43"/>
                  <a:pt x="44" y="43"/>
                  <a:pt x="44" y="43"/>
                </a:cubicBezTo>
                <a:cubicBezTo>
                  <a:pt x="44" y="43"/>
                  <a:pt x="44" y="43"/>
                  <a:pt x="44" y="43"/>
                </a:cubicBezTo>
                <a:cubicBezTo>
                  <a:pt x="56" y="48"/>
                  <a:pt x="56" y="48"/>
                  <a:pt x="56" y="48"/>
                </a:cubicBezTo>
                <a:cubicBezTo>
                  <a:pt x="57" y="50"/>
                  <a:pt x="57" y="53"/>
                  <a:pt x="58" y="55"/>
                </a:cubicBezTo>
                <a:cubicBezTo>
                  <a:pt x="58" y="57"/>
                  <a:pt x="58" y="60"/>
                  <a:pt x="58" y="62"/>
                </a:cubicBezTo>
                <a:cubicBezTo>
                  <a:pt x="54" y="62"/>
                  <a:pt x="54" y="62"/>
                  <a:pt x="54" y="62"/>
                </a:cubicBezTo>
                <a:cubicBezTo>
                  <a:pt x="54" y="57"/>
                  <a:pt x="54" y="57"/>
                  <a:pt x="54" y="57"/>
                </a:cubicBezTo>
                <a:cubicBezTo>
                  <a:pt x="54" y="56"/>
                  <a:pt x="54" y="56"/>
                  <a:pt x="54" y="56"/>
                </a:cubicBezTo>
                <a:cubicBezTo>
                  <a:pt x="53" y="56"/>
                  <a:pt x="53" y="56"/>
                  <a:pt x="53" y="56"/>
                </a:cubicBezTo>
                <a:cubicBezTo>
                  <a:pt x="52" y="54"/>
                  <a:pt x="52" y="54"/>
                  <a:pt x="52" y="54"/>
                </a:cubicBezTo>
                <a:cubicBezTo>
                  <a:pt x="52" y="54"/>
                  <a:pt x="52" y="53"/>
                  <a:pt x="52" y="53"/>
                </a:cubicBezTo>
                <a:cubicBezTo>
                  <a:pt x="52" y="51"/>
                  <a:pt x="51" y="50"/>
                  <a:pt x="49" y="50"/>
                </a:cubicBezTo>
                <a:cubicBezTo>
                  <a:pt x="48" y="50"/>
                  <a:pt x="47" y="51"/>
                  <a:pt x="47" y="53"/>
                </a:cubicBezTo>
                <a:cubicBezTo>
                  <a:pt x="47" y="54"/>
                  <a:pt x="48" y="55"/>
                  <a:pt x="49" y="55"/>
                </a:cubicBezTo>
                <a:cubicBezTo>
                  <a:pt x="50" y="55"/>
                  <a:pt x="50" y="55"/>
                  <a:pt x="50" y="55"/>
                </a:cubicBezTo>
                <a:close/>
                <a:moveTo>
                  <a:pt x="26" y="28"/>
                </a:moveTo>
                <a:cubicBezTo>
                  <a:pt x="26" y="25"/>
                  <a:pt x="26" y="23"/>
                  <a:pt x="27" y="19"/>
                </a:cubicBezTo>
                <a:cubicBezTo>
                  <a:pt x="30" y="21"/>
                  <a:pt x="35" y="20"/>
                  <a:pt x="38" y="19"/>
                </a:cubicBezTo>
                <a:cubicBezTo>
                  <a:pt x="39" y="21"/>
                  <a:pt x="42" y="21"/>
                  <a:pt x="44" y="20"/>
                </a:cubicBezTo>
                <a:cubicBezTo>
                  <a:pt x="45" y="24"/>
                  <a:pt x="45" y="24"/>
                  <a:pt x="44" y="29"/>
                </a:cubicBezTo>
                <a:cubicBezTo>
                  <a:pt x="44" y="29"/>
                  <a:pt x="47" y="26"/>
                  <a:pt x="47" y="25"/>
                </a:cubicBezTo>
                <a:cubicBezTo>
                  <a:pt x="48" y="23"/>
                  <a:pt x="47" y="15"/>
                  <a:pt x="46" y="14"/>
                </a:cubicBezTo>
                <a:cubicBezTo>
                  <a:pt x="45" y="11"/>
                  <a:pt x="42" y="10"/>
                  <a:pt x="38" y="10"/>
                </a:cubicBezTo>
                <a:cubicBezTo>
                  <a:pt x="33" y="8"/>
                  <a:pt x="27" y="11"/>
                  <a:pt x="25" y="13"/>
                </a:cubicBezTo>
                <a:cubicBezTo>
                  <a:pt x="24" y="14"/>
                  <a:pt x="23" y="25"/>
                  <a:pt x="24" y="26"/>
                </a:cubicBezTo>
                <a:cubicBezTo>
                  <a:pt x="25" y="28"/>
                  <a:pt x="26" y="28"/>
                  <a:pt x="26" y="28"/>
                </a:cubicBezTo>
                <a:close/>
                <a:moveTo>
                  <a:pt x="59" y="6"/>
                </a:moveTo>
                <a:cubicBezTo>
                  <a:pt x="59" y="8"/>
                  <a:pt x="59" y="8"/>
                  <a:pt x="59" y="8"/>
                </a:cubicBezTo>
                <a:cubicBezTo>
                  <a:pt x="68" y="8"/>
                  <a:pt x="68" y="8"/>
                  <a:pt x="68" y="8"/>
                </a:cubicBezTo>
                <a:cubicBezTo>
                  <a:pt x="68" y="6"/>
                  <a:pt x="68" y="6"/>
                  <a:pt x="68" y="6"/>
                </a:cubicBezTo>
                <a:cubicBezTo>
                  <a:pt x="59" y="6"/>
                  <a:pt x="59" y="6"/>
                  <a:pt x="59" y="6"/>
                </a:cubicBezTo>
                <a:close/>
                <a:moveTo>
                  <a:pt x="98" y="20"/>
                </a:moveTo>
                <a:cubicBezTo>
                  <a:pt x="86" y="20"/>
                  <a:pt x="86" y="20"/>
                  <a:pt x="86" y="20"/>
                </a:cubicBezTo>
                <a:cubicBezTo>
                  <a:pt x="86" y="22"/>
                  <a:pt x="86" y="22"/>
                  <a:pt x="86" y="22"/>
                </a:cubicBezTo>
                <a:cubicBezTo>
                  <a:pt x="98" y="22"/>
                  <a:pt x="98" y="22"/>
                  <a:pt x="98" y="22"/>
                </a:cubicBezTo>
                <a:cubicBezTo>
                  <a:pt x="98" y="20"/>
                  <a:pt x="98" y="20"/>
                  <a:pt x="98" y="20"/>
                </a:cubicBezTo>
                <a:close/>
                <a:moveTo>
                  <a:pt x="83" y="20"/>
                </a:moveTo>
                <a:cubicBezTo>
                  <a:pt x="59" y="20"/>
                  <a:pt x="59" y="20"/>
                  <a:pt x="59" y="20"/>
                </a:cubicBezTo>
                <a:cubicBezTo>
                  <a:pt x="59" y="22"/>
                  <a:pt x="59" y="22"/>
                  <a:pt x="59" y="22"/>
                </a:cubicBezTo>
                <a:cubicBezTo>
                  <a:pt x="83" y="22"/>
                  <a:pt x="83" y="22"/>
                  <a:pt x="83" y="22"/>
                </a:cubicBezTo>
                <a:cubicBezTo>
                  <a:pt x="83" y="20"/>
                  <a:pt x="83" y="20"/>
                  <a:pt x="83" y="20"/>
                </a:cubicBezTo>
                <a:close/>
                <a:moveTo>
                  <a:pt x="76" y="13"/>
                </a:moveTo>
                <a:cubicBezTo>
                  <a:pt x="59" y="13"/>
                  <a:pt x="59" y="13"/>
                  <a:pt x="59" y="13"/>
                </a:cubicBezTo>
                <a:cubicBezTo>
                  <a:pt x="59" y="15"/>
                  <a:pt x="59" y="15"/>
                  <a:pt x="59" y="15"/>
                </a:cubicBezTo>
                <a:cubicBezTo>
                  <a:pt x="76" y="15"/>
                  <a:pt x="76" y="15"/>
                  <a:pt x="76" y="15"/>
                </a:cubicBezTo>
                <a:cubicBezTo>
                  <a:pt x="76" y="13"/>
                  <a:pt x="76" y="13"/>
                  <a:pt x="76" y="13"/>
                </a:cubicBezTo>
                <a:close/>
                <a:moveTo>
                  <a:pt x="85" y="13"/>
                </a:moveTo>
                <a:cubicBezTo>
                  <a:pt x="79" y="13"/>
                  <a:pt x="79" y="13"/>
                  <a:pt x="79" y="13"/>
                </a:cubicBezTo>
                <a:cubicBezTo>
                  <a:pt x="79" y="15"/>
                  <a:pt x="79" y="15"/>
                  <a:pt x="79" y="15"/>
                </a:cubicBezTo>
                <a:cubicBezTo>
                  <a:pt x="85" y="15"/>
                  <a:pt x="85" y="15"/>
                  <a:pt x="85" y="15"/>
                </a:cubicBezTo>
                <a:cubicBezTo>
                  <a:pt x="85" y="13"/>
                  <a:pt x="85" y="13"/>
                  <a:pt x="85" y="13"/>
                </a:cubicBezTo>
                <a:close/>
                <a:moveTo>
                  <a:pt x="98" y="13"/>
                </a:moveTo>
                <a:cubicBezTo>
                  <a:pt x="88" y="13"/>
                  <a:pt x="88" y="13"/>
                  <a:pt x="88" y="13"/>
                </a:cubicBezTo>
                <a:cubicBezTo>
                  <a:pt x="88" y="15"/>
                  <a:pt x="88" y="15"/>
                  <a:pt x="88" y="15"/>
                </a:cubicBezTo>
                <a:cubicBezTo>
                  <a:pt x="98" y="15"/>
                  <a:pt x="98" y="15"/>
                  <a:pt x="98" y="15"/>
                </a:cubicBezTo>
                <a:cubicBezTo>
                  <a:pt x="98" y="13"/>
                  <a:pt x="98" y="13"/>
                  <a:pt x="98" y="13"/>
                </a:cubicBezTo>
                <a:close/>
                <a:moveTo>
                  <a:pt x="80" y="6"/>
                </a:moveTo>
                <a:cubicBezTo>
                  <a:pt x="80" y="8"/>
                  <a:pt x="80" y="8"/>
                  <a:pt x="80" y="8"/>
                </a:cubicBezTo>
                <a:cubicBezTo>
                  <a:pt x="98" y="8"/>
                  <a:pt x="98" y="8"/>
                  <a:pt x="98" y="8"/>
                </a:cubicBezTo>
                <a:cubicBezTo>
                  <a:pt x="98" y="6"/>
                  <a:pt x="98" y="6"/>
                  <a:pt x="98" y="6"/>
                </a:cubicBezTo>
                <a:cubicBezTo>
                  <a:pt x="80" y="6"/>
                  <a:pt x="80" y="6"/>
                  <a:pt x="80" y="6"/>
                </a:cubicBezTo>
                <a:close/>
                <a:moveTo>
                  <a:pt x="71" y="6"/>
                </a:moveTo>
                <a:cubicBezTo>
                  <a:pt x="71" y="8"/>
                  <a:pt x="71" y="8"/>
                  <a:pt x="71" y="8"/>
                </a:cubicBezTo>
                <a:cubicBezTo>
                  <a:pt x="78" y="8"/>
                  <a:pt x="78" y="8"/>
                  <a:pt x="78" y="8"/>
                </a:cubicBezTo>
                <a:cubicBezTo>
                  <a:pt x="78" y="6"/>
                  <a:pt x="78" y="6"/>
                  <a:pt x="78" y="6"/>
                </a:cubicBezTo>
                <a:lnTo>
                  <a:pt x="71" y="6"/>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43" name="Freeform 55">
            <a:extLst>
              <a:ext uri="{FF2B5EF4-FFF2-40B4-BE49-F238E27FC236}">
                <a16:creationId xmlns:a16="http://schemas.microsoft.com/office/drawing/2014/main" id="{E643CF79-14CB-463F-B7E7-945B976246D7}"/>
              </a:ext>
            </a:extLst>
          </p:cNvPr>
          <p:cNvSpPr>
            <a:spLocks noEditPoints="1" noChangeArrowheads="1"/>
          </p:cNvSpPr>
          <p:nvPr/>
        </p:nvSpPr>
        <p:spPr bwMode="auto">
          <a:xfrm>
            <a:off x="6176963" y="3243263"/>
            <a:ext cx="322262" cy="269875"/>
          </a:xfrm>
          <a:custGeom>
            <a:avLst/>
            <a:gdLst>
              <a:gd name="T0" fmla="*/ 0 w 86"/>
              <a:gd name="T1" fmla="*/ 324015861 h 96"/>
              <a:gd name="T2" fmla="*/ 182542687 w 86"/>
              <a:gd name="T3" fmla="*/ 489974930 h 96"/>
              <a:gd name="T4" fmla="*/ 379126254 w 86"/>
              <a:gd name="T5" fmla="*/ 403044257 h 96"/>
              <a:gd name="T6" fmla="*/ 379126254 w 86"/>
              <a:gd name="T7" fmla="*/ 403044257 h 96"/>
              <a:gd name="T8" fmla="*/ 379126254 w 86"/>
              <a:gd name="T9" fmla="*/ 403044257 h 96"/>
              <a:gd name="T10" fmla="*/ 379126254 w 86"/>
              <a:gd name="T11" fmla="*/ 403044257 h 96"/>
              <a:gd name="T12" fmla="*/ 379126254 w 86"/>
              <a:gd name="T13" fmla="*/ 403044257 h 96"/>
              <a:gd name="T14" fmla="*/ 379126254 w 86"/>
              <a:gd name="T15" fmla="*/ 403044257 h 96"/>
              <a:gd name="T16" fmla="*/ 379126254 w 86"/>
              <a:gd name="T17" fmla="*/ 403044257 h 96"/>
              <a:gd name="T18" fmla="*/ 379126254 w 86"/>
              <a:gd name="T19" fmla="*/ 403044257 h 96"/>
              <a:gd name="T20" fmla="*/ 379126254 w 86"/>
              <a:gd name="T21" fmla="*/ 403044257 h 96"/>
              <a:gd name="T22" fmla="*/ 379126254 w 86"/>
              <a:gd name="T23" fmla="*/ 395141979 h 96"/>
              <a:gd name="T24" fmla="*/ 379126254 w 86"/>
              <a:gd name="T25" fmla="*/ 395141979 h 96"/>
              <a:gd name="T26" fmla="*/ 379126254 w 86"/>
              <a:gd name="T27" fmla="*/ 395141979 h 96"/>
              <a:gd name="T28" fmla="*/ 393170882 w 86"/>
              <a:gd name="T29" fmla="*/ 395141979 h 96"/>
              <a:gd name="T30" fmla="*/ 393170882 w 86"/>
              <a:gd name="T31" fmla="*/ 395141979 h 96"/>
              <a:gd name="T32" fmla="*/ 393170882 w 86"/>
              <a:gd name="T33" fmla="*/ 395141979 h 96"/>
              <a:gd name="T34" fmla="*/ 393170882 w 86"/>
              <a:gd name="T35" fmla="*/ 395141979 h 96"/>
              <a:gd name="T36" fmla="*/ 393170882 w 86"/>
              <a:gd name="T37" fmla="*/ 395141979 h 96"/>
              <a:gd name="T38" fmla="*/ 393170882 w 86"/>
              <a:gd name="T39" fmla="*/ 395141979 h 96"/>
              <a:gd name="T40" fmla="*/ 393170882 w 86"/>
              <a:gd name="T41" fmla="*/ 395141979 h 96"/>
              <a:gd name="T42" fmla="*/ 393170882 w 86"/>
              <a:gd name="T43" fmla="*/ 395141979 h 96"/>
              <a:gd name="T44" fmla="*/ 393170882 w 86"/>
              <a:gd name="T45" fmla="*/ 395141979 h 96"/>
              <a:gd name="T46" fmla="*/ 393170882 w 86"/>
              <a:gd name="T47" fmla="*/ 395141979 h 96"/>
              <a:gd name="T48" fmla="*/ 407211762 w 86"/>
              <a:gd name="T49" fmla="*/ 395141979 h 96"/>
              <a:gd name="T50" fmla="*/ 505501672 w 86"/>
              <a:gd name="T51" fmla="*/ 252889742 h 96"/>
              <a:gd name="T52" fmla="*/ 1053129733 w 86"/>
              <a:gd name="T53" fmla="*/ 395141979 h 96"/>
              <a:gd name="T54" fmla="*/ 1151423390 w 86"/>
              <a:gd name="T55" fmla="*/ 237085188 h 96"/>
              <a:gd name="T56" fmla="*/ 744211628 w 86"/>
              <a:gd name="T57" fmla="*/ 102738039 h 96"/>
              <a:gd name="T58" fmla="*/ 491460792 w 86"/>
              <a:gd name="T59" fmla="*/ 23709643 h 96"/>
              <a:gd name="T60" fmla="*/ 28081761 w 86"/>
              <a:gd name="T61" fmla="*/ 0 h 96"/>
              <a:gd name="T62" fmla="*/ 126375418 w 86"/>
              <a:gd name="T63" fmla="*/ 237085188 h 96"/>
              <a:gd name="T64" fmla="*/ 322958985 w 86"/>
              <a:gd name="T65" fmla="*/ 284501663 h 96"/>
              <a:gd name="T66" fmla="*/ 1011007091 w 86"/>
              <a:gd name="T67" fmla="*/ 355627781 h 96"/>
              <a:gd name="T68" fmla="*/ 575713569 w 86"/>
              <a:gd name="T69" fmla="*/ 284501663 h 96"/>
              <a:gd name="T70" fmla="*/ 575713569 w 86"/>
              <a:gd name="T71" fmla="*/ 308211306 h 96"/>
              <a:gd name="T72" fmla="*/ 702088987 w 86"/>
              <a:gd name="T73" fmla="*/ 205473267 h 96"/>
              <a:gd name="T74" fmla="*/ 435293523 w 86"/>
              <a:gd name="T75" fmla="*/ 205473267 h 96"/>
              <a:gd name="T76" fmla="*/ 702088987 w 86"/>
              <a:gd name="T77" fmla="*/ 181766435 h 96"/>
              <a:gd name="T78" fmla="*/ 421252642 w 86"/>
              <a:gd name="T79" fmla="*/ 142252237 h 96"/>
              <a:gd name="T80" fmla="*/ 421252642 w 86"/>
              <a:gd name="T81" fmla="*/ 158056792 h 96"/>
              <a:gd name="T82" fmla="*/ 84249030 w 86"/>
              <a:gd name="T83" fmla="*/ 758672038 h 96"/>
              <a:gd name="T84" fmla="*/ 393170882 w 86"/>
              <a:gd name="T85" fmla="*/ 434656177 h 96"/>
              <a:gd name="T86" fmla="*/ 1207590659 w 86"/>
              <a:gd name="T87" fmla="*/ 450460732 h 96"/>
              <a:gd name="T88" fmla="*/ 1039088852 w 86"/>
              <a:gd name="T89" fmla="*/ 758672038 h 96"/>
              <a:gd name="T90" fmla="*/ 379126254 w 86"/>
              <a:gd name="T91" fmla="*/ 229182910 h 96"/>
              <a:gd name="T92" fmla="*/ 758256255 w 86"/>
              <a:gd name="T93" fmla="*/ 229182910 h 96"/>
              <a:gd name="T94" fmla="*/ 463379031 w 86"/>
              <a:gd name="T95" fmla="*/ 244987465 h 96"/>
              <a:gd name="T96" fmla="*/ 168501806 w 86"/>
              <a:gd name="T97" fmla="*/ 229182910 h 96"/>
              <a:gd name="T98" fmla="*/ 421252642 w 86"/>
              <a:gd name="T99" fmla="*/ 23709643 h 96"/>
              <a:gd name="T100" fmla="*/ 322958985 w 86"/>
              <a:gd name="T101" fmla="*/ 94832951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
              <a:gd name="T154" fmla="*/ 0 h 96"/>
              <a:gd name="T155" fmla="*/ 86 w 86"/>
              <a:gd name="T156" fmla="*/ 96 h 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44" name="Freeform 56">
            <a:extLst>
              <a:ext uri="{FF2B5EF4-FFF2-40B4-BE49-F238E27FC236}">
                <a16:creationId xmlns:a16="http://schemas.microsoft.com/office/drawing/2014/main" id="{32D5F868-42A0-4639-A184-261FF7E16B17}"/>
              </a:ext>
            </a:extLst>
          </p:cNvPr>
          <p:cNvSpPr>
            <a:spLocks noEditPoints="1" noChangeArrowheads="1"/>
          </p:cNvSpPr>
          <p:nvPr/>
        </p:nvSpPr>
        <p:spPr bwMode="auto">
          <a:xfrm>
            <a:off x="5403850" y="4314825"/>
            <a:ext cx="420688" cy="222250"/>
          </a:xfrm>
          <a:custGeom>
            <a:avLst/>
            <a:gdLst>
              <a:gd name="T0" fmla="*/ 169304383 w 112"/>
              <a:gd name="T1" fmla="*/ 213694782 h 79"/>
              <a:gd name="T2" fmla="*/ 141084482 w 112"/>
              <a:gd name="T3" fmla="*/ 134548462 h 79"/>
              <a:gd name="T4" fmla="*/ 211628601 w 112"/>
              <a:gd name="T5" fmla="*/ 118718073 h 79"/>
              <a:gd name="T6" fmla="*/ 225736673 w 112"/>
              <a:gd name="T7" fmla="*/ 87060108 h 79"/>
              <a:gd name="T8" fmla="*/ 211628601 w 112"/>
              <a:gd name="T9" fmla="*/ 0 h 79"/>
              <a:gd name="T10" fmla="*/ 239844746 w 112"/>
              <a:gd name="T11" fmla="*/ 0 h 79"/>
              <a:gd name="T12" fmla="*/ 268064647 w 112"/>
              <a:gd name="T13" fmla="*/ 0 h 79"/>
              <a:gd name="T14" fmla="*/ 253956575 w 112"/>
              <a:gd name="T15" fmla="*/ 118718073 h 79"/>
              <a:gd name="T16" fmla="*/ 268064647 w 112"/>
              <a:gd name="T17" fmla="*/ 71232532 h 79"/>
              <a:gd name="T18" fmla="*/ 282172720 w 112"/>
              <a:gd name="T19" fmla="*/ 118718073 h 79"/>
              <a:gd name="T20" fmla="*/ 338605010 w 112"/>
              <a:gd name="T21" fmla="*/ 134548462 h 79"/>
              <a:gd name="T22" fmla="*/ 310388865 w 112"/>
              <a:gd name="T23" fmla="*/ 213694782 h 79"/>
              <a:gd name="T24" fmla="*/ 917058522 w 112"/>
              <a:gd name="T25" fmla="*/ 197864392 h 79"/>
              <a:gd name="T26" fmla="*/ 1015818787 w 112"/>
              <a:gd name="T27" fmla="*/ 174120215 h 79"/>
              <a:gd name="T28" fmla="*/ 804190186 w 112"/>
              <a:gd name="T29" fmla="*/ 174120215 h 79"/>
              <a:gd name="T30" fmla="*/ 804190186 w 112"/>
              <a:gd name="T31" fmla="*/ 15830389 h 79"/>
              <a:gd name="T32" fmla="*/ 818298258 w 112"/>
              <a:gd name="T33" fmla="*/ 7913788 h 79"/>
              <a:gd name="T34" fmla="*/ 1312099579 w 112"/>
              <a:gd name="T35" fmla="*/ 7913788 h 79"/>
              <a:gd name="T36" fmla="*/ 1312099579 w 112"/>
              <a:gd name="T37" fmla="*/ 166206427 h 79"/>
              <a:gd name="T38" fmla="*/ 1297991506 w 112"/>
              <a:gd name="T39" fmla="*/ 174120215 h 79"/>
              <a:gd name="T40" fmla="*/ 1100470978 w 112"/>
              <a:gd name="T41" fmla="*/ 182036816 h 79"/>
              <a:gd name="T42" fmla="*/ 1199231242 w 112"/>
              <a:gd name="T43" fmla="*/ 213694782 h 79"/>
              <a:gd name="T44" fmla="*/ 1580164226 w 112"/>
              <a:gd name="T45" fmla="*/ 261183136 h 79"/>
              <a:gd name="T46" fmla="*/ 1509620107 w 112"/>
              <a:gd name="T47" fmla="*/ 625253956 h 79"/>
              <a:gd name="T48" fmla="*/ 1410859843 w 112"/>
              <a:gd name="T49" fmla="*/ 261183136 h 79"/>
              <a:gd name="T50" fmla="*/ 169304383 w 112"/>
              <a:gd name="T51" fmla="*/ 625253956 h 79"/>
              <a:gd name="T52" fmla="*/ 84652192 w 112"/>
              <a:gd name="T53" fmla="*/ 261183136 h 79"/>
              <a:gd name="T54" fmla="*/ 0 w 112"/>
              <a:gd name="T55" fmla="*/ 213694782 h 79"/>
              <a:gd name="T56" fmla="*/ 197520528 w 112"/>
              <a:gd name="T57" fmla="*/ 197864392 h 79"/>
              <a:gd name="T58" fmla="*/ 211628601 w 112"/>
              <a:gd name="T59" fmla="*/ 134548462 h 79"/>
              <a:gd name="T60" fmla="*/ 1255667289 w 112"/>
              <a:gd name="T61" fmla="*/ 39571753 h 79"/>
              <a:gd name="T62" fmla="*/ 860626232 w 112"/>
              <a:gd name="T63" fmla="*/ 142462250 h 79"/>
              <a:gd name="T64" fmla="*/ 1255667289 w 112"/>
              <a:gd name="T65" fmla="*/ 39571753 h 79"/>
              <a:gd name="T66" fmla="*/ 1001710714 w 112"/>
              <a:gd name="T67" fmla="*/ 609423566 h 79"/>
              <a:gd name="T68" fmla="*/ 1368535625 w 112"/>
              <a:gd name="T69" fmla="*/ 284924500 h 79"/>
              <a:gd name="T70" fmla="*/ 225736673 w 112"/>
              <a:gd name="T71" fmla="*/ 443217139 h 79"/>
              <a:gd name="T72" fmla="*/ 592561585 w 112"/>
              <a:gd name="T73" fmla="*/ 561938025 h 79"/>
              <a:gd name="T74" fmla="*/ 225736673 w 112"/>
              <a:gd name="T75" fmla="*/ 443217139 h 79"/>
              <a:gd name="T76" fmla="*/ 225736673 w 112"/>
              <a:gd name="T77" fmla="*/ 411559174 h 79"/>
              <a:gd name="T78" fmla="*/ 592561585 w 112"/>
              <a:gd name="T79" fmla="*/ 300754889 h 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2"/>
              <a:gd name="T121" fmla="*/ 0 h 79"/>
              <a:gd name="T122" fmla="*/ 112 w 112"/>
              <a:gd name="T123" fmla="*/ 79 h 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2" h="79">
                <a:moveTo>
                  <a:pt x="0" y="27"/>
                </a:moveTo>
                <a:cubicBezTo>
                  <a:pt x="12" y="27"/>
                  <a:pt x="12" y="27"/>
                  <a:pt x="12" y="27"/>
                </a:cubicBezTo>
                <a:cubicBezTo>
                  <a:pt x="11" y="17"/>
                  <a:pt x="11" y="17"/>
                  <a:pt x="11" y="17"/>
                </a:cubicBezTo>
                <a:cubicBezTo>
                  <a:pt x="10" y="17"/>
                  <a:pt x="10" y="17"/>
                  <a:pt x="10" y="17"/>
                </a:cubicBezTo>
                <a:cubicBezTo>
                  <a:pt x="10" y="15"/>
                  <a:pt x="10" y="15"/>
                  <a:pt x="10" y="15"/>
                </a:cubicBezTo>
                <a:cubicBezTo>
                  <a:pt x="15" y="15"/>
                  <a:pt x="15" y="15"/>
                  <a:pt x="15" y="15"/>
                </a:cubicBezTo>
                <a:cubicBezTo>
                  <a:pt x="11" y="14"/>
                  <a:pt x="8" y="12"/>
                  <a:pt x="9" y="8"/>
                </a:cubicBezTo>
                <a:cubicBezTo>
                  <a:pt x="12" y="7"/>
                  <a:pt x="15" y="9"/>
                  <a:pt x="16" y="11"/>
                </a:cubicBezTo>
                <a:cubicBezTo>
                  <a:pt x="16" y="8"/>
                  <a:pt x="16" y="8"/>
                  <a:pt x="16" y="8"/>
                </a:cubicBezTo>
                <a:cubicBezTo>
                  <a:pt x="12" y="7"/>
                  <a:pt x="11" y="2"/>
                  <a:pt x="15" y="0"/>
                </a:cubicBezTo>
                <a:cubicBezTo>
                  <a:pt x="15" y="2"/>
                  <a:pt x="15" y="2"/>
                  <a:pt x="15" y="2"/>
                </a:cubicBezTo>
                <a:cubicBezTo>
                  <a:pt x="17" y="0"/>
                  <a:pt x="17" y="0"/>
                  <a:pt x="17" y="0"/>
                </a:cubicBezTo>
                <a:cubicBezTo>
                  <a:pt x="18" y="2"/>
                  <a:pt x="18" y="2"/>
                  <a:pt x="18" y="2"/>
                </a:cubicBezTo>
                <a:cubicBezTo>
                  <a:pt x="19" y="0"/>
                  <a:pt x="19" y="0"/>
                  <a:pt x="19" y="0"/>
                </a:cubicBezTo>
                <a:cubicBezTo>
                  <a:pt x="22" y="2"/>
                  <a:pt x="21" y="7"/>
                  <a:pt x="18" y="8"/>
                </a:cubicBezTo>
                <a:cubicBezTo>
                  <a:pt x="18" y="15"/>
                  <a:pt x="18" y="15"/>
                  <a:pt x="18" y="15"/>
                </a:cubicBezTo>
                <a:cubicBezTo>
                  <a:pt x="19" y="15"/>
                  <a:pt x="19" y="15"/>
                  <a:pt x="19" y="15"/>
                </a:cubicBezTo>
                <a:cubicBezTo>
                  <a:pt x="19" y="9"/>
                  <a:pt x="19" y="9"/>
                  <a:pt x="19" y="9"/>
                </a:cubicBezTo>
                <a:cubicBezTo>
                  <a:pt x="20" y="8"/>
                  <a:pt x="22" y="8"/>
                  <a:pt x="24" y="8"/>
                </a:cubicBezTo>
                <a:cubicBezTo>
                  <a:pt x="25" y="11"/>
                  <a:pt x="22" y="14"/>
                  <a:pt x="20" y="15"/>
                </a:cubicBezTo>
                <a:cubicBezTo>
                  <a:pt x="24" y="15"/>
                  <a:pt x="24" y="15"/>
                  <a:pt x="24" y="15"/>
                </a:cubicBezTo>
                <a:cubicBezTo>
                  <a:pt x="24" y="17"/>
                  <a:pt x="24" y="17"/>
                  <a:pt x="24" y="17"/>
                </a:cubicBezTo>
                <a:cubicBezTo>
                  <a:pt x="24" y="17"/>
                  <a:pt x="24" y="17"/>
                  <a:pt x="24" y="17"/>
                </a:cubicBezTo>
                <a:cubicBezTo>
                  <a:pt x="22" y="27"/>
                  <a:pt x="22" y="27"/>
                  <a:pt x="22" y="27"/>
                </a:cubicBezTo>
                <a:cubicBezTo>
                  <a:pt x="65" y="27"/>
                  <a:pt x="65" y="27"/>
                  <a:pt x="65" y="27"/>
                </a:cubicBezTo>
                <a:cubicBezTo>
                  <a:pt x="65" y="25"/>
                  <a:pt x="65" y="25"/>
                  <a:pt x="65" y="25"/>
                </a:cubicBezTo>
                <a:cubicBezTo>
                  <a:pt x="67" y="24"/>
                  <a:pt x="69" y="23"/>
                  <a:pt x="72" y="23"/>
                </a:cubicBezTo>
                <a:cubicBezTo>
                  <a:pt x="72" y="22"/>
                  <a:pt x="72" y="22"/>
                  <a:pt x="72" y="22"/>
                </a:cubicBezTo>
                <a:cubicBezTo>
                  <a:pt x="58" y="22"/>
                  <a:pt x="58" y="22"/>
                  <a:pt x="58" y="22"/>
                </a:cubicBezTo>
                <a:cubicBezTo>
                  <a:pt x="57" y="22"/>
                  <a:pt x="57" y="22"/>
                  <a:pt x="57" y="22"/>
                </a:cubicBezTo>
                <a:cubicBezTo>
                  <a:pt x="57" y="21"/>
                  <a:pt x="57" y="21"/>
                  <a:pt x="57" y="21"/>
                </a:cubicBezTo>
                <a:cubicBezTo>
                  <a:pt x="57" y="2"/>
                  <a:pt x="57" y="2"/>
                  <a:pt x="57" y="2"/>
                </a:cubicBezTo>
                <a:cubicBezTo>
                  <a:pt x="57" y="1"/>
                  <a:pt x="57" y="1"/>
                  <a:pt x="57" y="1"/>
                </a:cubicBezTo>
                <a:cubicBezTo>
                  <a:pt x="58" y="1"/>
                  <a:pt x="58" y="1"/>
                  <a:pt x="58" y="1"/>
                </a:cubicBezTo>
                <a:cubicBezTo>
                  <a:pt x="92" y="1"/>
                  <a:pt x="92" y="1"/>
                  <a:pt x="92" y="1"/>
                </a:cubicBezTo>
                <a:cubicBezTo>
                  <a:pt x="93" y="1"/>
                  <a:pt x="93" y="1"/>
                  <a:pt x="93" y="1"/>
                </a:cubicBezTo>
                <a:cubicBezTo>
                  <a:pt x="93" y="2"/>
                  <a:pt x="93" y="2"/>
                  <a:pt x="93" y="2"/>
                </a:cubicBezTo>
                <a:cubicBezTo>
                  <a:pt x="93" y="21"/>
                  <a:pt x="93" y="21"/>
                  <a:pt x="93" y="21"/>
                </a:cubicBezTo>
                <a:cubicBezTo>
                  <a:pt x="93" y="22"/>
                  <a:pt x="93" y="22"/>
                  <a:pt x="93" y="22"/>
                </a:cubicBezTo>
                <a:cubicBezTo>
                  <a:pt x="92" y="22"/>
                  <a:pt x="92" y="22"/>
                  <a:pt x="92" y="22"/>
                </a:cubicBezTo>
                <a:cubicBezTo>
                  <a:pt x="78" y="22"/>
                  <a:pt x="78" y="22"/>
                  <a:pt x="78" y="22"/>
                </a:cubicBezTo>
                <a:cubicBezTo>
                  <a:pt x="78" y="23"/>
                  <a:pt x="78" y="23"/>
                  <a:pt x="78" y="23"/>
                </a:cubicBezTo>
                <a:cubicBezTo>
                  <a:pt x="80" y="23"/>
                  <a:pt x="83" y="24"/>
                  <a:pt x="85" y="25"/>
                </a:cubicBezTo>
                <a:cubicBezTo>
                  <a:pt x="85" y="27"/>
                  <a:pt x="85" y="27"/>
                  <a:pt x="85" y="27"/>
                </a:cubicBezTo>
                <a:cubicBezTo>
                  <a:pt x="112" y="27"/>
                  <a:pt x="112" y="27"/>
                  <a:pt x="112" y="27"/>
                </a:cubicBezTo>
                <a:cubicBezTo>
                  <a:pt x="112" y="33"/>
                  <a:pt x="112" y="33"/>
                  <a:pt x="112" y="33"/>
                </a:cubicBezTo>
                <a:cubicBezTo>
                  <a:pt x="107" y="33"/>
                  <a:pt x="107" y="33"/>
                  <a:pt x="107" y="33"/>
                </a:cubicBezTo>
                <a:cubicBezTo>
                  <a:pt x="107" y="79"/>
                  <a:pt x="107" y="79"/>
                  <a:pt x="107" y="79"/>
                </a:cubicBezTo>
                <a:cubicBezTo>
                  <a:pt x="100" y="79"/>
                  <a:pt x="100" y="79"/>
                  <a:pt x="100" y="79"/>
                </a:cubicBezTo>
                <a:cubicBezTo>
                  <a:pt x="100" y="33"/>
                  <a:pt x="100" y="33"/>
                  <a:pt x="100" y="33"/>
                </a:cubicBezTo>
                <a:cubicBezTo>
                  <a:pt x="12" y="33"/>
                  <a:pt x="12" y="33"/>
                  <a:pt x="12" y="33"/>
                </a:cubicBezTo>
                <a:cubicBezTo>
                  <a:pt x="12" y="79"/>
                  <a:pt x="12" y="79"/>
                  <a:pt x="12" y="79"/>
                </a:cubicBezTo>
                <a:cubicBezTo>
                  <a:pt x="6" y="79"/>
                  <a:pt x="6" y="79"/>
                  <a:pt x="6" y="79"/>
                </a:cubicBezTo>
                <a:cubicBezTo>
                  <a:pt x="6" y="33"/>
                  <a:pt x="6" y="33"/>
                  <a:pt x="6" y="33"/>
                </a:cubicBezTo>
                <a:cubicBezTo>
                  <a:pt x="0" y="33"/>
                  <a:pt x="0" y="33"/>
                  <a:pt x="0" y="33"/>
                </a:cubicBezTo>
                <a:cubicBezTo>
                  <a:pt x="0" y="27"/>
                  <a:pt x="0" y="27"/>
                  <a:pt x="0" y="27"/>
                </a:cubicBezTo>
                <a:close/>
                <a:moveTo>
                  <a:pt x="13" y="17"/>
                </a:moveTo>
                <a:cubicBezTo>
                  <a:pt x="14" y="25"/>
                  <a:pt x="14" y="25"/>
                  <a:pt x="14" y="25"/>
                </a:cubicBezTo>
                <a:cubicBezTo>
                  <a:pt x="16" y="25"/>
                  <a:pt x="16" y="25"/>
                  <a:pt x="16" y="25"/>
                </a:cubicBezTo>
                <a:cubicBezTo>
                  <a:pt x="15" y="17"/>
                  <a:pt x="15" y="17"/>
                  <a:pt x="15" y="17"/>
                </a:cubicBezTo>
                <a:cubicBezTo>
                  <a:pt x="13" y="17"/>
                  <a:pt x="13" y="17"/>
                  <a:pt x="13" y="17"/>
                </a:cubicBezTo>
                <a:close/>
                <a:moveTo>
                  <a:pt x="89" y="5"/>
                </a:moveTo>
                <a:cubicBezTo>
                  <a:pt x="61" y="5"/>
                  <a:pt x="61" y="5"/>
                  <a:pt x="61" y="5"/>
                </a:cubicBezTo>
                <a:cubicBezTo>
                  <a:pt x="61" y="18"/>
                  <a:pt x="61" y="18"/>
                  <a:pt x="61" y="18"/>
                </a:cubicBezTo>
                <a:cubicBezTo>
                  <a:pt x="89" y="18"/>
                  <a:pt x="89" y="18"/>
                  <a:pt x="89" y="18"/>
                </a:cubicBezTo>
                <a:cubicBezTo>
                  <a:pt x="89" y="5"/>
                  <a:pt x="89" y="5"/>
                  <a:pt x="89" y="5"/>
                </a:cubicBezTo>
                <a:close/>
                <a:moveTo>
                  <a:pt x="71" y="36"/>
                </a:moveTo>
                <a:cubicBezTo>
                  <a:pt x="71" y="77"/>
                  <a:pt x="71" y="77"/>
                  <a:pt x="71" y="77"/>
                </a:cubicBezTo>
                <a:cubicBezTo>
                  <a:pt x="97" y="77"/>
                  <a:pt x="97" y="77"/>
                  <a:pt x="97" y="77"/>
                </a:cubicBezTo>
                <a:cubicBezTo>
                  <a:pt x="97" y="36"/>
                  <a:pt x="97" y="36"/>
                  <a:pt x="97" y="36"/>
                </a:cubicBezTo>
                <a:cubicBezTo>
                  <a:pt x="71" y="36"/>
                  <a:pt x="71" y="36"/>
                  <a:pt x="71" y="36"/>
                </a:cubicBezTo>
                <a:close/>
                <a:moveTo>
                  <a:pt x="16" y="56"/>
                </a:moveTo>
                <a:cubicBezTo>
                  <a:pt x="16" y="71"/>
                  <a:pt x="16" y="71"/>
                  <a:pt x="16" y="71"/>
                </a:cubicBezTo>
                <a:cubicBezTo>
                  <a:pt x="42" y="71"/>
                  <a:pt x="42" y="71"/>
                  <a:pt x="42" y="71"/>
                </a:cubicBezTo>
                <a:cubicBezTo>
                  <a:pt x="42" y="56"/>
                  <a:pt x="42" y="56"/>
                  <a:pt x="42" y="56"/>
                </a:cubicBezTo>
                <a:cubicBezTo>
                  <a:pt x="16" y="56"/>
                  <a:pt x="16" y="56"/>
                  <a:pt x="16" y="56"/>
                </a:cubicBezTo>
                <a:close/>
                <a:moveTo>
                  <a:pt x="16" y="38"/>
                </a:moveTo>
                <a:cubicBezTo>
                  <a:pt x="16" y="52"/>
                  <a:pt x="16" y="52"/>
                  <a:pt x="16" y="52"/>
                </a:cubicBezTo>
                <a:cubicBezTo>
                  <a:pt x="42" y="52"/>
                  <a:pt x="42" y="52"/>
                  <a:pt x="42" y="52"/>
                </a:cubicBezTo>
                <a:cubicBezTo>
                  <a:pt x="42" y="38"/>
                  <a:pt x="42" y="38"/>
                  <a:pt x="42" y="38"/>
                </a:cubicBezTo>
                <a:lnTo>
                  <a:pt x="16" y="38"/>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45" name="Freeform 57">
            <a:extLst>
              <a:ext uri="{FF2B5EF4-FFF2-40B4-BE49-F238E27FC236}">
                <a16:creationId xmlns:a16="http://schemas.microsoft.com/office/drawing/2014/main" id="{1EC6CCFF-C0F0-4E94-B07C-24478A055BCD}"/>
              </a:ext>
            </a:extLst>
          </p:cNvPr>
          <p:cNvSpPr>
            <a:spLocks noEditPoints="1" noChangeArrowheads="1"/>
          </p:cNvSpPr>
          <p:nvPr/>
        </p:nvSpPr>
        <p:spPr bwMode="auto">
          <a:xfrm>
            <a:off x="4714875" y="4843463"/>
            <a:ext cx="412750" cy="244475"/>
          </a:xfrm>
          <a:custGeom>
            <a:avLst/>
            <a:gdLst>
              <a:gd name="T0" fmla="*/ 630039063 w 260"/>
              <a:gd name="T1" fmla="*/ 46477546 h 206"/>
              <a:gd name="T2" fmla="*/ 655240625 w 260"/>
              <a:gd name="T3" fmla="*/ 205630771 h 206"/>
              <a:gd name="T4" fmla="*/ 244455950 w 260"/>
              <a:gd name="T5" fmla="*/ 219714192 h 206"/>
              <a:gd name="T6" fmla="*/ 219254388 w 260"/>
              <a:gd name="T7" fmla="*/ 63379550 h 206"/>
              <a:gd name="T8" fmla="*/ 171370625 w 260"/>
              <a:gd name="T9" fmla="*/ 56337246 h 206"/>
              <a:gd name="T10" fmla="*/ 529232813 w 260"/>
              <a:gd name="T11" fmla="*/ 36619032 h 206"/>
              <a:gd name="T12" fmla="*/ 534273125 w 260"/>
              <a:gd name="T13" fmla="*/ 46477546 h 206"/>
              <a:gd name="T14" fmla="*/ 123488450 w 260"/>
              <a:gd name="T15" fmla="*/ 99998582 h 206"/>
              <a:gd name="T16" fmla="*/ 10080625 w 260"/>
              <a:gd name="T17" fmla="*/ 119716797 h 206"/>
              <a:gd name="T18" fmla="*/ 0 w 260"/>
              <a:gd name="T19" fmla="*/ 99998582 h 206"/>
              <a:gd name="T20" fmla="*/ 5040313 w 260"/>
              <a:gd name="T21" fmla="*/ 180278951 h 206"/>
              <a:gd name="T22" fmla="*/ 189012513 w 260"/>
              <a:gd name="T23" fmla="*/ 166194342 h 206"/>
              <a:gd name="T24" fmla="*/ 0 w 260"/>
              <a:gd name="T25" fmla="*/ 166194342 h 206"/>
              <a:gd name="T26" fmla="*/ 393144375 w 260"/>
              <a:gd name="T27" fmla="*/ 278868835 h 206"/>
              <a:gd name="T28" fmla="*/ 206652813 w 260"/>
              <a:gd name="T29" fmla="*/ 290136047 h 206"/>
              <a:gd name="T30" fmla="*/ 201612500 w 260"/>
              <a:gd name="T31" fmla="*/ 278868835 h 206"/>
              <a:gd name="T32" fmla="*/ 380544388 w 260"/>
              <a:gd name="T33" fmla="*/ 246474711 h 206"/>
              <a:gd name="T34" fmla="*/ 22682200 w 260"/>
              <a:gd name="T35" fmla="*/ 266192925 h 206"/>
              <a:gd name="T36" fmla="*/ 17641888 w 260"/>
              <a:gd name="T37" fmla="*/ 246474711 h 206"/>
              <a:gd name="T38" fmla="*/ 393144375 w 260"/>
              <a:gd name="T39" fmla="*/ 0 h 206"/>
              <a:gd name="T40" fmla="*/ 35282188 w 260"/>
              <a:gd name="T41" fmla="*/ 23943122 h 206"/>
              <a:gd name="T42" fmla="*/ 22682200 w 260"/>
              <a:gd name="T43" fmla="*/ 0 h 206"/>
              <a:gd name="T44" fmla="*/ 476310325 w 260"/>
              <a:gd name="T45" fmla="*/ 153518432 h 206"/>
              <a:gd name="T46" fmla="*/ 433466875 w 260"/>
              <a:gd name="T47" fmla="*/ 169011739 h 206"/>
              <a:gd name="T48" fmla="*/ 398184688 w 260"/>
              <a:gd name="T49" fmla="*/ 153518432 h 206"/>
              <a:gd name="T50" fmla="*/ 559474688 w 260"/>
              <a:gd name="T51" fmla="*/ 190137464 h 206"/>
              <a:gd name="T52" fmla="*/ 267136563 w 260"/>
              <a:gd name="T53" fmla="*/ 176052856 h 206"/>
              <a:gd name="T54" fmla="*/ 267136563 w 260"/>
              <a:gd name="T55" fmla="*/ 92956278 h 206"/>
              <a:gd name="T56" fmla="*/ 267136563 w 260"/>
              <a:gd name="T57" fmla="*/ 176052856 h 206"/>
              <a:gd name="T58" fmla="*/ 433466875 w 260"/>
              <a:gd name="T59" fmla="*/ 133800218 h 206"/>
              <a:gd name="T60" fmla="*/ 309980013 w 260"/>
              <a:gd name="T61" fmla="*/ 76055460 h 206"/>
              <a:gd name="T62" fmla="*/ 599797188 w 260"/>
              <a:gd name="T63" fmla="*/ 92956278 h 206"/>
              <a:gd name="T64" fmla="*/ 599797188 w 260"/>
              <a:gd name="T65" fmla="*/ 176052856 h 2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206"/>
              <a:gd name="T101" fmla="*/ 260 w 260"/>
              <a:gd name="T102" fmla="*/ 206 h 2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206">
                <a:moveTo>
                  <a:pt x="212" y="33"/>
                </a:moveTo>
                <a:lnTo>
                  <a:pt x="250" y="33"/>
                </a:lnTo>
                <a:lnTo>
                  <a:pt x="260" y="45"/>
                </a:lnTo>
                <a:lnTo>
                  <a:pt x="260" y="146"/>
                </a:lnTo>
                <a:lnTo>
                  <a:pt x="250" y="156"/>
                </a:lnTo>
                <a:lnTo>
                  <a:pt x="97" y="156"/>
                </a:lnTo>
                <a:lnTo>
                  <a:pt x="87" y="146"/>
                </a:lnTo>
                <a:lnTo>
                  <a:pt x="87" y="45"/>
                </a:lnTo>
                <a:lnTo>
                  <a:pt x="89" y="40"/>
                </a:lnTo>
                <a:lnTo>
                  <a:pt x="68" y="40"/>
                </a:lnTo>
                <a:lnTo>
                  <a:pt x="63" y="26"/>
                </a:lnTo>
                <a:lnTo>
                  <a:pt x="210" y="26"/>
                </a:lnTo>
                <a:lnTo>
                  <a:pt x="212" y="33"/>
                </a:lnTo>
                <a:close/>
                <a:moveTo>
                  <a:pt x="0" y="71"/>
                </a:moveTo>
                <a:lnTo>
                  <a:pt x="49" y="71"/>
                </a:lnTo>
                <a:lnTo>
                  <a:pt x="54" y="85"/>
                </a:lnTo>
                <a:lnTo>
                  <a:pt x="4" y="85"/>
                </a:lnTo>
                <a:lnTo>
                  <a:pt x="0" y="71"/>
                </a:lnTo>
                <a:close/>
                <a:moveTo>
                  <a:pt x="0" y="118"/>
                </a:moveTo>
                <a:lnTo>
                  <a:pt x="2" y="128"/>
                </a:lnTo>
                <a:lnTo>
                  <a:pt x="78" y="128"/>
                </a:lnTo>
                <a:lnTo>
                  <a:pt x="75" y="118"/>
                </a:lnTo>
                <a:lnTo>
                  <a:pt x="0" y="118"/>
                </a:lnTo>
                <a:close/>
                <a:moveTo>
                  <a:pt x="80" y="198"/>
                </a:moveTo>
                <a:lnTo>
                  <a:pt x="156" y="198"/>
                </a:lnTo>
                <a:lnTo>
                  <a:pt x="158" y="206"/>
                </a:lnTo>
                <a:lnTo>
                  <a:pt x="82" y="206"/>
                </a:lnTo>
                <a:lnTo>
                  <a:pt x="80" y="198"/>
                </a:lnTo>
                <a:close/>
                <a:moveTo>
                  <a:pt x="7" y="175"/>
                </a:moveTo>
                <a:lnTo>
                  <a:pt x="151" y="175"/>
                </a:lnTo>
                <a:lnTo>
                  <a:pt x="156" y="189"/>
                </a:lnTo>
                <a:lnTo>
                  <a:pt x="9" y="189"/>
                </a:lnTo>
                <a:lnTo>
                  <a:pt x="7" y="175"/>
                </a:lnTo>
                <a:close/>
                <a:moveTo>
                  <a:pt x="9" y="0"/>
                </a:moveTo>
                <a:lnTo>
                  <a:pt x="156" y="0"/>
                </a:lnTo>
                <a:lnTo>
                  <a:pt x="160" y="17"/>
                </a:lnTo>
                <a:lnTo>
                  <a:pt x="14" y="17"/>
                </a:lnTo>
                <a:lnTo>
                  <a:pt x="9" y="0"/>
                </a:lnTo>
                <a:close/>
                <a:moveTo>
                  <a:pt x="222" y="135"/>
                </a:moveTo>
                <a:lnTo>
                  <a:pt x="189" y="109"/>
                </a:lnTo>
                <a:lnTo>
                  <a:pt x="179" y="116"/>
                </a:lnTo>
                <a:lnTo>
                  <a:pt x="172" y="120"/>
                </a:lnTo>
                <a:lnTo>
                  <a:pt x="167" y="116"/>
                </a:lnTo>
                <a:lnTo>
                  <a:pt x="158" y="109"/>
                </a:lnTo>
                <a:lnTo>
                  <a:pt x="123" y="135"/>
                </a:lnTo>
                <a:lnTo>
                  <a:pt x="222" y="135"/>
                </a:lnTo>
                <a:close/>
                <a:moveTo>
                  <a:pt x="106" y="125"/>
                </a:moveTo>
                <a:lnTo>
                  <a:pt x="141" y="95"/>
                </a:lnTo>
                <a:lnTo>
                  <a:pt x="106" y="66"/>
                </a:lnTo>
                <a:lnTo>
                  <a:pt x="106" y="125"/>
                </a:lnTo>
                <a:close/>
                <a:moveTo>
                  <a:pt x="123" y="54"/>
                </a:moveTo>
                <a:lnTo>
                  <a:pt x="172" y="95"/>
                </a:lnTo>
                <a:lnTo>
                  <a:pt x="222" y="54"/>
                </a:lnTo>
                <a:lnTo>
                  <a:pt x="123" y="54"/>
                </a:lnTo>
                <a:close/>
                <a:moveTo>
                  <a:pt x="238" y="66"/>
                </a:moveTo>
                <a:lnTo>
                  <a:pt x="203" y="95"/>
                </a:lnTo>
                <a:lnTo>
                  <a:pt x="238" y="125"/>
                </a:lnTo>
                <a:lnTo>
                  <a:pt x="238" y="66"/>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46" name="Freeform 58">
            <a:extLst>
              <a:ext uri="{FF2B5EF4-FFF2-40B4-BE49-F238E27FC236}">
                <a16:creationId xmlns:a16="http://schemas.microsoft.com/office/drawing/2014/main" id="{06340576-9D31-4853-849B-1DE5B8E8C104}"/>
              </a:ext>
            </a:extLst>
          </p:cNvPr>
          <p:cNvSpPr>
            <a:spLocks noEditPoints="1" noChangeArrowheads="1"/>
          </p:cNvSpPr>
          <p:nvPr/>
        </p:nvSpPr>
        <p:spPr bwMode="auto">
          <a:xfrm>
            <a:off x="4062413" y="4789488"/>
            <a:ext cx="344487" cy="287337"/>
          </a:xfrm>
          <a:custGeom>
            <a:avLst/>
            <a:gdLst>
              <a:gd name="T0" fmla="*/ 420622371 w 92"/>
              <a:gd name="T1" fmla="*/ 499946661 h 102"/>
              <a:gd name="T2" fmla="*/ 518767467 w 92"/>
              <a:gd name="T3" fmla="*/ 476139945 h 102"/>
              <a:gd name="T4" fmla="*/ 532786590 w 92"/>
              <a:gd name="T5" fmla="*/ 452333230 h 102"/>
              <a:gd name="T6" fmla="*/ 518767467 w 92"/>
              <a:gd name="T7" fmla="*/ 444397658 h 102"/>
              <a:gd name="T8" fmla="*/ 420622371 w 92"/>
              <a:gd name="T9" fmla="*/ 238069973 h 102"/>
              <a:gd name="T10" fmla="*/ 883305857 w 92"/>
              <a:gd name="T11" fmla="*/ 238069973 h 102"/>
              <a:gd name="T12" fmla="*/ 771137894 w 92"/>
              <a:gd name="T13" fmla="*/ 452333230 h 102"/>
              <a:gd name="T14" fmla="*/ 771137894 w 92"/>
              <a:gd name="T15" fmla="*/ 452333230 h 102"/>
              <a:gd name="T16" fmla="*/ 785160761 w 92"/>
              <a:gd name="T17" fmla="*/ 476139945 h 102"/>
              <a:gd name="T18" fmla="*/ 869282989 w 92"/>
              <a:gd name="T19" fmla="*/ 499946661 h 102"/>
              <a:gd name="T20" fmla="*/ 701034789 w 92"/>
              <a:gd name="T21" fmla="*/ 674532059 h 102"/>
              <a:gd name="T22" fmla="*/ 701034789 w 92"/>
              <a:gd name="T23" fmla="*/ 611044667 h 102"/>
              <a:gd name="T24" fmla="*/ 672992799 w 92"/>
              <a:gd name="T25" fmla="*/ 611044667 h 102"/>
              <a:gd name="T26" fmla="*/ 658973676 w 92"/>
              <a:gd name="T27" fmla="*/ 626915810 h 102"/>
              <a:gd name="T28" fmla="*/ 630931685 w 92"/>
              <a:gd name="T29" fmla="*/ 611044667 h 102"/>
              <a:gd name="T30" fmla="*/ 616912562 w 92"/>
              <a:gd name="T31" fmla="*/ 611044667 h 102"/>
              <a:gd name="T32" fmla="*/ 616912562 w 92"/>
              <a:gd name="T33" fmla="*/ 682467630 h 102"/>
              <a:gd name="T34" fmla="*/ 420622371 w 92"/>
              <a:gd name="T35" fmla="*/ 499946661 h 102"/>
              <a:gd name="T36" fmla="*/ 1051554056 w 92"/>
              <a:gd name="T37" fmla="*/ 515817805 h 102"/>
              <a:gd name="T38" fmla="*/ 1037531189 w 92"/>
              <a:gd name="T39" fmla="*/ 428526514 h 102"/>
              <a:gd name="T40" fmla="*/ 1023512066 w 92"/>
              <a:gd name="T41" fmla="*/ 285683404 h 102"/>
              <a:gd name="T42" fmla="*/ 1009492943 w 92"/>
              <a:gd name="T43" fmla="*/ 158714254 h 102"/>
              <a:gd name="T44" fmla="*/ 883305857 w 92"/>
              <a:gd name="T45" fmla="*/ 31742287 h 102"/>
              <a:gd name="T46" fmla="*/ 504744599 w 92"/>
              <a:gd name="T47" fmla="*/ 15871144 h 102"/>
              <a:gd name="T48" fmla="*/ 308454409 w 92"/>
              <a:gd name="T49" fmla="*/ 111098006 h 102"/>
              <a:gd name="T50" fmla="*/ 266393295 w 92"/>
              <a:gd name="T51" fmla="*/ 198392113 h 102"/>
              <a:gd name="T52" fmla="*/ 252374172 w 92"/>
              <a:gd name="T53" fmla="*/ 253941116 h 102"/>
              <a:gd name="T54" fmla="*/ 294435286 w 92"/>
              <a:gd name="T55" fmla="*/ 372974694 h 102"/>
              <a:gd name="T56" fmla="*/ 224332181 w 92"/>
              <a:gd name="T57" fmla="*/ 523753376 h 102"/>
              <a:gd name="T58" fmla="*/ 56083981 w 92"/>
              <a:gd name="T59" fmla="*/ 563431236 h 102"/>
              <a:gd name="T60" fmla="*/ 0 w 92"/>
              <a:gd name="T61" fmla="*/ 809436780 h 102"/>
              <a:gd name="T62" fmla="*/ 1275886237 w 92"/>
              <a:gd name="T63" fmla="*/ 809436780 h 102"/>
              <a:gd name="T64" fmla="*/ 1219802256 w 92"/>
              <a:gd name="T65" fmla="*/ 539624520 h 102"/>
              <a:gd name="T66" fmla="*/ 1051554056 w 92"/>
              <a:gd name="T67" fmla="*/ 515817805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2"/>
              <a:gd name="T103" fmla="*/ 0 h 102"/>
              <a:gd name="T104" fmla="*/ 92 w 9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2" h="102">
                <a:moveTo>
                  <a:pt x="30" y="63"/>
                </a:moveTo>
                <a:cubicBezTo>
                  <a:pt x="32" y="62"/>
                  <a:pt x="35" y="61"/>
                  <a:pt x="37" y="60"/>
                </a:cubicBezTo>
                <a:cubicBezTo>
                  <a:pt x="37" y="59"/>
                  <a:pt x="38" y="58"/>
                  <a:pt x="38" y="57"/>
                </a:cubicBezTo>
                <a:cubicBezTo>
                  <a:pt x="38" y="57"/>
                  <a:pt x="37" y="56"/>
                  <a:pt x="37" y="56"/>
                </a:cubicBezTo>
                <a:cubicBezTo>
                  <a:pt x="31" y="50"/>
                  <a:pt x="30" y="41"/>
                  <a:pt x="30" y="30"/>
                </a:cubicBezTo>
                <a:cubicBezTo>
                  <a:pt x="31" y="30"/>
                  <a:pt x="61" y="30"/>
                  <a:pt x="63" y="30"/>
                </a:cubicBezTo>
                <a:cubicBezTo>
                  <a:pt x="63" y="42"/>
                  <a:pt x="62" y="50"/>
                  <a:pt x="55" y="57"/>
                </a:cubicBezTo>
                <a:cubicBezTo>
                  <a:pt x="55" y="57"/>
                  <a:pt x="55" y="57"/>
                  <a:pt x="55" y="57"/>
                </a:cubicBezTo>
                <a:cubicBezTo>
                  <a:pt x="55" y="58"/>
                  <a:pt x="55" y="59"/>
                  <a:pt x="56" y="60"/>
                </a:cubicBezTo>
                <a:cubicBezTo>
                  <a:pt x="58" y="61"/>
                  <a:pt x="60" y="62"/>
                  <a:pt x="62" y="63"/>
                </a:cubicBezTo>
                <a:cubicBezTo>
                  <a:pt x="58" y="76"/>
                  <a:pt x="54" y="83"/>
                  <a:pt x="50" y="85"/>
                </a:cubicBezTo>
                <a:cubicBezTo>
                  <a:pt x="49" y="83"/>
                  <a:pt x="49" y="80"/>
                  <a:pt x="50" y="77"/>
                </a:cubicBezTo>
                <a:cubicBezTo>
                  <a:pt x="49" y="77"/>
                  <a:pt x="49" y="77"/>
                  <a:pt x="48" y="77"/>
                </a:cubicBezTo>
                <a:cubicBezTo>
                  <a:pt x="48" y="77"/>
                  <a:pt x="47" y="78"/>
                  <a:pt x="47" y="79"/>
                </a:cubicBezTo>
                <a:cubicBezTo>
                  <a:pt x="46" y="78"/>
                  <a:pt x="46" y="77"/>
                  <a:pt x="45" y="77"/>
                </a:cubicBezTo>
                <a:cubicBezTo>
                  <a:pt x="45" y="77"/>
                  <a:pt x="44" y="77"/>
                  <a:pt x="44" y="77"/>
                </a:cubicBezTo>
                <a:cubicBezTo>
                  <a:pt x="44" y="81"/>
                  <a:pt x="44" y="83"/>
                  <a:pt x="44" y="86"/>
                </a:cubicBezTo>
                <a:cubicBezTo>
                  <a:pt x="39" y="84"/>
                  <a:pt x="34" y="76"/>
                  <a:pt x="30" y="63"/>
                </a:cubicBezTo>
                <a:close/>
                <a:moveTo>
                  <a:pt x="75" y="65"/>
                </a:moveTo>
                <a:cubicBezTo>
                  <a:pt x="74" y="62"/>
                  <a:pt x="73" y="58"/>
                  <a:pt x="74" y="54"/>
                </a:cubicBezTo>
                <a:cubicBezTo>
                  <a:pt x="76" y="46"/>
                  <a:pt x="74" y="38"/>
                  <a:pt x="73" y="36"/>
                </a:cubicBezTo>
                <a:cubicBezTo>
                  <a:pt x="71" y="30"/>
                  <a:pt x="74" y="24"/>
                  <a:pt x="72" y="20"/>
                </a:cubicBezTo>
                <a:cubicBezTo>
                  <a:pt x="71" y="13"/>
                  <a:pt x="68" y="8"/>
                  <a:pt x="63" y="4"/>
                </a:cubicBezTo>
                <a:cubicBezTo>
                  <a:pt x="56" y="0"/>
                  <a:pt x="45" y="0"/>
                  <a:pt x="36" y="2"/>
                </a:cubicBezTo>
                <a:cubicBezTo>
                  <a:pt x="29" y="4"/>
                  <a:pt x="21" y="8"/>
                  <a:pt x="22" y="14"/>
                </a:cubicBezTo>
                <a:cubicBezTo>
                  <a:pt x="22" y="19"/>
                  <a:pt x="21" y="22"/>
                  <a:pt x="19" y="25"/>
                </a:cubicBezTo>
                <a:cubicBezTo>
                  <a:pt x="18" y="27"/>
                  <a:pt x="18" y="29"/>
                  <a:pt x="18" y="32"/>
                </a:cubicBezTo>
                <a:cubicBezTo>
                  <a:pt x="19" y="38"/>
                  <a:pt x="23" y="41"/>
                  <a:pt x="21" y="47"/>
                </a:cubicBezTo>
                <a:cubicBezTo>
                  <a:pt x="19" y="53"/>
                  <a:pt x="16" y="61"/>
                  <a:pt x="16" y="66"/>
                </a:cubicBezTo>
                <a:cubicBezTo>
                  <a:pt x="12" y="68"/>
                  <a:pt x="8" y="69"/>
                  <a:pt x="4" y="71"/>
                </a:cubicBezTo>
                <a:cubicBezTo>
                  <a:pt x="1" y="77"/>
                  <a:pt x="0" y="85"/>
                  <a:pt x="0" y="102"/>
                </a:cubicBezTo>
                <a:cubicBezTo>
                  <a:pt x="31" y="102"/>
                  <a:pt x="61" y="102"/>
                  <a:pt x="91" y="102"/>
                </a:cubicBezTo>
                <a:cubicBezTo>
                  <a:pt x="92" y="89"/>
                  <a:pt x="91" y="76"/>
                  <a:pt x="87" y="68"/>
                </a:cubicBezTo>
                <a:cubicBezTo>
                  <a:pt x="83" y="67"/>
                  <a:pt x="79" y="66"/>
                  <a:pt x="75" y="65"/>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47" name="Freeform 59">
            <a:extLst>
              <a:ext uri="{FF2B5EF4-FFF2-40B4-BE49-F238E27FC236}">
                <a16:creationId xmlns:a16="http://schemas.microsoft.com/office/drawing/2014/main" id="{BE4874A8-67F1-461C-B0EC-4410EED6BF83}"/>
              </a:ext>
            </a:extLst>
          </p:cNvPr>
          <p:cNvSpPr>
            <a:spLocks noEditPoints="1" noChangeArrowheads="1"/>
          </p:cNvSpPr>
          <p:nvPr/>
        </p:nvSpPr>
        <p:spPr bwMode="auto">
          <a:xfrm>
            <a:off x="4062413" y="4276725"/>
            <a:ext cx="336550" cy="292100"/>
          </a:xfrm>
          <a:custGeom>
            <a:avLst/>
            <a:gdLst>
              <a:gd name="T0" fmla="*/ 69916393 w 90"/>
              <a:gd name="T1" fmla="*/ 522759743 h 103"/>
              <a:gd name="T2" fmla="*/ 377553008 w 90"/>
              <a:gd name="T3" fmla="*/ 450378497 h 103"/>
              <a:gd name="T4" fmla="*/ 447469401 w 90"/>
              <a:gd name="T5" fmla="*/ 426250470 h 103"/>
              <a:gd name="T6" fmla="*/ 461454923 w 90"/>
              <a:gd name="T7" fmla="*/ 418207794 h 103"/>
              <a:gd name="T8" fmla="*/ 489422228 w 90"/>
              <a:gd name="T9" fmla="*/ 466461013 h 103"/>
              <a:gd name="T10" fmla="*/ 419502096 w 90"/>
              <a:gd name="T11" fmla="*/ 490589040 h 103"/>
              <a:gd name="T12" fmla="*/ 419502096 w 90"/>
              <a:gd name="T13" fmla="*/ 490589040 h 103"/>
              <a:gd name="T14" fmla="*/ 405520313 w 90"/>
              <a:gd name="T15" fmla="*/ 498631716 h 103"/>
              <a:gd name="T16" fmla="*/ 111869220 w 90"/>
              <a:gd name="T17" fmla="*/ 562973121 h 103"/>
              <a:gd name="T18" fmla="*/ 83901915 w 90"/>
              <a:gd name="T19" fmla="*/ 643397043 h 103"/>
              <a:gd name="T20" fmla="*/ 83901915 w 90"/>
              <a:gd name="T21" fmla="*/ 788159534 h 103"/>
              <a:gd name="T22" fmla="*/ 545353099 w 90"/>
              <a:gd name="T23" fmla="*/ 788159534 h 103"/>
              <a:gd name="T24" fmla="*/ 489422228 w 90"/>
              <a:gd name="T25" fmla="*/ 764034343 h 103"/>
              <a:gd name="T26" fmla="*/ 587305926 w 90"/>
              <a:gd name="T27" fmla="*/ 522759743 h 103"/>
              <a:gd name="T28" fmla="*/ 545353099 w 90"/>
              <a:gd name="T29" fmla="*/ 522759743 h 103"/>
              <a:gd name="T30" fmla="*/ 545353099 w 90"/>
              <a:gd name="T31" fmla="*/ 474503688 h 103"/>
              <a:gd name="T32" fmla="*/ 699171407 w 90"/>
              <a:gd name="T33" fmla="*/ 474503688 h 103"/>
              <a:gd name="T34" fmla="*/ 699171407 w 90"/>
              <a:gd name="T35" fmla="*/ 522759743 h 103"/>
              <a:gd name="T36" fmla="*/ 657222319 w 90"/>
              <a:gd name="T37" fmla="*/ 522759743 h 103"/>
              <a:gd name="T38" fmla="*/ 755106017 w 90"/>
              <a:gd name="T39" fmla="*/ 764034343 h 103"/>
              <a:gd name="T40" fmla="*/ 713156929 w 90"/>
              <a:gd name="T41" fmla="*/ 788159534 h 103"/>
              <a:gd name="T42" fmla="*/ 1188593635 w 90"/>
              <a:gd name="T43" fmla="*/ 788159534 h 103"/>
              <a:gd name="T44" fmla="*/ 1174608113 w 90"/>
              <a:gd name="T45" fmla="*/ 667525070 h 103"/>
              <a:gd name="T46" fmla="*/ 1132659025 w 90"/>
              <a:gd name="T47" fmla="*/ 562973121 h 103"/>
              <a:gd name="T48" fmla="*/ 839007932 w 90"/>
              <a:gd name="T49" fmla="*/ 498631716 h 103"/>
              <a:gd name="T50" fmla="*/ 839007932 w 90"/>
              <a:gd name="T51" fmla="*/ 490589040 h 103"/>
              <a:gd name="T52" fmla="*/ 825022409 w 90"/>
              <a:gd name="T53" fmla="*/ 490589040 h 103"/>
              <a:gd name="T54" fmla="*/ 755106017 w 90"/>
              <a:gd name="T55" fmla="*/ 466461013 h 103"/>
              <a:gd name="T56" fmla="*/ 783073322 w 90"/>
              <a:gd name="T57" fmla="*/ 418207794 h 103"/>
              <a:gd name="T58" fmla="*/ 797055104 w 90"/>
              <a:gd name="T59" fmla="*/ 426250470 h 103"/>
              <a:gd name="T60" fmla="*/ 866975237 w 90"/>
              <a:gd name="T61" fmla="*/ 450378497 h 103"/>
              <a:gd name="T62" fmla="*/ 1174608113 w 90"/>
              <a:gd name="T63" fmla="*/ 522759743 h 103"/>
              <a:gd name="T64" fmla="*/ 1188593635 w 90"/>
              <a:gd name="T65" fmla="*/ 522759743 h 103"/>
              <a:gd name="T66" fmla="*/ 1202575418 w 90"/>
              <a:gd name="T67" fmla="*/ 530802418 h 103"/>
              <a:gd name="T68" fmla="*/ 1258510028 w 90"/>
              <a:gd name="T69" fmla="*/ 659482394 h 103"/>
              <a:gd name="T70" fmla="*/ 1258510028 w 90"/>
              <a:gd name="T71" fmla="*/ 812287561 h 103"/>
              <a:gd name="T72" fmla="*/ 1258510028 w 90"/>
              <a:gd name="T73" fmla="*/ 828372913 h 103"/>
              <a:gd name="T74" fmla="*/ 1230542723 w 90"/>
              <a:gd name="T75" fmla="*/ 828372913 h 103"/>
              <a:gd name="T76" fmla="*/ 41949088 w 90"/>
              <a:gd name="T77" fmla="*/ 828372913 h 103"/>
              <a:gd name="T78" fmla="*/ 0 w 90"/>
              <a:gd name="T79" fmla="*/ 828372913 h 103"/>
              <a:gd name="T80" fmla="*/ 0 w 90"/>
              <a:gd name="T81" fmla="*/ 812287561 h 103"/>
              <a:gd name="T82" fmla="*/ 0 w 90"/>
              <a:gd name="T83" fmla="*/ 643397043 h 103"/>
              <a:gd name="T84" fmla="*/ 55934610 w 90"/>
              <a:gd name="T85" fmla="*/ 530802418 h 103"/>
              <a:gd name="T86" fmla="*/ 55934610 w 90"/>
              <a:gd name="T87" fmla="*/ 522759743 h 103"/>
              <a:gd name="T88" fmla="*/ 69916393 w 90"/>
              <a:gd name="T89" fmla="*/ 522759743 h 103"/>
              <a:gd name="T90" fmla="*/ 405520313 w 90"/>
              <a:gd name="T91" fmla="*/ 281485143 h 103"/>
              <a:gd name="T92" fmla="*/ 419502096 w 90"/>
              <a:gd name="T93" fmla="*/ 144765327 h 103"/>
              <a:gd name="T94" fmla="*/ 685189624 w 90"/>
              <a:gd name="T95" fmla="*/ 144765327 h 103"/>
              <a:gd name="T96" fmla="*/ 839007932 w 90"/>
              <a:gd name="T97" fmla="*/ 168890518 h 103"/>
              <a:gd name="T98" fmla="*/ 852989714 w 90"/>
              <a:gd name="T99" fmla="*/ 281485143 h 103"/>
              <a:gd name="T100" fmla="*/ 922906107 w 90"/>
              <a:gd name="T101" fmla="*/ 225189249 h 103"/>
              <a:gd name="T102" fmla="*/ 894938802 w 90"/>
              <a:gd name="T103" fmla="*/ 72381246 h 103"/>
              <a:gd name="T104" fmla="*/ 685189624 w 90"/>
              <a:gd name="T105" fmla="*/ 24128027 h 103"/>
              <a:gd name="T106" fmla="*/ 363571226 w 90"/>
              <a:gd name="T107" fmla="*/ 64338570 h 103"/>
              <a:gd name="T108" fmla="*/ 335603921 w 90"/>
              <a:gd name="T109" fmla="*/ 249317276 h 103"/>
              <a:gd name="T110" fmla="*/ 405520313 w 90"/>
              <a:gd name="T111" fmla="*/ 281485143 h 1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0"/>
              <a:gd name="T169" fmla="*/ 0 h 103"/>
              <a:gd name="T170" fmla="*/ 90 w 90"/>
              <a:gd name="T171" fmla="*/ 103 h 1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0" h="103">
                <a:moveTo>
                  <a:pt x="5" y="65"/>
                </a:moveTo>
                <a:cubicBezTo>
                  <a:pt x="27" y="56"/>
                  <a:pt x="27" y="56"/>
                  <a:pt x="27" y="56"/>
                </a:cubicBezTo>
                <a:cubicBezTo>
                  <a:pt x="32" y="53"/>
                  <a:pt x="32" y="53"/>
                  <a:pt x="32" y="53"/>
                </a:cubicBezTo>
                <a:cubicBezTo>
                  <a:pt x="33" y="52"/>
                  <a:pt x="33" y="52"/>
                  <a:pt x="33" y="52"/>
                </a:cubicBezTo>
                <a:cubicBezTo>
                  <a:pt x="35" y="58"/>
                  <a:pt x="35" y="58"/>
                  <a:pt x="35" y="58"/>
                </a:cubicBezTo>
                <a:cubicBezTo>
                  <a:pt x="30" y="61"/>
                  <a:pt x="30" y="61"/>
                  <a:pt x="30" y="61"/>
                </a:cubicBezTo>
                <a:cubicBezTo>
                  <a:pt x="30" y="61"/>
                  <a:pt x="30" y="61"/>
                  <a:pt x="30" y="61"/>
                </a:cubicBezTo>
                <a:cubicBezTo>
                  <a:pt x="29" y="62"/>
                  <a:pt x="29" y="62"/>
                  <a:pt x="29" y="62"/>
                </a:cubicBezTo>
                <a:cubicBezTo>
                  <a:pt x="8" y="70"/>
                  <a:pt x="8" y="70"/>
                  <a:pt x="8" y="70"/>
                </a:cubicBezTo>
                <a:cubicBezTo>
                  <a:pt x="7" y="72"/>
                  <a:pt x="7" y="76"/>
                  <a:pt x="6" y="80"/>
                </a:cubicBezTo>
                <a:cubicBezTo>
                  <a:pt x="6" y="85"/>
                  <a:pt x="5" y="91"/>
                  <a:pt x="6" y="98"/>
                </a:cubicBezTo>
                <a:cubicBezTo>
                  <a:pt x="39" y="98"/>
                  <a:pt x="39" y="98"/>
                  <a:pt x="39" y="98"/>
                </a:cubicBezTo>
                <a:cubicBezTo>
                  <a:pt x="35" y="95"/>
                  <a:pt x="35" y="95"/>
                  <a:pt x="35" y="95"/>
                </a:cubicBezTo>
                <a:cubicBezTo>
                  <a:pt x="42" y="65"/>
                  <a:pt x="42" y="65"/>
                  <a:pt x="42" y="65"/>
                </a:cubicBezTo>
                <a:cubicBezTo>
                  <a:pt x="39" y="65"/>
                  <a:pt x="39" y="65"/>
                  <a:pt x="39" y="65"/>
                </a:cubicBezTo>
                <a:cubicBezTo>
                  <a:pt x="39" y="59"/>
                  <a:pt x="39" y="59"/>
                  <a:pt x="39" y="59"/>
                </a:cubicBezTo>
                <a:cubicBezTo>
                  <a:pt x="50" y="59"/>
                  <a:pt x="50" y="59"/>
                  <a:pt x="50" y="59"/>
                </a:cubicBezTo>
                <a:cubicBezTo>
                  <a:pt x="50" y="65"/>
                  <a:pt x="50" y="65"/>
                  <a:pt x="50" y="65"/>
                </a:cubicBezTo>
                <a:cubicBezTo>
                  <a:pt x="47" y="65"/>
                  <a:pt x="47" y="65"/>
                  <a:pt x="47" y="65"/>
                </a:cubicBezTo>
                <a:cubicBezTo>
                  <a:pt x="54" y="95"/>
                  <a:pt x="54" y="95"/>
                  <a:pt x="54" y="95"/>
                </a:cubicBezTo>
                <a:cubicBezTo>
                  <a:pt x="51" y="98"/>
                  <a:pt x="51" y="98"/>
                  <a:pt x="51" y="98"/>
                </a:cubicBezTo>
                <a:cubicBezTo>
                  <a:pt x="85" y="98"/>
                  <a:pt x="85" y="98"/>
                  <a:pt x="85" y="98"/>
                </a:cubicBezTo>
                <a:cubicBezTo>
                  <a:pt x="85" y="92"/>
                  <a:pt x="85" y="87"/>
                  <a:pt x="84" y="83"/>
                </a:cubicBezTo>
                <a:cubicBezTo>
                  <a:pt x="84" y="78"/>
                  <a:pt x="83" y="73"/>
                  <a:pt x="81" y="70"/>
                </a:cubicBezTo>
                <a:cubicBezTo>
                  <a:pt x="60" y="62"/>
                  <a:pt x="60" y="62"/>
                  <a:pt x="60" y="62"/>
                </a:cubicBezTo>
                <a:cubicBezTo>
                  <a:pt x="60" y="61"/>
                  <a:pt x="60" y="61"/>
                  <a:pt x="60" y="61"/>
                </a:cubicBezTo>
                <a:cubicBezTo>
                  <a:pt x="59" y="61"/>
                  <a:pt x="59" y="61"/>
                  <a:pt x="59" y="61"/>
                </a:cubicBezTo>
                <a:cubicBezTo>
                  <a:pt x="54" y="58"/>
                  <a:pt x="54" y="58"/>
                  <a:pt x="54" y="58"/>
                </a:cubicBezTo>
                <a:cubicBezTo>
                  <a:pt x="56" y="52"/>
                  <a:pt x="56" y="52"/>
                  <a:pt x="56" y="52"/>
                </a:cubicBezTo>
                <a:cubicBezTo>
                  <a:pt x="57" y="53"/>
                  <a:pt x="57" y="53"/>
                  <a:pt x="57" y="53"/>
                </a:cubicBezTo>
                <a:cubicBezTo>
                  <a:pt x="62" y="56"/>
                  <a:pt x="62" y="56"/>
                  <a:pt x="62" y="56"/>
                </a:cubicBezTo>
                <a:cubicBezTo>
                  <a:pt x="84" y="65"/>
                  <a:pt x="84" y="65"/>
                  <a:pt x="84" y="65"/>
                </a:cubicBezTo>
                <a:cubicBezTo>
                  <a:pt x="85" y="65"/>
                  <a:pt x="85" y="65"/>
                  <a:pt x="85" y="65"/>
                </a:cubicBezTo>
                <a:cubicBezTo>
                  <a:pt x="86" y="66"/>
                  <a:pt x="86" y="66"/>
                  <a:pt x="86" y="66"/>
                </a:cubicBezTo>
                <a:cubicBezTo>
                  <a:pt x="88" y="71"/>
                  <a:pt x="89" y="76"/>
                  <a:pt x="90" y="82"/>
                </a:cubicBezTo>
                <a:cubicBezTo>
                  <a:pt x="90" y="88"/>
                  <a:pt x="90" y="94"/>
                  <a:pt x="90" y="101"/>
                </a:cubicBezTo>
                <a:cubicBezTo>
                  <a:pt x="90" y="103"/>
                  <a:pt x="90" y="103"/>
                  <a:pt x="90" y="103"/>
                </a:cubicBezTo>
                <a:cubicBezTo>
                  <a:pt x="88" y="103"/>
                  <a:pt x="88" y="103"/>
                  <a:pt x="88" y="103"/>
                </a:cubicBezTo>
                <a:cubicBezTo>
                  <a:pt x="3" y="103"/>
                  <a:pt x="3" y="103"/>
                  <a:pt x="3" y="103"/>
                </a:cubicBezTo>
                <a:cubicBezTo>
                  <a:pt x="0" y="103"/>
                  <a:pt x="0" y="103"/>
                  <a:pt x="0" y="103"/>
                </a:cubicBezTo>
                <a:cubicBezTo>
                  <a:pt x="0" y="101"/>
                  <a:pt x="0" y="101"/>
                  <a:pt x="0" y="101"/>
                </a:cubicBezTo>
                <a:cubicBezTo>
                  <a:pt x="0" y="92"/>
                  <a:pt x="0" y="86"/>
                  <a:pt x="0" y="80"/>
                </a:cubicBezTo>
                <a:cubicBezTo>
                  <a:pt x="1" y="74"/>
                  <a:pt x="2" y="69"/>
                  <a:pt x="4" y="66"/>
                </a:cubicBezTo>
                <a:cubicBezTo>
                  <a:pt x="4" y="65"/>
                  <a:pt x="4" y="65"/>
                  <a:pt x="4" y="65"/>
                </a:cubicBezTo>
                <a:cubicBezTo>
                  <a:pt x="5" y="65"/>
                  <a:pt x="5" y="65"/>
                  <a:pt x="5" y="65"/>
                </a:cubicBezTo>
                <a:close/>
                <a:moveTo>
                  <a:pt x="29" y="35"/>
                </a:moveTo>
                <a:cubicBezTo>
                  <a:pt x="28" y="28"/>
                  <a:pt x="28" y="25"/>
                  <a:pt x="30" y="18"/>
                </a:cubicBezTo>
                <a:cubicBezTo>
                  <a:pt x="34" y="21"/>
                  <a:pt x="45" y="20"/>
                  <a:pt x="49" y="18"/>
                </a:cubicBezTo>
                <a:cubicBezTo>
                  <a:pt x="52" y="21"/>
                  <a:pt x="56" y="22"/>
                  <a:pt x="60" y="21"/>
                </a:cubicBezTo>
                <a:cubicBezTo>
                  <a:pt x="61" y="27"/>
                  <a:pt x="61" y="27"/>
                  <a:pt x="61" y="35"/>
                </a:cubicBezTo>
                <a:cubicBezTo>
                  <a:pt x="61" y="35"/>
                  <a:pt x="65" y="31"/>
                  <a:pt x="66" y="28"/>
                </a:cubicBezTo>
                <a:cubicBezTo>
                  <a:pt x="67" y="25"/>
                  <a:pt x="65" y="12"/>
                  <a:pt x="64" y="9"/>
                </a:cubicBezTo>
                <a:cubicBezTo>
                  <a:pt x="62" y="5"/>
                  <a:pt x="57" y="2"/>
                  <a:pt x="49" y="3"/>
                </a:cubicBezTo>
                <a:cubicBezTo>
                  <a:pt x="40" y="0"/>
                  <a:pt x="30" y="3"/>
                  <a:pt x="26" y="8"/>
                </a:cubicBezTo>
                <a:cubicBezTo>
                  <a:pt x="25" y="10"/>
                  <a:pt x="22" y="28"/>
                  <a:pt x="24" y="31"/>
                </a:cubicBezTo>
                <a:cubicBezTo>
                  <a:pt x="26" y="34"/>
                  <a:pt x="29" y="35"/>
                  <a:pt x="29" y="35"/>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48" name="Freeform 60">
            <a:extLst>
              <a:ext uri="{FF2B5EF4-FFF2-40B4-BE49-F238E27FC236}">
                <a16:creationId xmlns:a16="http://schemas.microsoft.com/office/drawing/2014/main" id="{407D3708-A839-4491-BCA9-FEF362EE7AB4}"/>
              </a:ext>
            </a:extLst>
          </p:cNvPr>
          <p:cNvSpPr>
            <a:spLocks noEditPoints="1" noChangeArrowheads="1"/>
          </p:cNvSpPr>
          <p:nvPr/>
        </p:nvSpPr>
        <p:spPr bwMode="auto">
          <a:xfrm>
            <a:off x="4038600" y="3790950"/>
            <a:ext cx="382588" cy="238125"/>
          </a:xfrm>
          <a:custGeom>
            <a:avLst/>
            <a:gdLst>
              <a:gd name="T0" fmla="*/ 267308984 w 102"/>
              <a:gd name="T1" fmla="*/ 258993154 h 85"/>
              <a:gd name="T2" fmla="*/ 126621625 w 102"/>
              <a:gd name="T3" fmla="*/ 251143434 h 85"/>
              <a:gd name="T4" fmla="*/ 253243249 w 102"/>
              <a:gd name="T5" fmla="*/ 274686993 h 85"/>
              <a:gd name="T6" fmla="*/ 393930609 w 102"/>
              <a:gd name="T7" fmla="*/ 290383632 h 85"/>
              <a:gd name="T8" fmla="*/ 1238069771 w 102"/>
              <a:gd name="T9" fmla="*/ 400260110 h 85"/>
              <a:gd name="T10" fmla="*/ 1435035076 w 102"/>
              <a:gd name="T11" fmla="*/ 368866831 h 85"/>
              <a:gd name="T12" fmla="*/ 1238069771 w 102"/>
              <a:gd name="T13" fmla="*/ 667100184 h 85"/>
              <a:gd name="T14" fmla="*/ 984826522 w 102"/>
              <a:gd name="T15" fmla="*/ 565073426 h 85"/>
              <a:gd name="T16" fmla="*/ 42208458 w 102"/>
              <a:gd name="T17" fmla="*/ 510136588 h 85"/>
              <a:gd name="T18" fmla="*/ 0 w 102"/>
              <a:gd name="T19" fmla="*/ 455196949 h 85"/>
              <a:gd name="T20" fmla="*/ 0 w 102"/>
              <a:gd name="T21" fmla="*/ 400260110 h 85"/>
              <a:gd name="T22" fmla="*/ 436139067 w 102"/>
              <a:gd name="T23" fmla="*/ 415956750 h 85"/>
              <a:gd name="T24" fmla="*/ 759725996 w 102"/>
              <a:gd name="T25" fmla="*/ 353170191 h 85"/>
              <a:gd name="T26" fmla="*/ 562760692 w 102"/>
              <a:gd name="T27" fmla="*/ 290383632 h 85"/>
              <a:gd name="T28" fmla="*/ 1209930799 w 102"/>
              <a:gd name="T29" fmla="*/ 392413191 h 85"/>
              <a:gd name="T30" fmla="*/ 267308984 w 102"/>
              <a:gd name="T31" fmla="*/ 251143434 h 85"/>
              <a:gd name="T32" fmla="*/ 436139067 w 102"/>
              <a:gd name="T33" fmla="*/ 290383632 h 85"/>
              <a:gd name="T34" fmla="*/ 422069581 w 102"/>
              <a:gd name="T35" fmla="*/ 337473551 h 85"/>
              <a:gd name="T36" fmla="*/ 70343680 w 102"/>
              <a:gd name="T37" fmla="*/ 298233353 h 85"/>
              <a:gd name="T38" fmla="*/ 84413166 w 102"/>
              <a:gd name="T39" fmla="*/ 243296515 h 85"/>
              <a:gd name="T40" fmla="*/ 154756846 w 102"/>
              <a:gd name="T41" fmla="*/ 235446794 h 85"/>
              <a:gd name="T42" fmla="*/ 534621720 w 102"/>
              <a:gd name="T43" fmla="*/ 211903235 h 85"/>
              <a:gd name="T44" fmla="*/ 436139067 w 102"/>
              <a:gd name="T45" fmla="*/ 102026757 h 85"/>
              <a:gd name="T46" fmla="*/ 422069581 w 102"/>
              <a:gd name="T47" fmla="*/ 109876478 h 85"/>
              <a:gd name="T48" fmla="*/ 520552233 w 102"/>
              <a:gd name="T49" fmla="*/ 219750154 h 85"/>
              <a:gd name="T50" fmla="*/ 534621720 w 102"/>
              <a:gd name="T51" fmla="*/ 211903235 h 85"/>
              <a:gd name="T52" fmla="*/ 562760692 w 102"/>
              <a:gd name="T53" fmla="*/ 211903235 h 85"/>
              <a:gd name="T54" fmla="*/ 562760692 w 102"/>
              <a:gd name="T55" fmla="*/ 251143434 h 85"/>
              <a:gd name="T56" fmla="*/ 478343775 w 102"/>
              <a:gd name="T57" fmla="*/ 274686993 h 85"/>
              <a:gd name="T58" fmla="*/ 323586929 w 102"/>
              <a:gd name="T59" fmla="*/ 94179838 h 85"/>
              <a:gd name="T60" fmla="*/ 408000095 w 102"/>
              <a:gd name="T61" fmla="*/ 70633478 h 85"/>
              <a:gd name="T62" fmla="*/ 520552233 w 102"/>
              <a:gd name="T63" fmla="*/ 149116676 h 85"/>
              <a:gd name="T64" fmla="*/ 633104372 w 102"/>
              <a:gd name="T65" fmla="*/ 86330118 h 85"/>
              <a:gd name="T66" fmla="*/ 604965400 w 102"/>
              <a:gd name="T67" fmla="*/ 149116676 h 85"/>
              <a:gd name="T68" fmla="*/ 661243344 w 102"/>
              <a:gd name="T69" fmla="*/ 94179838 h 85"/>
              <a:gd name="T70" fmla="*/ 689378566 w 102"/>
              <a:gd name="T71" fmla="*/ 23543559 h 85"/>
              <a:gd name="T72" fmla="*/ 604965400 w 102"/>
              <a:gd name="T73" fmla="*/ 78483199 h 85"/>
              <a:gd name="T74" fmla="*/ 576826427 w 102"/>
              <a:gd name="T75" fmla="*/ 164813316 h 85"/>
              <a:gd name="T76" fmla="*/ 647173858 w 102"/>
              <a:gd name="T77" fmla="*/ 188356875 h 85"/>
              <a:gd name="T78" fmla="*/ 787861218 w 102"/>
              <a:gd name="T79" fmla="*/ 23543559 h 85"/>
              <a:gd name="T80" fmla="*/ 703448052 w 102"/>
              <a:gd name="T81" fmla="*/ 0 h 85"/>
              <a:gd name="T82" fmla="*/ 661243344 w 102"/>
              <a:gd name="T83" fmla="*/ 2354355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85"/>
              <a:gd name="T128" fmla="*/ 102 w 102"/>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85">
                <a:moveTo>
                  <a:pt x="26" y="36"/>
                </a:moveTo>
                <a:cubicBezTo>
                  <a:pt x="25" y="35"/>
                  <a:pt x="22" y="34"/>
                  <a:pt x="19" y="33"/>
                </a:cubicBezTo>
                <a:cubicBezTo>
                  <a:pt x="16" y="33"/>
                  <a:pt x="13" y="32"/>
                  <a:pt x="11" y="32"/>
                </a:cubicBezTo>
                <a:cubicBezTo>
                  <a:pt x="10" y="32"/>
                  <a:pt x="9" y="32"/>
                  <a:pt x="9" y="32"/>
                </a:cubicBezTo>
                <a:cubicBezTo>
                  <a:pt x="9" y="32"/>
                  <a:pt x="10" y="32"/>
                  <a:pt x="11" y="33"/>
                </a:cubicBezTo>
                <a:cubicBezTo>
                  <a:pt x="13" y="34"/>
                  <a:pt x="15" y="35"/>
                  <a:pt x="18" y="35"/>
                </a:cubicBezTo>
                <a:cubicBezTo>
                  <a:pt x="21" y="36"/>
                  <a:pt x="24" y="37"/>
                  <a:pt x="26" y="37"/>
                </a:cubicBezTo>
                <a:cubicBezTo>
                  <a:pt x="28" y="37"/>
                  <a:pt x="28" y="37"/>
                  <a:pt x="28" y="37"/>
                </a:cubicBezTo>
                <a:cubicBezTo>
                  <a:pt x="28" y="37"/>
                  <a:pt x="28" y="36"/>
                  <a:pt x="26" y="36"/>
                </a:cubicBezTo>
                <a:close/>
                <a:moveTo>
                  <a:pt x="88" y="51"/>
                </a:moveTo>
                <a:cubicBezTo>
                  <a:pt x="88" y="47"/>
                  <a:pt x="88" y="47"/>
                  <a:pt x="88" y="47"/>
                </a:cubicBezTo>
                <a:cubicBezTo>
                  <a:pt x="102" y="47"/>
                  <a:pt x="102" y="47"/>
                  <a:pt x="102" y="47"/>
                </a:cubicBezTo>
                <a:cubicBezTo>
                  <a:pt x="102" y="85"/>
                  <a:pt x="102" y="85"/>
                  <a:pt x="102" y="85"/>
                </a:cubicBezTo>
                <a:cubicBezTo>
                  <a:pt x="88" y="85"/>
                  <a:pt x="88" y="85"/>
                  <a:pt x="88" y="85"/>
                </a:cubicBezTo>
                <a:cubicBezTo>
                  <a:pt x="88" y="79"/>
                  <a:pt x="88" y="79"/>
                  <a:pt x="88" y="79"/>
                </a:cubicBezTo>
                <a:cubicBezTo>
                  <a:pt x="70" y="72"/>
                  <a:pt x="70" y="72"/>
                  <a:pt x="70" y="72"/>
                </a:cubicBezTo>
                <a:cubicBezTo>
                  <a:pt x="27" y="77"/>
                  <a:pt x="27" y="77"/>
                  <a:pt x="27" y="77"/>
                </a:cubicBezTo>
                <a:cubicBezTo>
                  <a:pt x="3" y="65"/>
                  <a:pt x="3" y="65"/>
                  <a:pt x="3" y="65"/>
                </a:cubicBezTo>
                <a:cubicBezTo>
                  <a:pt x="4" y="60"/>
                  <a:pt x="4" y="60"/>
                  <a:pt x="4" y="60"/>
                </a:cubicBezTo>
                <a:cubicBezTo>
                  <a:pt x="0" y="58"/>
                  <a:pt x="0" y="58"/>
                  <a:pt x="0" y="58"/>
                </a:cubicBezTo>
                <a:cubicBezTo>
                  <a:pt x="1" y="53"/>
                  <a:pt x="1" y="53"/>
                  <a:pt x="1" y="53"/>
                </a:cubicBezTo>
                <a:cubicBezTo>
                  <a:pt x="0" y="51"/>
                  <a:pt x="0" y="51"/>
                  <a:pt x="0" y="51"/>
                </a:cubicBezTo>
                <a:cubicBezTo>
                  <a:pt x="2" y="44"/>
                  <a:pt x="2" y="44"/>
                  <a:pt x="2" y="44"/>
                </a:cubicBezTo>
                <a:cubicBezTo>
                  <a:pt x="31" y="53"/>
                  <a:pt x="31" y="53"/>
                  <a:pt x="31" y="53"/>
                </a:cubicBezTo>
                <a:cubicBezTo>
                  <a:pt x="54" y="47"/>
                  <a:pt x="54" y="47"/>
                  <a:pt x="54" y="47"/>
                </a:cubicBezTo>
                <a:cubicBezTo>
                  <a:pt x="54" y="45"/>
                  <a:pt x="54" y="45"/>
                  <a:pt x="54" y="45"/>
                </a:cubicBezTo>
                <a:cubicBezTo>
                  <a:pt x="36" y="45"/>
                  <a:pt x="36" y="45"/>
                  <a:pt x="36" y="45"/>
                </a:cubicBezTo>
                <a:cubicBezTo>
                  <a:pt x="40" y="37"/>
                  <a:pt x="40" y="37"/>
                  <a:pt x="40" y="37"/>
                </a:cubicBezTo>
                <a:cubicBezTo>
                  <a:pt x="72" y="31"/>
                  <a:pt x="72" y="31"/>
                  <a:pt x="72" y="31"/>
                </a:cubicBezTo>
                <a:cubicBezTo>
                  <a:pt x="86" y="50"/>
                  <a:pt x="86" y="50"/>
                  <a:pt x="86" y="50"/>
                </a:cubicBezTo>
                <a:cubicBezTo>
                  <a:pt x="88" y="51"/>
                  <a:pt x="88" y="51"/>
                  <a:pt x="88" y="51"/>
                </a:cubicBezTo>
                <a:close/>
                <a:moveTo>
                  <a:pt x="19" y="32"/>
                </a:moveTo>
                <a:cubicBezTo>
                  <a:pt x="23" y="32"/>
                  <a:pt x="25" y="33"/>
                  <a:pt x="27" y="34"/>
                </a:cubicBezTo>
                <a:cubicBezTo>
                  <a:pt x="29" y="35"/>
                  <a:pt x="30" y="36"/>
                  <a:pt x="31" y="37"/>
                </a:cubicBezTo>
                <a:cubicBezTo>
                  <a:pt x="31" y="37"/>
                  <a:pt x="31" y="38"/>
                  <a:pt x="31" y="38"/>
                </a:cubicBezTo>
                <a:cubicBezTo>
                  <a:pt x="31" y="40"/>
                  <a:pt x="30" y="42"/>
                  <a:pt x="30" y="43"/>
                </a:cubicBezTo>
                <a:cubicBezTo>
                  <a:pt x="30" y="44"/>
                  <a:pt x="29" y="44"/>
                  <a:pt x="29" y="44"/>
                </a:cubicBezTo>
                <a:cubicBezTo>
                  <a:pt x="25" y="46"/>
                  <a:pt x="7" y="42"/>
                  <a:pt x="5" y="38"/>
                </a:cubicBezTo>
                <a:cubicBezTo>
                  <a:pt x="5" y="38"/>
                  <a:pt x="4" y="37"/>
                  <a:pt x="5" y="37"/>
                </a:cubicBezTo>
                <a:cubicBezTo>
                  <a:pt x="5" y="35"/>
                  <a:pt x="6" y="33"/>
                  <a:pt x="6" y="31"/>
                </a:cubicBezTo>
                <a:cubicBezTo>
                  <a:pt x="6" y="31"/>
                  <a:pt x="6" y="31"/>
                  <a:pt x="7" y="30"/>
                </a:cubicBezTo>
                <a:cubicBezTo>
                  <a:pt x="8" y="30"/>
                  <a:pt x="9" y="30"/>
                  <a:pt x="11" y="30"/>
                </a:cubicBezTo>
                <a:cubicBezTo>
                  <a:pt x="13" y="30"/>
                  <a:pt x="16" y="31"/>
                  <a:pt x="19" y="32"/>
                </a:cubicBezTo>
                <a:close/>
                <a:moveTo>
                  <a:pt x="38" y="27"/>
                </a:moveTo>
                <a:cubicBezTo>
                  <a:pt x="38" y="25"/>
                  <a:pt x="36" y="23"/>
                  <a:pt x="35" y="20"/>
                </a:cubicBezTo>
                <a:cubicBezTo>
                  <a:pt x="33" y="17"/>
                  <a:pt x="32" y="15"/>
                  <a:pt x="31" y="13"/>
                </a:cubicBezTo>
                <a:cubicBezTo>
                  <a:pt x="30" y="12"/>
                  <a:pt x="29" y="12"/>
                  <a:pt x="29" y="12"/>
                </a:cubicBezTo>
                <a:cubicBezTo>
                  <a:pt x="29" y="12"/>
                  <a:pt x="29" y="12"/>
                  <a:pt x="30" y="14"/>
                </a:cubicBezTo>
                <a:cubicBezTo>
                  <a:pt x="30" y="16"/>
                  <a:pt x="32" y="18"/>
                  <a:pt x="33" y="21"/>
                </a:cubicBezTo>
                <a:cubicBezTo>
                  <a:pt x="35" y="24"/>
                  <a:pt x="36" y="26"/>
                  <a:pt x="37" y="28"/>
                </a:cubicBezTo>
                <a:cubicBezTo>
                  <a:pt x="38" y="29"/>
                  <a:pt x="39" y="29"/>
                  <a:pt x="39" y="29"/>
                </a:cubicBezTo>
                <a:cubicBezTo>
                  <a:pt x="39" y="29"/>
                  <a:pt x="39" y="28"/>
                  <a:pt x="38" y="27"/>
                </a:cubicBezTo>
                <a:close/>
                <a:moveTo>
                  <a:pt x="37" y="19"/>
                </a:moveTo>
                <a:cubicBezTo>
                  <a:pt x="38" y="22"/>
                  <a:pt x="39" y="25"/>
                  <a:pt x="40" y="27"/>
                </a:cubicBezTo>
                <a:cubicBezTo>
                  <a:pt x="41" y="29"/>
                  <a:pt x="41" y="30"/>
                  <a:pt x="41" y="31"/>
                </a:cubicBezTo>
                <a:cubicBezTo>
                  <a:pt x="41" y="32"/>
                  <a:pt x="40" y="32"/>
                  <a:pt x="40" y="32"/>
                </a:cubicBezTo>
                <a:cubicBezTo>
                  <a:pt x="38" y="33"/>
                  <a:pt x="37" y="34"/>
                  <a:pt x="35" y="35"/>
                </a:cubicBezTo>
                <a:cubicBezTo>
                  <a:pt x="34" y="35"/>
                  <a:pt x="34" y="35"/>
                  <a:pt x="34" y="35"/>
                </a:cubicBezTo>
                <a:cubicBezTo>
                  <a:pt x="30" y="33"/>
                  <a:pt x="21" y="17"/>
                  <a:pt x="22" y="13"/>
                </a:cubicBezTo>
                <a:cubicBezTo>
                  <a:pt x="22" y="12"/>
                  <a:pt x="22" y="12"/>
                  <a:pt x="23" y="12"/>
                </a:cubicBezTo>
                <a:cubicBezTo>
                  <a:pt x="24" y="11"/>
                  <a:pt x="26" y="10"/>
                  <a:pt x="27" y="9"/>
                </a:cubicBezTo>
                <a:cubicBezTo>
                  <a:pt x="28" y="9"/>
                  <a:pt x="28" y="9"/>
                  <a:pt x="29" y="9"/>
                </a:cubicBezTo>
                <a:cubicBezTo>
                  <a:pt x="30" y="9"/>
                  <a:pt x="31" y="10"/>
                  <a:pt x="32" y="12"/>
                </a:cubicBezTo>
                <a:cubicBezTo>
                  <a:pt x="33" y="14"/>
                  <a:pt x="35" y="16"/>
                  <a:pt x="37" y="19"/>
                </a:cubicBezTo>
                <a:close/>
                <a:moveTo>
                  <a:pt x="48" y="4"/>
                </a:moveTo>
                <a:cubicBezTo>
                  <a:pt x="47" y="6"/>
                  <a:pt x="46" y="8"/>
                  <a:pt x="45" y="11"/>
                </a:cubicBezTo>
                <a:cubicBezTo>
                  <a:pt x="44" y="13"/>
                  <a:pt x="43" y="16"/>
                  <a:pt x="43" y="18"/>
                </a:cubicBezTo>
                <a:cubicBezTo>
                  <a:pt x="43" y="19"/>
                  <a:pt x="42" y="19"/>
                  <a:pt x="43" y="19"/>
                </a:cubicBezTo>
                <a:cubicBezTo>
                  <a:pt x="43" y="19"/>
                  <a:pt x="43" y="19"/>
                  <a:pt x="44" y="18"/>
                </a:cubicBezTo>
                <a:cubicBezTo>
                  <a:pt x="45" y="16"/>
                  <a:pt x="46" y="14"/>
                  <a:pt x="47" y="12"/>
                </a:cubicBezTo>
                <a:cubicBezTo>
                  <a:pt x="48" y="9"/>
                  <a:pt x="49" y="7"/>
                  <a:pt x="49" y="5"/>
                </a:cubicBezTo>
                <a:cubicBezTo>
                  <a:pt x="49" y="4"/>
                  <a:pt x="49" y="3"/>
                  <a:pt x="49" y="3"/>
                </a:cubicBezTo>
                <a:cubicBezTo>
                  <a:pt x="49" y="3"/>
                  <a:pt x="49" y="3"/>
                  <a:pt x="48" y="4"/>
                </a:cubicBezTo>
                <a:close/>
                <a:moveTo>
                  <a:pt x="43" y="10"/>
                </a:moveTo>
                <a:cubicBezTo>
                  <a:pt x="42" y="13"/>
                  <a:pt x="42" y="16"/>
                  <a:pt x="41" y="17"/>
                </a:cubicBezTo>
                <a:cubicBezTo>
                  <a:pt x="41" y="19"/>
                  <a:pt x="41" y="21"/>
                  <a:pt x="41" y="21"/>
                </a:cubicBezTo>
                <a:cubicBezTo>
                  <a:pt x="41" y="22"/>
                  <a:pt x="41" y="22"/>
                  <a:pt x="42" y="22"/>
                </a:cubicBezTo>
                <a:cubicBezTo>
                  <a:pt x="43" y="23"/>
                  <a:pt x="45" y="23"/>
                  <a:pt x="46" y="24"/>
                </a:cubicBezTo>
                <a:cubicBezTo>
                  <a:pt x="47" y="24"/>
                  <a:pt x="47" y="24"/>
                  <a:pt x="48" y="24"/>
                </a:cubicBezTo>
                <a:cubicBezTo>
                  <a:pt x="51" y="22"/>
                  <a:pt x="57" y="7"/>
                  <a:pt x="56" y="3"/>
                </a:cubicBezTo>
                <a:cubicBezTo>
                  <a:pt x="56" y="3"/>
                  <a:pt x="56" y="3"/>
                  <a:pt x="55" y="2"/>
                </a:cubicBezTo>
                <a:cubicBezTo>
                  <a:pt x="54" y="2"/>
                  <a:pt x="52" y="1"/>
                  <a:pt x="50" y="0"/>
                </a:cubicBezTo>
                <a:cubicBezTo>
                  <a:pt x="50" y="0"/>
                  <a:pt x="50" y="0"/>
                  <a:pt x="49" y="1"/>
                </a:cubicBezTo>
                <a:cubicBezTo>
                  <a:pt x="49" y="1"/>
                  <a:pt x="48" y="2"/>
                  <a:pt x="47" y="3"/>
                </a:cubicBezTo>
                <a:cubicBezTo>
                  <a:pt x="46" y="5"/>
                  <a:pt x="45" y="8"/>
                  <a:pt x="43" y="1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49" name="Freeform 61">
            <a:extLst>
              <a:ext uri="{FF2B5EF4-FFF2-40B4-BE49-F238E27FC236}">
                <a16:creationId xmlns:a16="http://schemas.microsoft.com/office/drawing/2014/main" id="{D9D8E6F0-95C9-4136-B20B-E6DCA62A85E1}"/>
              </a:ext>
            </a:extLst>
          </p:cNvPr>
          <p:cNvSpPr>
            <a:spLocks noEditPoints="1" noChangeArrowheads="1"/>
          </p:cNvSpPr>
          <p:nvPr/>
        </p:nvSpPr>
        <p:spPr bwMode="auto">
          <a:xfrm>
            <a:off x="4786313" y="3754438"/>
            <a:ext cx="325437" cy="323850"/>
          </a:xfrm>
          <a:custGeom>
            <a:avLst/>
            <a:gdLst>
              <a:gd name="T0" fmla="*/ 741603591 w 87"/>
              <a:gd name="T1" fmla="*/ 523403554 h 115"/>
              <a:gd name="T2" fmla="*/ 797571274 w 87"/>
              <a:gd name="T3" fmla="*/ 848546138 h 115"/>
              <a:gd name="T4" fmla="*/ 615670694 w 87"/>
              <a:gd name="T5" fmla="*/ 911989761 h 115"/>
              <a:gd name="T6" fmla="*/ 447760165 w 87"/>
              <a:gd name="T7" fmla="*/ 848546138 h 115"/>
              <a:gd name="T8" fmla="*/ 587686853 w 87"/>
              <a:gd name="T9" fmla="*/ 87233926 h 115"/>
              <a:gd name="T10" fmla="*/ 349811109 w 87"/>
              <a:gd name="T11" fmla="*/ 111024228 h 115"/>
              <a:gd name="T12" fmla="*/ 363804900 w 87"/>
              <a:gd name="T13" fmla="*/ 0 h 115"/>
              <a:gd name="T14" fmla="*/ 559699271 w 87"/>
              <a:gd name="T15" fmla="*/ 404446409 h 115"/>
              <a:gd name="T16" fmla="*/ 769587433 w 87"/>
              <a:gd name="T17" fmla="*/ 475820133 h 115"/>
              <a:gd name="T18" fmla="*/ 811565065 w 87"/>
              <a:gd name="T19" fmla="*/ 356865803 h 115"/>
              <a:gd name="T20" fmla="*/ 643654536 w 87"/>
              <a:gd name="T21" fmla="*/ 491680334 h 115"/>
              <a:gd name="T22" fmla="*/ 517721638 w 87"/>
              <a:gd name="T23" fmla="*/ 444099729 h 115"/>
              <a:gd name="T24" fmla="*/ 363804900 w 87"/>
              <a:gd name="T25" fmla="*/ 388586207 h 115"/>
              <a:gd name="T26" fmla="*/ 279849635 w 87"/>
              <a:gd name="T27" fmla="*/ 198258154 h 115"/>
              <a:gd name="T28" fmla="*/ 181904320 w 87"/>
              <a:gd name="T29" fmla="*/ 277561979 h 115"/>
              <a:gd name="T30" fmla="*/ 545709220 w 87"/>
              <a:gd name="T31" fmla="*/ 491680334 h 115"/>
              <a:gd name="T32" fmla="*/ 643654536 w 87"/>
              <a:gd name="T33" fmla="*/ 491680334 h 115"/>
              <a:gd name="T34" fmla="*/ 489737797 w 87"/>
              <a:gd name="T35" fmla="*/ 126884430 h 115"/>
              <a:gd name="T36" fmla="*/ 545709220 w 87"/>
              <a:gd name="T37" fmla="*/ 229981373 h 115"/>
              <a:gd name="T38" fmla="*/ 671638377 w 87"/>
              <a:gd name="T39" fmla="*/ 253771676 h 115"/>
              <a:gd name="T40" fmla="*/ 727609800 w 87"/>
              <a:gd name="T41" fmla="*/ 174467851 h 115"/>
              <a:gd name="T42" fmla="*/ 657648327 w 87"/>
              <a:gd name="T43" fmla="*/ 15860202 h 115"/>
              <a:gd name="T44" fmla="*/ 629660745 w 87"/>
              <a:gd name="T45" fmla="*/ 63443623 h 115"/>
              <a:gd name="T46" fmla="*/ 685632168 w 87"/>
              <a:gd name="T47" fmla="*/ 71373724 h 115"/>
              <a:gd name="T48" fmla="*/ 755593642 w 87"/>
              <a:gd name="T49" fmla="*/ 79303825 h 115"/>
              <a:gd name="T50" fmla="*/ 895520330 w 87"/>
              <a:gd name="T51" fmla="*/ 158607650 h 115"/>
              <a:gd name="T52" fmla="*/ 937497962 w 87"/>
              <a:gd name="T53" fmla="*/ 214118356 h 115"/>
              <a:gd name="T54" fmla="*/ 937497962 w 87"/>
              <a:gd name="T55" fmla="*/ 277561979 h 115"/>
              <a:gd name="T56" fmla="*/ 1021453227 w 87"/>
              <a:gd name="T57" fmla="*/ 253771676 h 115"/>
              <a:gd name="T58" fmla="*/ 1021453227 w 87"/>
              <a:gd name="T59" fmla="*/ 206188255 h 115"/>
              <a:gd name="T60" fmla="*/ 797571274 w 87"/>
              <a:gd name="T61" fmla="*/ 39650504 h 115"/>
              <a:gd name="T62" fmla="*/ 657648327 w 87"/>
              <a:gd name="T63" fmla="*/ 15860202 h 115"/>
              <a:gd name="T64" fmla="*/ 797571274 w 87"/>
              <a:gd name="T65" fmla="*/ 142747448 h 115"/>
              <a:gd name="T66" fmla="*/ 811565065 w 87"/>
              <a:gd name="T67" fmla="*/ 142747448 h 115"/>
              <a:gd name="T68" fmla="*/ 923504171 w 87"/>
              <a:gd name="T69" fmla="*/ 245841575 h 115"/>
              <a:gd name="T70" fmla="*/ 825558856 w 87"/>
              <a:gd name="T71" fmla="*/ 245841575 h 115"/>
              <a:gd name="T72" fmla="*/ 363804900 w 87"/>
              <a:gd name="T73" fmla="*/ 261701777 h 115"/>
              <a:gd name="T74" fmla="*/ 405782532 w 87"/>
              <a:gd name="T75" fmla="*/ 364795904 h 115"/>
              <a:gd name="T76" fmla="*/ 391788741 w 87"/>
              <a:gd name="T77" fmla="*/ 364795904 h 115"/>
              <a:gd name="T78" fmla="*/ 545709220 w 87"/>
              <a:gd name="T79" fmla="*/ 586844361 h 115"/>
              <a:gd name="T80" fmla="*/ 587686853 w 87"/>
              <a:gd name="T81" fmla="*/ 634427782 h 115"/>
              <a:gd name="T82" fmla="*/ 741603591 w 87"/>
              <a:gd name="T83" fmla="*/ 832685936 h 115"/>
              <a:gd name="T84" fmla="*/ 657648327 w 87"/>
              <a:gd name="T85" fmla="*/ 626497681 h 115"/>
              <a:gd name="T86" fmla="*/ 573693062 w 87"/>
              <a:gd name="T87" fmla="*/ 563054058 h 1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7"/>
              <a:gd name="T133" fmla="*/ 0 h 115"/>
              <a:gd name="T134" fmla="*/ 87 w 87"/>
              <a:gd name="T135" fmla="*/ 115 h 1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7" h="115">
                <a:moveTo>
                  <a:pt x="0" y="79"/>
                </a:moveTo>
                <a:cubicBezTo>
                  <a:pt x="8" y="69"/>
                  <a:pt x="24" y="74"/>
                  <a:pt x="35" y="66"/>
                </a:cubicBezTo>
                <a:cubicBezTo>
                  <a:pt x="41" y="66"/>
                  <a:pt x="47" y="66"/>
                  <a:pt x="53" y="66"/>
                </a:cubicBezTo>
                <a:cubicBezTo>
                  <a:pt x="64" y="74"/>
                  <a:pt x="80" y="69"/>
                  <a:pt x="87" y="79"/>
                </a:cubicBezTo>
                <a:cubicBezTo>
                  <a:pt x="87" y="84"/>
                  <a:pt x="87" y="99"/>
                  <a:pt x="87" y="104"/>
                </a:cubicBezTo>
                <a:cubicBezTo>
                  <a:pt x="80" y="105"/>
                  <a:pt x="69" y="106"/>
                  <a:pt x="57" y="107"/>
                </a:cubicBezTo>
                <a:cubicBezTo>
                  <a:pt x="56" y="108"/>
                  <a:pt x="56" y="108"/>
                  <a:pt x="56" y="108"/>
                </a:cubicBezTo>
                <a:cubicBezTo>
                  <a:pt x="46" y="114"/>
                  <a:pt x="46" y="114"/>
                  <a:pt x="46" y="114"/>
                </a:cubicBezTo>
                <a:cubicBezTo>
                  <a:pt x="44" y="115"/>
                  <a:pt x="44" y="115"/>
                  <a:pt x="44" y="115"/>
                </a:cubicBezTo>
                <a:cubicBezTo>
                  <a:pt x="43" y="114"/>
                  <a:pt x="43" y="114"/>
                  <a:pt x="43" y="114"/>
                </a:cubicBezTo>
                <a:cubicBezTo>
                  <a:pt x="33" y="108"/>
                  <a:pt x="33" y="108"/>
                  <a:pt x="33" y="108"/>
                </a:cubicBezTo>
                <a:cubicBezTo>
                  <a:pt x="32" y="107"/>
                  <a:pt x="32" y="107"/>
                  <a:pt x="32" y="107"/>
                </a:cubicBezTo>
                <a:cubicBezTo>
                  <a:pt x="20" y="107"/>
                  <a:pt x="9" y="105"/>
                  <a:pt x="0" y="104"/>
                </a:cubicBezTo>
                <a:cubicBezTo>
                  <a:pt x="0" y="99"/>
                  <a:pt x="0" y="84"/>
                  <a:pt x="0" y="79"/>
                </a:cubicBezTo>
                <a:close/>
                <a:moveTo>
                  <a:pt x="42" y="11"/>
                </a:moveTo>
                <a:cubicBezTo>
                  <a:pt x="34" y="15"/>
                  <a:pt x="34" y="15"/>
                  <a:pt x="34" y="15"/>
                </a:cubicBezTo>
                <a:cubicBezTo>
                  <a:pt x="25" y="19"/>
                  <a:pt x="25" y="19"/>
                  <a:pt x="25" y="19"/>
                </a:cubicBezTo>
                <a:cubicBezTo>
                  <a:pt x="25" y="14"/>
                  <a:pt x="25" y="14"/>
                  <a:pt x="25" y="14"/>
                </a:cubicBezTo>
                <a:cubicBezTo>
                  <a:pt x="15" y="16"/>
                  <a:pt x="8" y="23"/>
                  <a:pt x="9" y="36"/>
                </a:cubicBezTo>
                <a:cubicBezTo>
                  <a:pt x="7" y="20"/>
                  <a:pt x="12" y="7"/>
                  <a:pt x="26" y="4"/>
                </a:cubicBezTo>
                <a:cubicBezTo>
                  <a:pt x="26" y="0"/>
                  <a:pt x="26" y="0"/>
                  <a:pt x="26" y="0"/>
                </a:cubicBezTo>
                <a:cubicBezTo>
                  <a:pt x="34" y="5"/>
                  <a:pt x="34" y="5"/>
                  <a:pt x="34" y="5"/>
                </a:cubicBezTo>
                <a:cubicBezTo>
                  <a:pt x="42" y="11"/>
                  <a:pt x="42" y="11"/>
                  <a:pt x="42" y="11"/>
                </a:cubicBezTo>
                <a:close/>
                <a:moveTo>
                  <a:pt x="40" y="51"/>
                </a:moveTo>
                <a:cubicBezTo>
                  <a:pt x="47" y="57"/>
                  <a:pt x="47" y="57"/>
                  <a:pt x="47" y="57"/>
                </a:cubicBezTo>
                <a:cubicBezTo>
                  <a:pt x="54" y="64"/>
                  <a:pt x="54" y="64"/>
                  <a:pt x="54" y="64"/>
                </a:cubicBezTo>
                <a:cubicBezTo>
                  <a:pt x="55" y="60"/>
                  <a:pt x="55" y="60"/>
                  <a:pt x="55" y="60"/>
                </a:cubicBezTo>
                <a:cubicBezTo>
                  <a:pt x="69" y="60"/>
                  <a:pt x="77" y="48"/>
                  <a:pt x="77" y="32"/>
                </a:cubicBezTo>
                <a:cubicBezTo>
                  <a:pt x="76" y="45"/>
                  <a:pt x="67" y="50"/>
                  <a:pt x="57" y="50"/>
                </a:cubicBezTo>
                <a:cubicBezTo>
                  <a:pt x="58" y="45"/>
                  <a:pt x="58" y="45"/>
                  <a:pt x="58" y="45"/>
                </a:cubicBezTo>
                <a:cubicBezTo>
                  <a:pt x="49" y="48"/>
                  <a:pt x="49" y="48"/>
                  <a:pt x="49" y="48"/>
                </a:cubicBezTo>
                <a:cubicBezTo>
                  <a:pt x="40" y="51"/>
                  <a:pt x="40" y="51"/>
                  <a:pt x="40" y="51"/>
                </a:cubicBezTo>
                <a:close/>
                <a:moveTo>
                  <a:pt x="46" y="62"/>
                </a:moveTo>
                <a:cubicBezTo>
                  <a:pt x="40" y="56"/>
                  <a:pt x="40" y="56"/>
                  <a:pt x="40" y="56"/>
                </a:cubicBezTo>
                <a:cubicBezTo>
                  <a:pt x="40" y="56"/>
                  <a:pt x="40" y="56"/>
                  <a:pt x="40" y="56"/>
                </a:cubicBezTo>
                <a:cubicBezTo>
                  <a:pt x="39" y="56"/>
                  <a:pt x="38" y="56"/>
                  <a:pt x="37" y="56"/>
                </a:cubicBezTo>
                <a:cubicBezTo>
                  <a:pt x="36" y="55"/>
                  <a:pt x="35" y="55"/>
                  <a:pt x="34" y="55"/>
                </a:cubicBezTo>
                <a:cubicBezTo>
                  <a:pt x="34" y="55"/>
                  <a:pt x="34" y="55"/>
                  <a:pt x="34" y="55"/>
                </a:cubicBezTo>
                <a:cubicBezTo>
                  <a:pt x="31" y="53"/>
                  <a:pt x="28" y="52"/>
                  <a:pt x="26" y="49"/>
                </a:cubicBezTo>
                <a:cubicBezTo>
                  <a:pt x="21" y="45"/>
                  <a:pt x="19" y="39"/>
                  <a:pt x="19" y="32"/>
                </a:cubicBezTo>
                <a:cubicBezTo>
                  <a:pt x="19" y="30"/>
                  <a:pt x="19" y="27"/>
                  <a:pt x="20" y="25"/>
                </a:cubicBezTo>
                <a:cubicBezTo>
                  <a:pt x="20" y="25"/>
                  <a:pt x="20" y="25"/>
                  <a:pt x="20" y="25"/>
                </a:cubicBezTo>
                <a:cubicBezTo>
                  <a:pt x="20" y="24"/>
                  <a:pt x="20" y="23"/>
                  <a:pt x="21" y="22"/>
                </a:cubicBezTo>
                <a:cubicBezTo>
                  <a:pt x="21" y="20"/>
                  <a:pt x="21" y="20"/>
                  <a:pt x="21" y="20"/>
                </a:cubicBezTo>
                <a:cubicBezTo>
                  <a:pt x="15" y="22"/>
                  <a:pt x="12" y="28"/>
                  <a:pt x="13" y="35"/>
                </a:cubicBezTo>
                <a:cubicBezTo>
                  <a:pt x="13" y="38"/>
                  <a:pt x="13" y="38"/>
                  <a:pt x="13" y="38"/>
                </a:cubicBezTo>
                <a:cubicBezTo>
                  <a:pt x="15" y="44"/>
                  <a:pt x="17" y="49"/>
                  <a:pt x="22" y="53"/>
                </a:cubicBezTo>
                <a:cubicBezTo>
                  <a:pt x="26" y="58"/>
                  <a:pt x="32" y="61"/>
                  <a:pt x="39" y="62"/>
                </a:cubicBezTo>
                <a:cubicBezTo>
                  <a:pt x="39" y="62"/>
                  <a:pt x="39" y="62"/>
                  <a:pt x="39" y="62"/>
                </a:cubicBezTo>
                <a:cubicBezTo>
                  <a:pt x="39" y="62"/>
                  <a:pt x="39" y="62"/>
                  <a:pt x="39" y="62"/>
                </a:cubicBezTo>
                <a:cubicBezTo>
                  <a:pt x="42" y="62"/>
                  <a:pt x="44" y="62"/>
                  <a:pt x="46" y="62"/>
                </a:cubicBezTo>
                <a:close/>
                <a:moveTo>
                  <a:pt x="43" y="27"/>
                </a:moveTo>
                <a:cubicBezTo>
                  <a:pt x="43" y="27"/>
                  <a:pt x="42" y="27"/>
                  <a:pt x="42" y="27"/>
                </a:cubicBezTo>
                <a:cubicBezTo>
                  <a:pt x="39" y="22"/>
                  <a:pt x="39" y="21"/>
                  <a:pt x="35" y="16"/>
                </a:cubicBezTo>
                <a:cubicBezTo>
                  <a:pt x="35" y="16"/>
                  <a:pt x="35" y="16"/>
                  <a:pt x="35" y="16"/>
                </a:cubicBezTo>
                <a:cubicBezTo>
                  <a:pt x="33" y="18"/>
                  <a:pt x="33" y="18"/>
                  <a:pt x="33" y="18"/>
                </a:cubicBezTo>
                <a:cubicBezTo>
                  <a:pt x="35" y="23"/>
                  <a:pt x="36" y="25"/>
                  <a:pt x="39" y="29"/>
                </a:cubicBezTo>
                <a:cubicBezTo>
                  <a:pt x="39" y="30"/>
                  <a:pt x="39" y="31"/>
                  <a:pt x="39" y="32"/>
                </a:cubicBezTo>
                <a:cubicBezTo>
                  <a:pt x="39" y="35"/>
                  <a:pt x="41" y="37"/>
                  <a:pt x="43" y="37"/>
                </a:cubicBezTo>
                <a:cubicBezTo>
                  <a:pt x="46" y="37"/>
                  <a:pt x="48" y="35"/>
                  <a:pt x="48" y="32"/>
                </a:cubicBezTo>
                <a:cubicBezTo>
                  <a:pt x="48" y="32"/>
                  <a:pt x="48" y="31"/>
                  <a:pt x="48" y="31"/>
                </a:cubicBezTo>
                <a:cubicBezTo>
                  <a:pt x="51" y="28"/>
                  <a:pt x="51" y="28"/>
                  <a:pt x="54" y="24"/>
                </a:cubicBezTo>
                <a:cubicBezTo>
                  <a:pt x="53" y="23"/>
                  <a:pt x="52" y="23"/>
                  <a:pt x="52" y="22"/>
                </a:cubicBezTo>
                <a:cubicBezTo>
                  <a:pt x="49" y="24"/>
                  <a:pt x="48" y="25"/>
                  <a:pt x="45" y="28"/>
                </a:cubicBezTo>
                <a:cubicBezTo>
                  <a:pt x="45" y="27"/>
                  <a:pt x="44" y="27"/>
                  <a:pt x="43" y="27"/>
                </a:cubicBezTo>
                <a:close/>
                <a:moveTo>
                  <a:pt x="47" y="2"/>
                </a:moveTo>
                <a:cubicBezTo>
                  <a:pt x="44" y="1"/>
                  <a:pt x="40" y="2"/>
                  <a:pt x="37" y="2"/>
                </a:cubicBezTo>
                <a:cubicBezTo>
                  <a:pt x="37" y="2"/>
                  <a:pt x="37" y="2"/>
                  <a:pt x="37" y="2"/>
                </a:cubicBezTo>
                <a:cubicBezTo>
                  <a:pt x="45" y="8"/>
                  <a:pt x="45" y="8"/>
                  <a:pt x="45" y="8"/>
                </a:cubicBezTo>
                <a:cubicBezTo>
                  <a:pt x="45" y="8"/>
                  <a:pt x="46" y="8"/>
                  <a:pt x="46" y="8"/>
                </a:cubicBezTo>
                <a:cubicBezTo>
                  <a:pt x="46" y="8"/>
                  <a:pt x="46" y="8"/>
                  <a:pt x="46" y="8"/>
                </a:cubicBezTo>
                <a:cubicBezTo>
                  <a:pt x="47" y="8"/>
                  <a:pt x="48" y="8"/>
                  <a:pt x="49" y="9"/>
                </a:cubicBezTo>
                <a:cubicBezTo>
                  <a:pt x="51" y="9"/>
                  <a:pt x="53" y="10"/>
                  <a:pt x="54" y="10"/>
                </a:cubicBezTo>
                <a:cubicBezTo>
                  <a:pt x="54" y="10"/>
                  <a:pt x="54" y="10"/>
                  <a:pt x="54" y="10"/>
                </a:cubicBezTo>
                <a:cubicBezTo>
                  <a:pt x="54" y="10"/>
                  <a:pt x="54" y="10"/>
                  <a:pt x="54" y="10"/>
                </a:cubicBezTo>
                <a:cubicBezTo>
                  <a:pt x="57" y="12"/>
                  <a:pt x="59" y="13"/>
                  <a:pt x="60" y="15"/>
                </a:cubicBezTo>
                <a:cubicBezTo>
                  <a:pt x="61" y="16"/>
                  <a:pt x="62" y="16"/>
                  <a:pt x="62" y="17"/>
                </a:cubicBezTo>
                <a:cubicBezTo>
                  <a:pt x="63" y="18"/>
                  <a:pt x="64" y="19"/>
                  <a:pt x="64" y="20"/>
                </a:cubicBezTo>
                <a:cubicBezTo>
                  <a:pt x="65" y="22"/>
                  <a:pt x="66" y="24"/>
                  <a:pt x="67" y="27"/>
                </a:cubicBezTo>
                <a:cubicBezTo>
                  <a:pt x="67" y="27"/>
                  <a:pt x="67" y="27"/>
                  <a:pt x="67" y="27"/>
                </a:cubicBezTo>
                <a:cubicBezTo>
                  <a:pt x="67" y="27"/>
                  <a:pt x="67" y="27"/>
                  <a:pt x="67" y="27"/>
                </a:cubicBezTo>
                <a:cubicBezTo>
                  <a:pt x="67" y="29"/>
                  <a:pt x="67" y="30"/>
                  <a:pt x="67" y="32"/>
                </a:cubicBezTo>
                <a:cubicBezTo>
                  <a:pt x="67" y="33"/>
                  <a:pt x="67" y="34"/>
                  <a:pt x="67" y="35"/>
                </a:cubicBezTo>
                <a:cubicBezTo>
                  <a:pt x="67" y="35"/>
                  <a:pt x="67" y="35"/>
                  <a:pt x="67" y="35"/>
                </a:cubicBezTo>
                <a:cubicBezTo>
                  <a:pt x="67" y="36"/>
                  <a:pt x="67" y="37"/>
                  <a:pt x="67" y="38"/>
                </a:cubicBezTo>
                <a:cubicBezTo>
                  <a:pt x="66" y="41"/>
                  <a:pt x="65" y="43"/>
                  <a:pt x="64" y="45"/>
                </a:cubicBezTo>
                <a:cubicBezTo>
                  <a:pt x="69" y="43"/>
                  <a:pt x="72" y="39"/>
                  <a:pt x="73" y="32"/>
                </a:cubicBezTo>
                <a:cubicBezTo>
                  <a:pt x="73" y="29"/>
                  <a:pt x="73" y="29"/>
                  <a:pt x="73" y="29"/>
                </a:cubicBezTo>
                <a:cubicBezTo>
                  <a:pt x="73" y="28"/>
                  <a:pt x="73" y="27"/>
                  <a:pt x="73" y="26"/>
                </a:cubicBezTo>
                <a:cubicBezTo>
                  <a:pt x="73" y="26"/>
                  <a:pt x="73" y="26"/>
                  <a:pt x="73" y="26"/>
                </a:cubicBezTo>
                <a:cubicBezTo>
                  <a:pt x="73" y="26"/>
                  <a:pt x="73" y="26"/>
                  <a:pt x="73" y="26"/>
                </a:cubicBezTo>
                <a:cubicBezTo>
                  <a:pt x="72" y="21"/>
                  <a:pt x="70" y="17"/>
                  <a:pt x="67" y="14"/>
                </a:cubicBezTo>
                <a:cubicBezTo>
                  <a:pt x="64" y="10"/>
                  <a:pt x="61" y="7"/>
                  <a:pt x="57" y="5"/>
                </a:cubicBezTo>
                <a:cubicBezTo>
                  <a:pt x="57" y="5"/>
                  <a:pt x="57" y="5"/>
                  <a:pt x="57" y="5"/>
                </a:cubicBezTo>
                <a:cubicBezTo>
                  <a:pt x="57" y="5"/>
                  <a:pt x="57" y="5"/>
                  <a:pt x="57" y="5"/>
                </a:cubicBezTo>
                <a:cubicBezTo>
                  <a:pt x="54" y="3"/>
                  <a:pt x="51" y="2"/>
                  <a:pt x="47" y="2"/>
                </a:cubicBezTo>
                <a:cubicBezTo>
                  <a:pt x="47" y="2"/>
                  <a:pt x="47" y="2"/>
                  <a:pt x="47" y="2"/>
                </a:cubicBezTo>
                <a:cubicBezTo>
                  <a:pt x="47" y="2"/>
                  <a:pt x="47" y="2"/>
                  <a:pt x="47" y="2"/>
                </a:cubicBezTo>
                <a:close/>
                <a:moveTo>
                  <a:pt x="57" y="18"/>
                </a:moveTo>
                <a:cubicBezTo>
                  <a:pt x="59" y="16"/>
                  <a:pt x="59" y="16"/>
                  <a:pt x="59" y="16"/>
                </a:cubicBezTo>
                <a:cubicBezTo>
                  <a:pt x="60" y="16"/>
                  <a:pt x="60" y="16"/>
                  <a:pt x="60" y="16"/>
                </a:cubicBezTo>
                <a:cubicBezTo>
                  <a:pt x="58" y="18"/>
                  <a:pt x="58" y="18"/>
                  <a:pt x="58" y="18"/>
                </a:cubicBezTo>
                <a:cubicBezTo>
                  <a:pt x="57" y="18"/>
                  <a:pt x="57" y="18"/>
                  <a:pt x="57" y="18"/>
                </a:cubicBezTo>
                <a:close/>
                <a:moveTo>
                  <a:pt x="59" y="31"/>
                </a:moveTo>
                <a:cubicBezTo>
                  <a:pt x="66" y="31"/>
                  <a:pt x="66" y="31"/>
                  <a:pt x="66" y="31"/>
                </a:cubicBezTo>
                <a:cubicBezTo>
                  <a:pt x="66" y="33"/>
                  <a:pt x="66" y="33"/>
                  <a:pt x="66" y="33"/>
                </a:cubicBezTo>
                <a:cubicBezTo>
                  <a:pt x="59" y="33"/>
                  <a:pt x="59" y="33"/>
                  <a:pt x="59" y="33"/>
                </a:cubicBezTo>
                <a:cubicBezTo>
                  <a:pt x="59" y="31"/>
                  <a:pt x="59" y="31"/>
                  <a:pt x="59" y="31"/>
                </a:cubicBezTo>
                <a:close/>
                <a:moveTo>
                  <a:pt x="20" y="31"/>
                </a:moveTo>
                <a:cubicBezTo>
                  <a:pt x="20" y="33"/>
                  <a:pt x="20" y="33"/>
                  <a:pt x="20" y="33"/>
                </a:cubicBezTo>
                <a:cubicBezTo>
                  <a:pt x="26" y="33"/>
                  <a:pt x="26" y="33"/>
                  <a:pt x="26" y="33"/>
                </a:cubicBezTo>
                <a:cubicBezTo>
                  <a:pt x="26" y="31"/>
                  <a:pt x="26" y="31"/>
                  <a:pt x="26" y="31"/>
                </a:cubicBezTo>
                <a:cubicBezTo>
                  <a:pt x="20" y="31"/>
                  <a:pt x="20" y="31"/>
                  <a:pt x="20" y="31"/>
                </a:cubicBezTo>
                <a:close/>
                <a:moveTo>
                  <a:pt x="29" y="46"/>
                </a:moveTo>
                <a:cubicBezTo>
                  <a:pt x="27" y="48"/>
                  <a:pt x="27" y="48"/>
                  <a:pt x="27" y="48"/>
                </a:cubicBezTo>
                <a:cubicBezTo>
                  <a:pt x="26" y="48"/>
                  <a:pt x="26" y="48"/>
                  <a:pt x="26" y="48"/>
                </a:cubicBezTo>
                <a:cubicBezTo>
                  <a:pt x="28" y="46"/>
                  <a:pt x="28" y="46"/>
                  <a:pt x="28" y="46"/>
                </a:cubicBezTo>
                <a:cubicBezTo>
                  <a:pt x="29" y="46"/>
                  <a:pt x="29" y="46"/>
                  <a:pt x="29" y="46"/>
                </a:cubicBezTo>
                <a:close/>
                <a:moveTo>
                  <a:pt x="41" y="71"/>
                </a:moveTo>
                <a:cubicBezTo>
                  <a:pt x="39" y="74"/>
                  <a:pt x="39" y="74"/>
                  <a:pt x="39" y="74"/>
                </a:cubicBezTo>
                <a:cubicBezTo>
                  <a:pt x="42" y="79"/>
                  <a:pt x="42" y="79"/>
                  <a:pt x="42" y="79"/>
                </a:cubicBezTo>
                <a:cubicBezTo>
                  <a:pt x="42" y="79"/>
                  <a:pt x="42" y="79"/>
                  <a:pt x="42" y="79"/>
                </a:cubicBezTo>
                <a:cubicBezTo>
                  <a:pt x="42" y="80"/>
                  <a:pt x="42" y="80"/>
                  <a:pt x="42" y="80"/>
                </a:cubicBezTo>
                <a:cubicBezTo>
                  <a:pt x="37" y="105"/>
                  <a:pt x="37" y="105"/>
                  <a:pt x="37" y="105"/>
                </a:cubicBezTo>
                <a:cubicBezTo>
                  <a:pt x="44" y="110"/>
                  <a:pt x="44" y="110"/>
                  <a:pt x="44" y="110"/>
                </a:cubicBezTo>
                <a:cubicBezTo>
                  <a:pt x="53" y="105"/>
                  <a:pt x="53" y="105"/>
                  <a:pt x="53" y="105"/>
                </a:cubicBezTo>
                <a:cubicBezTo>
                  <a:pt x="47" y="80"/>
                  <a:pt x="47" y="80"/>
                  <a:pt x="47" y="80"/>
                </a:cubicBezTo>
                <a:cubicBezTo>
                  <a:pt x="46" y="79"/>
                  <a:pt x="46" y="79"/>
                  <a:pt x="46" y="79"/>
                </a:cubicBezTo>
                <a:cubicBezTo>
                  <a:pt x="47" y="79"/>
                  <a:pt x="47" y="79"/>
                  <a:pt x="47" y="79"/>
                </a:cubicBezTo>
                <a:cubicBezTo>
                  <a:pt x="50" y="74"/>
                  <a:pt x="50" y="74"/>
                  <a:pt x="50" y="74"/>
                </a:cubicBezTo>
                <a:cubicBezTo>
                  <a:pt x="48" y="71"/>
                  <a:pt x="48" y="71"/>
                  <a:pt x="48" y="71"/>
                </a:cubicBezTo>
                <a:lnTo>
                  <a:pt x="41" y="71"/>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50" name="Freeform 62">
            <a:extLst>
              <a:ext uri="{FF2B5EF4-FFF2-40B4-BE49-F238E27FC236}">
                <a16:creationId xmlns:a16="http://schemas.microsoft.com/office/drawing/2014/main" id="{8EFE8663-34CD-4CD1-8E09-112D3682BFF0}"/>
              </a:ext>
            </a:extLst>
          </p:cNvPr>
          <p:cNvSpPr>
            <a:spLocks noEditPoints="1" noChangeArrowheads="1"/>
          </p:cNvSpPr>
          <p:nvPr/>
        </p:nvSpPr>
        <p:spPr bwMode="auto">
          <a:xfrm>
            <a:off x="6132513" y="4803775"/>
            <a:ext cx="358775" cy="266700"/>
          </a:xfrm>
          <a:custGeom>
            <a:avLst/>
            <a:gdLst>
              <a:gd name="T0" fmla="*/ 572646010 w 96"/>
              <a:gd name="T1" fmla="*/ 528049156 h 95"/>
              <a:gd name="T2" fmla="*/ 684381999 w 96"/>
              <a:gd name="T3" fmla="*/ 630504066 h 95"/>
              <a:gd name="T4" fmla="*/ 600578138 w 96"/>
              <a:gd name="T5" fmla="*/ 717201218 h 95"/>
              <a:gd name="T6" fmla="*/ 69834059 w 96"/>
              <a:gd name="T7" fmla="*/ 717201218 h 95"/>
              <a:gd name="T8" fmla="*/ 125702053 w 96"/>
              <a:gd name="T9" fmla="*/ 614743500 h 95"/>
              <a:gd name="T10" fmla="*/ 13966064 w 96"/>
              <a:gd name="T11" fmla="*/ 535929439 h 95"/>
              <a:gd name="T12" fmla="*/ 125702053 w 96"/>
              <a:gd name="T13" fmla="*/ 433471721 h 95"/>
              <a:gd name="T14" fmla="*/ 97769925 w 96"/>
              <a:gd name="T15" fmla="*/ 338897094 h 95"/>
              <a:gd name="T16" fmla="*/ 13966064 w 96"/>
              <a:gd name="T17" fmla="*/ 228559093 h 95"/>
              <a:gd name="T18" fmla="*/ 544710144 w 96"/>
              <a:gd name="T19" fmla="*/ 228559093 h 95"/>
              <a:gd name="T20" fmla="*/ 572646010 w 96"/>
              <a:gd name="T21" fmla="*/ 323133720 h 95"/>
              <a:gd name="T22" fmla="*/ 656446133 w 96"/>
              <a:gd name="T23" fmla="*/ 441354812 h 95"/>
              <a:gd name="T24" fmla="*/ 838016181 w 96"/>
              <a:gd name="T25" fmla="*/ 7880283 h 95"/>
              <a:gd name="T26" fmla="*/ 754216058 w 96"/>
              <a:gd name="T27" fmla="*/ 118221092 h 95"/>
              <a:gd name="T28" fmla="*/ 656446133 w 96"/>
              <a:gd name="T29" fmla="*/ 157625315 h 95"/>
              <a:gd name="T30" fmla="*/ 768182122 w 96"/>
              <a:gd name="T31" fmla="*/ 260083033 h 95"/>
              <a:gd name="T32" fmla="*/ 754216058 w 96"/>
              <a:gd name="T33" fmla="*/ 354660467 h 95"/>
              <a:gd name="T34" fmla="*/ 754216058 w 96"/>
              <a:gd name="T35" fmla="*/ 457115378 h 95"/>
              <a:gd name="T36" fmla="*/ 796117988 w 96"/>
              <a:gd name="T37" fmla="*/ 504405499 h 95"/>
              <a:gd name="T38" fmla="*/ 768182122 w 96"/>
              <a:gd name="T39" fmla="*/ 606860409 h 95"/>
              <a:gd name="T40" fmla="*/ 851985982 w 96"/>
              <a:gd name="T41" fmla="*/ 725081501 h 95"/>
              <a:gd name="T42" fmla="*/ 1312896003 w 96"/>
              <a:gd name="T43" fmla="*/ 693554754 h 95"/>
              <a:gd name="T44" fmla="*/ 1326862067 w 96"/>
              <a:gd name="T45" fmla="*/ 591099843 h 95"/>
              <a:gd name="T46" fmla="*/ 1270994073 w 96"/>
              <a:gd name="T47" fmla="*/ 480759035 h 95"/>
              <a:gd name="T48" fmla="*/ 1298926201 w 96"/>
              <a:gd name="T49" fmla="*/ 378304124 h 95"/>
              <a:gd name="T50" fmla="*/ 1298926201 w 96"/>
              <a:gd name="T51" fmla="*/ 275846406 h 95"/>
              <a:gd name="T52" fmla="*/ 1201160014 w 96"/>
              <a:gd name="T53" fmla="*/ 236439376 h 95"/>
              <a:gd name="T54" fmla="*/ 1187190212 w 96"/>
              <a:gd name="T55" fmla="*/ 141864748 h 95"/>
              <a:gd name="T56" fmla="*/ 1298926201 w 96"/>
              <a:gd name="T57" fmla="*/ 39407031 h 95"/>
              <a:gd name="T58" fmla="*/ 1089424025 w 96"/>
              <a:gd name="T59" fmla="*/ 141864748 h 95"/>
              <a:gd name="T60" fmla="*/ 935786105 w 96"/>
              <a:gd name="T61" fmla="*/ 165508405 h 95"/>
              <a:gd name="T62" fmla="*/ 879918111 w 96"/>
              <a:gd name="T63" fmla="*/ 141864748 h 95"/>
              <a:gd name="T64" fmla="*/ 1229092142 w 96"/>
              <a:gd name="T65" fmla="*/ 39407031 h 95"/>
              <a:gd name="T66" fmla="*/ 810084052 w 96"/>
              <a:gd name="T67" fmla="*/ 39407031 h 95"/>
              <a:gd name="T68" fmla="*/ 1089424025 w 96"/>
              <a:gd name="T69" fmla="*/ 260083033 h 95"/>
              <a:gd name="T70" fmla="*/ 1019586229 w 96"/>
              <a:gd name="T71" fmla="*/ 283726689 h 95"/>
              <a:gd name="T72" fmla="*/ 879918111 w 96"/>
              <a:gd name="T73" fmla="*/ 260083033 h 95"/>
              <a:gd name="T74" fmla="*/ 1201160014 w 96"/>
              <a:gd name="T75" fmla="*/ 378304124 h 95"/>
              <a:gd name="T76" fmla="*/ 865952047 w 96"/>
              <a:gd name="T77" fmla="*/ 394064691 h 95"/>
              <a:gd name="T78" fmla="*/ 1019586229 w 96"/>
              <a:gd name="T79" fmla="*/ 378304124 h 95"/>
              <a:gd name="T80" fmla="*/ 1284960137 w 96"/>
              <a:gd name="T81" fmla="*/ 504405499 h 95"/>
              <a:gd name="T82" fmla="*/ 865952047 w 96"/>
              <a:gd name="T83" fmla="*/ 504405499 h 95"/>
              <a:gd name="T84" fmla="*/ 1159258084 w 96"/>
              <a:gd name="T85" fmla="*/ 496522408 h 95"/>
              <a:gd name="T86" fmla="*/ 1201160014 w 96"/>
              <a:gd name="T87" fmla="*/ 622623783 h 95"/>
              <a:gd name="T88" fmla="*/ 865952047 w 96"/>
              <a:gd name="T89" fmla="*/ 614743500 h 95"/>
              <a:gd name="T90" fmla="*/ 125702053 w 96"/>
              <a:gd name="T91" fmla="*/ 638387157 h 95"/>
              <a:gd name="T92" fmla="*/ 558679945 w 96"/>
              <a:gd name="T93" fmla="*/ 551692813 h 95"/>
              <a:gd name="T94" fmla="*/ 572646010 w 96"/>
              <a:gd name="T95" fmla="*/ 559573096 h 95"/>
              <a:gd name="T96" fmla="*/ 460910021 w 96"/>
              <a:gd name="T97" fmla="*/ 338897094 h 95"/>
              <a:gd name="T98" fmla="*/ 181570048 w 96"/>
              <a:gd name="T99" fmla="*/ 354660467 h 95"/>
              <a:gd name="T100" fmla="*/ 600578138 w 96"/>
              <a:gd name="T101" fmla="*/ 354660467 h 95"/>
              <a:gd name="T102" fmla="*/ 279339973 w 96"/>
              <a:gd name="T103" fmla="*/ 228559093 h 95"/>
              <a:gd name="T104" fmla="*/ 279339973 w 96"/>
              <a:gd name="T105" fmla="*/ 252202749 h 95"/>
              <a:gd name="T106" fmla="*/ 474876085 w 96"/>
              <a:gd name="T107" fmla="*/ 464998468 h 95"/>
              <a:gd name="T108" fmla="*/ 125702053 w 96"/>
              <a:gd name="T109" fmla="*/ 457115378 h 95"/>
              <a:gd name="T110" fmla="*/ 460910021 w 96"/>
              <a:gd name="T111" fmla="*/ 472878752 h 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6"/>
              <a:gd name="T169" fmla="*/ 0 h 95"/>
              <a:gd name="T170" fmla="*/ 96 w 96"/>
              <a:gd name="T171" fmla="*/ 95 h 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6" h="95">
                <a:moveTo>
                  <a:pt x="40" y="58"/>
                </a:moveTo>
                <a:cubicBezTo>
                  <a:pt x="40" y="58"/>
                  <a:pt x="40" y="58"/>
                  <a:pt x="40" y="58"/>
                </a:cubicBezTo>
                <a:cubicBezTo>
                  <a:pt x="41" y="59"/>
                  <a:pt x="41" y="59"/>
                  <a:pt x="41" y="60"/>
                </a:cubicBezTo>
                <a:cubicBezTo>
                  <a:pt x="41" y="67"/>
                  <a:pt x="41" y="67"/>
                  <a:pt x="41" y="67"/>
                </a:cubicBezTo>
                <a:cubicBezTo>
                  <a:pt x="41" y="67"/>
                  <a:pt x="41" y="67"/>
                  <a:pt x="42" y="67"/>
                </a:cubicBezTo>
                <a:cubicBezTo>
                  <a:pt x="45" y="68"/>
                  <a:pt x="47" y="69"/>
                  <a:pt x="48" y="70"/>
                </a:cubicBezTo>
                <a:cubicBezTo>
                  <a:pt x="48" y="70"/>
                  <a:pt x="49" y="71"/>
                  <a:pt x="49" y="71"/>
                </a:cubicBezTo>
                <a:cubicBezTo>
                  <a:pt x="49" y="74"/>
                  <a:pt x="49" y="77"/>
                  <a:pt x="49" y="80"/>
                </a:cubicBezTo>
                <a:cubicBezTo>
                  <a:pt x="48" y="81"/>
                  <a:pt x="48" y="81"/>
                  <a:pt x="48" y="81"/>
                </a:cubicBezTo>
                <a:cubicBezTo>
                  <a:pt x="47" y="82"/>
                  <a:pt x="46" y="83"/>
                  <a:pt x="44" y="83"/>
                </a:cubicBezTo>
                <a:cubicBezTo>
                  <a:pt x="44" y="90"/>
                  <a:pt x="44" y="90"/>
                  <a:pt x="44" y="90"/>
                </a:cubicBezTo>
                <a:cubicBezTo>
                  <a:pt x="44" y="91"/>
                  <a:pt x="44" y="91"/>
                  <a:pt x="43" y="91"/>
                </a:cubicBezTo>
                <a:cubicBezTo>
                  <a:pt x="42" y="92"/>
                  <a:pt x="40" y="93"/>
                  <a:pt x="37" y="94"/>
                </a:cubicBezTo>
                <a:cubicBezTo>
                  <a:pt x="34" y="94"/>
                  <a:pt x="29" y="95"/>
                  <a:pt x="24" y="95"/>
                </a:cubicBezTo>
                <a:cubicBezTo>
                  <a:pt x="19" y="95"/>
                  <a:pt x="15" y="94"/>
                  <a:pt x="11" y="94"/>
                </a:cubicBezTo>
                <a:cubicBezTo>
                  <a:pt x="8" y="93"/>
                  <a:pt x="6" y="92"/>
                  <a:pt x="5" y="91"/>
                </a:cubicBezTo>
                <a:cubicBezTo>
                  <a:pt x="5" y="91"/>
                  <a:pt x="4" y="91"/>
                  <a:pt x="4" y="90"/>
                </a:cubicBezTo>
                <a:cubicBezTo>
                  <a:pt x="4" y="87"/>
                  <a:pt x="4" y="84"/>
                  <a:pt x="4" y="81"/>
                </a:cubicBezTo>
                <a:cubicBezTo>
                  <a:pt x="4" y="81"/>
                  <a:pt x="4" y="80"/>
                  <a:pt x="5" y="80"/>
                </a:cubicBezTo>
                <a:cubicBezTo>
                  <a:pt x="6" y="79"/>
                  <a:pt x="7" y="78"/>
                  <a:pt x="9" y="78"/>
                </a:cubicBezTo>
                <a:cubicBezTo>
                  <a:pt x="9" y="72"/>
                  <a:pt x="9" y="72"/>
                  <a:pt x="9" y="72"/>
                </a:cubicBezTo>
                <a:cubicBezTo>
                  <a:pt x="9" y="72"/>
                  <a:pt x="8" y="72"/>
                  <a:pt x="8" y="72"/>
                </a:cubicBezTo>
                <a:cubicBezTo>
                  <a:pt x="5" y="72"/>
                  <a:pt x="3" y="71"/>
                  <a:pt x="2" y="70"/>
                </a:cubicBezTo>
                <a:cubicBezTo>
                  <a:pt x="1" y="69"/>
                  <a:pt x="1" y="69"/>
                  <a:pt x="1" y="68"/>
                </a:cubicBezTo>
                <a:cubicBezTo>
                  <a:pt x="1" y="65"/>
                  <a:pt x="1" y="62"/>
                  <a:pt x="1" y="60"/>
                </a:cubicBezTo>
                <a:cubicBezTo>
                  <a:pt x="1" y="59"/>
                  <a:pt x="1" y="59"/>
                  <a:pt x="2" y="58"/>
                </a:cubicBezTo>
                <a:cubicBezTo>
                  <a:pt x="3" y="57"/>
                  <a:pt x="5" y="56"/>
                  <a:pt x="8" y="56"/>
                </a:cubicBezTo>
                <a:cubicBezTo>
                  <a:pt x="8" y="56"/>
                  <a:pt x="9" y="56"/>
                  <a:pt x="9" y="55"/>
                </a:cubicBezTo>
                <a:cubicBezTo>
                  <a:pt x="9" y="55"/>
                  <a:pt x="8" y="55"/>
                  <a:pt x="8" y="54"/>
                </a:cubicBezTo>
                <a:cubicBezTo>
                  <a:pt x="8" y="51"/>
                  <a:pt x="8" y="48"/>
                  <a:pt x="8" y="45"/>
                </a:cubicBezTo>
                <a:cubicBezTo>
                  <a:pt x="8" y="45"/>
                  <a:pt x="9" y="44"/>
                  <a:pt x="9" y="44"/>
                </a:cubicBezTo>
                <a:cubicBezTo>
                  <a:pt x="8" y="44"/>
                  <a:pt x="8" y="44"/>
                  <a:pt x="7" y="43"/>
                </a:cubicBezTo>
                <a:cubicBezTo>
                  <a:pt x="4" y="43"/>
                  <a:pt x="2" y="42"/>
                  <a:pt x="1" y="41"/>
                </a:cubicBezTo>
                <a:cubicBezTo>
                  <a:pt x="0" y="41"/>
                  <a:pt x="0" y="40"/>
                  <a:pt x="0" y="39"/>
                </a:cubicBezTo>
                <a:cubicBezTo>
                  <a:pt x="0" y="37"/>
                  <a:pt x="0" y="34"/>
                  <a:pt x="0" y="31"/>
                </a:cubicBezTo>
                <a:cubicBezTo>
                  <a:pt x="0" y="30"/>
                  <a:pt x="0" y="30"/>
                  <a:pt x="1" y="29"/>
                </a:cubicBezTo>
                <a:cubicBezTo>
                  <a:pt x="2" y="28"/>
                  <a:pt x="4" y="27"/>
                  <a:pt x="7" y="27"/>
                </a:cubicBezTo>
                <a:cubicBezTo>
                  <a:pt x="10" y="26"/>
                  <a:pt x="15" y="26"/>
                  <a:pt x="20" y="26"/>
                </a:cubicBezTo>
                <a:cubicBezTo>
                  <a:pt x="25" y="26"/>
                  <a:pt x="29" y="26"/>
                  <a:pt x="33" y="27"/>
                </a:cubicBezTo>
                <a:cubicBezTo>
                  <a:pt x="36" y="27"/>
                  <a:pt x="38" y="28"/>
                  <a:pt x="39" y="29"/>
                </a:cubicBezTo>
                <a:cubicBezTo>
                  <a:pt x="39" y="30"/>
                  <a:pt x="40" y="30"/>
                  <a:pt x="40" y="31"/>
                </a:cubicBezTo>
                <a:cubicBezTo>
                  <a:pt x="40" y="34"/>
                  <a:pt x="40" y="37"/>
                  <a:pt x="40" y="39"/>
                </a:cubicBezTo>
                <a:cubicBezTo>
                  <a:pt x="39" y="40"/>
                  <a:pt x="39" y="41"/>
                  <a:pt x="39" y="41"/>
                </a:cubicBezTo>
                <a:cubicBezTo>
                  <a:pt x="40" y="41"/>
                  <a:pt x="40" y="41"/>
                  <a:pt x="41" y="41"/>
                </a:cubicBezTo>
                <a:cubicBezTo>
                  <a:pt x="44" y="42"/>
                  <a:pt x="46" y="43"/>
                  <a:pt x="47" y="44"/>
                </a:cubicBezTo>
                <a:cubicBezTo>
                  <a:pt x="48" y="44"/>
                  <a:pt x="48" y="45"/>
                  <a:pt x="48" y="45"/>
                </a:cubicBezTo>
                <a:cubicBezTo>
                  <a:pt x="48" y="48"/>
                  <a:pt x="48" y="51"/>
                  <a:pt x="48" y="54"/>
                </a:cubicBezTo>
                <a:cubicBezTo>
                  <a:pt x="48" y="55"/>
                  <a:pt x="48" y="55"/>
                  <a:pt x="47" y="56"/>
                </a:cubicBezTo>
                <a:cubicBezTo>
                  <a:pt x="46" y="56"/>
                  <a:pt x="44" y="57"/>
                  <a:pt x="41" y="58"/>
                </a:cubicBezTo>
                <a:cubicBezTo>
                  <a:pt x="41" y="58"/>
                  <a:pt x="40" y="58"/>
                  <a:pt x="40" y="58"/>
                </a:cubicBezTo>
                <a:close/>
                <a:moveTo>
                  <a:pt x="73" y="0"/>
                </a:moveTo>
                <a:cubicBezTo>
                  <a:pt x="68" y="0"/>
                  <a:pt x="64" y="1"/>
                  <a:pt x="60" y="1"/>
                </a:cubicBezTo>
                <a:cubicBezTo>
                  <a:pt x="58" y="2"/>
                  <a:pt x="55" y="3"/>
                  <a:pt x="54" y="4"/>
                </a:cubicBezTo>
                <a:cubicBezTo>
                  <a:pt x="54" y="4"/>
                  <a:pt x="54" y="4"/>
                  <a:pt x="54" y="5"/>
                </a:cubicBezTo>
                <a:cubicBezTo>
                  <a:pt x="54" y="8"/>
                  <a:pt x="54" y="11"/>
                  <a:pt x="54" y="14"/>
                </a:cubicBezTo>
                <a:cubicBezTo>
                  <a:pt x="54" y="14"/>
                  <a:pt x="54" y="15"/>
                  <a:pt x="54" y="15"/>
                </a:cubicBezTo>
                <a:cubicBezTo>
                  <a:pt x="55" y="16"/>
                  <a:pt x="55" y="16"/>
                  <a:pt x="55" y="16"/>
                </a:cubicBezTo>
                <a:cubicBezTo>
                  <a:pt x="55" y="16"/>
                  <a:pt x="55" y="16"/>
                  <a:pt x="54" y="16"/>
                </a:cubicBezTo>
                <a:cubicBezTo>
                  <a:pt x="51" y="17"/>
                  <a:pt x="49" y="17"/>
                  <a:pt x="48" y="18"/>
                </a:cubicBezTo>
                <a:cubicBezTo>
                  <a:pt x="48" y="19"/>
                  <a:pt x="47" y="19"/>
                  <a:pt x="47" y="20"/>
                </a:cubicBezTo>
                <a:cubicBezTo>
                  <a:pt x="47" y="23"/>
                  <a:pt x="47" y="26"/>
                  <a:pt x="47" y="28"/>
                </a:cubicBezTo>
                <a:cubicBezTo>
                  <a:pt x="47" y="29"/>
                  <a:pt x="48" y="30"/>
                  <a:pt x="48" y="30"/>
                </a:cubicBezTo>
                <a:cubicBezTo>
                  <a:pt x="49" y="31"/>
                  <a:pt x="51" y="32"/>
                  <a:pt x="54" y="32"/>
                </a:cubicBezTo>
                <a:cubicBezTo>
                  <a:pt x="54" y="32"/>
                  <a:pt x="55" y="33"/>
                  <a:pt x="55" y="33"/>
                </a:cubicBezTo>
                <a:cubicBezTo>
                  <a:pt x="54" y="33"/>
                  <a:pt x="54" y="33"/>
                  <a:pt x="54" y="33"/>
                </a:cubicBezTo>
                <a:cubicBezTo>
                  <a:pt x="53" y="34"/>
                  <a:pt x="53" y="34"/>
                  <a:pt x="53" y="35"/>
                </a:cubicBezTo>
                <a:cubicBezTo>
                  <a:pt x="53" y="38"/>
                  <a:pt x="53" y="41"/>
                  <a:pt x="53" y="43"/>
                </a:cubicBezTo>
                <a:cubicBezTo>
                  <a:pt x="53" y="44"/>
                  <a:pt x="53" y="44"/>
                  <a:pt x="54" y="45"/>
                </a:cubicBezTo>
                <a:cubicBezTo>
                  <a:pt x="55" y="46"/>
                  <a:pt x="56" y="46"/>
                  <a:pt x="57" y="47"/>
                </a:cubicBezTo>
                <a:cubicBezTo>
                  <a:pt x="56" y="47"/>
                  <a:pt x="55" y="48"/>
                  <a:pt x="55" y="48"/>
                </a:cubicBezTo>
                <a:cubicBezTo>
                  <a:pt x="54" y="49"/>
                  <a:pt x="54" y="49"/>
                  <a:pt x="54" y="50"/>
                </a:cubicBezTo>
                <a:cubicBezTo>
                  <a:pt x="54" y="52"/>
                  <a:pt x="54" y="55"/>
                  <a:pt x="54" y="58"/>
                </a:cubicBezTo>
                <a:cubicBezTo>
                  <a:pt x="54" y="59"/>
                  <a:pt x="54" y="59"/>
                  <a:pt x="55" y="60"/>
                </a:cubicBezTo>
                <a:cubicBezTo>
                  <a:pt x="56" y="61"/>
                  <a:pt x="57" y="61"/>
                  <a:pt x="59" y="62"/>
                </a:cubicBezTo>
                <a:cubicBezTo>
                  <a:pt x="59" y="62"/>
                  <a:pt x="58" y="62"/>
                  <a:pt x="58" y="63"/>
                </a:cubicBezTo>
                <a:cubicBezTo>
                  <a:pt x="57" y="63"/>
                  <a:pt x="57" y="64"/>
                  <a:pt x="57" y="64"/>
                </a:cubicBezTo>
                <a:cubicBezTo>
                  <a:pt x="57" y="67"/>
                  <a:pt x="57" y="70"/>
                  <a:pt x="57" y="73"/>
                </a:cubicBezTo>
                <a:cubicBezTo>
                  <a:pt x="57" y="74"/>
                  <a:pt x="57" y="74"/>
                  <a:pt x="58" y="75"/>
                </a:cubicBezTo>
                <a:cubicBezTo>
                  <a:pt x="58" y="75"/>
                  <a:pt x="58" y="75"/>
                  <a:pt x="59" y="76"/>
                </a:cubicBezTo>
                <a:cubicBezTo>
                  <a:pt x="57" y="76"/>
                  <a:pt x="56" y="77"/>
                  <a:pt x="55" y="77"/>
                </a:cubicBezTo>
                <a:cubicBezTo>
                  <a:pt x="54" y="78"/>
                  <a:pt x="54" y="78"/>
                  <a:pt x="54" y="79"/>
                </a:cubicBezTo>
                <a:cubicBezTo>
                  <a:pt x="54" y="82"/>
                  <a:pt x="54" y="85"/>
                  <a:pt x="54" y="88"/>
                </a:cubicBezTo>
                <a:cubicBezTo>
                  <a:pt x="54" y="88"/>
                  <a:pt x="54" y="89"/>
                  <a:pt x="55" y="89"/>
                </a:cubicBezTo>
                <a:cubicBezTo>
                  <a:pt x="56" y="90"/>
                  <a:pt x="58" y="91"/>
                  <a:pt x="61" y="92"/>
                </a:cubicBezTo>
                <a:cubicBezTo>
                  <a:pt x="64" y="92"/>
                  <a:pt x="69" y="92"/>
                  <a:pt x="74" y="92"/>
                </a:cubicBezTo>
                <a:cubicBezTo>
                  <a:pt x="79" y="92"/>
                  <a:pt x="84" y="92"/>
                  <a:pt x="87" y="92"/>
                </a:cubicBezTo>
                <a:cubicBezTo>
                  <a:pt x="90" y="91"/>
                  <a:pt x="92" y="90"/>
                  <a:pt x="93" y="89"/>
                </a:cubicBezTo>
                <a:cubicBezTo>
                  <a:pt x="93" y="89"/>
                  <a:pt x="94" y="89"/>
                  <a:pt x="94" y="88"/>
                </a:cubicBezTo>
                <a:cubicBezTo>
                  <a:pt x="94" y="85"/>
                  <a:pt x="94" y="82"/>
                  <a:pt x="94" y="79"/>
                </a:cubicBezTo>
                <a:cubicBezTo>
                  <a:pt x="94" y="78"/>
                  <a:pt x="94" y="78"/>
                  <a:pt x="93" y="77"/>
                </a:cubicBezTo>
                <a:cubicBezTo>
                  <a:pt x="93" y="77"/>
                  <a:pt x="92" y="77"/>
                  <a:pt x="92" y="76"/>
                </a:cubicBezTo>
                <a:cubicBezTo>
                  <a:pt x="93" y="76"/>
                  <a:pt x="95" y="75"/>
                  <a:pt x="95" y="75"/>
                </a:cubicBezTo>
                <a:cubicBezTo>
                  <a:pt x="96" y="74"/>
                  <a:pt x="96" y="74"/>
                  <a:pt x="96" y="73"/>
                </a:cubicBezTo>
                <a:cubicBezTo>
                  <a:pt x="96" y="70"/>
                  <a:pt x="96" y="67"/>
                  <a:pt x="96" y="64"/>
                </a:cubicBezTo>
                <a:cubicBezTo>
                  <a:pt x="96" y="64"/>
                  <a:pt x="96" y="63"/>
                  <a:pt x="96" y="63"/>
                </a:cubicBezTo>
                <a:cubicBezTo>
                  <a:pt x="95" y="62"/>
                  <a:pt x="93" y="61"/>
                  <a:pt x="91" y="61"/>
                </a:cubicBezTo>
                <a:cubicBezTo>
                  <a:pt x="92" y="61"/>
                  <a:pt x="92" y="60"/>
                  <a:pt x="93" y="60"/>
                </a:cubicBezTo>
                <a:cubicBezTo>
                  <a:pt x="93" y="59"/>
                  <a:pt x="94" y="59"/>
                  <a:pt x="94" y="58"/>
                </a:cubicBezTo>
                <a:cubicBezTo>
                  <a:pt x="94" y="55"/>
                  <a:pt x="94" y="52"/>
                  <a:pt x="94" y="50"/>
                </a:cubicBezTo>
                <a:cubicBezTo>
                  <a:pt x="94" y="49"/>
                  <a:pt x="94" y="49"/>
                  <a:pt x="93" y="48"/>
                </a:cubicBezTo>
                <a:cubicBezTo>
                  <a:pt x="92" y="47"/>
                  <a:pt x="91" y="47"/>
                  <a:pt x="90" y="46"/>
                </a:cubicBezTo>
                <a:cubicBezTo>
                  <a:pt x="91" y="46"/>
                  <a:pt x="91" y="46"/>
                  <a:pt x="92" y="45"/>
                </a:cubicBezTo>
                <a:cubicBezTo>
                  <a:pt x="92" y="45"/>
                  <a:pt x="93" y="44"/>
                  <a:pt x="93" y="43"/>
                </a:cubicBezTo>
                <a:cubicBezTo>
                  <a:pt x="93" y="41"/>
                  <a:pt x="93" y="38"/>
                  <a:pt x="93" y="35"/>
                </a:cubicBezTo>
                <a:cubicBezTo>
                  <a:pt x="93" y="34"/>
                  <a:pt x="92" y="34"/>
                  <a:pt x="92" y="33"/>
                </a:cubicBezTo>
                <a:cubicBezTo>
                  <a:pt x="91" y="32"/>
                  <a:pt x="89" y="31"/>
                  <a:pt x="86" y="31"/>
                </a:cubicBezTo>
                <a:cubicBezTo>
                  <a:pt x="86" y="31"/>
                  <a:pt x="85"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5"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2" y="3"/>
                </a:cubicBezTo>
                <a:cubicBezTo>
                  <a:pt x="91" y="2"/>
                  <a:pt x="89" y="2"/>
                  <a:pt x="86" y="1"/>
                </a:cubicBezTo>
                <a:cubicBezTo>
                  <a:pt x="83" y="1"/>
                  <a:pt x="78" y="0"/>
                  <a:pt x="73" y="0"/>
                </a:cubicBezTo>
                <a:close/>
                <a:moveTo>
                  <a:pt x="78" y="18"/>
                </a:moveTo>
                <a:cubicBezTo>
                  <a:pt x="78" y="19"/>
                  <a:pt x="79" y="19"/>
                  <a:pt x="79" y="19"/>
                </a:cubicBezTo>
                <a:cubicBezTo>
                  <a:pt x="81" y="19"/>
                  <a:pt x="82" y="19"/>
                  <a:pt x="82" y="19"/>
                </a:cubicBezTo>
                <a:cubicBezTo>
                  <a:pt x="82" y="20"/>
                  <a:pt x="81" y="20"/>
                  <a:pt x="79" y="20"/>
                </a:cubicBezTo>
                <a:cubicBezTo>
                  <a:pt x="76" y="21"/>
                  <a:pt x="72" y="21"/>
                  <a:pt x="67" y="21"/>
                </a:cubicBezTo>
                <a:cubicBezTo>
                  <a:pt x="62" y="21"/>
                  <a:pt x="58" y="21"/>
                  <a:pt x="55" y="20"/>
                </a:cubicBezTo>
                <a:cubicBezTo>
                  <a:pt x="53" y="20"/>
                  <a:pt x="52" y="20"/>
                  <a:pt x="52" y="19"/>
                </a:cubicBezTo>
                <a:cubicBezTo>
                  <a:pt x="52" y="19"/>
                  <a:pt x="53" y="19"/>
                  <a:pt x="55" y="19"/>
                </a:cubicBezTo>
                <a:cubicBezTo>
                  <a:pt x="57" y="18"/>
                  <a:pt x="60" y="18"/>
                  <a:pt x="63" y="18"/>
                </a:cubicBezTo>
                <a:cubicBezTo>
                  <a:pt x="66" y="18"/>
                  <a:pt x="69" y="19"/>
                  <a:pt x="73" y="19"/>
                </a:cubicBezTo>
                <a:cubicBezTo>
                  <a:pt x="75" y="19"/>
                  <a:pt x="76" y="19"/>
                  <a:pt x="78" y="18"/>
                </a:cubicBezTo>
                <a:close/>
                <a:moveTo>
                  <a:pt x="85" y="4"/>
                </a:moveTo>
                <a:cubicBezTo>
                  <a:pt x="87" y="4"/>
                  <a:pt x="88" y="4"/>
                  <a:pt x="88" y="5"/>
                </a:cubicBezTo>
                <a:cubicBezTo>
                  <a:pt x="88" y="5"/>
                  <a:pt x="87" y="5"/>
                  <a:pt x="85" y="5"/>
                </a:cubicBezTo>
                <a:cubicBezTo>
                  <a:pt x="82" y="6"/>
                  <a:pt x="78" y="6"/>
                  <a:pt x="73" y="6"/>
                </a:cubicBezTo>
                <a:cubicBezTo>
                  <a:pt x="69" y="6"/>
                  <a:pt x="64" y="6"/>
                  <a:pt x="61" y="5"/>
                </a:cubicBezTo>
                <a:cubicBezTo>
                  <a:pt x="59" y="5"/>
                  <a:pt x="58" y="5"/>
                  <a:pt x="58" y="5"/>
                </a:cubicBezTo>
                <a:cubicBezTo>
                  <a:pt x="58" y="4"/>
                  <a:pt x="59" y="4"/>
                  <a:pt x="61" y="4"/>
                </a:cubicBezTo>
                <a:cubicBezTo>
                  <a:pt x="64" y="3"/>
                  <a:pt x="69" y="3"/>
                  <a:pt x="73" y="3"/>
                </a:cubicBezTo>
                <a:cubicBezTo>
                  <a:pt x="78" y="3"/>
                  <a:pt x="82" y="3"/>
                  <a:pt x="85" y="4"/>
                </a:cubicBezTo>
                <a:close/>
                <a:moveTo>
                  <a:pt x="78" y="33"/>
                </a:moveTo>
                <a:cubicBezTo>
                  <a:pt x="80" y="33"/>
                  <a:pt x="83" y="33"/>
                  <a:pt x="85" y="34"/>
                </a:cubicBezTo>
                <a:cubicBezTo>
                  <a:pt x="87" y="34"/>
                  <a:pt x="88" y="34"/>
                  <a:pt x="88" y="34"/>
                </a:cubicBezTo>
                <a:cubicBezTo>
                  <a:pt x="88" y="35"/>
                  <a:pt x="87" y="35"/>
                  <a:pt x="85" y="35"/>
                </a:cubicBezTo>
                <a:cubicBezTo>
                  <a:pt x="82" y="36"/>
                  <a:pt x="78" y="36"/>
                  <a:pt x="73" y="36"/>
                </a:cubicBezTo>
                <a:cubicBezTo>
                  <a:pt x="68" y="36"/>
                  <a:pt x="64" y="36"/>
                  <a:pt x="61" y="35"/>
                </a:cubicBezTo>
                <a:cubicBezTo>
                  <a:pt x="59" y="35"/>
                  <a:pt x="58" y="35"/>
                  <a:pt x="58" y="34"/>
                </a:cubicBezTo>
                <a:cubicBezTo>
                  <a:pt x="58" y="34"/>
                  <a:pt x="59" y="34"/>
                  <a:pt x="61" y="34"/>
                </a:cubicBezTo>
                <a:cubicBezTo>
                  <a:pt x="61"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50"/>
                  <a:pt x="86" y="50"/>
                </a:cubicBezTo>
                <a:cubicBezTo>
                  <a:pt x="83" y="50"/>
                  <a:pt x="79" y="51"/>
                  <a:pt x="74" y="51"/>
                </a:cubicBezTo>
                <a:cubicBezTo>
                  <a:pt x="69" y="51"/>
                  <a:pt x="65" y="50"/>
                  <a:pt x="62" y="50"/>
                </a:cubicBezTo>
                <a:cubicBezTo>
                  <a:pt x="60" y="50"/>
                  <a:pt x="59" y="49"/>
                  <a:pt x="59" y="49"/>
                </a:cubicBezTo>
                <a:cubicBezTo>
                  <a:pt x="59" y="49"/>
                  <a:pt x="60" y="49"/>
                  <a:pt x="62" y="48"/>
                </a:cubicBezTo>
                <a:cubicBezTo>
                  <a:pt x="63" y="48"/>
                  <a:pt x="64" y="48"/>
                  <a:pt x="65" y="48"/>
                </a:cubicBezTo>
                <a:cubicBezTo>
                  <a:pt x="68" y="48"/>
                  <a:pt x="70" y="48"/>
                  <a:pt x="73" y="48"/>
                </a:cubicBezTo>
                <a:cubicBezTo>
                  <a:pt x="76" y="48"/>
                  <a:pt x="79" y="48"/>
                  <a:pt x="82" y="48"/>
                </a:cubicBezTo>
                <a:close/>
                <a:moveTo>
                  <a:pt x="83" y="63"/>
                </a:moveTo>
                <a:cubicBezTo>
                  <a:pt x="85" y="63"/>
                  <a:pt x="87" y="63"/>
                  <a:pt x="89" y="63"/>
                </a:cubicBezTo>
                <a:cubicBezTo>
                  <a:pt x="91" y="64"/>
                  <a:pt x="92" y="64"/>
                  <a:pt x="92" y="64"/>
                </a:cubicBezTo>
                <a:cubicBezTo>
                  <a:pt x="92" y="64"/>
                  <a:pt x="91" y="64"/>
                  <a:pt x="89" y="65"/>
                </a:cubicBezTo>
                <a:cubicBezTo>
                  <a:pt x="86" y="65"/>
                  <a:pt x="81" y="66"/>
                  <a:pt x="77" y="66"/>
                </a:cubicBezTo>
                <a:cubicBezTo>
                  <a:pt x="72" y="66"/>
                  <a:pt x="68" y="65"/>
                  <a:pt x="65" y="65"/>
                </a:cubicBezTo>
                <a:cubicBezTo>
                  <a:pt x="62" y="64"/>
                  <a:pt x="62" y="64"/>
                  <a:pt x="62" y="64"/>
                </a:cubicBezTo>
                <a:cubicBezTo>
                  <a:pt x="62" y="64"/>
                  <a:pt x="62" y="64"/>
                  <a:pt x="65" y="63"/>
                </a:cubicBezTo>
                <a:cubicBezTo>
                  <a:pt x="65" y="63"/>
                  <a:pt x="66" y="63"/>
                  <a:pt x="67" y="63"/>
                </a:cubicBezTo>
                <a:cubicBezTo>
                  <a:pt x="69" y="63"/>
                  <a:pt x="72" y="63"/>
                  <a:pt x="74" y="63"/>
                </a:cubicBezTo>
                <a:cubicBezTo>
                  <a:pt x="77" y="63"/>
                  <a:pt x="81" y="63"/>
                  <a:pt x="83" y="63"/>
                </a:cubicBezTo>
                <a:close/>
                <a:moveTo>
                  <a:pt x="84" y="78"/>
                </a:moveTo>
                <a:cubicBezTo>
                  <a:pt x="85" y="78"/>
                  <a:pt x="85" y="78"/>
                  <a:pt x="86" y="78"/>
                </a:cubicBezTo>
                <a:cubicBezTo>
                  <a:pt x="88" y="78"/>
                  <a:pt x="89" y="78"/>
                  <a:pt x="89" y="79"/>
                </a:cubicBezTo>
                <a:cubicBezTo>
                  <a:pt x="89" y="79"/>
                  <a:pt x="88" y="79"/>
                  <a:pt x="86" y="79"/>
                </a:cubicBezTo>
                <a:cubicBezTo>
                  <a:pt x="83" y="80"/>
                  <a:pt x="79" y="80"/>
                  <a:pt x="74" y="80"/>
                </a:cubicBezTo>
                <a:cubicBezTo>
                  <a:pt x="69" y="80"/>
                  <a:pt x="65" y="80"/>
                  <a:pt x="62" y="79"/>
                </a:cubicBezTo>
                <a:cubicBezTo>
                  <a:pt x="60" y="79"/>
                  <a:pt x="59" y="79"/>
                  <a:pt x="59" y="79"/>
                </a:cubicBezTo>
                <a:cubicBezTo>
                  <a:pt x="59" y="78"/>
                  <a:pt x="60" y="78"/>
                  <a:pt x="62" y="78"/>
                </a:cubicBezTo>
                <a:cubicBezTo>
                  <a:pt x="63" y="78"/>
                  <a:pt x="65" y="77"/>
                  <a:pt x="66" y="77"/>
                </a:cubicBezTo>
                <a:cubicBezTo>
                  <a:pt x="69" y="78"/>
                  <a:pt x="73" y="78"/>
                  <a:pt x="77" y="78"/>
                </a:cubicBezTo>
                <a:cubicBezTo>
                  <a:pt x="79" y="78"/>
                  <a:pt x="82" y="78"/>
                  <a:pt x="84" y="78"/>
                </a:cubicBezTo>
                <a:close/>
                <a:moveTo>
                  <a:pt x="9" y="81"/>
                </a:moveTo>
                <a:cubicBezTo>
                  <a:pt x="9" y="81"/>
                  <a:pt x="9" y="81"/>
                  <a:pt x="9" y="81"/>
                </a:cubicBezTo>
                <a:cubicBezTo>
                  <a:pt x="9" y="81"/>
                  <a:pt x="9" y="81"/>
                  <a:pt x="9" y="81"/>
                </a:cubicBezTo>
                <a:cubicBezTo>
                  <a:pt x="9" y="81"/>
                  <a:pt x="9" y="81"/>
                  <a:pt x="9" y="81"/>
                </a:cubicBezTo>
                <a:close/>
                <a:moveTo>
                  <a:pt x="40" y="70"/>
                </a:moveTo>
                <a:cubicBezTo>
                  <a:pt x="40" y="70"/>
                  <a:pt x="40" y="70"/>
                  <a:pt x="40" y="70"/>
                </a:cubicBezTo>
                <a:cubicBezTo>
                  <a:pt x="39" y="71"/>
                  <a:pt x="37" y="72"/>
                  <a:pt x="34" y="72"/>
                </a:cubicBezTo>
                <a:cubicBezTo>
                  <a:pt x="34" y="72"/>
                  <a:pt x="33" y="72"/>
                  <a:pt x="33" y="72"/>
                </a:cubicBezTo>
                <a:cubicBezTo>
                  <a:pt x="36" y="72"/>
                  <a:pt x="39" y="72"/>
                  <a:pt x="41" y="71"/>
                </a:cubicBezTo>
                <a:cubicBezTo>
                  <a:pt x="43" y="71"/>
                  <a:pt x="44" y="71"/>
                  <a:pt x="44" y="71"/>
                </a:cubicBezTo>
                <a:cubicBezTo>
                  <a:pt x="44" y="71"/>
                  <a:pt x="43" y="70"/>
                  <a:pt x="41" y="70"/>
                </a:cubicBezTo>
                <a:cubicBezTo>
                  <a:pt x="41" y="70"/>
                  <a:pt x="40" y="70"/>
                  <a:pt x="40" y="70"/>
                </a:cubicBezTo>
                <a:close/>
                <a:moveTo>
                  <a:pt x="33" y="43"/>
                </a:moveTo>
                <a:cubicBezTo>
                  <a:pt x="33" y="43"/>
                  <a:pt x="33" y="43"/>
                  <a:pt x="33" y="43"/>
                </a:cubicBezTo>
                <a:cubicBezTo>
                  <a:pt x="29" y="44"/>
                  <a:pt x="25" y="44"/>
                  <a:pt x="20" y="44"/>
                </a:cubicBezTo>
                <a:cubicBezTo>
                  <a:pt x="18" y="44"/>
                  <a:pt x="17" y="44"/>
                  <a:pt x="15" y="44"/>
                </a:cubicBezTo>
                <a:cubicBezTo>
                  <a:pt x="14" y="44"/>
                  <a:pt x="13" y="45"/>
                  <a:pt x="13" y="45"/>
                </a:cubicBezTo>
                <a:cubicBezTo>
                  <a:pt x="13" y="45"/>
                  <a:pt x="14" y="45"/>
                  <a:pt x="16" y="46"/>
                </a:cubicBezTo>
                <a:cubicBezTo>
                  <a:pt x="19" y="46"/>
                  <a:pt x="23" y="46"/>
                  <a:pt x="28" y="46"/>
                </a:cubicBezTo>
                <a:cubicBezTo>
                  <a:pt x="33" y="46"/>
                  <a:pt x="37" y="46"/>
                  <a:pt x="40" y="46"/>
                </a:cubicBezTo>
                <a:cubicBezTo>
                  <a:pt x="42" y="45"/>
                  <a:pt x="43" y="45"/>
                  <a:pt x="43" y="45"/>
                </a:cubicBezTo>
                <a:cubicBezTo>
                  <a:pt x="43" y="45"/>
                  <a:pt x="42" y="44"/>
                  <a:pt x="40" y="44"/>
                </a:cubicBezTo>
                <a:cubicBezTo>
                  <a:pt x="38" y="44"/>
                  <a:pt x="36" y="43"/>
                  <a:pt x="33"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9"/>
                </a:moveTo>
                <a:cubicBezTo>
                  <a:pt x="32" y="59"/>
                  <a:pt x="30" y="59"/>
                  <a:pt x="28" y="59"/>
                </a:cubicBezTo>
                <a:cubicBezTo>
                  <a:pt x="23" y="59"/>
                  <a:pt x="19" y="58"/>
                  <a:pt x="15" y="58"/>
                </a:cubicBezTo>
                <a:cubicBezTo>
                  <a:pt x="15" y="58"/>
                  <a:pt x="15" y="58"/>
                  <a:pt x="15" y="58"/>
                </a:cubicBezTo>
                <a:cubicBezTo>
                  <a:pt x="13" y="58"/>
                  <a:pt x="11" y="58"/>
                  <a:pt x="9" y="58"/>
                </a:cubicBezTo>
                <a:cubicBezTo>
                  <a:pt x="7" y="59"/>
                  <a:pt x="6" y="59"/>
                  <a:pt x="6" y="59"/>
                </a:cubicBezTo>
                <a:cubicBezTo>
                  <a:pt x="6" y="59"/>
                  <a:pt x="7" y="60"/>
                  <a:pt x="9" y="60"/>
                </a:cubicBezTo>
                <a:cubicBezTo>
                  <a:pt x="12" y="60"/>
                  <a:pt x="16" y="61"/>
                  <a:pt x="21" y="61"/>
                </a:cubicBezTo>
                <a:cubicBezTo>
                  <a:pt x="26" y="61"/>
                  <a:pt x="30" y="60"/>
                  <a:pt x="33" y="60"/>
                </a:cubicBezTo>
                <a:cubicBezTo>
                  <a:pt x="35" y="60"/>
                  <a:pt x="36" y="59"/>
                  <a:pt x="36" y="59"/>
                </a:cubicBezTo>
                <a:cubicBezTo>
                  <a:pt x="36" y="59"/>
                  <a:pt x="35" y="59"/>
                  <a:pt x="34" y="59"/>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51" name="Freeform 63">
            <a:extLst>
              <a:ext uri="{FF2B5EF4-FFF2-40B4-BE49-F238E27FC236}">
                <a16:creationId xmlns:a16="http://schemas.microsoft.com/office/drawing/2014/main" id="{41BD541C-71BA-4F78-AB8D-B4C9BB65A416}"/>
              </a:ext>
            </a:extLst>
          </p:cNvPr>
          <p:cNvSpPr>
            <a:spLocks noEditPoints="1" noChangeArrowheads="1"/>
          </p:cNvSpPr>
          <p:nvPr/>
        </p:nvSpPr>
        <p:spPr bwMode="auto">
          <a:xfrm>
            <a:off x="6796088" y="4835525"/>
            <a:ext cx="423862" cy="241300"/>
          </a:xfrm>
          <a:custGeom>
            <a:avLst/>
            <a:gdLst>
              <a:gd name="T0" fmla="*/ 506518841 w 113"/>
              <a:gd name="T1" fmla="*/ 86598642 h 86"/>
              <a:gd name="T2" fmla="*/ 1491412836 w 113"/>
              <a:gd name="T3" fmla="*/ 251922812 h 86"/>
              <a:gd name="T4" fmla="*/ 1435132965 w 113"/>
              <a:gd name="T5" fmla="*/ 275539348 h 86"/>
              <a:gd name="T6" fmla="*/ 1392923062 w 113"/>
              <a:gd name="T7" fmla="*/ 307031803 h 86"/>
              <a:gd name="T8" fmla="*/ 1336643191 w 113"/>
              <a:gd name="T9" fmla="*/ 338521453 h 86"/>
              <a:gd name="T10" fmla="*/ 1280363319 w 113"/>
              <a:gd name="T11" fmla="*/ 677042907 h 86"/>
              <a:gd name="T12" fmla="*/ 1280363319 w 113"/>
              <a:gd name="T13" fmla="*/ 370011103 h 86"/>
              <a:gd name="T14" fmla="*/ 1139663641 w 113"/>
              <a:gd name="T15" fmla="*/ 677042907 h 86"/>
              <a:gd name="T16" fmla="*/ 1083383770 w 113"/>
              <a:gd name="T17" fmla="*/ 464482859 h 86"/>
              <a:gd name="T18" fmla="*/ 1041173867 w 113"/>
              <a:gd name="T19" fmla="*/ 440866323 h 86"/>
              <a:gd name="T20" fmla="*/ 984893995 w 113"/>
              <a:gd name="T21" fmla="*/ 677042907 h 86"/>
              <a:gd name="T22" fmla="*/ 984893995 w 113"/>
              <a:gd name="T23" fmla="*/ 425120095 h 86"/>
              <a:gd name="T24" fmla="*/ 830124350 w 113"/>
              <a:gd name="T25" fmla="*/ 677042907 h 86"/>
              <a:gd name="T26" fmla="*/ 787918197 w 113"/>
              <a:gd name="T27" fmla="*/ 511718737 h 86"/>
              <a:gd name="T28" fmla="*/ 731638326 w 113"/>
              <a:gd name="T29" fmla="*/ 535335273 h 86"/>
              <a:gd name="T30" fmla="*/ 675358455 w 113"/>
              <a:gd name="T31" fmla="*/ 677042907 h 86"/>
              <a:gd name="T32" fmla="*/ 675358455 w 113"/>
              <a:gd name="T33" fmla="*/ 558954615 h 86"/>
              <a:gd name="T34" fmla="*/ 534658777 w 113"/>
              <a:gd name="T35" fmla="*/ 677042907 h 86"/>
              <a:gd name="T36" fmla="*/ 478378905 w 113"/>
              <a:gd name="T37" fmla="*/ 551081501 h 86"/>
              <a:gd name="T38" fmla="*/ 436169002 w 113"/>
              <a:gd name="T39" fmla="*/ 527464965 h 86"/>
              <a:gd name="T40" fmla="*/ 379889131 w 113"/>
              <a:gd name="T41" fmla="*/ 677042907 h 86"/>
              <a:gd name="T42" fmla="*/ 379889131 w 113"/>
              <a:gd name="T43" fmla="*/ 527464965 h 86"/>
              <a:gd name="T44" fmla="*/ 225119485 w 113"/>
              <a:gd name="T45" fmla="*/ 677042907 h 86"/>
              <a:gd name="T46" fmla="*/ 70349839 w 113"/>
              <a:gd name="T47" fmla="*/ 621933915 h 86"/>
              <a:gd name="T48" fmla="*/ 28139936 w 113"/>
              <a:gd name="T49" fmla="*/ 598317379 h 86"/>
              <a:gd name="T50" fmla="*/ 0 w 113"/>
              <a:gd name="T51" fmla="*/ 456609745 h 86"/>
              <a:gd name="T52" fmla="*/ 534658777 w 113"/>
              <a:gd name="T53" fmla="*/ 503845623 h 86"/>
              <a:gd name="T54" fmla="*/ 984893995 w 113"/>
              <a:gd name="T55" fmla="*/ 354267681 h 86"/>
              <a:gd name="T56" fmla="*/ 1153733609 w 113"/>
              <a:gd name="T57" fmla="*/ 362137990 h 86"/>
              <a:gd name="T58" fmla="*/ 1561762675 w 113"/>
              <a:gd name="T59" fmla="*/ 102344870 h 86"/>
              <a:gd name="T60" fmla="*/ 1252223384 w 113"/>
              <a:gd name="T61" fmla="*/ 78725528 h 86"/>
              <a:gd name="T62" fmla="*/ 1041173867 w 113"/>
              <a:gd name="T63" fmla="*/ 244049698 h 86"/>
              <a:gd name="T64" fmla="*/ 590938648 w 113"/>
              <a:gd name="T65" fmla="*/ 385757331 h 86"/>
              <a:gd name="T66" fmla="*/ 351749195 w 113"/>
              <a:gd name="T67" fmla="*/ 338521453 h 86"/>
              <a:gd name="T68" fmla="*/ 182909581 w 113"/>
              <a:gd name="T69" fmla="*/ 677042907 h 86"/>
              <a:gd name="T70" fmla="*/ 182909581 w 113"/>
              <a:gd name="T71" fmla="*/ 590444265 h 86"/>
              <a:gd name="T72" fmla="*/ 436169002 w 113"/>
              <a:gd name="T73" fmla="*/ 94471756 h 86"/>
              <a:gd name="T74" fmla="*/ 689428422 w 113"/>
              <a:gd name="T75" fmla="*/ 149577942 h 86"/>
              <a:gd name="T76" fmla="*/ 548728744 w 113"/>
              <a:gd name="T77" fmla="*/ 149577942 h 86"/>
              <a:gd name="T78" fmla="*/ 605008616 w 113"/>
              <a:gd name="T79" fmla="*/ 346394567 h 86"/>
              <a:gd name="T80" fmla="*/ 478378905 w 113"/>
              <a:gd name="T81" fmla="*/ 244049698 h 86"/>
              <a:gd name="T82" fmla="*/ 281399356 w 113"/>
              <a:gd name="T83" fmla="*/ 299158690 h 86"/>
              <a:gd name="T84" fmla="*/ 422099034 w 113"/>
              <a:gd name="T85" fmla="*/ 133834520 h 86"/>
              <a:gd name="T86" fmla="*/ 295469324 w 113"/>
              <a:gd name="T87" fmla="*/ 173197284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
              <a:gd name="T133" fmla="*/ 0 h 86"/>
              <a:gd name="T134" fmla="*/ 113 w 113"/>
              <a:gd name="T135" fmla="*/ 86 h 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52" name="Freeform 64">
            <a:extLst>
              <a:ext uri="{FF2B5EF4-FFF2-40B4-BE49-F238E27FC236}">
                <a16:creationId xmlns:a16="http://schemas.microsoft.com/office/drawing/2014/main" id="{B0376702-BAEB-4AB8-8EF0-35D7C47EB7A5}"/>
              </a:ext>
            </a:extLst>
          </p:cNvPr>
          <p:cNvSpPr>
            <a:spLocks noEditPoints="1" noChangeArrowheads="1"/>
          </p:cNvSpPr>
          <p:nvPr/>
        </p:nvSpPr>
        <p:spPr bwMode="auto">
          <a:xfrm>
            <a:off x="6788150" y="4297363"/>
            <a:ext cx="461963" cy="280987"/>
          </a:xfrm>
          <a:custGeom>
            <a:avLst/>
            <a:gdLst>
              <a:gd name="T0" fmla="*/ 691194299 w 123"/>
              <a:gd name="T1" fmla="*/ 655315072 h 100"/>
              <a:gd name="T2" fmla="*/ 634770964 w 123"/>
              <a:gd name="T3" fmla="*/ 679002276 h 100"/>
              <a:gd name="T4" fmla="*/ 1057951607 w 123"/>
              <a:gd name="T5" fmla="*/ 213173597 h 100"/>
              <a:gd name="T6" fmla="*/ 1579872146 w 123"/>
              <a:gd name="T7" fmla="*/ 323711073 h 100"/>
              <a:gd name="T8" fmla="*/ 1100268169 w 123"/>
              <a:gd name="T9" fmla="*/ 789536942 h 100"/>
              <a:gd name="T10" fmla="*/ 874571075 w 123"/>
              <a:gd name="T11" fmla="*/ 663210806 h 100"/>
              <a:gd name="T12" fmla="*/ 1368281825 w 123"/>
              <a:gd name="T13" fmla="*/ 639523602 h 100"/>
              <a:gd name="T14" fmla="*/ 1100268169 w 123"/>
              <a:gd name="T15" fmla="*/ 481617338 h 100"/>
              <a:gd name="T16" fmla="*/ 930998165 w 123"/>
              <a:gd name="T17" fmla="*/ 521093201 h 100"/>
              <a:gd name="T18" fmla="*/ 1015631289 w 123"/>
              <a:gd name="T19" fmla="*/ 457930134 h 100"/>
              <a:gd name="T20" fmla="*/ 1057951607 w 123"/>
              <a:gd name="T21" fmla="*/ 213173597 h 100"/>
              <a:gd name="T22" fmla="*/ 1001528272 w 123"/>
              <a:gd name="T23" fmla="*/ 671106541 h 100"/>
              <a:gd name="T24" fmla="*/ 1199011821 w 123"/>
              <a:gd name="T25" fmla="*/ 639523602 h 100"/>
              <a:gd name="T26" fmla="*/ 1114374941 w 123"/>
              <a:gd name="T27" fmla="*/ 600047739 h 100"/>
              <a:gd name="T28" fmla="*/ 1029738062 w 123"/>
              <a:gd name="T29" fmla="*/ 521093201 h 100"/>
              <a:gd name="T30" fmla="*/ 1424705159 w 123"/>
              <a:gd name="T31" fmla="*/ 402662801 h 100"/>
              <a:gd name="T32" fmla="*/ 1213118594 w 123"/>
              <a:gd name="T33" fmla="*/ 457930134 h 100"/>
              <a:gd name="T34" fmla="*/ 1424705159 w 123"/>
              <a:gd name="T35" fmla="*/ 402662801 h 100"/>
              <a:gd name="T36" fmla="*/ 1495235267 w 123"/>
              <a:gd name="T37" fmla="*/ 292128135 h 100"/>
              <a:gd name="T38" fmla="*/ 1340072035 w 123"/>
              <a:gd name="T39" fmla="*/ 236860802 h 100"/>
              <a:gd name="T40" fmla="*/ 761724406 w 123"/>
              <a:gd name="T41" fmla="*/ 615839208 h 100"/>
              <a:gd name="T42" fmla="*/ 479603977 w 123"/>
              <a:gd name="T43" fmla="*/ 173697734 h 100"/>
              <a:gd name="T44" fmla="*/ 451390432 w 123"/>
              <a:gd name="T45" fmla="*/ 157906264 h 100"/>
              <a:gd name="T46" fmla="*/ 268013656 w 123"/>
              <a:gd name="T47" fmla="*/ 15791469 h 100"/>
              <a:gd name="T48" fmla="*/ 112846669 w 123"/>
              <a:gd name="T49" fmla="*/ 71058802 h 100"/>
              <a:gd name="T50" fmla="*/ 183376776 w 123"/>
              <a:gd name="T51" fmla="*/ 213173597 h 100"/>
              <a:gd name="T52" fmla="*/ 0 w 123"/>
              <a:gd name="T53" fmla="*/ 228965067 h 100"/>
              <a:gd name="T54" fmla="*/ 521920539 w 123"/>
              <a:gd name="T55" fmla="*/ 576363344 h 100"/>
              <a:gd name="T56" fmla="*/ 423180643 w 123"/>
              <a:gd name="T57" fmla="*/ 639523602 h 100"/>
              <a:gd name="T58" fmla="*/ 465497205 w 123"/>
              <a:gd name="T59" fmla="*/ 726373874 h 100"/>
              <a:gd name="T60" fmla="*/ 578347630 w 123"/>
              <a:gd name="T61" fmla="*/ 781641207 h 100"/>
              <a:gd name="T62" fmla="*/ 705301071 w 123"/>
              <a:gd name="T63" fmla="*/ 781641207 h 100"/>
              <a:gd name="T64" fmla="*/ 606557419 w 123"/>
              <a:gd name="T65" fmla="*/ 718478139 h 100"/>
              <a:gd name="T66" fmla="*/ 536027312 w 123"/>
              <a:gd name="T67" fmla="*/ 655315072 h 100"/>
              <a:gd name="T68" fmla="*/ 239803867 w 123"/>
              <a:gd name="T69" fmla="*/ 181593468 h 100"/>
              <a:gd name="T70" fmla="*/ 183376776 w 123"/>
              <a:gd name="T71" fmla="*/ 86850272 h 100"/>
              <a:gd name="T72" fmla="*/ 380864081 w 123"/>
              <a:gd name="T73" fmla="*/ 189489203 h 100"/>
              <a:gd name="T74" fmla="*/ 239803867 w 123"/>
              <a:gd name="T75" fmla="*/ 181593468 h 100"/>
              <a:gd name="T76" fmla="*/ 592450646 w 123"/>
              <a:gd name="T77" fmla="*/ 331606808 h 100"/>
              <a:gd name="T78" fmla="*/ 521920539 w 123"/>
              <a:gd name="T79" fmla="*/ 378978406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3"/>
              <a:gd name="T121" fmla="*/ 0 h 100"/>
              <a:gd name="T122" fmla="*/ 123 w 123"/>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3" h="100">
                <a:moveTo>
                  <a:pt x="45" y="80"/>
                </a:moveTo>
                <a:cubicBezTo>
                  <a:pt x="45" y="80"/>
                  <a:pt x="47" y="80"/>
                  <a:pt x="49" y="83"/>
                </a:cubicBezTo>
                <a:cubicBezTo>
                  <a:pt x="52" y="86"/>
                  <a:pt x="51" y="89"/>
                  <a:pt x="51" y="89"/>
                </a:cubicBezTo>
                <a:cubicBezTo>
                  <a:pt x="51" y="89"/>
                  <a:pt x="46" y="88"/>
                  <a:pt x="45" y="86"/>
                </a:cubicBezTo>
                <a:cubicBezTo>
                  <a:pt x="43" y="84"/>
                  <a:pt x="45" y="80"/>
                  <a:pt x="45" y="80"/>
                </a:cubicBezTo>
                <a:close/>
                <a:moveTo>
                  <a:pt x="75" y="27"/>
                </a:moveTo>
                <a:cubicBezTo>
                  <a:pt x="89" y="27"/>
                  <a:pt x="89" y="27"/>
                  <a:pt x="89" y="27"/>
                </a:cubicBezTo>
                <a:cubicBezTo>
                  <a:pt x="98" y="11"/>
                  <a:pt x="123" y="19"/>
                  <a:pt x="112" y="41"/>
                </a:cubicBezTo>
                <a:cubicBezTo>
                  <a:pt x="114" y="55"/>
                  <a:pt x="115" y="69"/>
                  <a:pt x="114" y="83"/>
                </a:cubicBezTo>
                <a:cubicBezTo>
                  <a:pt x="103" y="93"/>
                  <a:pt x="91" y="98"/>
                  <a:pt x="78" y="100"/>
                </a:cubicBezTo>
                <a:cubicBezTo>
                  <a:pt x="72" y="99"/>
                  <a:pt x="65" y="97"/>
                  <a:pt x="59" y="94"/>
                </a:cubicBezTo>
                <a:cubicBezTo>
                  <a:pt x="62" y="84"/>
                  <a:pt x="62" y="84"/>
                  <a:pt x="62" y="84"/>
                </a:cubicBezTo>
                <a:cubicBezTo>
                  <a:pt x="67" y="87"/>
                  <a:pt x="78" y="90"/>
                  <a:pt x="78" y="90"/>
                </a:cubicBezTo>
                <a:cubicBezTo>
                  <a:pt x="78" y="90"/>
                  <a:pt x="95" y="86"/>
                  <a:pt x="97" y="81"/>
                </a:cubicBezTo>
                <a:cubicBezTo>
                  <a:pt x="98" y="78"/>
                  <a:pt x="94" y="68"/>
                  <a:pt x="88" y="63"/>
                </a:cubicBezTo>
                <a:cubicBezTo>
                  <a:pt x="85" y="61"/>
                  <a:pt x="78" y="61"/>
                  <a:pt x="78" y="61"/>
                </a:cubicBezTo>
                <a:cubicBezTo>
                  <a:pt x="78" y="61"/>
                  <a:pt x="72" y="61"/>
                  <a:pt x="69" y="63"/>
                </a:cubicBezTo>
                <a:cubicBezTo>
                  <a:pt x="68" y="64"/>
                  <a:pt x="67" y="65"/>
                  <a:pt x="66" y="66"/>
                </a:cubicBezTo>
                <a:cubicBezTo>
                  <a:pt x="68" y="58"/>
                  <a:pt x="68" y="58"/>
                  <a:pt x="68" y="58"/>
                </a:cubicBezTo>
                <a:cubicBezTo>
                  <a:pt x="70" y="58"/>
                  <a:pt x="72" y="58"/>
                  <a:pt x="72" y="58"/>
                </a:cubicBezTo>
                <a:cubicBezTo>
                  <a:pt x="72" y="58"/>
                  <a:pt x="70" y="56"/>
                  <a:pt x="69" y="53"/>
                </a:cubicBezTo>
                <a:cubicBezTo>
                  <a:pt x="75" y="27"/>
                  <a:pt x="75" y="27"/>
                  <a:pt x="75" y="27"/>
                </a:cubicBezTo>
                <a:close/>
                <a:moveTo>
                  <a:pt x="71" y="81"/>
                </a:moveTo>
                <a:cubicBezTo>
                  <a:pt x="71" y="85"/>
                  <a:pt x="71" y="85"/>
                  <a:pt x="71" y="85"/>
                </a:cubicBezTo>
                <a:cubicBezTo>
                  <a:pt x="85" y="85"/>
                  <a:pt x="85" y="85"/>
                  <a:pt x="85" y="85"/>
                </a:cubicBezTo>
                <a:cubicBezTo>
                  <a:pt x="85" y="81"/>
                  <a:pt x="85" y="81"/>
                  <a:pt x="85" y="81"/>
                </a:cubicBezTo>
                <a:cubicBezTo>
                  <a:pt x="71" y="81"/>
                  <a:pt x="71" y="81"/>
                  <a:pt x="71" y="81"/>
                </a:cubicBezTo>
                <a:close/>
                <a:moveTo>
                  <a:pt x="79" y="76"/>
                </a:moveTo>
                <a:cubicBezTo>
                  <a:pt x="85" y="74"/>
                  <a:pt x="87" y="71"/>
                  <a:pt x="84" y="66"/>
                </a:cubicBezTo>
                <a:cubicBezTo>
                  <a:pt x="81" y="66"/>
                  <a:pt x="77" y="66"/>
                  <a:pt x="73" y="66"/>
                </a:cubicBezTo>
                <a:cubicBezTo>
                  <a:pt x="70" y="73"/>
                  <a:pt x="74" y="75"/>
                  <a:pt x="79" y="76"/>
                </a:cubicBezTo>
                <a:close/>
                <a:moveTo>
                  <a:pt x="101" y="51"/>
                </a:moveTo>
                <a:cubicBezTo>
                  <a:pt x="101" y="51"/>
                  <a:pt x="96" y="49"/>
                  <a:pt x="92" y="51"/>
                </a:cubicBezTo>
                <a:cubicBezTo>
                  <a:pt x="89" y="52"/>
                  <a:pt x="86" y="58"/>
                  <a:pt x="86" y="58"/>
                </a:cubicBezTo>
                <a:cubicBezTo>
                  <a:pt x="86" y="58"/>
                  <a:pt x="96" y="58"/>
                  <a:pt x="98" y="58"/>
                </a:cubicBezTo>
                <a:cubicBezTo>
                  <a:pt x="100" y="57"/>
                  <a:pt x="101" y="51"/>
                  <a:pt x="101" y="51"/>
                </a:cubicBezTo>
                <a:close/>
                <a:moveTo>
                  <a:pt x="95" y="30"/>
                </a:moveTo>
                <a:cubicBezTo>
                  <a:pt x="106" y="37"/>
                  <a:pt x="106" y="37"/>
                  <a:pt x="106" y="37"/>
                </a:cubicBezTo>
                <a:cubicBezTo>
                  <a:pt x="107" y="35"/>
                  <a:pt x="108" y="30"/>
                  <a:pt x="106" y="28"/>
                </a:cubicBezTo>
                <a:cubicBezTo>
                  <a:pt x="103" y="26"/>
                  <a:pt x="98" y="25"/>
                  <a:pt x="95" y="30"/>
                </a:cubicBezTo>
                <a:close/>
                <a:moveTo>
                  <a:pt x="42" y="78"/>
                </a:moveTo>
                <a:cubicBezTo>
                  <a:pt x="54" y="78"/>
                  <a:pt x="54" y="78"/>
                  <a:pt x="54" y="78"/>
                </a:cubicBezTo>
                <a:cubicBezTo>
                  <a:pt x="67" y="22"/>
                  <a:pt x="67" y="22"/>
                  <a:pt x="67" y="22"/>
                </a:cubicBezTo>
                <a:cubicBezTo>
                  <a:pt x="34" y="22"/>
                  <a:pt x="34" y="22"/>
                  <a:pt x="34" y="22"/>
                </a:cubicBezTo>
                <a:cubicBezTo>
                  <a:pt x="34" y="22"/>
                  <a:pt x="34" y="22"/>
                  <a:pt x="34" y="22"/>
                </a:cubicBezTo>
                <a:cubicBezTo>
                  <a:pt x="32" y="20"/>
                  <a:pt x="32" y="20"/>
                  <a:pt x="32" y="20"/>
                </a:cubicBezTo>
                <a:cubicBezTo>
                  <a:pt x="31" y="20"/>
                  <a:pt x="31" y="20"/>
                  <a:pt x="30" y="19"/>
                </a:cubicBezTo>
                <a:cubicBezTo>
                  <a:pt x="26" y="17"/>
                  <a:pt x="17" y="12"/>
                  <a:pt x="19" y="2"/>
                </a:cubicBezTo>
                <a:cubicBezTo>
                  <a:pt x="14" y="0"/>
                  <a:pt x="14" y="0"/>
                  <a:pt x="14" y="0"/>
                </a:cubicBezTo>
                <a:cubicBezTo>
                  <a:pt x="11" y="3"/>
                  <a:pt x="9" y="6"/>
                  <a:pt x="8" y="9"/>
                </a:cubicBezTo>
                <a:cubicBezTo>
                  <a:pt x="7" y="13"/>
                  <a:pt x="7" y="16"/>
                  <a:pt x="8" y="19"/>
                </a:cubicBezTo>
                <a:cubicBezTo>
                  <a:pt x="9" y="22"/>
                  <a:pt x="11" y="24"/>
                  <a:pt x="13" y="27"/>
                </a:cubicBezTo>
                <a:cubicBezTo>
                  <a:pt x="13" y="27"/>
                  <a:pt x="13" y="27"/>
                  <a:pt x="13" y="27"/>
                </a:cubicBezTo>
                <a:cubicBezTo>
                  <a:pt x="9" y="27"/>
                  <a:pt x="5" y="27"/>
                  <a:pt x="0" y="29"/>
                </a:cubicBezTo>
                <a:cubicBezTo>
                  <a:pt x="6" y="40"/>
                  <a:pt x="15" y="42"/>
                  <a:pt x="23" y="40"/>
                </a:cubicBezTo>
                <a:cubicBezTo>
                  <a:pt x="26" y="52"/>
                  <a:pt x="31" y="63"/>
                  <a:pt x="37" y="73"/>
                </a:cubicBezTo>
                <a:cubicBezTo>
                  <a:pt x="31" y="79"/>
                  <a:pt x="31" y="79"/>
                  <a:pt x="31" y="79"/>
                </a:cubicBezTo>
                <a:cubicBezTo>
                  <a:pt x="30" y="81"/>
                  <a:pt x="30" y="81"/>
                  <a:pt x="30" y="81"/>
                </a:cubicBezTo>
                <a:cubicBezTo>
                  <a:pt x="30" y="82"/>
                  <a:pt x="30" y="82"/>
                  <a:pt x="30" y="82"/>
                </a:cubicBezTo>
                <a:cubicBezTo>
                  <a:pt x="31" y="86"/>
                  <a:pt x="32" y="89"/>
                  <a:pt x="33" y="92"/>
                </a:cubicBezTo>
                <a:cubicBezTo>
                  <a:pt x="35" y="94"/>
                  <a:pt x="37" y="96"/>
                  <a:pt x="40" y="98"/>
                </a:cubicBezTo>
                <a:cubicBezTo>
                  <a:pt x="41" y="99"/>
                  <a:pt x="41" y="99"/>
                  <a:pt x="41" y="99"/>
                </a:cubicBezTo>
                <a:cubicBezTo>
                  <a:pt x="42" y="99"/>
                  <a:pt x="42" y="99"/>
                  <a:pt x="42" y="99"/>
                </a:cubicBezTo>
                <a:cubicBezTo>
                  <a:pt x="50" y="99"/>
                  <a:pt x="50" y="99"/>
                  <a:pt x="50" y="99"/>
                </a:cubicBezTo>
                <a:cubicBezTo>
                  <a:pt x="51" y="91"/>
                  <a:pt x="51" y="91"/>
                  <a:pt x="51" y="91"/>
                </a:cubicBezTo>
                <a:cubicBezTo>
                  <a:pt x="43" y="91"/>
                  <a:pt x="43" y="91"/>
                  <a:pt x="43" y="91"/>
                </a:cubicBezTo>
                <a:cubicBezTo>
                  <a:pt x="42" y="90"/>
                  <a:pt x="41" y="89"/>
                  <a:pt x="40" y="88"/>
                </a:cubicBezTo>
                <a:cubicBezTo>
                  <a:pt x="39" y="86"/>
                  <a:pt x="38" y="85"/>
                  <a:pt x="38" y="83"/>
                </a:cubicBezTo>
                <a:cubicBezTo>
                  <a:pt x="42" y="78"/>
                  <a:pt x="42" y="78"/>
                  <a:pt x="42" y="78"/>
                </a:cubicBezTo>
                <a:close/>
                <a:moveTo>
                  <a:pt x="17" y="23"/>
                </a:moveTo>
                <a:cubicBezTo>
                  <a:pt x="16" y="21"/>
                  <a:pt x="14" y="19"/>
                  <a:pt x="14" y="17"/>
                </a:cubicBezTo>
                <a:cubicBezTo>
                  <a:pt x="13" y="15"/>
                  <a:pt x="13" y="13"/>
                  <a:pt x="13" y="11"/>
                </a:cubicBezTo>
                <a:cubicBezTo>
                  <a:pt x="13" y="10"/>
                  <a:pt x="13" y="10"/>
                  <a:pt x="14" y="9"/>
                </a:cubicBezTo>
                <a:cubicBezTo>
                  <a:pt x="16" y="17"/>
                  <a:pt x="22" y="21"/>
                  <a:pt x="27" y="24"/>
                </a:cubicBezTo>
                <a:cubicBezTo>
                  <a:pt x="25" y="28"/>
                  <a:pt x="25" y="28"/>
                  <a:pt x="25" y="28"/>
                </a:cubicBezTo>
                <a:cubicBezTo>
                  <a:pt x="22" y="27"/>
                  <a:pt x="19" y="25"/>
                  <a:pt x="17" y="23"/>
                </a:cubicBezTo>
                <a:close/>
                <a:moveTo>
                  <a:pt x="34" y="41"/>
                </a:moveTo>
                <a:cubicBezTo>
                  <a:pt x="34" y="41"/>
                  <a:pt x="38" y="40"/>
                  <a:pt x="42" y="42"/>
                </a:cubicBezTo>
                <a:cubicBezTo>
                  <a:pt x="46" y="43"/>
                  <a:pt x="48" y="49"/>
                  <a:pt x="48" y="49"/>
                </a:cubicBezTo>
                <a:cubicBezTo>
                  <a:pt x="48" y="49"/>
                  <a:pt x="39" y="49"/>
                  <a:pt x="37" y="48"/>
                </a:cubicBezTo>
                <a:cubicBezTo>
                  <a:pt x="34" y="48"/>
                  <a:pt x="34" y="41"/>
                  <a:pt x="34" y="41"/>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53" name="Freeform 65">
            <a:extLst>
              <a:ext uri="{FF2B5EF4-FFF2-40B4-BE49-F238E27FC236}">
                <a16:creationId xmlns:a16="http://schemas.microsoft.com/office/drawing/2014/main" id="{0DDEC498-C713-402A-887C-6BF42D0EFE5D}"/>
              </a:ext>
            </a:extLst>
          </p:cNvPr>
          <p:cNvSpPr>
            <a:spLocks noEditPoints="1" noChangeArrowheads="1"/>
          </p:cNvSpPr>
          <p:nvPr/>
        </p:nvSpPr>
        <p:spPr bwMode="auto">
          <a:xfrm>
            <a:off x="5456238" y="3271838"/>
            <a:ext cx="338137" cy="238125"/>
          </a:xfrm>
          <a:custGeom>
            <a:avLst/>
            <a:gdLst>
              <a:gd name="T0" fmla="*/ 719897430 w 90"/>
              <a:gd name="T1" fmla="*/ 502286868 h 85"/>
              <a:gd name="T2" fmla="*/ 127041828 w 90"/>
              <a:gd name="T3" fmla="*/ 447350029 h 85"/>
              <a:gd name="T4" fmla="*/ 1030442451 w 90"/>
              <a:gd name="T5" fmla="*/ 156963596 h 85"/>
              <a:gd name="T6" fmla="*/ 959861988 w 90"/>
              <a:gd name="T7" fmla="*/ 164813316 h 85"/>
              <a:gd name="T8" fmla="*/ 832823917 w 90"/>
              <a:gd name="T9" fmla="*/ 149116676 h 85"/>
              <a:gd name="T10" fmla="*/ 931631305 w 90"/>
              <a:gd name="T11" fmla="*/ 149116676 h 85"/>
              <a:gd name="T12" fmla="*/ 931631305 w 90"/>
              <a:gd name="T13" fmla="*/ 133420037 h 85"/>
              <a:gd name="T14" fmla="*/ 832823917 w 90"/>
              <a:gd name="T15" fmla="*/ 125573118 h 85"/>
              <a:gd name="T16" fmla="*/ 748128113 w 90"/>
              <a:gd name="T17" fmla="*/ 102026757 h 85"/>
              <a:gd name="T18" fmla="*/ 776358795 w 90"/>
              <a:gd name="T19" fmla="*/ 78483199 h 85"/>
              <a:gd name="T20" fmla="*/ 846939258 w 90"/>
              <a:gd name="T21" fmla="*/ 70633478 h 85"/>
              <a:gd name="T22" fmla="*/ 889285282 w 90"/>
              <a:gd name="T23" fmla="*/ 102026757 h 85"/>
              <a:gd name="T24" fmla="*/ 818708576 w 90"/>
              <a:gd name="T25" fmla="*/ 94179838 h 85"/>
              <a:gd name="T26" fmla="*/ 875169940 w 90"/>
              <a:gd name="T27" fmla="*/ 109876478 h 85"/>
              <a:gd name="T28" fmla="*/ 988092670 w 90"/>
              <a:gd name="T29" fmla="*/ 117723397 h 85"/>
              <a:gd name="T30" fmla="*/ 1016327110 w 90"/>
              <a:gd name="T31" fmla="*/ 149116676 h 85"/>
              <a:gd name="T32" fmla="*/ 536394237 w 90"/>
              <a:gd name="T33" fmla="*/ 282536713 h 85"/>
              <a:gd name="T34" fmla="*/ 451698433 w 90"/>
              <a:gd name="T35" fmla="*/ 290383632 h 85"/>
              <a:gd name="T36" fmla="*/ 395237068 w 90"/>
              <a:gd name="T37" fmla="*/ 258993154 h 85"/>
              <a:gd name="T38" fmla="*/ 494048214 w 90"/>
              <a:gd name="T39" fmla="*/ 266840074 h 85"/>
              <a:gd name="T40" fmla="*/ 437583092 w 90"/>
              <a:gd name="T41" fmla="*/ 251143434 h 85"/>
              <a:gd name="T42" fmla="*/ 310545021 w 90"/>
              <a:gd name="T43" fmla="*/ 243296515 h 85"/>
              <a:gd name="T44" fmla="*/ 282314338 w 90"/>
              <a:gd name="T45" fmla="*/ 204053515 h 85"/>
              <a:gd name="T46" fmla="*/ 324660362 w 90"/>
              <a:gd name="T47" fmla="*/ 188356875 h 85"/>
              <a:gd name="T48" fmla="*/ 409352409 w 90"/>
              <a:gd name="T49" fmla="*/ 196206596 h 85"/>
              <a:gd name="T50" fmla="*/ 381121727 w 90"/>
              <a:gd name="T51" fmla="*/ 227599875 h 85"/>
              <a:gd name="T52" fmla="*/ 338775703 w 90"/>
              <a:gd name="T53" fmla="*/ 219750154 h 85"/>
              <a:gd name="T54" fmla="*/ 451698433 w 90"/>
              <a:gd name="T55" fmla="*/ 227599875 h 85"/>
              <a:gd name="T56" fmla="*/ 550509578 w 90"/>
              <a:gd name="T57" fmla="*/ 243296515 h 85"/>
              <a:gd name="T58" fmla="*/ 945746647 w 90"/>
              <a:gd name="T59" fmla="*/ 447350029 h 85"/>
              <a:gd name="T60" fmla="*/ 945746647 w 90"/>
              <a:gd name="T61" fmla="*/ 415956750 h 85"/>
              <a:gd name="T62" fmla="*/ 719897430 w 90"/>
              <a:gd name="T63" fmla="*/ 384563471 h 85"/>
              <a:gd name="T64" fmla="*/ 127041828 w 90"/>
              <a:gd name="T65" fmla="*/ 329626632 h 85"/>
              <a:gd name="T66" fmla="*/ 945746647 w 90"/>
              <a:gd name="T67" fmla="*/ 329626632 h 85"/>
              <a:gd name="T68" fmla="*/ 1171595863 w 90"/>
              <a:gd name="T69" fmla="*/ 266840074 h 85"/>
              <a:gd name="T70" fmla="*/ 1171595863 w 90"/>
              <a:gd name="T71" fmla="*/ 156963596 h 85"/>
              <a:gd name="T72" fmla="*/ 959861988 w 90"/>
              <a:gd name="T73" fmla="*/ 211903235 h 85"/>
              <a:gd name="T74" fmla="*/ 818708576 w 90"/>
              <a:gd name="T75" fmla="*/ 0 h 85"/>
              <a:gd name="T76" fmla="*/ 1270407009 w 90"/>
              <a:gd name="T77" fmla="*/ 141266956 h 85"/>
              <a:gd name="T78" fmla="*/ 1270407009 w 90"/>
              <a:gd name="T79" fmla="*/ 251143434 h 85"/>
              <a:gd name="T80" fmla="*/ 1270407009 w 90"/>
              <a:gd name="T81" fmla="*/ 368866831 h 85"/>
              <a:gd name="T82" fmla="*/ 14115341 w 90"/>
              <a:gd name="T83" fmla="*/ 525833228 h 85"/>
              <a:gd name="T84" fmla="*/ 14115341 w 90"/>
              <a:gd name="T85" fmla="*/ 408107029 h 85"/>
              <a:gd name="T86" fmla="*/ 14115341 w 90"/>
              <a:gd name="T87" fmla="*/ 290383632 h 85"/>
              <a:gd name="T88" fmla="*/ 324660362 w 90"/>
              <a:gd name="T89" fmla="*/ 125573118 h 85"/>
              <a:gd name="T90" fmla="*/ 395237068 w 90"/>
              <a:gd name="T91" fmla="*/ 149116676 h 85"/>
              <a:gd name="T92" fmla="*/ 719897430 w 90"/>
              <a:gd name="T93" fmla="*/ 266840074 h 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0"/>
              <a:gd name="T142" fmla="*/ 0 h 85"/>
              <a:gd name="T143" fmla="*/ 90 w 90"/>
              <a:gd name="T144" fmla="*/ 85 h 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0" h="85">
                <a:moveTo>
                  <a:pt x="7" y="58"/>
                </a:moveTo>
                <a:cubicBezTo>
                  <a:pt x="30" y="73"/>
                  <a:pt x="30" y="73"/>
                  <a:pt x="30" y="73"/>
                </a:cubicBezTo>
                <a:cubicBezTo>
                  <a:pt x="51" y="64"/>
                  <a:pt x="51" y="64"/>
                  <a:pt x="51" y="64"/>
                </a:cubicBezTo>
                <a:cubicBezTo>
                  <a:pt x="51" y="60"/>
                  <a:pt x="51" y="60"/>
                  <a:pt x="51" y="60"/>
                </a:cubicBezTo>
                <a:cubicBezTo>
                  <a:pt x="30" y="70"/>
                  <a:pt x="30" y="70"/>
                  <a:pt x="30" y="70"/>
                </a:cubicBezTo>
                <a:cubicBezTo>
                  <a:pt x="9" y="57"/>
                  <a:pt x="9" y="57"/>
                  <a:pt x="9" y="57"/>
                </a:cubicBezTo>
                <a:cubicBezTo>
                  <a:pt x="7" y="58"/>
                  <a:pt x="7" y="58"/>
                  <a:pt x="7" y="58"/>
                </a:cubicBezTo>
                <a:close/>
                <a:moveTo>
                  <a:pt x="72" y="19"/>
                </a:moveTo>
                <a:cubicBezTo>
                  <a:pt x="72" y="20"/>
                  <a:pt x="72" y="20"/>
                  <a:pt x="73" y="20"/>
                </a:cubicBezTo>
                <a:cubicBezTo>
                  <a:pt x="72" y="20"/>
                  <a:pt x="71" y="21"/>
                  <a:pt x="71" y="21"/>
                </a:cubicBezTo>
                <a:cubicBezTo>
                  <a:pt x="70" y="21"/>
                  <a:pt x="70" y="22"/>
                  <a:pt x="69" y="22"/>
                </a:cubicBezTo>
                <a:cubicBezTo>
                  <a:pt x="69" y="22"/>
                  <a:pt x="68" y="21"/>
                  <a:pt x="68" y="21"/>
                </a:cubicBezTo>
                <a:cubicBezTo>
                  <a:pt x="67" y="22"/>
                  <a:pt x="66" y="22"/>
                  <a:pt x="65" y="22"/>
                </a:cubicBezTo>
                <a:cubicBezTo>
                  <a:pt x="64" y="21"/>
                  <a:pt x="63" y="21"/>
                  <a:pt x="63" y="21"/>
                </a:cubicBezTo>
                <a:cubicBezTo>
                  <a:pt x="62" y="20"/>
                  <a:pt x="61" y="19"/>
                  <a:pt x="59" y="19"/>
                </a:cubicBezTo>
                <a:cubicBezTo>
                  <a:pt x="60" y="18"/>
                  <a:pt x="61" y="18"/>
                  <a:pt x="61" y="18"/>
                </a:cubicBezTo>
                <a:cubicBezTo>
                  <a:pt x="62" y="17"/>
                  <a:pt x="63" y="17"/>
                  <a:pt x="63" y="17"/>
                </a:cubicBezTo>
                <a:cubicBezTo>
                  <a:pt x="64" y="18"/>
                  <a:pt x="65" y="18"/>
                  <a:pt x="66" y="19"/>
                </a:cubicBezTo>
                <a:cubicBezTo>
                  <a:pt x="67" y="19"/>
                  <a:pt x="67" y="19"/>
                  <a:pt x="68" y="19"/>
                </a:cubicBezTo>
                <a:cubicBezTo>
                  <a:pt x="68" y="19"/>
                  <a:pt x="68" y="19"/>
                  <a:pt x="68" y="18"/>
                </a:cubicBezTo>
                <a:cubicBezTo>
                  <a:pt x="67" y="18"/>
                  <a:pt x="67" y="18"/>
                  <a:pt x="66" y="17"/>
                </a:cubicBezTo>
                <a:cubicBezTo>
                  <a:pt x="66" y="17"/>
                  <a:pt x="65" y="17"/>
                  <a:pt x="65" y="17"/>
                </a:cubicBezTo>
                <a:cubicBezTo>
                  <a:pt x="64" y="17"/>
                  <a:pt x="64" y="17"/>
                  <a:pt x="63" y="17"/>
                </a:cubicBezTo>
                <a:cubicBezTo>
                  <a:pt x="62" y="17"/>
                  <a:pt x="60" y="17"/>
                  <a:pt x="59" y="16"/>
                </a:cubicBezTo>
                <a:cubicBezTo>
                  <a:pt x="57" y="16"/>
                  <a:pt x="56" y="16"/>
                  <a:pt x="55" y="16"/>
                </a:cubicBezTo>
                <a:cubicBezTo>
                  <a:pt x="55" y="15"/>
                  <a:pt x="54" y="15"/>
                  <a:pt x="54" y="15"/>
                </a:cubicBezTo>
                <a:cubicBezTo>
                  <a:pt x="53" y="14"/>
                  <a:pt x="53" y="14"/>
                  <a:pt x="53" y="13"/>
                </a:cubicBezTo>
                <a:cubicBezTo>
                  <a:pt x="53" y="13"/>
                  <a:pt x="53" y="12"/>
                  <a:pt x="54" y="12"/>
                </a:cubicBezTo>
                <a:cubicBezTo>
                  <a:pt x="54" y="11"/>
                  <a:pt x="54" y="11"/>
                  <a:pt x="53" y="11"/>
                </a:cubicBezTo>
                <a:cubicBezTo>
                  <a:pt x="54" y="11"/>
                  <a:pt x="54" y="10"/>
                  <a:pt x="55" y="10"/>
                </a:cubicBezTo>
                <a:cubicBezTo>
                  <a:pt x="56" y="10"/>
                  <a:pt x="56" y="10"/>
                  <a:pt x="57" y="9"/>
                </a:cubicBezTo>
                <a:cubicBezTo>
                  <a:pt x="57" y="9"/>
                  <a:pt x="57" y="10"/>
                  <a:pt x="58" y="10"/>
                </a:cubicBezTo>
                <a:cubicBezTo>
                  <a:pt x="59" y="10"/>
                  <a:pt x="59" y="9"/>
                  <a:pt x="60" y="9"/>
                </a:cubicBezTo>
                <a:cubicBezTo>
                  <a:pt x="61" y="10"/>
                  <a:pt x="62" y="10"/>
                  <a:pt x="62" y="10"/>
                </a:cubicBezTo>
                <a:cubicBezTo>
                  <a:pt x="63" y="11"/>
                  <a:pt x="64" y="11"/>
                  <a:pt x="65" y="12"/>
                </a:cubicBezTo>
                <a:cubicBezTo>
                  <a:pt x="64" y="12"/>
                  <a:pt x="63" y="12"/>
                  <a:pt x="63" y="13"/>
                </a:cubicBezTo>
                <a:cubicBezTo>
                  <a:pt x="62" y="13"/>
                  <a:pt x="62" y="13"/>
                  <a:pt x="61" y="14"/>
                </a:cubicBezTo>
                <a:cubicBezTo>
                  <a:pt x="60" y="13"/>
                  <a:pt x="59" y="12"/>
                  <a:pt x="58" y="12"/>
                </a:cubicBezTo>
                <a:cubicBezTo>
                  <a:pt x="58" y="12"/>
                  <a:pt x="58" y="12"/>
                  <a:pt x="58" y="12"/>
                </a:cubicBezTo>
                <a:cubicBezTo>
                  <a:pt x="57" y="12"/>
                  <a:pt x="57" y="12"/>
                  <a:pt x="58" y="13"/>
                </a:cubicBezTo>
                <a:cubicBezTo>
                  <a:pt x="58" y="13"/>
                  <a:pt x="58" y="13"/>
                  <a:pt x="59" y="13"/>
                </a:cubicBezTo>
                <a:cubicBezTo>
                  <a:pt x="59" y="14"/>
                  <a:pt x="60" y="14"/>
                  <a:pt x="62" y="14"/>
                </a:cubicBezTo>
                <a:cubicBezTo>
                  <a:pt x="63" y="14"/>
                  <a:pt x="65" y="14"/>
                  <a:pt x="66" y="14"/>
                </a:cubicBezTo>
                <a:cubicBezTo>
                  <a:pt x="67" y="14"/>
                  <a:pt x="67" y="14"/>
                  <a:pt x="68" y="14"/>
                </a:cubicBezTo>
                <a:cubicBezTo>
                  <a:pt x="69" y="14"/>
                  <a:pt x="69" y="15"/>
                  <a:pt x="70" y="15"/>
                </a:cubicBezTo>
                <a:cubicBezTo>
                  <a:pt x="71" y="15"/>
                  <a:pt x="71" y="16"/>
                  <a:pt x="72" y="16"/>
                </a:cubicBezTo>
                <a:cubicBezTo>
                  <a:pt x="73" y="17"/>
                  <a:pt x="73" y="17"/>
                  <a:pt x="73" y="18"/>
                </a:cubicBezTo>
                <a:cubicBezTo>
                  <a:pt x="73" y="18"/>
                  <a:pt x="73" y="19"/>
                  <a:pt x="72" y="19"/>
                </a:cubicBezTo>
                <a:close/>
                <a:moveTo>
                  <a:pt x="39" y="35"/>
                </a:moveTo>
                <a:cubicBezTo>
                  <a:pt x="39" y="35"/>
                  <a:pt x="40" y="35"/>
                  <a:pt x="40" y="36"/>
                </a:cubicBezTo>
                <a:cubicBezTo>
                  <a:pt x="39" y="36"/>
                  <a:pt x="39" y="36"/>
                  <a:pt x="38" y="36"/>
                </a:cubicBezTo>
                <a:cubicBezTo>
                  <a:pt x="37" y="37"/>
                  <a:pt x="37" y="37"/>
                  <a:pt x="36" y="37"/>
                </a:cubicBezTo>
                <a:cubicBezTo>
                  <a:pt x="35" y="37"/>
                  <a:pt x="35" y="37"/>
                  <a:pt x="35" y="37"/>
                </a:cubicBezTo>
                <a:cubicBezTo>
                  <a:pt x="34" y="37"/>
                  <a:pt x="33" y="37"/>
                  <a:pt x="32" y="37"/>
                </a:cubicBezTo>
                <a:cubicBezTo>
                  <a:pt x="31" y="37"/>
                  <a:pt x="30" y="37"/>
                  <a:pt x="29" y="36"/>
                </a:cubicBezTo>
                <a:cubicBezTo>
                  <a:pt x="28" y="35"/>
                  <a:pt x="27" y="35"/>
                  <a:pt x="26" y="34"/>
                </a:cubicBezTo>
                <a:cubicBezTo>
                  <a:pt x="26" y="33"/>
                  <a:pt x="27" y="33"/>
                  <a:pt x="28" y="33"/>
                </a:cubicBezTo>
                <a:cubicBezTo>
                  <a:pt x="28" y="33"/>
                  <a:pt x="29" y="32"/>
                  <a:pt x="30" y="32"/>
                </a:cubicBezTo>
                <a:cubicBezTo>
                  <a:pt x="31" y="33"/>
                  <a:pt x="32" y="34"/>
                  <a:pt x="33" y="34"/>
                </a:cubicBezTo>
                <a:cubicBezTo>
                  <a:pt x="34" y="35"/>
                  <a:pt x="34" y="35"/>
                  <a:pt x="35" y="34"/>
                </a:cubicBezTo>
                <a:cubicBezTo>
                  <a:pt x="35" y="34"/>
                  <a:pt x="35" y="34"/>
                  <a:pt x="35" y="34"/>
                </a:cubicBezTo>
                <a:cubicBezTo>
                  <a:pt x="34" y="33"/>
                  <a:pt x="34" y="33"/>
                  <a:pt x="33" y="32"/>
                </a:cubicBezTo>
                <a:cubicBezTo>
                  <a:pt x="33" y="32"/>
                  <a:pt x="32" y="32"/>
                  <a:pt x="31" y="32"/>
                </a:cubicBezTo>
                <a:cubicBezTo>
                  <a:pt x="31" y="32"/>
                  <a:pt x="30" y="32"/>
                  <a:pt x="29" y="32"/>
                </a:cubicBezTo>
                <a:cubicBezTo>
                  <a:pt x="28" y="32"/>
                  <a:pt x="27" y="32"/>
                  <a:pt x="25" y="32"/>
                </a:cubicBezTo>
                <a:cubicBezTo>
                  <a:pt x="23" y="31"/>
                  <a:pt x="22" y="31"/>
                  <a:pt x="22" y="31"/>
                </a:cubicBezTo>
                <a:cubicBezTo>
                  <a:pt x="21" y="30"/>
                  <a:pt x="21" y="30"/>
                  <a:pt x="20" y="30"/>
                </a:cubicBezTo>
                <a:cubicBezTo>
                  <a:pt x="19" y="29"/>
                  <a:pt x="19" y="29"/>
                  <a:pt x="19" y="28"/>
                </a:cubicBezTo>
                <a:cubicBezTo>
                  <a:pt x="19" y="28"/>
                  <a:pt x="19" y="27"/>
                  <a:pt x="20" y="26"/>
                </a:cubicBezTo>
                <a:cubicBezTo>
                  <a:pt x="20" y="26"/>
                  <a:pt x="20" y="26"/>
                  <a:pt x="19" y="26"/>
                </a:cubicBezTo>
                <a:cubicBezTo>
                  <a:pt x="20" y="25"/>
                  <a:pt x="20" y="25"/>
                  <a:pt x="21" y="25"/>
                </a:cubicBezTo>
                <a:cubicBezTo>
                  <a:pt x="22" y="24"/>
                  <a:pt x="22" y="24"/>
                  <a:pt x="23" y="24"/>
                </a:cubicBezTo>
                <a:cubicBezTo>
                  <a:pt x="23" y="24"/>
                  <a:pt x="24" y="24"/>
                  <a:pt x="24" y="25"/>
                </a:cubicBezTo>
                <a:cubicBezTo>
                  <a:pt x="25" y="24"/>
                  <a:pt x="26" y="24"/>
                  <a:pt x="27" y="24"/>
                </a:cubicBezTo>
                <a:cubicBezTo>
                  <a:pt x="27" y="24"/>
                  <a:pt x="28" y="24"/>
                  <a:pt x="29" y="25"/>
                </a:cubicBezTo>
                <a:cubicBezTo>
                  <a:pt x="30" y="25"/>
                  <a:pt x="30" y="26"/>
                  <a:pt x="31" y="27"/>
                </a:cubicBezTo>
                <a:cubicBezTo>
                  <a:pt x="31" y="27"/>
                  <a:pt x="30" y="27"/>
                  <a:pt x="29" y="28"/>
                </a:cubicBezTo>
                <a:cubicBezTo>
                  <a:pt x="29" y="28"/>
                  <a:pt x="28" y="28"/>
                  <a:pt x="27" y="29"/>
                </a:cubicBezTo>
                <a:cubicBezTo>
                  <a:pt x="27" y="28"/>
                  <a:pt x="26" y="27"/>
                  <a:pt x="25" y="27"/>
                </a:cubicBezTo>
                <a:cubicBezTo>
                  <a:pt x="24" y="26"/>
                  <a:pt x="24" y="27"/>
                  <a:pt x="24" y="27"/>
                </a:cubicBezTo>
                <a:cubicBezTo>
                  <a:pt x="23" y="27"/>
                  <a:pt x="23" y="27"/>
                  <a:pt x="24" y="28"/>
                </a:cubicBezTo>
                <a:cubicBezTo>
                  <a:pt x="24" y="28"/>
                  <a:pt x="25" y="28"/>
                  <a:pt x="25" y="28"/>
                </a:cubicBezTo>
                <a:cubicBezTo>
                  <a:pt x="25" y="29"/>
                  <a:pt x="27" y="29"/>
                  <a:pt x="28" y="29"/>
                </a:cubicBezTo>
                <a:cubicBezTo>
                  <a:pt x="30" y="29"/>
                  <a:pt x="31" y="29"/>
                  <a:pt x="32" y="29"/>
                </a:cubicBezTo>
                <a:cubicBezTo>
                  <a:pt x="34" y="29"/>
                  <a:pt x="34" y="29"/>
                  <a:pt x="35" y="29"/>
                </a:cubicBezTo>
                <a:cubicBezTo>
                  <a:pt x="36" y="29"/>
                  <a:pt x="36" y="30"/>
                  <a:pt x="37" y="30"/>
                </a:cubicBezTo>
                <a:cubicBezTo>
                  <a:pt x="38" y="30"/>
                  <a:pt x="38" y="31"/>
                  <a:pt x="39" y="31"/>
                </a:cubicBezTo>
                <a:cubicBezTo>
                  <a:pt x="40" y="32"/>
                  <a:pt x="40" y="32"/>
                  <a:pt x="40" y="33"/>
                </a:cubicBezTo>
                <a:cubicBezTo>
                  <a:pt x="40" y="34"/>
                  <a:pt x="40" y="34"/>
                  <a:pt x="39" y="35"/>
                </a:cubicBezTo>
                <a:close/>
                <a:moveTo>
                  <a:pt x="67" y="57"/>
                </a:moveTo>
                <a:cubicBezTo>
                  <a:pt x="83" y="49"/>
                  <a:pt x="83" y="49"/>
                  <a:pt x="83" y="49"/>
                </a:cubicBezTo>
                <a:cubicBezTo>
                  <a:pt x="79" y="47"/>
                  <a:pt x="79" y="47"/>
                  <a:pt x="79" y="47"/>
                </a:cubicBezTo>
                <a:cubicBezTo>
                  <a:pt x="67" y="53"/>
                  <a:pt x="67" y="53"/>
                  <a:pt x="67" y="53"/>
                </a:cubicBezTo>
                <a:cubicBezTo>
                  <a:pt x="67" y="57"/>
                  <a:pt x="67" y="57"/>
                  <a:pt x="67" y="57"/>
                </a:cubicBezTo>
                <a:close/>
                <a:moveTo>
                  <a:pt x="51" y="46"/>
                </a:moveTo>
                <a:cubicBezTo>
                  <a:pt x="51" y="49"/>
                  <a:pt x="51" y="49"/>
                  <a:pt x="51" y="49"/>
                </a:cubicBezTo>
                <a:cubicBezTo>
                  <a:pt x="30" y="59"/>
                  <a:pt x="30" y="59"/>
                  <a:pt x="30" y="59"/>
                </a:cubicBezTo>
                <a:cubicBezTo>
                  <a:pt x="7" y="43"/>
                  <a:pt x="7" y="43"/>
                  <a:pt x="7" y="43"/>
                </a:cubicBezTo>
                <a:cubicBezTo>
                  <a:pt x="9" y="42"/>
                  <a:pt x="9" y="42"/>
                  <a:pt x="9" y="42"/>
                </a:cubicBezTo>
                <a:cubicBezTo>
                  <a:pt x="30" y="56"/>
                  <a:pt x="30" y="56"/>
                  <a:pt x="30" y="56"/>
                </a:cubicBezTo>
                <a:cubicBezTo>
                  <a:pt x="51" y="46"/>
                  <a:pt x="51" y="46"/>
                  <a:pt x="51" y="46"/>
                </a:cubicBezTo>
                <a:close/>
                <a:moveTo>
                  <a:pt x="67" y="42"/>
                </a:moveTo>
                <a:cubicBezTo>
                  <a:pt x="67" y="38"/>
                  <a:pt x="67" y="38"/>
                  <a:pt x="67" y="38"/>
                </a:cubicBezTo>
                <a:cubicBezTo>
                  <a:pt x="80" y="32"/>
                  <a:pt x="80" y="32"/>
                  <a:pt x="80" y="32"/>
                </a:cubicBezTo>
                <a:cubicBezTo>
                  <a:pt x="83" y="34"/>
                  <a:pt x="83" y="34"/>
                  <a:pt x="83" y="34"/>
                </a:cubicBezTo>
                <a:cubicBezTo>
                  <a:pt x="67" y="42"/>
                  <a:pt x="67" y="42"/>
                  <a:pt x="67" y="42"/>
                </a:cubicBezTo>
                <a:close/>
                <a:moveTo>
                  <a:pt x="68" y="27"/>
                </a:moveTo>
                <a:cubicBezTo>
                  <a:pt x="83" y="20"/>
                  <a:pt x="83" y="20"/>
                  <a:pt x="83" y="20"/>
                </a:cubicBezTo>
                <a:cubicBezTo>
                  <a:pt x="59" y="6"/>
                  <a:pt x="59" y="6"/>
                  <a:pt x="59" y="6"/>
                </a:cubicBezTo>
                <a:cubicBezTo>
                  <a:pt x="43" y="13"/>
                  <a:pt x="43" y="13"/>
                  <a:pt x="43" y="13"/>
                </a:cubicBezTo>
                <a:cubicBezTo>
                  <a:pt x="68" y="27"/>
                  <a:pt x="68" y="27"/>
                  <a:pt x="68" y="27"/>
                </a:cubicBezTo>
                <a:cubicBezTo>
                  <a:pt x="68" y="27"/>
                  <a:pt x="68" y="27"/>
                  <a:pt x="68" y="27"/>
                </a:cubicBezTo>
                <a:close/>
                <a:moveTo>
                  <a:pt x="38" y="9"/>
                </a:moveTo>
                <a:cubicBezTo>
                  <a:pt x="58" y="0"/>
                  <a:pt x="58" y="0"/>
                  <a:pt x="58" y="0"/>
                </a:cubicBezTo>
                <a:cubicBezTo>
                  <a:pt x="60" y="0"/>
                  <a:pt x="60" y="0"/>
                  <a:pt x="60" y="0"/>
                </a:cubicBezTo>
                <a:cubicBezTo>
                  <a:pt x="61" y="1"/>
                  <a:pt x="61" y="1"/>
                  <a:pt x="61" y="1"/>
                </a:cubicBezTo>
                <a:cubicBezTo>
                  <a:pt x="90" y="18"/>
                  <a:pt x="90" y="18"/>
                  <a:pt x="90" y="18"/>
                </a:cubicBezTo>
                <a:cubicBezTo>
                  <a:pt x="90" y="27"/>
                  <a:pt x="90" y="27"/>
                  <a:pt x="90" y="27"/>
                </a:cubicBezTo>
                <a:cubicBezTo>
                  <a:pt x="85" y="30"/>
                  <a:pt x="85" y="30"/>
                  <a:pt x="85" y="30"/>
                </a:cubicBezTo>
                <a:cubicBezTo>
                  <a:pt x="90" y="32"/>
                  <a:pt x="90" y="32"/>
                  <a:pt x="90" y="32"/>
                </a:cubicBezTo>
                <a:cubicBezTo>
                  <a:pt x="90" y="42"/>
                  <a:pt x="90" y="42"/>
                  <a:pt x="90" y="42"/>
                </a:cubicBezTo>
                <a:cubicBezTo>
                  <a:pt x="85" y="44"/>
                  <a:pt x="85" y="44"/>
                  <a:pt x="85" y="44"/>
                </a:cubicBezTo>
                <a:cubicBezTo>
                  <a:pt x="90" y="47"/>
                  <a:pt x="90" y="47"/>
                  <a:pt x="90" y="47"/>
                </a:cubicBezTo>
                <a:cubicBezTo>
                  <a:pt x="90" y="57"/>
                  <a:pt x="90" y="57"/>
                  <a:pt x="90" y="57"/>
                </a:cubicBezTo>
                <a:cubicBezTo>
                  <a:pt x="30" y="85"/>
                  <a:pt x="30" y="85"/>
                  <a:pt x="30" y="85"/>
                </a:cubicBezTo>
                <a:cubicBezTo>
                  <a:pt x="1" y="67"/>
                  <a:pt x="1" y="67"/>
                  <a:pt x="1" y="67"/>
                </a:cubicBezTo>
                <a:cubicBezTo>
                  <a:pt x="0" y="55"/>
                  <a:pt x="0" y="55"/>
                  <a:pt x="0" y="55"/>
                </a:cubicBezTo>
                <a:cubicBezTo>
                  <a:pt x="3" y="54"/>
                  <a:pt x="3" y="54"/>
                  <a:pt x="3" y="54"/>
                </a:cubicBezTo>
                <a:cubicBezTo>
                  <a:pt x="1" y="52"/>
                  <a:pt x="1" y="52"/>
                  <a:pt x="1" y="52"/>
                </a:cubicBezTo>
                <a:cubicBezTo>
                  <a:pt x="0" y="40"/>
                  <a:pt x="0" y="40"/>
                  <a:pt x="0" y="40"/>
                </a:cubicBezTo>
                <a:cubicBezTo>
                  <a:pt x="3" y="39"/>
                  <a:pt x="3" y="39"/>
                  <a:pt x="3" y="39"/>
                </a:cubicBezTo>
                <a:cubicBezTo>
                  <a:pt x="1" y="37"/>
                  <a:pt x="1" y="37"/>
                  <a:pt x="1" y="37"/>
                </a:cubicBezTo>
                <a:cubicBezTo>
                  <a:pt x="0" y="25"/>
                  <a:pt x="0" y="25"/>
                  <a:pt x="0" y="25"/>
                </a:cubicBezTo>
                <a:cubicBezTo>
                  <a:pt x="23" y="16"/>
                  <a:pt x="23" y="16"/>
                  <a:pt x="23" y="16"/>
                </a:cubicBezTo>
                <a:cubicBezTo>
                  <a:pt x="23" y="16"/>
                  <a:pt x="23" y="16"/>
                  <a:pt x="23" y="16"/>
                </a:cubicBezTo>
                <a:cubicBezTo>
                  <a:pt x="38" y="9"/>
                  <a:pt x="38" y="9"/>
                  <a:pt x="38" y="9"/>
                </a:cubicBezTo>
                <a:cubicBezTo>
                  <a:pt x="38" y="9"/>
                  <a:pt x="38" y="9"/>
                  <a:pt x="38" y="9"/>
                </a:cubicBezTo>
                <a:close/>
                <a:moveTo>
                  <a:pt x="28" y="19"/>
                </a:moveTo>
                <a:cubicBezTo>
                  <a:pt x="7" y="28"/>
                  <a:pt x="7" y="28"/>
                  <a:pt x="7" y="28"/>
                </a:cubicBezTo>
                <a:cubicBezTo>
                  <a:pt x="30" y="44"/>
                  <a:pt x="30" y="44"/>
                  <a:pt x="30" y="44"/>
                </a:cubicBezTo>
                <a:cubicBezTo>
                  <a:pt x="51" y="34"/>
                  <a:pt x="51" y="34"/>
                  <a:pt x="51" y="34"/>
                </a:cubicBezTo>
                <a:lnTo>
                  <a:pt x="28" y="19"/>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54" name="Freeform 66">
            <a:extLst>
              <a:ext uri="{FF2B5EF4-FFF2-40B4-BE49-F238E27FC236}">
                <a16:creationId xmlns:a16="http://schemas.microsoft.com/office/drawing/2014/main" id="{E8FC3A03-D4EC-45AA-9057-85FD428AB7CF}"/>
              </a:ext>
            </a:extLst>
          </p:cNvPr>
          <p:cNvSpPr>
            <a:spLocks noEditPoints="1" noChangeArrowheads="1"/>
          </p:cNvSpPr>
          <p:nvPr/>
        </p:nvSpPr>
        <p:spPr bwMode="auto">
          <a:xfrm>
            <a:off x="5419725" y="3805238"/>
            <a:ext cx="404813" cy="176212"/>
          </a:xfrm>
          <a:custGeom>
            <a:avLst/>
            <a:gdLst>
              <a:gd name="T0" fmla="*/ 0 w 108"/>
              <a:gd name="T1" fmla="*/ 438104987 h 63"/>
              <a:gd name="T2" fmla="*/ 393388278 w 108"/>
              <a:gd name="T3" fmla="*/ 242520855 h 63"/>
              <a:gd name="T4" fmla="*/ 351238998 w 108"/>
              <a:gd name="T5" fmla="*/ 203404588 h 63"/>
              <a:gd name="T6" fmla="*/ 407436788 w 108"/>
              <a:gd name="T7" fmla="*/ 203404588 h 63"/>
              <a:gd name="T8" fmla="*/ 463634578 w 108"/>
              <a:gd name="T9" fmla="*/ 148641815 h 63"/>
              <a:gd name="T10" fmla="*/ 463634578 w 108"/>
              <a:gd name="T11" fmla="*/ 109525548 h 63"/>
              <a:gd name="T12" fmla="*/ 379336019 w 108"/>
              <a:gd name="T13" fmla="*/ 125172054 h 63"/>
              <a:gd name="T14" fmla="*/ 323138229 w 108"/>
              <a:gd name="T15" fmla="*/ 93879041 h 63"/>
              <a:gd name="T16" fmla="*/ 168593370 w 108"/>
              <a:gd name="T17" fmla="*/ 86055787 h 63"/>
              <a:gd name="T18" fmla="*/ 84298559 w 108"/>
              <a:gd name="T19" fmla="*/ 101702294 h 63"/>
              <a:gd name="T20" fmla="*/ 182641880 w 108"/>
              <a:gd name="T21" fmla="*/ 117348801 h 63"/>
              <a:gd name="T22" fmla="*/ 252891929 w 108"/>
              <a:gd name="T23" fmla="*/ 187758082 h 63"/>
              <a:gd name="T24" fmla="*/ 365287508 w 108"/>
              <a:gd name="T25" fmla="*/ 250346906 h 63"/>
              <a:gd name="T26" fmla="*/ 744623527 w 108"/>
              <a:gd name="T27" fmla="*/ 132995308 h 63"/>
              <a:gd name="T28" fmla="*/ 716526507 w 108"/>
              <a:gd name="T29" fmla="*/ 140818561 h 63"/>
              <a:gd name="T30" fmla="*/ 1208258105 w 108"/>
              <a:gd name="T31" fmla="*/ 265993413 h 63"/>
              <a:gd name="T32" fmla="*/ 561981647 w 108"/>
              <a:gd name="T33" fmla="*/ 148641815 h 63"/>
              <a:gd name="T34" fmla="*/ 590078668 w 108"/>
              <a:gd name="T35" fmla="*/ 70409281 h 63"/>
              <a:gd name="T36" fmla="*/ 533880878 w 108"/>
              <a:gd name="T37" fmla="*/ 125172054 h 63"/>
              <a:gd name="T38" fmla="*/ 84298559 w 108"/>
              <a:gd name="T39" fmla="*/ 344225946 h 63"/>
              <a:gd name="T40" fmla="*/ 1334705944 w 108"/>
              <a:gd name="T41" fmla="*/ 398988720 h 63"/>
              <a:gd name="T42" fmla="*/ 1292556664 w 108"/>
              <a:gd name="T43" fmla="*/ 328579440 h 63"/>
              <a:gd name="T44" fmla="*/ 1208258105 w 108"/>
              <a:gd name="T45" fmla="*/ 344225946 h 63"/>
              <a:gd name="T46" fmla="*/ 913216897 w 108"/>
              <a:gd name="T47" fmla="*/ 281639919 h 63"/>
              <a:gd name="T48" fmla="*/ 885119876 w 108"/>
              <a:gd name="T49" fmla="*/ 219051095 h 63"/>
              <a:gd name="T50" fmla="*/ 955366177 w 108"/>
              <a:gd name="T51" fmla="*/ 242520855 h 63"/>
              <a:gd name="T52" fmla="*/ 983466946 w 108"/>
              <a:gd name="T53" fmla="*/ 219051095 h 63"/>
              <a:gd name="T54" fmla="*/ 1067761756 w 108"/>
              <a:gd name="T55" fmla="*/ 242520855 h 63"/>
              <a:gd name="T56" fmla="*/ 1152060315 w 108"/>
              <a:gd name="T57" fmla="*/ 250346906 h 63"/>
              <a:gd name="T58" fmla="*/ 1208258105 w 108"/>
              <a:gd name="T59" fmla="*/ 219051095 h 63"/>
              <a:gd name="T60" fmla="*/ 1236358874 w 108"/>
              <a:gd name="T61" fmla="*/ 179934828 h 63"/>
              <a:gd name="T62" fmla="*/ 1306605175 w 108"/>
              <a:gd name="T63" fmla="*/ 132995308 h 63"/>
              <a:gd name="T64" fmla="*/ 1376851475 w 108"/>
              <a:gd name="T65" fmla="*/ 117348801 h 63"/>
              <a:gd name="T66" fmla="*/ 1433049265 w 108"/>
              <a:gd name="T67" fmla="*/ 93879041 h 63"/>
              <a:gd name="T68" fmla="*/ 1292556664 w 108"/>
              <a:gd name="T69" fmla="*/ 78232534 h 63"/>
              <a:gd name="T70" fmla="*/ 1152060315 w 108"/>
              <a:gd name="T71" fmla="*/ 70409281 h 63"/>
              <a:gd name="T72" fmla="*/ 1025616225 w 108"/>
              <a:gd name="T73" fmla="*/ 93879041 h 63"/>
              <a:gd name="T74" fmla="*/ 899168387 w 108"/>
              <a:gd name="T75" fmla="*/ 101702294 h 63"/>
              <a:gd name="T76" fmla="*/ 814873576 w 108"/>
              <a:gd name="T77" fmla="*/ 93879041 h 63"/>
              <a:gd name="T78" fmla="*/ 800821317 w 108"/>
              <a:gd name="T79" fmla="*/ 125172054 h 63"/>
              <a:gd name="T80" fmla="*/ 814873576 w 108"/>
              <a:gd name="T81" fmla="*/ 125172054 h 63"/>
              <a:gd name="T82" fmla="*/ 730575017 w 108"/>
              <a:gd name="T83" fmla="*/ 156465068 h 63"/>
              <a:gd name="T84" fmla="*/ 744623527 w 108"/>
              <a:gd name="T85" fmla="*/ 172111575 h 63"/>
              <a:gd name="T86" fmla="*/ 828922086 w 108"/>
              <a:gd name="T87" fmla="*/ 179934828 h 63"/>
              <a:gd name="T88" fmla="*/ 814873576 w 108"/>
              <a:gd name="T89" fmla="*/ 195581335 h 63"/>
              <a:gd name="T90" fmla="*/ 716526507 w 108"/>
              <a:gd name="T91" fmla="*/ 195581335 h 63"/>
              <a:gd name="T92" fmla="*/ 688425737 w 108"/>
              <a:gd name="T93" fmla="*/ 273816666 h 63"/>
              <a:gd name="T94" fmla="*/ 772724296 w 108"/>
              <a:gd name="T95" fmla="*/ 297286426 h 63"/>
              <a:gd name="T96" fmla="*/ 1081814015 w 108"/>
              <a:gd name="T97" fmla="*/ 344225946 h 63"/>
              <a:gd name="T98" fmla="*/ 435533809 w 108"/>
              <a:gd name="T99" fmla="*/ 344225946 h 63"/>
              <a:gd name="T100" fmla="*/ 449586067 w 108"/>
              <a:gd name="T101" fmla="*/ 445928241 h 63"/>
              <a:gd name="T102" fmla="*/ 491731599 w 108"/>
              <a:gd name="T103" fmla="*/ 414635227 h 63"/>
              <a:gd name="T104" fmla="*/ 576030158 w 108"/>
              <a:gd name="T105" fmla="*/ 344225946 h 63"/>
              <a:gd name="T106" fmla="*/ 547929389 w 108"/>
              <a:gd name="T107" fmla="*/ 289463173 h 63"/>
              <a:gd name="T108" fmla="*/ 463634578 w 108"/>
              <a:gd name="T109" fmla="*/ 258170159 h 63"/>
              <a:gd name="T110" fmla="*/ 407436788 w 108"/>
              <a:gd name="T111" fmla="*/ 305109679 h 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
              <a:gd name="T169" fmla="*/ 0 h 63"/>
              <a:gd name="T170" fmla="*/ 108 w 108"/>
              <a:gd name="T171" fmla="*/ 63 h 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 h="63">
                <a:moveTo>
                  <a:pt x="8" y="0"/>
                </a:moveTo>
                <a:cubicBezTo>
                  <a:pt x="101" y="0"/>
                  <a:pt x="101" y="0"/>
                  <a:pt x="101" y="0"/>
                </a:cubicBezTo>
                <a:cubicBezTo>
                  <a:pt x="105" y="0"/>
                  <a:pt x="108" y="3"/>
                  <a:pt x="108" y="7"/>
                </a:cubicBezTo>
                <a:cubicBezTo>
                  <a:pt x="108" y="56"/>
                  <a:pt x="108" y="56"/>
                  <a:pt x="108" y="56"/>
                </a:cubicBezTo>
                <a:cubicBezTo>
                  <a:pt x="108" y="60"/>
                  <a:pt x="105" y="63"/>
                  <a:pt x="101" y="63"/>
                </a:cubicBezTo>
                <a:cubicBezTo>
                  <a:pt x="8" y="63"/>
                  <a:pt x="8" y="63"/>
                  <a:pt x="8" y="63"/>
                </a:cubicBezTo>
                <a:cubicBezTo>
                  <a:pt x="4" y="63"/>
                  <a:pt x="0" y="60"/>
                  <a:pt x="0" y="56"/>
                </a:cubicBezTo>
                <a:cubicBezTo>
                  <a:pt x="0" y="7"/>
                  <a:pt x="0" y="7"/>
                  <a:pt x="0" y="7"/>
                </a:cubicBezTo>
                <a:cubicBezTo>
                  <a:pt x="0" y="3"/>
                  <a:pt x="4" y="0"/>
                  <a:pt x="8" y="0"/>
                </a:cubicBezTo>
                <a:close/>
                <a:moveTo>
                  <a:pt x="29" y="34"/>
                </a:moveTo>
                <a:cubicBezTo>
                  <a:pt x="30" y="34"/>
                  <a:pt x="30" y="34"/>
                  <a:pt x="30" y="34"/>
                </a:cubicBezTo>
                <a:cubicBezTo>
                  <a:pt x="29" y="33"/>
                  <a:pt x="29" y="33"/>
                  <a:pt x="29" y="33"/>
                </a:cubicBezTo>
                <a:cubicBezTo>
                  <a:pt x="29" y="32"/>
                  <a:pt x="29" y="32"/>
                  <a:pt x="29" y="32"/>
                </a:cubicBezTo>
                <a:cubicBezTo>
                  <a:pt x="29" y="32"/>
                  <a:pt x="29" y="32"/>
                  <a:pt x="28" y="31"/>
                </a:cubicBezTo>
                <a:cubicBezTo>
                  <a:pt x="28" y="30"/>
                  <a:pt x="28" y="30"/>
                  <a:pt x="28" y="30"/>
                </a:cubicBezTo>
                <a:cubicBezTo>
                  <a:pt x="27" y="29"/>
                  <a:pt x="27" y="29"/>
                  <a:pt x="27" y="29"/>
                </a:cubicBezTo>
                <a:cubicBezTo>
                  <a:pt x="27" y="29"/>
                  <a:pt x="27" y="30"/>
                  <a:pt x="26" y="30"/>
                </a:cubicBezTo>
                <a:cubicBezTo>
                  <a:pt x="25" y="31"/>
                  <a:pt x="26" y="30"/>
                  <a:pt x="25" y="30"/>
                </a:cubicBezTo>
                <a:cubicBezTo>
                  <a:pt x="25" y="29"/>
                  <a:pt x="25" y="29"/>
                  <a:pt x="25" y="29"/>
                </a:cubicBezTo>
                <a:cubicBezTo>
                  <a:pt x="25" y="28"/>
                  <a:pt x="25" y="28"/>
                  <a:pt x="25" y="27"/>
                </a:cubicBezTo>
                <a:cubicBezTo>
                  <a:pt x="25" y="27"/>
                  <a:pt x="25" y="26"/>
                  <a:pt x="25" y="26"/>
                </a:cubicBezTo>
                <a:cubicBezTo>
                  <a:pt x="25" y="26"/>
                  <a:pt x="26" y="26"/>
                  <a:pt x="26" y="26"/>
                </a:cubicBezTo>
                <a:cubicBezTo>
                  <a:pt x="27" y="26"/>
                  <a:pt x="27" y="26"/>
                  <a:pt x="28" y="26"/>
                </a:cubicBezTo>
                <a:cubicBezTo>
                  <a:pt x="28" y="26"/>
                  <a:pt x="28" y="27"/>
                  <a:pt x="28" y="27"/>
                </a:cubicBezTo>
                <a:cubicBezTo>
                  <a:pt x="28" y="27"/>
                  <a:pt x="29" y="27"/>
                  <a:pt x="29" y="27"/>
                </a:cubicBezTo>
                <a:cubicBezTo>
                  <a:pt x="29" y="28"/>
                  <a:pt x="29" y="28"/>
                  <a:pt x="29" y="28"/>
                </a:cubicBezTo>
                <a:cubicBezTo>
                  <a:pt x="29" y="28"/>
                  <a:pt x="29" y="27"/>
                  <a:pt x="29" y="27"/>
                </a:cubicBezTo>
                <a:cubicBezTo>
                  <a:pt x="30" y="27"/>
                  <a:pt x="29" y="26"/>
                  <a:pt x="29" y="26"/>
                </a:cubicBezTo>
                <a:cubicBezTo>
                  <a:pt x="29" y="25"/>
                  <a:pt x="30" y="25"/>
                  <a:pt x="30" y="25"/>
                </a:cubicBezTo>
                <a:cubicBezTo>
                  <a:pt x="30" y="25"/>
                  <a:pt x="31" y="24"/>
                  <a:pt x="31" y="24"/>
                </a:cubicBezTo>
                <a:cubicBezTo>
                  <a:pt x="32" y="23"/>
                  <a:pt x="32" y="22"/>
                  <a:pt x="32" y="22"/>
                </a:cubicBezTo>
                <a:cubicBezTo>
                  <a:pt x="32" y="21"/>
                  <a:pt x="32" y="21"/>
                  <a:pt x="33" y="21"/>
                </a:cubicBezTo>
                <a:cubicBezTo>
                  <a:pt x="33" y="21"/>
                  <a:pt x="33" y="21"/>
                  <a:pt x="33" y="21"/>
                </a:cubicBezTo>
                <a:cubicBezTo>
                  <a:pt x="34" y="20"/>
                  <a:pt x="33" y="20"/>
                  <a:pt x="33" y="20"/>
                </a:cubicBezTo>
                <a:cubicBezTo>
                  <a:pt x="33" y="20"/>
                  <a:pt x="33" y="19"/>
                  <a:pt x="33" y="19"/>
                </a:cubicBezTo>
                <a:cubicBezTo>
                  <a:pt x="34" y="18"/>
                  <a:pt x="34" y="18"/>
                  <a:pt x="34" y="18"/>
                </a:cubicBezTo>
                <a:cubicBezTo>
                  <a:pt x="34" y="18"/>
                  <a:pt x="35" y="18"/>
                  <a:pt x="36" y="18"/>
                </a:cubicBezTo>
                <a:cubicBezTo>
                  <a:pt x="36" y="18"/>
                  <a:pt x="36" y="18"/>
                  <a:pt x="36" y="18"/>
                </a:cubicBezTo>
                <a:cubicBezTo>
                  <a:pt x="36" y="18"/>
                  <a:pt x="36" y="17"/>
                  <a:pt x="35" y="16"/>
                </a:cubicBezTo>
                <a:cubicBezTo>
                  <a:pt x="35" y="16"/>
                  <a:pt x="35" y="16"/>
                  <a:pt x="35" y="16"/>
                </a:cubicBezTo>
                <a:cubicBezTo>
                  <a:pt x="34" y="15"/>
                  <a:pt x="34" y="15"/>
                  <a:pt x="34" y="15"/>
                </a:cubicBezTo>
                <a:cubicBezTo>
                  <a:pt x="34" y="14"/>
                  <a:pt x="34" y="14"/>
                  <a:pt x="33" y="14"/>
                </a:cubicBezTo>
                <a:cubicBezTo>
                  <a:pt x="33" y="14"/>
                  <a:pt x="32" y="14"/>
                  <a:pt x="30" y="14"/>
                </a:cubicBezTo>
                <a:cubicBezTo>
                  <a:pt x="29" y="14"/>
                  <a:pt x="30" y="15"/>
                  <a:pt x="30" y="15"/>
                </a:cubicBezTo>
                <a:cubicBezTo>
                  <a:pt x="30" y="16"/>
                  <a:pt x="30" y="16"/>
                  <a:pt x="30" y="16"/>
                </a:cubicBezTo>
                <a:cubicBezTo>
                  <a:pt x="30" y="16"/>
                  <a:pt x="30" y="17"/>
                  <a:pt x="30" y="18"/>
                </a:cubicBezTo>
                <a:cubicBezTo>
                  <a:pt x="29" y="18"/>
                  <a:pt x="29" y="18"/>
                  <a:pt x="28" y="17"/>
                </a:cubicBezTo>
                <a:cubicBezTo>
                  <a:pt x="28" y="17"/>
                  <a:pt x="28" y="17"/>
                  <a:pt x="28" y="16"/>
                </a:cubicBezTo>
                <a:cubicBezTo>
                  <a:pt x="28" y="16"/>
                  <a:pt x="27" y="16"/>
                  <a:pt x="27" y="16"/>
                </a:cubicBezTo>
                <a:cubicBezTo>
                  <a:pt x="27" y="16"/>
                  <a:pt x="26" y="15"/>
                  <a:pt x="26" y="15"/>
                </a:cubicBezTo>
                <a:cubicBezTo>
                  <a:pt x="25" y="14"/>
                  <a:pt x="26" y="14"/>
                  <a:pt x="26" y="14"/>
                </a:cubicBezTo>
                <a:cubicBezTo>
                  <a:pt x="26" y="13"/>
                  <a:pt x="26" y="13"/>
                  <a:pt x="26" y="13"/>
                </a:cubicBezTo>
                <a:cubicBezTo>
                  <a:pt x="27" y="12"/>
                  <a:pt x="27" y="12"/>
                  <a:pt x="27" y="12"/>
                </a:cubicBezTo>
                <a:cubicBezTo>
                  <a:pt x="27" y="11"/>
                  <a:pt x="27" y="11"/>
                  <a:pt x="27" y="11"/>
                </a:cubicBezTo>
                <a:cubicBezTo>
                  <a:pt x="27" y="11"/>
                  <a:pt x="26" y="11"/>
                  <a:pt x="25" y="11"/>
                </a:cubicBezTo>
                <a:cubicBezTo>
                  <a:pt x="25" y="11"/>
                  <a:pt x="24" y="12"/>
                  <a:pt x="23" y="12"/>
                </a:cubicBezTo>
                <a:cubicBezTo>
                  <a:pt x="22" y="12"/>
                  <a:pt x="22" y="12"/>
                  <a:pt x="21" y="12"/>
                </a:cubicBezTo>
                <a:cubicBezTo>
                  <a:pt x="21" y="12"/>
                  <a:pt x="21" y="12"/>
                  <a:pt x="20" y="11"/>
                </a:cubicBezTo>
                <a:cubicBezTo>
                  <a:pt x="20" y="11"/>
                  <a:pt x="20" y="11"/>
                  <a:pt x="19" y="11"/>
                </a:cubicBezTo>
                <a:cubicBezTo>
                  <a:pt x="18" y="11"/>
                  <a:pt x="18" y="11"/>
                  <a:pt x="17" y="11"/>
                </a:cubicBezTo>
                <a:cubicBezTo>
                  <a:pt x="16" y="11"/>
                  <a:pt x="16" y="11"/>
                  <a:pt x="15" y="11"/>
                </a:cubicBezTo>
                <a:cubicBezTo>
                  <a:pt x="14" y="11"/>
                  <a:pt x="15" y="11"/>
                  <a:pt x="14" y="11"/>
                </a:cubicBezTo>
                <a:cubicBezTo>
                  <a:pt x="12" y="11"/>
                  <a:pt x="13" y="11"/>
                  <a:pt x="12" y="11"/>
                </a:cubicBezTo>
                <a:cubicBezTo>
                  <a:pt x="12" y="11"/>
                  <a:pt x="12" y="11"/>
                  <a:pt x="11" y="11"/>
                </a:cubicBezTo>
                <a:cubicBezTo>
                  <a:pt x="11" y="11"/>
                  <a:pt x="11" y="11"/>
                  <a:pt x="10" y="11"/>
                </a:cubicBezTo>
                <a:cubicBezTo>
                  <a:pt x="9" y="11"/>
                  <a:pt x="9" y="11"/>
                  <a:pt x="9" y="11"/>
                </a:cubicBezTo>
                <a:cubicBezTo>
                  <a:pt x="9" y="11"/>
                  <a:pt x="8" y="11"/>
                  <a:pt x="7" y="11"/>
                </a:cubicBezTo>
                <a:cubicBezTo>
                  <a:pt x="7" y="11"/>
                  <a:pt x="6" y="11"/>
                  <a:pt x="6" y="11"/>
                </a:cubicBezTo>
                <a:cubicBezTo>
                  <a:pt x="6" y="12"/>
                  <a:pt x="6" y="12"/>
                  <a:pt x="6" y="12"/>
                </a:cubicBezTo>
                <a:cubicBezTo>
                  <a:pt x="6" y="13"/>
                  <a:pt x="6" y="13"/>
                  <a:pt x="6" y="13"/>
                </a:cubicBezTo>
                <a:cubicBezTo>
                  <a:pt x="6" y="13"/>
                  <a:pt x="6" y="15"/>
                  <a:pt x="6" y="15"/>
                </a:cubicBezTo>
                <a:cubicBezTo>
                  <a:pt x="7" y="15"/>
                  <a:pt x="7" y="15"/>
                  <a:pt x="7" y="15"/>
                </a:cubicBezTo>
                <a:cubicBezTo>
                  <a:pt x="7" y="16"/>
                  <a:pt x="7" y="16"/>
                  <a:pt x="7" y="16"/>
                </a:cubicBezTo>
                <a:cubicBezTo>
                  <a:pt x="7" y="16"/>
                  <a:pt x="8" y="16"/>
                  <a:pt x="8" y="16"/>
                </a:cubicBezTo>
                <a:cubicBezTo>
                  <a:pt x="9" y="16"/>
                  <a:pt x="9" y="15"/>
                  <a:pt x="9" y="15"/>
                </a:cubicBezTo>
                <a:cubicBezTo>
                  <a:pt x="10" y="14"/>
                  <a:pt x="10" y="15"/>
                  <a:pt x="11" y="15"/>
                </a:cubicBezTo>
                <a:cubicBezTo>
                  <a:pt x="11" y="15"/>
                  <a:pt x="13" y="15"/>
                  <a:pt x="13" y="15"/>
                </a:cubicBezTo>
                <a:cubicBezTo>
                  <a:pt x="13" y="15"/>
                  <a:pt x="14" y="16"/>
                  <a:pt x="14" y="16"/>
                </a:cubicBezTo>
                <a:cubicBezTo>
                  <a:pt x="15" y="17"/>
                  <a:pt x="15" y="17"/>
                  <a:pt x="15" y="18"/>
                </a:cubicBezTo>
                <a:cubicBezTo>
                  <a:pt x="16" y="18"/>
                  <a:pt x="16" y="18"/>
                  <a:pt x="16" y="19"/>
                </a:cubicBezTo>
                <a:cubicBezTo>
                  <a:pt x="16" y="19"/>
                  <a:pt x="16" y="19"/>
                  <a:pt x="17" y="20"/>
                </a:cubicBezTo>
                <a:cubicBezTo>
                  <a:pt x="17" y="21"/>
                  <a:pt x="17" y="21"/>
                  <a:pt x="17" y="21"/>
                </a:cubicBezTo>
                <a:cubicBezTo>
                  <a:pt x="17" y="22"/>
                  <a:pt x="17" y="22"/>
                  <a:pt x="18" y="23"/>
                </a:cubicBezTo>
                <a:cubicBezTo>
                  <a:pt x="18" y="24"/>
                  <a:pt x="18" y="24"/>
                  <a:pt x="18" y="24"/>
                </a:cubicBezTo>
                <a:cubicBezTo>
                  <a:pt x="19" y="25"/>
                  <a:pt x="19" y="25"/>
                  <a:pt x="19" y="25"/>
                </a:cubicBezTo>
                <a:cubicBezTo>
                  <a:pt x="19" y="25"/>
                  <a:pt x="20" y="26"/>
                  <a:pt x="20" y="27"/>
                </a:cubicBezTo>
                <a:cubicBezTo>
                  <a:pt x="20" y="27"/>
                  <a:pt x="20" y="27"/>
                  <a:pt x="21" y="28"/>
                </a:cubicBezTo>
                <a:cubicBezTo>
                  <a:pt x="21" y="29"/>
                  <a:pt x="21" y="29"/>
                  <a:pt x="21" y="29"/>
                </a:cubicBezTo>
                <a:cubicBezTo>
                  <a:pt x="21" y="29"/>
                  <a:pt x="22" y="30"/>
                  <a:pt x="24" y="31"/>
                </a:cubicBezTo>
                <a:cubicBezTo>
                  <a:pt x="25" y="31"/>
                  <a:pt x="24" y="31"/>
                  <a:pt x="25" y="31"/>
                </a:cubicBezTo>
                <a:cubicBezTo>
                  <a:pt x="25" y="31"/>
                  <a:pt x="25" y="31"/>
                  <a:pt x="26" y="32"/>
                </a:cubicBezTo>
                <a:cubicBezTo>
                  <a:pt x="26" y="32"/>
                  <a:pt x="26" y="32"/>
                  <a:pt x="27" y="32"/>
                </a:cubicBezTo>
                <a:cubicBezTo>
                  <a:pt x="27" y="33"/>
                  <a:pt x="27" y="33"/>
                  <a:pt x="27" y="33"/>
                </a:cubicBezTo>
                <a:cubicBezTo>
                  <a:pt x="29" y="34"/>
                  <a:pt x="29" y="34"/>
                  <a:pt x="29" y="34"/>
                </a:cubicBezTo>
                <a:close/>
                <a:moveTo>
                  <a:pt x="51" y="18"/>
                </a:moveTo>
                <a:cubicBezTo>
                  <a:pt x="52" y="18"/>
                  <a:pt x="52" y="18"/>
                  <a:pt x="52" y="18"/>
                </a:cubicBezTo>
                <a:cubicBezTo>
                  <a:pt x="53" y="18"/>
                  <a:pt x="53" y="18"/>
                  <a:pt x="53" y="18"/>
                </a:cubicBezTo>
                <a:cubicBezTo>
                  <a:pt x="53" y="18"/>
                  <a:pt x="53" y="18"/>
                  <a:pt x="53" y="17"/>
                </a:cubicBezTo>
                <a:cubicBezTo>
                  <a:pt x="52" y="16"/>
                  <a:pt x="52" y="16"/>
                  <a:pt x="52" y="16"/>
                </a:cubicBezTo>
                <a:cubicBezTo>
                  <a:pt x="52" y="15"/>
                  <a:pt x="51" y="15"/>
                  <a:pt x="51" y="15"/>
                </a:cubicBezTo>
                <a:cubicBezTo>
                  <a:pt x="51" y="15"/>
                  <a:pt x="51" y="15"/>
                  <a:pt x="51" y="15"/>
                </a:cubicBezTo>
                <a:cubicBezTo>
                  <a:pt x="51" y="15"/>
                  <a:pt x="50" y="16"/>
                  <a:pt x="51" y="16"/>
                </a:cubicBezTo>
                <a:cubicBezTo>
                  <a:pt x="51" y="16"/>
                  <a:pt x="51" y="17"/>
                  <a:pt x="51" y="17"/>
                </a:cubicBezTo>
                <a:cubicBezTo>
                  <a:pt x="51" y="17"/>
                  <a:pt x="52" y="17"/>
                  <a:pt x="51" y="17"/>
                </a:cubicBezTo>
                <a:cubicBezTo>
                  <a:pt x="51" y="18"/>
                  <a:pt x="51" y="18"/>
                  <a:pt x="51" y="18"/>
                </a:cubicBezTo>
                <a:cubicBezTo>
                  <a:pt x="51" y="18"/>
                  <a:pt x="50" y="18"/>
                  <a:pt x="50" y="18"/>
                </a:cubicBezTo>
                <a:cubicBezTo>
                  <a:pt x="51" y="18"/>
                  <a:pt x="51" y="18"/>
                  <a:pt x="51" y="18"/>
                </a:cubicBezTo>
                <a:close/>
                <a:moveTo>
                  <a:pt x="83" y="37"/>
                </a:moveTo>
                <a:cubicBezTo>
                  <a:pt x="83" y="37"/>
                  <a:pt x="84" y="38"/>
                  <a:pt x="84" y="38"/>
                </a:cubicBezTo>
                <a:cubicBezTo>
                  <a:pt x="84" y="38"/>
                  <a:pt x="85" y="38"/>
                  <a:pt x="85" y="38"/>
                </a:cubicBezTo>
                <a:cubicBezTo>
                  <a:pt x="85" y="38"/>
                  <a:pt x="86" y="37"/>
                  <a:pt x="86" y="37"/>
                </a:cubicBezTo>
                <a:cubicBezTo>
                  <a:pt x="86" y="36"/>
                  <a:pt x="86" y="35"/>
                  <a:pt x="86" y="34"/>
                </a:cubicBezTo>
                <a:cubicBezTo>
                  <a:pt x="86" y="34"/>
                  <a:pt x="85" y="34"/>
                  <a:pt x="85" y="34"/>
                </a:cubicBezTo>
                <a:cubicBezTo>
                  <a:pt x="85" y="34"/>
                  <a:pt x="85" y="34"/>
                  <a:pt x="85" y="34"/>
                </a:cubicBezTo>
                <a:cubicBezTo>
                  <a:pt x="85" y="35"/>
                  <a:pt x="84" y="36"/>
                  <a:pt x="84" y="36"/>
                </a:cubicBezTo>
                <a:cubicBezTo>
                  <a:pt x="83" y="37"/>
                  <a:pt x="83" y="37"/>
                  <a:pt x="83" y="37"/>
                </a:cubicBezTo>
                <a:close/>
                <a:moveTo>
                  <a:pt x="37" y="19"/>
                </a:moveTo>
                <a:cubicBezTo>
                  <a:pt x="38" y="20"/>
                  <a:pt x="38" y="20"/>
                  <a:pt x="38" y="20"/>
                </a:cubicBezTo>
                <a:cubicBezTo>
                  <a:pt x="38" y="20"/>
                  <a:pt x="39" y="20"/>
                  <a:pt x="40" y="19"/>
                </a:cubicBezTo>
                <a:cubicBezTo>
                  <a:pt x="40" y="19"/>
                  <a:pt x="41" y="17"/>
                  <a:pt x="42" y="17"/>
                </a:cubicBezTo>
                <a:cubicBezTo>
                  <a:pt x="43" y="17"/>
                  <a:pt x="43" y="18"/>
                  <a:pt x="44" y="17"/>
                </a:cubicBezTo>
                <a:cubicBezTo>
                  <a:pt x="44" y="17"/>
                  <a:pt x="44" y="15"/>
                  <a:pt x="45" y="15"/>
                </a:cubicBezTo>
                <a:cubicBezTo>
                  <a:pt x="46" y="14"/>
                  <a:pt x="46" y="14"/>
                  <a:pt x="46" y="13"/>
                </a:cubicBezTo>
                <a:cubicBezTo>
                  <a:pt x="46" y="12"/>
                  <a:pt x="46" y="11"/>
                  <a:pt x="46" y="11"/>
                </a:cubicBezTo>
                <a:cubicBezTo>
                  <a:pt x="45" y="10"/>
                  <a:pt x="44" y="9"/>
                  <a:pt x="44" y="9"/>
                </a:cubicBezTo>
                <a:cubicBezTo>
                  <a:pt x="43" y="9"/>
                  <a:pt x="43" y="9"/>
                  <a:pt x="42" y="9"/>
                </a:cubicBezTo>
                <a:cubicBezTo>
                  <a:pt x="41" y="9"/>
                  <a:pt x="41" y="10"/>
                  <a:pt x="39" y="10"/>
                </a:cubicBezTo>
                <a:cubicBezTo>
                  <a:pt x="38" y="10"/>
                  <a:pt x="37" y="9"/>
                  <a:pt x="36" y="9"/>
                </a:cubicBezTo>
                <a:cubicBezTo>
                  <a:pt x="36" y="9"/>
                  <a:pt x="35" y="10"/>
                  <a:pt x="35" y="10"/>
                </a:cubicBezTo>
                <a:cubicBezTo>
                  <a:pt x="35" y="10"/>
                  <a:pt x="35" y="12"/>
                  <a:pt x="35" y="12"/>
                </a:cubicBezTo>
                <a:cubicBezTo>
                  <a:pt x="36" y="12"/>
                  <a:pt x="37" y="13"/>
                  <a:pt x="37" y="13"/>
                </a:cubicBezTo>
                <a:cubicBezTo>
                  <a:pt x="38" y="14"/>
                  <a:pt x="38" y="14"/>
                  <a:pt x="38" y="14"/>
                </a:cubicBezTo>
                <a:cubicBezTo>
                  <a:pt x="38" y="14"/>
                  <a:pt x="39" y="15"/>
                  <a:pt x="38" y="16"/>
                </a:cubicBezTo>
                <a:cubicBezTo>
                  <a:pt x="38" y="16"/>
                  <a:pt x="38" y="17"/>
                  <a:pt x="38" y="17"/>
                </a:cubicBezTo>
                <a:cubicBezTo>
                  <a:pt x="37" y="19"/>
                  <a:pt x="37" y="19"/>
                  <a:pt x="37" y="19"/>
                </a:cubicBezTo>
                <a:close/>
                <a:moveTo>
                  <a:pt x="6" y="44"/>
                </a:moveTo>
                <a:cubicBezTo>
                  <a:pt x="6" y="51"/>
                  <a:pt x="6" y="51"/>
                  <a:pt x="6" y="51"/>
                </a:cubicBezTo>
                <a:cubicBezTo>
                  <a:pt x="27" y="51"/>
                  <a:pt x="27" y="51"/>
                  <a:pt x="27" y="51"/>
                </a:cubicBezTo>
                <a:cubicBezTo>
                  <a:pt x="27" y="44"/>
                  <a:pt x="27" y="44"/>
                  <a:pt x="27" y="44"/>
                </a:cubicBezTo>
                <a:cubicBezTo>
                  <a:pt x="6" y="44"/>
                  <a:pt x="6" y="44"/>
                  <a:pt x="6" y="44"/>
                </a:cubicBezTo>
                <a:close/>
                <a:moveTo>
                  <a:pt x="81" y="44"/>
                </a:moveTo>
                <a:cubicBezTo>
                  <a:pt x="81" y="51"/>
                  <a:pt x="81" y="51"/>
                  <a:pt x="81" y="51"/>
                </a:cubicBezTo>
                <a:cubicBezTo>
                  <a:pt x="92" y="51"/>
                  <a:pt x="92" y="51"/>
                  <a:pt x="92" y="51"/>
                </a:cubicBezTo>
                <a:cubicBezTo>
                  <a:pt x="92" y="51"/>
                  <a:pt x="92" y="51"/>
                  <a:pt x="93" y="51"/>
                </a:cubicBezTo>
                <a:cubicBezTo>
                  <a:pt x="93" y="51"/>
                  <a:pt x="93" y="51"/>
                  <a:pt x="94" y="51"/>
                </a:cubicBezTo>
                <a:cubicBezTo>
                  <a:pt x="94" y="51"/>
                  <a:pt x="94" y="52"/>
                  <a:pt x="95" y="51"/>
                </a:cubicBezTo>
                <a:cubicBezTo>
                  <a:pt x="95" y="51"/>
                  <a:pt x="95" y="51"/>
                  <a:pt x="95" y="51"/>
                </a:cubicBezTo>
                <a:cubicBezTo>
                  <a:pt x="102" y="51"/>
                  <a:pt x="102" y="51"/>
                  <a:pt x="102" y="51"/>
                </a:cubicBezTo>
                <a:cubicBezTo>
                  <a:pt x="102" y="44"/>
                  <a:pt x="102" y="44"/>
                  <a:pt x="102" y="44"/>
                </a:cubicBezTo>
                <a:cubicBezTo>
                  <a:pt x="94" y="44"/>
                  <a:pt x="94" y="44"/>
                  <a:pt x="94" y="44"/>
                </a:cubicBezTo>
                <a:cubicBezTo>
                  <a:pt x="94" y="43"/>
                  <a:pt x="94" y="43"/>
                  <a:pt x="94" y="43"/>
                </a:cubicBezTo>
                <a:cubicBezTo>
                  <a:pt x="94" y="43"/>
                  <a:pt x="93" y="42"/>
                  <a:pt x="93" y="42"/>
                </a:cubicBezTo>
                <a:cubicBezTo>
                  <a:pt x="93" y="42"/>
                  <a:pt x="93" y="41"/>
                  <a:pt x="93" y="41"/>
                </a:cubicBezTo>
                <a:cubicBezTo>
                  <a:pt x="93" y="42"/>
                  <a:pt x="92" y="42"/>
                  <a:pt x="92" y="42"/>
                </a:cubicBezTo>
                <a:cubicBezTo>
                  <a:pt x="92" y="43"/>
                  <a:pt x="92" y="43"/>
                  <a:pt x="92" y="43"/>
                </a:cubicBezTo>
                <a:cubicBezTo>
                  <a:pt x="92" y="43"/>
                  <a:pt x="92" y="43"/>
                  <a:pt x="91" y="42"/>
                </a:cubicBezTo>
                <a:cubicBezTo>
                  <a:pt x="91" y="42"/>
                  <a:pt x="93" y="42"/>
                  <a:pt x="91" y="42"/>
                </a:cubicBezTo>
                <a:cubicBezTo>
                  <a:pt x="89" y="42"/>
                  <a:pt x="89" y="42"/>
                  <a:pt x="89" y="42"/>
                </a:cubicBezTo>
                <a:cubicBezTo>
                  <a:pt x="89" y="42"/>
                  <a:pt x="89" y="43"/>
                  <a:pt x="89" y="43"/>
                </a:cubicBezTo>
                <a:cubicBezTo>
                  <a:pt x="89" y="43"/>
                  <a:pt x="87" y="43"/>
                  <a:pt x="87" y="43"/>
                </a:cubicBezTo>
                <a:cubicBezTo>
                  <a:pt x="86" y="44"/>
                  <a:pt x="86" y="44"/>
                  <a:pt x="86" y="44"/>
                </a:cubicBezTo>
                <a:cubicBezTo>
                  <a:pt x="81" y="44"/>
                  <a:pt x="81" y="44"/>
                  <a:pt x="81" y="44"/>
                </a:cubicBezTo>
                <a:close/>
                <a:moveTo>
                  <a:pt x="63" y="44"/>
                </a:moveTo>
                <a:cubicBezTo>
                  <a:pt x="64" y="43"/>
                  <a:pt x="64" y="43"/>
                  <a:pt x="64" y="43"/>
                </a:cubicBezTo>
                <a:cubicBezTo>
                  <a:pt x="64" y="43"/>
                  <a:pt x="64" y="43"/>
                  <a:pt x="64" y="42"/>
                </a:cubicBezTo>
                <a:cubicBezTo>
                  <a:pt x="64" y="41"/>
                  <a:pt x="64" y="40"/>
                  <a:pt x="64" y="40"/>
                </a:cubicBezTo>
                <a:cubicBezTo>
                  <a:pt x="64" y="39"/>
                  <a:pt x="63" y="38"/>
                  <a:pt x="64" y="38"/>
                </a:cubicBezTo>
                <a:cubicBezTo>
                  <a:pt x="64" y="37"/>
                  <a:pt x="64" y="37"/>
                  <a:pt x="65" y="36"/>
                </a:cubicBezTo>
                <a:cubicBezTo>
                  <a:pt x="65" y="35"/>
                  <a:pt x="66" y="34"/>
                  <a:pt x="66" y="34"/>
                </a:cubicBezTo>
                <a:cubicBezTo>
                  <a:pt x="66" y="34"/>
                  <a:pt x="67" y="33"/>
                  <a:pt x="67" y="33"/>
                </a:cubicBezTo>
                <a:cubicBezTo>
                  <a:pt x="65" y="33"/>
                  <a:pt x="65" y="33"/>
                  <a:pt x="65" y="33"/>
                </a:cubicBezTo>
                <a:cubicBezTo>
                  <a:pt x="65" y="33"/>
                  <a:pt x="65" y="33"/>
                  <a:pt x="65" y="33"/>
                </a:cubicBezTo>
                <a:cubicBezTo>
                  <a:pt x="64" y="32"/>
                  <a:pt x="64" y="32"/>
                  <a:pt x="64" y="31"/>
                </a:cubicBezTo>
                <a:cubicBezTo>
                  <a:pt x="64" y="31"/>
                  <a:pt x="63" y="30"/>
                  <a:pt x="63" y="30"/>
                </a:cubicBezTo>
                <a:cubicBezTo>
                  <a:pt x="63" y="29"/>
                  <a:pt x="63" y="29"/>
                  <a:pt x="63" y="28"/>
                </a:cubicBezTo>
                <a:cubicBezTo>
                  <a:pt x="62" y="28"/>
                  <a:pt x="62" y="28"/>
                  <a:pt x="62" y="27"/>
                </a:cubicBezTo>
                <a:cubicBezTo>
                  <a:pt x="62" y="27"/>
                  <a:pt x="62" y="27"/>
                  <a:pt x="62" y="26"/>
                </a:cubicBezTo>
                <a:cubicBezTo>
                  <a:pt x="63" y="27"/>
                  <a:pt x="63" y="27"/>
                  <a:pt x="63" y="27"/>
                </a:cubicBezTo>
                <a:cubicBezTo>
                  <a:pt x="65" y="31"/>
                  <a:pt x="65" y="31"/>
                  <a:pt x="65" y="31"/>
                </a:cubicBezTo>
                <a:cubicBezTo>
                  <a:pt x="65" y="32"/>
                  <a:pt x="65" y="32"/>
                  <a:pt x="65" y="32"/>
                </a:cubicBezTo>
                <a:cubicBezTo>
                  <a:pt x="66" y="32"/>
                  <a:pt x="66" y="32"/>
                  <a:pt x="66" y="32"/>
                </a:cubicBezTo>
                <a:cubicBezTo>
                  <a:pt x="68" y="31"/>
                  <a:pt x="68" y="31"/>
                  <a:pt x="68" y="31"/>
                </a:cubicBezTo>
                <a:cubicBezTo>
                  <a:pt x="69" y="29"/>
                  <a:pt x="69" y="29"/>
                  <a:pt x="69" y="29"/>
                </a:cubicBezTo>
                <a:cubicBezTo>
                  <a:pt x="69" y="28"/>
                  <a:pt x="69" y="28"/>
                  <a:pt x="69" y="28"/>
                </a:cubicBezTo>
                <a:cubicBezTo>
                  <a:pt x="67" y="28"/>
                  <a:pt x="67" y="28"/>
                  <a:pt x="67" y="28"/>
                </a:cubicBezTo>
                <a:cubicBezTo>
                  <a:pt x="67" y="26"/>
                  <a:pt x="67" y="26"/>
                  <a:pt x="67" y="26"/>
                </a:cubicBezTo>
                <a:cubicBezTo>
                  <a:pt x="67" y="26"/>
                  <a:pt x="67" y="26"/>
                  <a:pt x="67" y="27"/>
                </a:cubicBezTo>
                <a:cubicBezTo>
                  <a:pt x="68" y="27"/>
                  <a:pt x="69" y="27"/>
                  <a:pt x="69" y="28"/>
                </a:cubicBezTo>
                <a:cubicBezTo>
                  <a:pt x="70" y="28"/>
                  <a:pt x="70" y="28"/>
                  <a:pt x="70" y="28"/>
                </a:cubicBezTo>
                <a:cubicBezTo>
                  <a:pt x="71" y="28"/>
                  <a:pt x="72" y="28"/>
                  <a:pt x="72" y="28"/>
                </a:cubicBezTo>
                <a:cubicBezTo>
                  <a:pt x="72" y="28"/>
                  <a:pt x="72" y="29"/>
                  <a:pt x="72" y="29"/>
                </a:cubicBezTo>
                <a:cubicBezTo>
                  <a:pt x="72" y="29"/>
                  <a:pt x="74" y="32"/>
                  <a:pt x="74" y="32"/>
                </a:cubicBezTo>
                <a:cubicBezTo>
                  <a:pt x="74" y="33"/>
                  <a:pt x="74" y="33"/>
                  <a:pt x="74" y="33"/>
                </a:cubicBezTo>
                <a:cubicBezTo>
                  <a:pt x="75" y="34"/>
                  <a:pt x="75" y="34"/>
                  <a:pt x="75" y="34"/>
                </a:cubicBezTo>
                <a:cubicBezTo>
                  <a:pt x="75" y="31"/>
                  <a:pt x="75" y="31"/>
                  <a:pt x="75" y="31"/>
                </a:cubicBezTo>
                <a:cubicBezTo>
                  <a:pt x="75" y="31"/>
                  <a:pt x="76" y="31"/>
                  <a:pt x="76" y="31"/>
                </a:cubicBezTo>
                <a:cubicBezTo>
                  <a:pt x="76" y="30"/>
                  <a:pt x="77" y="29"/>
                  <a:pt x="77" y="29"/>
                </a:cubicBezTo>
                <a:cubicBezTo>
                  <a:pt x="77" y="29"/>
                  <a:pt x="77" y="29"/>
                  <a:pt x="78" y="29"/>
                </a:cubicBezTo>
                <a:cubicBezTo>
                  <a:pt x="78" y="29"/>
                  <a:pt x="78" y="29"/>
                  <a:pt x="78" y="29"/>
                </a:cubicBezTo>
                <a:cubicBezTo>
                  <a:pt x="80" y="30"/>
                  <a:pt x="80" y="30"/>
                  <a:pt x="80" y="30"/>
                </a:cubicBezTo>
                <a:cubicBezTo>
                  <a:pt x="80" y="30"/>
                  <a:pt x="79" y="31"/>
                  <a:pt x="80" y="31"/>
                </a:cubicBezTo>
                <a:cubicBezTo>
                  <a:pt x="80" y="31"/>
                  <a:pt x="81" y="31"/>
                  <a:pt x="82" y="31"/>
                </a:cubicBezTo>
                <a:cubicBezTo>
                  <a:pt x="82" y="32"/>
                  <a:pt x="82" y="32"/>
                  <a:pt x="82" y="32"/>
                </a:cubicBezTo>
                <a:cubicBezTo>
                  <a:pt x="82" y="32"/>
                  <a:pt x="82" y="33"/>
                  <a:pt x="83" y="32"/>
                </a:cubicBezTo>
                <a:cubicBezTo>
                  <a:pt x="83" y="32"/>
                  <a:pt x="83" y="32"/>
                  <a:pt x="83" y="32"/>
                </a:cubicBezTo>
                <a:cubicBezTo>
                  <a:pt x="83" y="32"/>
                  <a:pt x="83" y="30"/>
                  <a:pt x="83" y="30"/>
                </a:cubicBezTo>
                <a:cubicBezTo>
                  <a:pt x="83" y="29"/>
                  <a:pt x="83" y="29"/>
                  <a:pt x="83" y="29"/>
                </a:cubicBezTo>
                <a:cubicBezTo>
                  <a:pt x="84" y="29"/>
                  <a:pt x="84" y="29"/>
                  <a:pt x="84" y="29"/>
                </a:cubicBezTo>
                <a:cubicBezTo>
                  <a:pt x="85" y="29"/>
                  <a:pt x="85" y="29"/>
                  <a:pt x="86" y="28"/>
                </a:cubicBezTo>
                <a:cubicBezTo>
                  <a:pt x="86" y="28"/>
                  <a:pt x="86" y="28"/>
                  <a:pt x="86" y="28"/>
                </a:cubicBezTo>
                <a:cubicBezTo>
                  <a:pt x="86" y="27"/>
                  <a:pt x="87" y="26"/>
                  <a:pt x="87" y="26"/>
                </a:cubicBezTo>
                <a:cubicBezTo>
                  <a:pt x="87" y="25"/>
                  <a:pt x="87" y="26"/>
                  <a:pt x="87" y="25"/>
                </a:cubicBezTo>
                <a:cubicBezTo>
                  <a:pt x="87" y="24"/>
                  <a:pt x="86" y="25"/>
                  <a:pt x="87" y="24"/>
                </a:cubicBezTo>
                <a:cubicBezTo>
                  <a:pt x="87" y="23"/>
                  <a:pt x="87" y="23"/>
                  <a:pt x="87" y="23"/>
                </a:cubicBezTo>
                <a:cubicBezTo>
                  <a:pt x="87" y="22"/>
                  <a:pt x="87" y="22"/>
                  <a:pt x="87" y="22"/>
                </a:cubicBezTo>
                <a:cubicBezTo>
                  <a:pt x="88" y="22"/>
                  <a:pt x="88" y="23"/>
                  <a:pt x="88" y="23"/>
                </a:cubicBezTo>
                <a:cubicBezTo>
                  <a:pt x="88" y="23"/>
                  <a:pt x="88" y="24"/>
                  <a:pt x="88" y="23"/>
                </a:cubicBezTo>
                <a:cubicBezTo>
                  <a:pt x="89" y="23"/>
                  <a:pt x="89" y="23"/>
                  <a:pt x="89" y="23"/>
                </a:cubicBezTo>
                <a:cubicBezTo>
                  <a:pt x="89" y="22"/>
                  <a:pt x="89" y="22"/>
                  <a:pt x="90" y="22"/>
                </a:cubicBezTo>
                <a:cubicBezTo>
                  <a:pt x="90" y="21"/>
                  <a:pt x="90" y="21"/>
                  <a:pt x="90" y="21"/>
                </a:cubicBezTo>
                <a:cubicBezTo>
                  <a:pt x="91" y="21"/>
                  <a:pt x="90" y="21"/>
                  <a:pt x="91" y="21"/>
                </a:cubicBezTo>
                <a:cubicBezTo>
                  <a:pt x="91" y="21"/>
                  <a:pt x="91" y="20"/>
                  <a:pt x="91" y="20"/>
                </a:cubicBezTo>
                <a:cubicBezTo>
                  <a:pt x="92" y="19"/>
                  <a:pt x="92" y="19"/>
                  <a:pt x="92" y="19"/>
                </a:cubicBezTo>
                <a:cubicBezTo>
                  <a:pt x="93" y="17"/>
                  <a:pt x="93" y="17"/>
                  <a:pt x="93" y="17"/>
                </a:cubicBezTo>
                <a:cubicBezTo>
                  <a:pt x="92" y="17"/>
                  <a:pt x="92" y="17"/>
                  <a:pt x="92" y="17"/>
                </a:cubicBezTo>
                <a:cubicBezTo>
                  <a:pt x="92" y="16"/>
                  <a:pt x="92" y="16"/>
                  <a:pt x="92" y="16"/>
                </a:cubicBezTo>
                <a:cubicBezTo>
                  <a:pt x="92" y="16"/>
                  <a:pt x="93" y="15"/>
                  <a:pt x="94" y="15"/>
                </a:cubicBezTo>
                <a:cubicBezTo>
                  <a:pt x="94" y="15"/>
                  <a:pt x="94" y="15"/>
                  <a:pt x="95" y="15"/>
                </a:cubicBezTo>
                <a:cubicBezTo>
                  <a:pt x="95" y="15"/>
                  <a:pt x="96" y="15"/>
                  <a:pt x="96" y="15"/>
                </a:cubicBezTo>
                <a:cubicBezTo>
                  <a:pt x="96" y="15"/>
                  <a:pt x="97" y="14"/>
                  <a:pt x="98" y="14"/>
                </a:cubicBezTo>
                <a:cubicBezTo>
                  <a:pt x="98" y="14"/>
                  <a:pt x="98" y="15"/>
                  <a:pt x="98" y="15"/>
                </a:cubicBezTo>
                <a:cubicBezTo>
                  <a:pt x="98" y="16"/>
                  <a:pt x="97" y="16"/>
                  <a:pt x="97" y="16"/>
                </a:cubicBezTo>
                <a:cubicBezTo>
                  <a:pt x="97" y="17"/>
                  <a:pt x="98" y="18"/>
                  <a:pt x="98" y="18"/>
                </a:cubicBezTo>
                <a:cubicBezTo>
                  <a:pt x="98" y="18"/>
                  <a:pt x="99" y="18"/>
                  <a:pt x="99" y="17"/>
                </a:cubicBezTo>
                <a:cubicBezTo>
                  <a:pt x="100" y="16"/>
                  <a:pt x="100" y="15"/>
                  <a:pt x="100" y="15"/>
                </a:cubicBezTo>
                <a:cubicBezTo>
                  <a:pt x="100" y="15"/>
                  <a:pt x="100" y="15"/>
                  <a:pt x="101" y="14"/>
                </a:cubicBezTo>
                <a:cubicBezTo>
                  <a:pt x="101" y="14"/>
                  <a:pt x="102" y="13"/>
                  <a:pt x="102" y="13"/>
                </a:cubicBezTo>
                <a:cubicBezTo>
                  <a:pt x="102" y="13"/>
                  <a:pt x="102" y="12"/>
                  <a:pt x="102" y="12"/>
                </a:cubicBezTo>
                <a:cubicBezTo>
                  <a:pt x="101" y="11"/>
                  <a:pt x="101" y="11"/>
                  <a:pt x="101" y="11"/>
                </a:cubicBezTo>
                <a:cubicBezTo>
                  <a:pt x="99" y="11"/>
                  <a:pt x="99" y="11"/>
                  <a:pt x="99" y="11"/>
                </a:cubicBezTo>
                <a:cubicBezTo>
                  <a:pt x="99" y="11"/>
                  <a:pt x="97" y="11"/>
                  <a:pt x="97" y="11"/>
                </a:cubicBezTo>
                <a:cubicBezTo>
                  <a:pt x="96" y="11"/>
                  <a:pt x="96" y="11"/>
                  <a:pt x="96" y="10"/>
                </a:cubicBezTo>
                <a:cubicBezTo>
                  <a:pt x="95" y="10"/>
                  <a:pt x="96" y="10"/>
                  <a:pt x="94" y="10"/>
                </a:cubicBezTo>
                <a:cubicBezTo>
                  <a:pt x="93" y="10"/>
                  <a:pt x="93" y="10"/>
                  <a:pt x="93" y="10"/>
                </a:cubicBezTo>
                <a:cubicBezTo>
                  <a:pt x="92" y="10"/>
                  <a:pt x="92" y="10"/>
                  <a:pt x="92" y="10"/>
                </a:cubicBezTo>
                <a:cubicBezTo>
                  <a:pt x="91" y="10"/>
                  <a:pt x="91" y="11"/>
                  <a:pt x="91" y="10"/>
                </a:cubicBezTo>
                <a:cubicBezTo>
                  <a:pt x="90" y="10"/>
                  <a:pt x="90" y="10"/>
                  <a:pt x="89" y="10"/>
                </a:cubicBezTo>
                <a:cubicBezTo>
                  <a:pt x="89" y="10"/>
                  <a:pt x="89" y="10"/>
                  <a:pt x="88" y="10"/>
                </a:cubicBezTo>
                <a:cubicBezTo>
                  <a:pt x="87" y="10"/>
                  <a:pt x="87" y="10"/>
                  <a:pt x="86" y="10"/>
                </a:cubicBezTo>
                <a:cubicBezTo>
                  <a:pt x="85" y="10"/>
                  <a:pt x="85" y="10"/>
                  <a:pt x="85" y="10"/>
                </a:cubicBezTo>
                <a:cubicBezTo>
                  <a:pt x="85" y="10"/>
                  <a:pt x="85" y="10"/>
                  <a:pt x="84" y="9"/>
                </a:cubicBezTo>
                <a:cubicBezTo>
                  <a:pt x="83" y="9"/>
                  <a:pt x="84" y="9"/>
                  <a:pt x="82" y="9"/>
                </a:cubicBezTo>
                <a:cubicBezTo>
                  <a:pt x="81" y="9"/>
                  <a:pt x="81" y="9"/>
                  <a:pt x="80" y="9"/>
                </a:cubicBezTo>
                <a:cubicBezTo>
                  <a:pt x="79" y="9"/>
                  <a:pt x="78" y="9"/>
                  <a:pt x="77" y="9"/>
                </a:cubicBezTo>
                <a:cubicBezTo>
                  <a:pt x="76" y="9"/>
                  <a:pt x="75" y="9"/>
                  <a:pt x="75" y="9"/>
                </a:cubicBezTo>
                <a:cubicBezTo>
                  <a:pt x="75" y="10"/>
                  <a:pt x="76" y="10"/>
                  <a:pt x="76" y="11"/>
                </a:cubicBezTo>
                <a:cubicBezTo>
                  <a:pt x="75" y="11"/>
                  <a:pt x="76" y="10"/>
                  <a:pt x="74" y="11"/>
                </a:cubicBezTo>
                <a:cubicBezTo>
                  <a:pt x="73" y="11"/>
                  <a:pt x="73" y="11"/>
                  <a:pt x="73" y="11"/>
                </a:cubicBezTo>
                <a:cubicBezTo>
                  <a:pt x="73" y="12"/>
                  <a:pt x="73" y="12"/>
                  <a:pt x="73" y="12"/>
                </a:cubicBezTo>
                <a:cubicBezTo>
                  <a:pt x="73" y="12"/>
                  <a:pt x="73" y="12"/>
                  <a:pt x="72" y="11"/>
                </a:cubicBezTo>
                <a:cubicBezTo>
                  <a:pt x="71" y="11"/>
                  <a:pt x="71" y="11"/>
                  <a:pt x="71" y="11"/>
                </a:cubicBezTo>
                <a:cubicBezTo>
                  <a:pt x="71" y="11"/>
                  <a:pt x="70" y="12"/>
                  <a:pt x="70" y="12"/>
                </a:cubicBezTo>
                <a:cubicBezTo>
                  <a:pt x="70" y="11"/>
                  <a:pt x="69" y="11"/>
                  <a:pt x="69" y="11"/>
                </a:cubicBezTo>
                <a:cubicBezTo>
                  <a:pt x="68" y="11"/>
                  <a:pt x="67" y="11"/>
                  <a:pt x="67" y="11"/>
                </a:cubicBezTo>
                <a:cubicBezTo>
                  <a:pt x="66" y="12"/>
                  <a:pt x="65" y="12"/>
                  <a:pt x="65" y="12"/>
                </a:cubicBezTo>
                <a:cubicBezTo>
                  <a:pt x="64" y="13"/>
                  <a:pt x="64" y="13"/>
                  <a:pt x="64" y="13"/>
                </a:cubicBezTo>
                <a:cubicBezTo>
                  <a:pt x="63" y="13"/>
                  <a:pt x="63" y="13"/>
                  <a:pt x="63" y="13"/>
                </a:cubicBezTo>
                <a:cubicBezTo>
                  <a:pt x="62" y="12"/>
                  <a:pt x="62" y="12"/>
                  <a:pt x="62" y="12"/>
                </a:cubicBezTo>
                <a:cubicBezTo>
                  <a:pt x="64" y="12"/>
                  <a:pt x="64" y="12"/>
                  <a:pt x="64" y="12"/>
                </a:cubicBezTo>
                <a:cubicBezTo>
                  <a:pt x="64" y="12"/>
                  <a:pt x="64" y="12"/>
                  <a:pt x="64" y="12"/>
                </a:cubicBezTo>
                <a:cubicBezTo>
                  <a:pt x="64" y="12"/>
                  <a:pt x="61" y="11"/>
                  <a:pt x="61" y="11"/>
                </a:cubicBezTo>
                <a:cubicBezTo>
                  <a:pt x="60" y="11"/>
                  <a:pt x="59" y="11"/>
                  <a:pt x="59" y="11"/>
                </a:cubicBezTo>
                <a:cubicBezTo>
                  <a:pt x="58" y="12"/>
                  <a:pt x="58" y="12"/>
                  <a:pt x="58" y="12"/>
                </a:cubicBezTo>
                <a:cubicBezTo>
                  <a:pt x="58" y="12"/>
                  <a:pt x="57" y="13"/>
                  <a:pt x="57" y="13"/>
                </a:cubicBezTo>
                <a:cubicBezTo>
                  <a:pt x="56" y="13"/>
                  <a:pt x="56" y="13"/>
                  <a:pt x="56" y="13"/>
                </a:cubicBezTo>
                <a:cubicBezTo>
                  <a:pt x="55" y="14"/>
                  <a:pt x="55" y="14"/>
                  <a:pt x="55" y="14"/>
                </a:cubicBezTo>
                <a:cubicBezTo>
                  <a:pt x="54" y="14"/>
                  <a:pt x="54" y="14"/>
                  <a:pt x="54" y="14"/>
                </a:cubicBezTo>
                <a:cubicBezTo>
                  <a:pt x="56" y="15"/>
                  <a:pt x="56" y="15"/>
                  <a:pt x="56" y="15"/>
                </a:cubicBezTo>
                <a:cubicBezTo>
                  <a:pt x="56" y="15"/>
                  <a:pt x="56" y="16"/>
                  <a:pt x="56" y="16"/>
                </a:cubicBezTo>
                <a:cubicBezTo>
                  <a:pt x="56" y="16"/>
                  <a:pt x="57" y="16"/>
                  <a:pt x="57" y="16"/>
                </a:cubicBezTo>
                <a:cubicBezTo>
                  <a:pt x="57" y="15"/>
                  <a:pt x="57" y="15"/>
                  <a:pt x="57" y="15"/>
                </a:cubicBezTo>
                <a:cubicBezTo>
                  <a:pt x="59" y="14"/>
                  <a:pt x="59" y="14"/>
                  <a:pt x="59" y="14"/>
                </a:cubicBezTo>
                <a:cubicBezTo>
                  <a:pt x="59" y="13"/>
                  <a:pt x="59" y="13"/>
                  <a:pt x="59" y="13"/>
                </a:cubicBezTo>
                <a:cubicBezTo>
                  <a:pt x="60" y="14"/>
                  <a:pt x="60" y="14"/>
                  <a:pt x="60" y="14"/>
                </a:cubicBezTo>
                <a:cubicBezTo>
                  <a:pt x="60" y="15"/>
                  <a:pt x="60" y="15"/>
                  <a:pt x="60" y="15"/>
                </a:cubicBezTo>
                <a:cubicBezTo>
                  <a:pt x="58" y="16"/>
                  <a:pt x="58" y="16"/>
                  <a:pt x="58" y="16"/>
                </a:cubicBezTo>
                <a:cubicBezTo>
                  <a:pt x="58" y="16"/>
                  <a:pt x="58" y="16"/>
                  <a:pt x="58" y="16"/>
                </a:cubicBezTo>
                <a:cubicBezTo>
                  <a:pt x="57" y="17"/>
                  <a:pt x="57" y="17"/>
                  <a:pt x="57" y="17"/>
                </a:cubicBezTo>
                <a:cubicBezTo>
                  <a:pt x="55" y="17"/>
                  <a:pt x="55" y="17"/>
                  <a:pt x="55" y="17"/>
                </a:cubicBezTo>
                <a:cubicBezTo>
                  <a:pt x="54" y="17"/>
                  <a:pt x="54" y="17"/>
                  <a:pt x="54" y="17"/>
                </a:cubicBezTo>
                <a:cubicBezTo>
                  <a:pt x="53" y="18"/>
                  <a:pt x="53" y="18"/>
                  <a:pt x="53" y="18"/>
                </a:cubicBezTo>
                <a:cubicBezTo>
                  <a:pt x="52" y="19"/>
                  <a:pt x="52" y="19"/>
                  <a:pt x="52" y="19"/>
                </a:cubicBezTo>
                <a:cubicBezTo>
                  <a:pt x="52" y="19"/>
                  <a:pt x="52" y="19"/>
                  <a:pt x="52" y="19"/>
                </a:cubicBezTo>
                <a:cubicBezTo>
                  <a:pt x="52" y="20"/>
                  <a:pt x="52" y="20"/>
                  <a:pt x="52" y="20"/>
                </a:cubicBezTo>
                <a:cubicBezTo>
                  <a:pt x="52" y="21"/>
                  <a:pt x="52" y="21"/>
                  <a:pt x="52" y="21"/>
                </a:cubicBezTo>
                <a:cubicBezTo>
                  <a:pt x="50" y="21"/>
                  <a:pt x="50" y="21"/>
                  <a:pt x="50" y="21"/>
                </a:cubicBezTo>
                <a:cubicBezTo>
                  <a:pt x="50" y="23"/>
                  <a:pt x="50" y="23"/>
                  <a:pt x="50" y="23"/>
                </a:cubicBezTo>
                <a:cubicBezTo>
                  <a:pt x="50" y="23"/>
                  <a:pt x="50" y="23"/>
                  <a:pt x="50" y="23"/>
                </a:cubicBezTo>
                <a:cubicBezTo>
                  <a:pt x="51" y="24"/>
                  <a:pt x="51" y="24"/>
                  <a:pt x="51" y="24"/>
                </a:cubicBezTo>
                <a:cubicBezTo>
                  <a:pt x="52" y="23"/>
                  <a:pt x="52" y="23"/>
                  <a:pt x="52" y="23"/>
                </a:cubicBezTo>
                <a:cubicBezTo>
                  <a:pt x="52" y="23"/>
                  <a:pt x="53" y="23"/>
                  <a:pt x="53" y="22"/>
                </a:cubicBezTo>
                <a:cubicBezTo>
                  <a:pt x="53" y="22"/>
                  <a:pt x="54" y="21"/>
                  <a:pt x="54" y="21"/>
                </a:cubicBezTo>
                <a:cubicBezTo>
                  <a:pt x="54" y="21"/>
                  <a:pt x="54" y="21"/>
                  <a:pt x="54" y="21"/>
                </a:cubicBezTo>
                <a:cubicBezTo>
                  <a:pt x="54" y="21"/>
                  <a:pt x="55" y="21"/>
                  <a:pt x="55" y="21"/>
                </a:cubicBezTo>
                <a:cubicBezTo>
                  <a:pt x="55" y="22"/>
                  <a:pt x="56" y="22"/>
                  <a:pt x="56" y="22"/>
                </a:cubicBezTo>
                <a:cubicBezTo>
                  <a:pt x="56" y="22"/>
                  <a:pt x="57" y="22"/>
                  <a:pt x="57" y="22"/>
                </a:cubicBezTo>
                <a:cubicBezTo>
                  <a:pt x="58" y="22"/>
                  <a:pt x="58" y="22"/>
                  <a:pt x="58" y="22"/>
                </a:cubicBezTo>
                <a:cubicBezTo>
                  <a:pt x="58" y="22"/>
                  <a:pt x="58" y="22"/>
                  <a:pt x="59" y="23"/>
                </a:cubicBezTo>
                <a:cubicBezTo>
                  <a:pt x="59" y="23"/>
                  <a:pt x="59" y="24"/>
                  <a:pt x="60" y="24"/>
                </a:cubicBezTo>
                <a:cubicBezTo>
                  <a:pt x="60" y="23"/>
                  <a:pt x="60" y="23"/>
                  <a:pt x="61" y="23"/>
                </a:cubicBezTo>
                <a:cubicBezTo>
                  <a:pt x="61" y="23"/>
                  <a:pt x="61" y="23"/>
                  <a:pt x="62" y="24"/>
                </a:cubicBezTo>
                <a:cubicBezTo>
                  <a:pt x="62" y="24"/>
                  <a:pt x="63" y="24"/>
                  <a:pt x="63" y="24"/>
                </a:cubicBezTo>
                <a:cubicBezTo>
                  <a:pt x="62" y="25"/>
                  <a:pt x="62" y="25"/>
                  <a:pt x="62" y="25"/>
                </a:cubicBezTo>
                <a:cubicBezTo>
                  <a:pt x="62" y="26"/>
                  <a:pt x="62" y="26"/>
                  <a:pt x="62" y="26"/>
                </a:cubicBezTo>
                <a:cubicBezTo>
                  <a:pt x="61" y="26"/>
                  <a:pt x="58" y="25"/>
                  <a:pt x="58" y="25"/>
                </a:cubicBezTo>
                <a:cubicBezTo>
                  <a:pt x="58" y="25"/>
                  <a:pt x="58" y="25"/>
                  <a:pt x="58" y="25"/>
                </a:cubicBezTo>
                <a:cubicBezTo>
                  <a:pt x="58" y="25"/>
                  <a:pt x="58" y="26"/>
                  <a:pt x="57" y="26"/>
                </a:cubicBezTo>
                <a:cubicBezTo>
                  <a:pt x="57" y="25"/>
                  <a:pt x="56" y="25"/>
                  <a:pt x="56" y="25"/>
                </a:cubicBezTo>
                <a:cubicBezTo>
                  <a:pt x="55" y="25"/>
                  <a:pt x="57" y="24"/>
                  <a:pt x="55" y="24"/>
                </a:cubicBezTo>
                <a:cubicBezTo>
                  <a:pt x="53" y="24"/>
                  <a:pt x="52" y="24"/>
                  <a:pt x="52" y="24"/>
                </a:cubicBezTo>
                <a:cubicBezTo>
                  <a:pt x="52" y="24"/>
                  <a:pt x="52" y="24"/>
                  <a:pt x="52" y="24"/>
                </a:cubicBezTo>
                <a:cubicBezTo>
                  <a:pt x="51" y="25"/>
                  <a:pt x="51" y="25"/>
                  <a:pt x="51" y="25"/>
                </a:cubicBezTo>
                <a:cubicBezTo>
                  <a:pt x="50" y="26"/>
                  <a:pt x="50" y="26"/>
                  <a:pt x="50" y="26"/>
                </a:cubicBezTo>
                <a:cubicBezTo>
                  <a:pt x="49" y="26"/>
                  <a:pt x="48" y="27"/>
                  <a:pt x="48" y="27"/>
                </a:cubicBezTo>
                <a:cubicBezTo>
                  <a:pt x="48" y="27"/>
                  <a:pt x="48" y="29"/>
                  <a:pt x="48" y="29"/>
                </a:cubicBezTo>
                <a:cubicBezTo>
                  <a:pt x="48" y="29"/>
                  <a:pt x="48" y="30"/>
                  <a:pt x="48" y="31"/>
                </a:cubicBezTo>
                <a:cubicBezTo>
                  <a:pt x="48" y="31"/>
                  <a:pt x="48" y="33"/>
                  <a:pt x="48" y="33"/>
                </a:cubicBezTo>
                <a:cubicBezTo>
                  <a:pt x="48" y="34"/>
                  <a:pt x="48" y="34"/>
                  <a:pt x="48" y="34"/>
                </a:cubicBezTo>
                <a:cubicBezTo>
                  <a:pt x="49" y="35"/>
                  <a:pt x="49" y="35"/>
                  <a:pt x="49" y="35"/>
                </a:cubicBezTo>
                <a:cubicBezTo>
                  <a:pt x="51" y="35"/>
                  <a:pt x="51" y="35"/>
                  <a:pt x="51" y="35"/>
                </a:cubicBezTo>
                <a:cubicBezTo>
                  <a:pt x="51" y="35"/>
                  <a:pt x="52" y="36"/>
                  <a:pt x="52" y="36"/>
                </a:cubicBezTo>
                <a:cubicBezTo>
                  <a:pt x="53" y="36"/>
                  <a:pt x="53" y="36"/>
                  <a:pt x="53" y="36"/>
                </a:cubicBezTo>
                <a:cubicBezTo>
                  <a:pt x="53" y="35"/>
                  <a:pt x="54" y="35"/>
                  <a:pt x="55" y="35"/>
                </a:cubicBezTo>
                <a:cubicBezTo>
                  <a:pt x="55" y="36"/>
                  <a:pt x="55" y="35"/>
                  <a:pt x="55" y="36"/>
                </a:cubicBezTo>
                <a:cubicBezTo>
                  <a:pt x="55" y="36"/>
                  <a:pt x="56" y="37"/>
                  <a:pt x="56" y="37"/>
                </a:cubicBezTo>
                <a:cubicBezTo>
                  <a:pt x="55" y="37"/>
                  <a:pt x="55" y="37"/>
                  <a:pt x="55" y="38"/>
                </a:cubicBezTo>
                <a:cubicBezTo>
                  <a:pt x="55" y="38"/>
                  <a:pt x="56" y="38"/>
                  <a:pt x="56" y="39"/>
                </a:cubicBezTo>
                <a:cubicBezTo>
                  <a:pt x="56" y="40"/>
                  <a:pt x="56" y="39"/>
                  <a:pt x="56" y="40"/>
                </a:cubicBezTo>
                <a:cubicBezTo>
                  <a:pt x="56" y="41"/>
                  <a:pt x="56" y="44"/>
                  <a:pt x="56" y="44"/>
                </a:cubicBezTo>
                <a:cubicBezTo>
                  <a:pt x="56" y="45"/>
                  <a:pt x="56" y="45"/>
                  <a:pt x="56" y="45"/>
                </a:cubicBezTo>
                <a:cubicBezTo>
                  <a:pt x="56" y="51"/>
                  <a:pt x="56" y="51"/>
                  <a:pt x="56" y="51"/>
                </a:cubicBezTo>
                <a:cubicBezTo>
                  <a:pt x="77" y="51"/>
                  <a:pt x="77" y="51"/>
                  <a:pt x="77" y="51"/>
                </a:cubicBezTo>
                <a:cubicBezTo>
                  <a:pt x="77" y="44"/>
                  <a:pt x="77" y="44"/>
                  <a:pt x="77" y="44"/>
                </a:cubicBezTo>
                <a:cubicBezTo>
                  <a:pt x="67" y="44"/>
                  <a:pt x="67" y="44"/>
                  <a:pt x="67" y="44"/>
                </a:cubicBezTo>
                <a:cubicBezTo>
                  <a:pt x="67" y="42"/>
                  <a:pt x="67" y="42"/>
                  <a:pt x="67" y="42"/>
                </a:cubicBezTo>
                <a:cubicBezTo>
                  <a:pt x="66" y="42"/>
                  <a:pt x="66" y="42"/>
                  <a:pt x="66" y="42"/>
                </a:cubicBezTo>
                <a:cubicBezTo>
                  <a:pt x="66" y="43"/>
                  <a:pt x="66" y="43"/>
                  <a:pt x="66" y="43"/>
                </a:cubicBezTo>
                <a:cubicBezTo>
                  <a:pt x="65" y="44"/>
                  <a:pt x="65" y="44"/>
                  <a:pt x="65" y="44"/>
                </a:cubicBezTo>
                <a:cubicBezTo>
                  <a:pt x="63" y="44"/>
                  <a:pt x="63" y="44"/>
                  <a:pt x="63" y="44"/>
                </a:cubicBezTo>
                <a:close/>
                <a:moveTo>
                  <a:pt x="31" y="44"/>
                </a:moveTo>
                <a:cubicBezTo>
                  <a:pt x="31" y="51"/>
                  <a:pt x="31" y="51"/>
                  <a:pt x="31" y="51"/>
                </a:cubicBezTo>
                <a:cubicBezTo>
                  <a:pt x="31" y="51"/>
                  <a:pt x="31" y="51"/>
                  <a:pt x="31" y="51"/>
                </a:cubicBezTo>
                <a:cubicBezTo>
                  <a:pt x="31" y="51"/>
                  <a:pt x="31" y="51"/>
                  <a:pt x="31" y="51"/>
                </a:cubicBezTo>
                <a:cubicBezTo>
                  <a:pt x="31" y="52"/>
                  <a:pt x="31" y="52"/>
                  <a:pt x="31" y="52"/>
                </a:cubicBezTo>
                <a:cubicBezTo>
                  <a:pt x="32" y="53"/>
                  <a:pt x="32" y="54"/>
                  <a:pt x="32" y="54"/>
                </a:cubicBezTo>
                <a:cubicBezTo>
                  <a:pt x="32" y="54"/>
                  <a:pt x="32" y="55"/>
                  <a:pt x="32" y="55"/>
                </a:cubicBezTo>
                <a:cubicBezTo>
                  <a:pt x="32" y="55"/>
                  <a:pt x="32" y="57"/>
                  <a:pt x="32" y="57"/>
                </a:cubicBezTo>
                <a:cubicBezTo>
                  <a:pt x="32" y="58"/>
                  <a:pt x="33" y="58"/>
                  <a:pt x="33" y="58"/>
                </a:cubicBezTo>
                <a:cubicBezTo>
                  <a:pt x="34" y="58"/>
                  <a:pt x="34" y="58"/>
                  <a:pt x="34" y="58"/>
                </a:cubicBezTo>
                <a:cubicBezTo>
                  <a:pt x="34" y="58"/>
                  <a:pt x="33" y="56"/>
                  <a:pt x="33" y="56"/>
                </a:cubicBezTo>
                <a:cubicBezTo>
                  <a:pt x="33" y="56"/>
                  <a:pt x="33" y="55"/>
                  <a:pt x="33" y="55"/>
                </a:cubicBezTo>
                <a:cubicBezTo>
                  <a:pt x="33" y="55"/>
                  <a:pt x="34" y="54"/>
                  <a:pt x="35" y="54"/>
                </a:cubicBezTo>
                <a:cubicBezTo>
                  <a:pt x="35" y="54"/>
                  <a:pt x="35" y="54"/>
                  <a:pt x="35" y="53"/>
                </a:cubicBezTo>
                <a:cubicBezTo>
                  <a:pt x="35" y="53"/>
                  <a:pt x="35" y="53"/>
                  <a:pt x="35" y="53"/>
                </a:cubicBezTo>
                <a:cubicBezTo>
                  <a:pt x="35" y="52"/>
                  <a:pt x="35" y="52"/>
                  <a:pt x="35" y="52"/>
                </a:cubicBezTo>
                <a:cubicBezTo>
                  <a:pt x="36" y="52"/>
                  <a:pt x="36" y="52"/>
                  <a:pt x="36" y="52"/>
                </a:cubicBezTo>
                <a:cubicBezTo>
                  <a:pt x="36" y="52"/>
                  <a:pt x="36" y="51"/>
                  <a:pt x="36" y="51"/>
                </a:cubicBezTo>
                <a:cubicBezTo>
                  <a:pt x="36" y="51"/>
                  <a:pt x="36" y="51"/>
                  <a:pt x="36" y="51"/>
                </a:cubicBezTo>
                <a:cubicBezTo>
                  <a:pt x="52" y="51"/>
                  <a:pt x="52" y="51"/>
                  <a:pt x="52" y="51"/>
                </a:cubicBezTo>
                <a:cubicBezTo>
                  <a:pt x="52" y="44"/>
                  <a:pt x="52" y="44"/>
                  <a:pt x="52" y="44"/>
                </a:cubicBezTo>
                <a:cubicBezTo>
                  <a:pt x="41" y="44"/>
                  <a:pt x="41" y="44"/>
                  <a:pt x="41" y="44"/>
                </a:cubicBezTo>
                <a:cubicBezTo>
                  <a:pt x="41" y="43"/>
                  <a:pt x="41" y="43"/>
                  <a:pt x="41" y="43"/>
                </a:cubicBezTo>
                <a:cubicBezTo>
                  <a:pt x="41" y="43"/>
                  <a:pt x="42" y="43"/>
                  <a:pt x="42" y="42"/>
                </a:cubicBezTo>
                <a:cubicBezTo>
                  <a:pt x="43" y="42"/>
                  <a:pt x="43" y="40"/>
                  <a:pt x="43" y="40"/>
                </a:cubicBezTo>
                <a:cubicBezTo>
                  <a:pt x="43" y="40"/>
                  <a:pt x="43" y="39"/>
                  <a:pt x="43" y="39"/>
                </a:cubicBezTo>
                <a:cubicBezTo>
                  <a:pt x="42" y="39"/>
                  <a:pt x="42" y="39"/>
                  <a:pt x="41" y="39"/>
                </a:cubicBezTo>
                <a:cubicBezTo>
                  <a:pt x="40" y="39"/>
                  <a:pt x="40" y="38"/>
                  <a:pt x="40" y="38"/>
                </a:cubicBezTo>
                <a:cubicBezTo>
                  <a:pt x="40" y="38"/>
                  <a:pt x="39" y="37"/>
                  <a:pt x="39" y="37"/>
                </a:cubicBezTo>
                <a:cubicBezTo>
                  <a:pt x="39" y="37"/>
                  <a:pt x="38" y="37"/>
                  <a:pt x="38" y="37"/>
                </a:cubicBezTo>
                <a:cubicBezTo>
                  <a:pt x="38" y="36"/>
                  <a:pt x="38" y="36"/>
                  <a:pt x="38" y="36"/>
                </a:cubicBezTo>
                <a:cubicBezTo>
                  <a:pt x="37" y="36"/>
                  <a:pt x="37" y="36"/>
                  <a:pt x="37" y="36"/>
                </a:cubicBezTo>
                <a:cubicBezTo>
                  <a:pt x="37" y="36"/>
                  <a:pt x="36" y="35"/>
                  <a:pt x="36" y="35"/>
                </a:cubicBezTo>
                <a:cubicBezTo>
                  <a:pt x="36" y="35"/>
                  <a:pt x="36" y="34"/>
                  <a:pt x="36" y="34"/>
                </a:cubicBezTo>
                <a:cubicBezTo>
                  <a:pt x="36" y="34"/>
                  <a:pt x="33" y="33"/>
                  <a:pt x="33" y="33"/>
                </a:cubicBezTo>
                <a:cubicBezTo>
                  <a:pt x="33" y="33"/>
                  <a:pt x="33" y="33"/>
                  <a:pt x="33" y="33"/>
                </a:cubicBezTo>
                <a:cubicBezTo>
                  <a:pt x="33" y="33"/>
                  <a:pt x="32" y="33"/>
                  <a:pt x="31" y="33"/>
                </a:cubicBezTo>
                <a:cubicBezTo>
                  <a:pt x="31" y="33"/>
                  <a:pt x="31" y="34"/>
                  <a:pt x="31" y="34"/>
                </a:cubicBezTo>
                <a:cubicBezTo>
                  <a:pt x="30" y="34"/>
                  <a:pt x="30" y="34"/>
                  <a:pt x="30" y="34"/>
                </a:cubicBezTo>
                <a:cubicBezTo>
                  <a:pt x="30" y="34"/>
                  <a:pt x="31" y="36"/>
                  <a:pt x="31" y="36"/>
                </a:cubicBezTo>
                <a:cubicBezTo>
                  <a:pt x="31" y="36"/>
                  <a:pt x="30" y="36"/>
                  <a:pt x="29" y="37"/>
                </a:cubicBezTo>
                <a:cubicBezTo>
                  <a:pt x="29" y="37"/>
                  <a:pt x="30" y="38"/>
                  <a:pt x="30" y="38"/>
                </a:cubicBezTo>
                <a:cubicBezTo>
                  <a:pt x="29" y="39"/>
                  <a:pt x="29" y="39"/>
                  <a:pt x="29" y="39"/>
                </a:cubicBezTo>
                <a:cubicBezTo>
                  <a:pt x="29" y="40"/>
                  <a:pt x="29" y="40"/>
                  <a:pt x="29" y="40"/>
                </a:cubicBezTo>
                <a:cubicBezTo>
                  <a:pt x="29" y="40"/>
                  <a:pt x="30" y="41"/>
                  <a:pt x="30" y="41"/>
                </a:cubicBezTo>
                <a:cubicBezTo>
                  <a:pt x="30" y="41"/>
                  <a:pt x="31" y="42"/>
                  <a:pt x="31" y="42"/>
                </a:cubicBezTo>
                <a:cubicBezTo>
                  <a:pt x="31" y="42"/>
                  <a:pt x="32" y="43"/>
                  <a:pt x="32" y="43"/>
                </a:cubicBezTo>
                <a:cubicBezTo>
                  <a:pt x="32" y="43"/>
                  <a:pt x="32" y="43"/>
                  <a:pt x="32" y="44"/>
                </a:cubicBezTo>
                <a:lnTo>
                  <a:pt x="31" y="44"/>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55" name="Freeform 67">
            <a:extLst>
              <a:ext uri="{FF2B5EF4-FFF2-40B4-BE49-F238E27FC236}">
                <a16:creationId xmlns:a16="http://schemas.microsoft.com/office/drawing/2014/main" id="{3AC23C57-609A-47DB-89D1-C6A0EF91B5C3}"/>
              </a:ext>
            </a:extLst>
          </p:cNvPr>
          <p:cNvSpPr>
            <a:spLocks noEditPoints="1" noChangeArrowheads="1"/>
          </p:cNvSpPr>
          <p:nvPr/>
        </p:nvSpPr>
        <p:spPr bwMode="auto">
          <a:xfrm>
            <a:off x="6176963" y="4292600"/>
            <a:ext cx="288925" cy="276225"/>
          </a:xfrm>
          <a:custGeom>
            <a:avLst/>
            <a:gdLst>
              <a:gd name="T0" fmla="*/ 0 w 77"/>
              <a:gd name="T1" fmla="*/ 675294022 h 98"/>
              <a:gd name="T2" fmla="*/ 408307309 w 77"/>
              <a:gd name="T3" fmla="*/ 778573986 h 98"/>
              <a:gd name="T4" fmla="*/ 422385836 w 77"/>
              <a:gd name="T5" fmla="*/ 778573986 h 98"/>
              <a:gd name="T6" fmla="*/ 422385836 w 77"/>
              <a:gd name="T7" fmla="*/ 778573986 h 98"/>
              <a:gd name="T8" fmla="*/ 436464364 w 77"/>
              <a:gd name="T9" fmla="*/ 778573986 h 98"/>
              <a:gd name="T10" fmla="*/ 464625170 w 77"/>
              <a:gd name="T11" fmla="*/ 778573986 h 98"/>
              <a:gd name="T12" fmla="*/ 464625170 w 77"/>
              <a:gd name="T13" fmla="*/ 778573986 h 98"/>
              <a:gd name="T14" fmla="*/ 478703698 w 77"/>
              <a:gd name="T15" fmla="*/ 778573986 h 98"/>
              <a:gd name="T16" fmla="*/ 492785977 w 77"/>
              <a:gd name="T17" fmla="*/ 778573986 h 98"/>
              <a:gd name="T18" fmla="*/ 506864505 w 77"/>
              <a:gd name="T19" fmla="*/ 778573986 h 98"/>
              <a:gd name="T20" fmla="*/ 520943032 w 77"/>
              <a:gd name="T21" fmla="*/ 778573986 h 98"/>
              <a:gd name="T22" fmla="*/ 535021559 w 77"/>
              <a:gd name="T23" fmla="*/ 778573986 h 98"/>
              <a:gd name="T24" fmla="*/ 549103839 w 77"/>
              <a:gd name="T25" fmla="*/ 778573986 h 98"/>
              <a:gd name="T26" fmla="*/ 563182366 w 77"/>
              <a:gd name="T27" fmla="*/ 778573986 h 98"/>
              <a:gd name="T28" fmla="*/ 577260893 w 77"/>
              <a:gd name="T29" fmla="*/ 778573986 h 98"/>
              <a:gd name="T30" fmla="*/ 591339420 w 77"/>
              <a:gd name="T31" fmla="*/ 778573986 h 98"/>
              <a:gd name="T32" fmla="*/ 605421700 w 77"/>
              <a:gd name="T33" fmla="*/ 778573986 h 98"/>
              <a:gd name="T34" fmla="*/ 605421700 w 77"/>
              <a:gd name="T35" fmla="*/ 778573986 h 98"/>
              <a:gd name="T36" fmla="*/ 619500227 w 77"/>
              <a:gd name="T37" fmla="*/ 778573986 h 98"/>
              <a:gd name="T38" fmla="*/ 633578755 w 77"/>
              <a:gd name="T39" fmla="*/ 778573986 h 98"/>
              <a:gd name="T40" fmla="*/ 647661034 w 77"/>
              <a:gd name="T41" fmla="*/ 778573986 h 98"/>
              <a:gd name="T42" fmla="*/ 661739561 w 77"/>
              <a:gd name="T43" fmla="*/ 778573986 h 98"/>
              <a:gd name="T44" fmla="*/ 661739561 w 77"/>
              <a:gd name="T45" fmla="*/ 778573986 h 98"/>
              <a:gd name="T46" fmla="*/ 1084125398 w 77"/>
              <a:gd name="T47" fmla="*/ 675294022 h 98"/>
              <a:gd name="T48" fmla="*/ 309750114 w 77"/>
              <a:gd name="T49" fmla="*/ 262174167 h 98"/>
              <a:gd name="T50" fmla="*/ 351989448 w 77"/>
              <a:gd name="T51" fmla="*/ 158891385 h 98"/>
              <a:gd name="T52" fmla="*/ 309750114 w 77"/>
              <a:gd name="T53" fmla="*/ 0 h 98"/>
              <a:gd name="T54" fmla="*/ 380146502 w 77"/>
              <a:gd name="T55" fmla="*/ 47668543 h 98"/>
              <a:gd name="T56" fmla="*/ 492785977 w 77"/>
              <a:gd name="T57" fmla="*/ 0 h 98"/>
              <a:gd name="T58" fmla="*/ 563182366 w 77"/>
              <a:gd name="T59" fmla="*/ 47668543 h 98"/>
              <a:gd name="T60" fmla="*/ 675818089 w 77"/>
              <a:gd name="T61" fmla="*/ 0 h 98"/>
              <a:gd name="T62" fmla="*/ 703978895 w 77"/>
              <a:gd name="T63" fmla="*/ 47668543 h 98"/>
              <a:gd name="T64" fmla="*/ 830693145 w 77"/>
              <a:gd name="T65" fmla="*/ 7945697 h 98"/>
              <a:gd name="T66" fmla="*/ 253432252 w 77"/>
              <a:gd name="T67" fmla="*/ 246282774 h 98"/>
              <a:gd name="T68" fmla="*/ 253432252 w 77"/>
              <a:gd name="T69" fmla="*/ 174782778 h 98"/>
              <a:gd name="T70" fmla="*/ 887011007 w 77"/>
              <a:gd name="T71" fmla="*/ 206559928 h 98"/>
              <a:gd name="T72" fmla="*/ 253432252 w 77"/>
              <a:gd name="T73" fmla="*/ 246282774 h 98"/>
              <a:gd name="T74" fmla="*/ 605421700 w 77"/>
              <a:gd name="T75" fmla="*/ 683239719 h 98"/>
              <a:gd name="T76" fmla="*/ 492785977 w 77"/>
              <a:gd name="T77" fmla="*/ 667348326 h 98"/>
              <a:gd name="T78" fmla="*/ 422385836 w 77"/>
              <a:gd name="T79" fmla="*/ 548179787 h 98"/>
              <a:gd name="T80" fmla="*/ 520943032 w 77"/>
              <a:gd name="T81" fmla="*/ 619682601 h 98"/>
              <a:gd name="T82" fmla="*/ 563182366 w 77"/>
              <a:gd name="T83" fmla="*/ 619682601 h 98"/>
              <a:gd name="T84" fmla="*/ 549103839 w 77"/>
              <a:gd name="T85" fmla="*/ 556125484 h 98"/>
              <a:gd name="T86" fmla="*/ 422385836 w 77"/>
              <a:gd name="T87" fmla="*/ 452842701 h 98"/>
              <a:gd name="T88" fmla="*/ 492785977 w 77"/>
              <a:gd name="T89" fmla="*/ 365454131 h 98"/>
              <a:gd name="T90" fmla="*/ 605421700 w 77"/>
              <a:gd name="T91" fmla="*/ 349562738 h 98"/>
              <a:gd name="T92" fmla="*/ 675818089 w 77"/>
              <a:gd name="T93" fmla="*/ 421065552 h 98"/>
              <a:gd name="T94" fmla="*/ 563182366 w 77"/>
              <a:gd name="T95" fmla="*/ 468734095 h 98"/>
              <a:gd name="T96" fmla="*/ 549103839 w 77"/>
              <a:gd name="T97" fmla="*/ 405176977 h 98"/>
              <a:gd name="T98" fmla="*/ 535021559 w 77"/>
              <a:gd name="T99" fmla="*/ 444899823 h 98"/>
              <a:gd name="T100" fmla="*/ 661739561 w 77"/>
              <a:gd name="T101" fmla="*/ 540234090 h 98"/>
              <a:gd name="T102" fmla="*/ 689896616 w 77"/>
              <a:gd name="T103" fmla="*/ 611736905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
              <a:gd name="T157" fmla="*/ 0 h 98"/>
              <a:gd name="T158" fmla="*/ 77 w 77"/>
              <a:gd name="T159" fmla="*/ 98 h 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56" name="Freeform 68">
            <a:extLst>
              <a:ext uri="{FF2B5EF4-FFF2-40B4-BE49-F238E27FC236}">
                <a16:creationId xmlns:a16="http://schemas.microsoft.com/office/drawing/2014/main" id="{78D27354-D9BD-4E9F-BCC4-1AAD30DBA9A5}"/>
              </a:ext>
            </a:extLst>
          </p:cNvPr>
          <p:cNvSpPr>
            <a:spLocks noEditPoints="1" noChangeArrowheads="1"/>
          </p:cNvSpPr>
          <p:nvPr/>
        </p:nvSpPr>
        <p:spPr bwMode="auto">
          <a:xfrm>
            <a:off x="7512050" y="4289425"/>
            <a:ext cx="371475" cy="279400"/>
          </a:xfrm>
          <a:custGeom>
            <a:avLst/>
            <a:gdLst>
              <a:gd name="T0" fmla="*/ 844771673 w 99"/>
              <a:gd name="T1" fmla="*/ 71684444 h 99"/>
              <a:gd name="T2" fmla="*/ 1140443259 w 99"/>
              <a:gd name="T3" fmla="*/ 79648756 h 99"/>
              <a:gd name="T4" fmla="*/ 1112286205 w 99"/>
              <a:gd name="T5" fmla="*/ 159297511 h 99"/>
              <a:gd name="T6" fmla="*/ 1351636177 w 99"/>
              <a:gd name="T7" fmla="*/ 246913400 h 99"/>
              <a:gd name="T8" fmla="*/ 1267161261 w 99"/>
              <a:gd name="T9" fmla="*/ 302666400 h 99"/>
              <a:gd name="T10" fmla="*/ 1393875511 w 99"/>
              <a:gd name="T11" fmla="*/ 454002422 h 99"/>
              <a:gd name="T12" fmla="*/ 1267161261 w 99"/>
              <a:gd name="T13" fmla="*/ 477895356 h 99"/>
              <a:gd name="T14" fmla="*/ 1253078982 w 99"/>
              <a:gd name="T15" fmla="*/ 645160000 h 99"/>
              <a:gd name="T16" fmla="*/ 1126364732 w 99"/>
              <a:gd name="T17" fmla="*/ 629231378 h 99"/>
              <a:gd name="T18" fmla="*/ 957411148 w 99"/>
              <a:gd name="T19" fmla="*/ 772600267 h 99"/>
              <a:gd name="T20" fmla="*/ 858853952 w 99"/>
              <a:gd name="T21" fmla="*/ 716844444 h 99"/>
              <a:gd name="T22" fmla="*/ 591339420 w 99"/>
              <a:gd name="T23" fmla="*/ 788528889 h 99"/>
              <a:gd name="T24" fmla="*/ 549103839 w 99"/>
              <a:gd name="T25" fmla="*/ 724808756 h 99"/>
              <a:gd name="T26" fmla="*/ 253432252 w 99"/>
              <a:gd name="T27" fmla="*/ 708880133 h 99"/>
              <a:gd name="T28" fmla="*/ 281589307 w 99"/>
              <a:gd name="T29" fmla="*/ 637195689 h 99"/>
              <a:gd name="T30" fmla="*/ 42239334 w 99"/>
              <a:gd name="T31" fmla="*/ 541615489 h 99"/>
              <a:gd name="T32" fmla="*/ 126714250 w 99"/>
              <a:gd name="T33" fmla="*/ 485862489 h 99"/>
              <a:gd name="T34" fmla="*/ 0 w 99"/>
              <a:gd name="T35" fmla="*/ 334526467 h 99"/>
              <a:gd name="T36" fmla="*/ 126714250 w 99"/>
              <a:gd name="T37" fmla="*/ 310633533 h 99"/>
              <a:gd name="T38" fmla="*/ 140796530 w 99"/>
              <a:gd name="T39" fmla="*/ 143368889 h 99"/>
              <a:gd name="T40" fmla="*/ 267510780 w 99"/>
              <a:gd name="T41" fmla="*/ 159297511 h 99"/>
              <a:gd name="T42" fmla="*/ 436464364 w 99"/>
              <a:gd name="T43" fmla="*/ 23895756 h 99"/>
              <a:gd name="T44" fmla="*/ 535021559 w 99"/>
              <a:gd name="T45" fmla="*/ 71684444 h 99"/>
              <a:gd name="T46" fmla="*/ 802536091 w 99"/>
              <a:gd name="T47" fmla="*/ 0 h 99"/>
              <a:gd name="T48" fmla="*/ 506864505 w 99"/>
              <a:gd name="T49" fmla="*/ 461966733 h 99"/>
              <a:gd name="T50" fmla="*/ 633578755 w 99"/>
              <a:gd name="T51" fmla="*/ 374350844 h 99"/>
              <a:gd name="T52" fmla="*/ 816614618 w 99"/>
              <a:gd name="T53" fmla="*/ 438070978 h 99"/>
              <a:gd name="T54" fmla="*/ 901089534 w 99"/>
              <a:gd name="T55" fmla="*/ 446035289 h 99"/>
              <a:gd name="T56" fmla="*/ 760296757 w 99"/>
              <a:gd name="T57" fmla="*/ 430106667 h 99"/>
              <a:gd name="T58" fmla="*/ 816614618 w 99"/>
              <a:gd name="T59" fmla="*/ 549579800 h 99"/>
              <a:gd name="T60" fmla="*/ 999646730 w 99"/>
              <a:gd name="T61" fmla="*/ 565511244 h 99"/>
              <a:gd name="T62" fmla="*/ 999646730 w 99"/>
              <a:gd name="T63" fmla="*/ 223017644 h 99"/>
              <a:gd name="T64" fmla="*/ 394228782 w 99"/>
              <a:gd name="T65" fmla="*/ 223017644 h 99"/>
              <a:gd name="T66" fmla="*/ 394228782 w 99"/>
              <a:gd name="T67" fmla="*/ 565511244 h 99"/>
              <a:gd name="T68" fmla="*/ 774375284 w 99"/>
              <a:gd name="T69" fmla="*/ 629231378 h 99"/>
              <a:gd name="T70" fmla="*/ 675818089 w 99"/>
              <a:gd name="T71" fmla="*/ 525686867 h 99"/>
              <a:gd name="T72" fmla="*/ 492785977 w 99"/>
              <a:gd name="T73" fmla="*/ 597371311 h 99"/>
              <a:gd name="T74" fmla="*/ 591339420 w 99"/>
              <a:gd name="T75" fmla="*/ 565511244 h 99"/>
              <a:gd name="T76" fmla="*/ 633578755 w 99"/>
              <a:gd name="T77" fmla="*/ 414178044 h 99"/>
              <a:gd name="T78" fmla="*/ 535021559 w 99"/>
              <a:gd name="T79" fmla="*/ 469931044 h 99"/>
              <a:gd name="T80" fmla="*/ 718057423 w 99"/>
              <a:gd name="T81" fmla="*/ 294702089 h 99"/>
              <a:gd name="T82" fmla="*/ 718057423 w 99"/>
              <a:gd name="T83" fmla="*/ 366386533 h 99"/>
              <a:gd name="T84" fmla="*/ 718057423 w 99"/>
              <a:gd name="T85" fmla="*/ 294702089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
              <a:gd name="T130" fmla="*/ 0 h 99"/>
              <a:gd name="T131" fmla="*/ 99 w 99"/>
              <a:gd name="T132" fmla="*/ 99 h 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57" name="Freeform 69">
            <a:extLst>
              <a:ext uri="{FF2B5EF4-FFF2-40B4-BE49-F238E27FC236}">
                <a16:creationId xmlns:a16="http://schemas.microsoft.com/office/drawing/2014/main" id="{295EA4B2-AF1C-4403-B678-052601F15CAE}"/>
              </a:ext>
            </a:extLst>
          </p:cNvPr>
          <p:cNvSpPr>
            <a:spLocks noEditPoints="1" noChangeArrowheads="1"/>
          </p:cNvSpPr>
          <p:nvPr/>
        </p:nvSpPr>
        <p:spPr bwMode="auto">
          <a:xfrm>
            <a:off x="8183563" y="4264025"/>
            <a:ext cx="420687" cy="323850"/>
          </a:xfrm>
          <a:custGeom>
            <a:avLst/>
            <a:gdLst>
              <a:gd name="T0" fmla="*/ 606668215 w 112"/>
              <a:gd name="T1" fmla="*/ 911989761 h 115"/>
              <a:gd name="T2" fmla="*/ 733644323 w 112"/>
              <a:gd name="T3" fmla="*/ 642357883 h 115"/>
              <a:gd name="T4" fmla="*/ 663100371 w 112"/>
              <a:gd name="T5" fmla="*/ 499610435 h 115"/>
              <a:gd name="T6" fmla="*/ 465580313 w 112"/>
              <a:gd name="T7" fmla="*/ 420309427 h 115"/>
              <a:gd name="T8" fmla="*/ 846512391 w 112"/>
              <a:gd name="T9" fmla="*/ 356865803 h 115"/>
              <a:gd name="T10" fmla="*/ 536124264 w 112"/>
              <a:gd name="T11" fmla="*/ 95164027 h 115"/>
              <a:gd name="T12" fmla="*/ 310388127 w 112"/>
              <a:gd name="T13" fmla="*/ 499610435 h 115"/>
              <a:gd name="T14" fmla="*/ 324496166 w 112"/>
              <a:gd name="T15" fmla="*/ 642357883 h 115"/>
              <a:gd name="T16" fmla="*/ 84651990 w 112"/>
              <a:gd name="T17" fmla="*/ 697871405 h 115"/>
              <a:gd name="T18" fmla="*/ 1171008557 w 112"/>
              <a:gd name="T19" fmla="*/ 134814531 h 115"/>
              <a:gd name="T20" fmla="*/ 1580156714 w 112"/>
              <a:gd name="T21" fmla="*/ 15860202 h 115"/>
              <a:gd name="T22" fmla="*/ 1044032450 w 112"/>
              <a:gd name="T23" fmla="*/ 325145400 h 115"/>
              <a:gd name="T24" fmla="*/ 959380460 w 112"/>
              <a:gd name="T25" fmla="*/ 301352281 h 115"/>
              <a:gd name="T26" fmla="*/ 902948303 w 112"/>
              <a:gd name="T27" fmla="*/ 428239527 h 115"/>
              <a:gd name="T28" fmla="*/ 1001708333 w 112"/>
              <a:gd name="T29" fmla="*/ 436169628 h 115"/>
              <a:gd name="T30" fmla="*/ 1029924411 w 112"/>
              <a:gd name="T31" fmla="*/ 31720403 h 115"/>
              <a:gd name="T32" fmla="*/ 959380460 w 112"/>
              <a:gd name="T33" fmla="*/ 229981373 h 115"/>
              <a:gd name="T34" fmla="*/ 1100464606 w 112"/>
              <a:gd name="T35" fmla="*/ 174467851 h 115"/>
              <a:gd name="T36" fmla="*/ 733644323 w 112"/>
              <a:gd name="T37" fmla="*/ 436169628 h 115"/>
              <a:gd name="T38" fmla="*/ 733644323 w 112"/>
              <a:gd name="T39" fmla="*/ 428239527 h 115"/>
              <a:gd name="T40" fmla="*/ 733644323 w 112"/>
              <a:gd name="T41" fmla="*/ 420309427 h 115"/>
              <a:gd name="T42" fmla="*/ 733644323 w 112"/>
              <a:gd name="T43" fmla="*/ 412379326 h 115"/>
              <a:gd name="T44" fmla="*/ 733644323 w 112"/>
              <a:gd name="T45" fmla="*/ 404446409 h 115"/>
              <a:gd name="T46" fmla="*/ 733644323 w 112"/>
              <a:gd name="T47" fmla="*/ 404446409 h 115"/>
              <a:gd name="T48" fmla="*/ 832404352 w 112"/>
              <a:gd name="T49" fmla="*/ 412379326 h 115"/>
              <a:gd name="T50" fmla="*/ 832404352 w 112"/>
              <a:gd name="T51" fmla="*/ 412379326 h 115"/>
              <a:gd name="T52" fmla="*/ 832404352 w 112"/>
              <a:gd name="T53" fmla="*/ 420309427 h 115"/>
              <a:gd name="T54" fmla="*/ 832404352 w 112"/>
              <a:gd name="T55" fmla="*/ 428239527 h 115"/>
              <a:gd name="T56" fmla="*/ 832404352 w 112"/>
              <a:gd name="T57" fmla="*/ 436169628 h 115"/>
              <a:gd name="T58" fmla="*/ 578448381 w 112"/>
              <a:gd name="T59" fmla="*/ 214118356 h 115"/>
              <a:gd name="T60" fmla="*/ 507908186 w 112"/>
              <a:gd name="T61" fmla="*/ 214118356 h 115"/>
              <a:gd name="T62" fmla="*/ 550232303 w 112"/>
              <a:gd name="T63" fmla="*/ 229981373 h 115"/>
              <a:gd name="T64" fmla="*/ 663100371 w 112"/>
              <a:gd name="T65" fmla="*/ 309282382 h 115"/>
              <a:gd name="T66" fmla="*/ 550232303 w 112"/>
              <a:gd name="T67" fmla="*/ 341005602 h 115"/>
              <a:gd name="T68" fmla="*/ 522016225 w 112"/>
              <a:gd name="T69" fmla="*/ 341005602 h 115"/>
              <a:gd name="T70" fmla="*/ 423256196 w 112"/>
              <a:gd name="T71" fmla="*/ 309282382 h 115"/>
              <a:gd name="T72" fmla="*/ 507908186 w 112"/>
              <a:gd name="T73" fmla="*/ 301352281 h 115"/>
              <a:gd name="T74" fmla="*/ 578448381 w 112"/>
              <a:gd name="T75" fmla="*/ 277561979 h 115"/>
              <a:gd name="T76" fmla="*/ 465580313 w 112"/>
              <a:gd name="T77" fmla="*/ 253771676 h 115"/>
              <a:gd name="T78" fmla="*/ 451472274 w 112"/>
              <a:gd name="T79" fmla="*/ 182397952 h 115"/>
              <a:gd name="T80" fmla="*/ 550232303 w 112"/>
              <a:gd name="T81" fmla="*/ 158607650 h 115"/>
              <a:gd name="T82" fmla="*/ 663100371 w 112"/>
              <a:gd name="T83" fmla="*/ 206188255 h 115"/>
              <a:gd name="T84" fmla="*/ 536124264 w 112"/>
              <a:gd name="T85" fmla="*/ 372726005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2"/>
              <a:gd name="T130" fmla="*/ 0 h 115"/>
              <a:gd name="T131" fmla="*/ 112 w 112"/>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2" h="115">
                <a:moveTo>
                  <a:pt x="6" y="88"/>
                </a:moveTo>
                <a:cubicBezTo>
                  <a:pt x="10" y="115"/>
                  <a:pt x="10" y="115"/>
                  <a:pt x="10" y="115"/>
                </a:cubicBezTo>
                <a:cubicBezTo>
                  <a:pt x="43" y="115"/>
                  <a:pt x="43" y="115"/>
                  <a:pt x="43" y="115"/>
                </a:cubicBezTo>
                <a:cubicBezTo>
                  <a:pt x="47" y="88"/>
                  <a:pt x="47" y="88"/>
                  <a:pt x="47" y="88"/>
                </a:cubicBezTo>
                <a:cubicBezTo>
                  <a:pt x="52" y="88"/>
                  <a:pt x="52" y="88"/>
                  <a:pt x="52" y="88"/>
                </a:cubicBezTo>
                <a:cubicBezTo>
                  <a:pt x="52" y="81"/>
                  <a:pt x="52" y="81"/>
                  <a:pt x="52" y="81"/>
                </a:cubicBezTo>
                <a:cubicBezTo>
                  <a:pt x="30" y="81"/>
                  <a:pt x="30" y="81"/>
                  <a:pt x="30" y="81"/>
                </a:cubicBezTo>
                <a:cubicBezTo>
                  <a:pt x="30" y="79"/>
                  <a:pt x="29" y="78"/>
                  <a:pt x="29" y="76"/>
                </a:cubicBezTo>
                <a:cubicBezTo>
                  <a:pt x="37" y="78"/>
                  <a:pt x="43" y="69"/>
                  <a:pt x="47" y="63"/>
                </a:cubicBezTo>
                <a:cubicBezTo>
                  <a:pt x="41" y="63"/>
                  <a:pt x="32" y="65"/>
                  <a:pt x="28" y="70"/>
                </a:cubicBezTo>
                <a:cubicBezTo>
                  <a:pt x="27" y="69"/>
                  <a:pt x="27" y="68"/>
                  <a:pt x="28" y="67"/>
                </a:cubicBezTo>
                <a:cubicBezTo>
                  <a:pt x="28" y="62"/>
                  <a:pt x="30" y="57"/>
                  <a:pt x="33" y="53"/>
                </a:cubicBezTo>
                <a:cubicBezTo>
                  <a:pt x="35" y="53"/>
                  <a:pt x="37" y="53"/>
                  <a:pt x="38" y="53"/>
                </a:cubicBezTo>
                <a:cubicBezTo>
                  <a:pt x="46" y="53"/>
                  <a:pt x="52" y="50"/>
                  <a:pt x="56" y="44"/>
                </a:cubicBezTo>
                <a:cubicBezTo>
                  <a:pt x="60" y="45"/>
                  <a:pt x="60" y="45"/>
                  <a:pt x="60" y="45"/>
                </a:cubicBezTo>
                <a:cubicBezTo>
                  <a:pt x="61" y="41"/>
                  <a:pt x="62" y="37"/>
                  <a:pt x="64" y="33"/>
                </a:cubicBezTo>
                <a:cubicBezTo>
                  <a:pt x="59" y="30"/>
                  <a:pt x="59" y="30"/>
                  <a:pt x="59" y="30"/>
                </a:cubicBezTo>
                <a:cubicBezTo>
                  <a:pt x="58" y="20"/>
                  <a:pt x="49" y="12"/>
                  <a:pt x="38" y="12"/>
                </a:cubicBezTo>
                <a:cubicBezTo>
                  <a:pt x="27" y="12"/>
                  <a:pt x="18" y="21"/>
                  <a:pt x="18" y="32"/>
                </a:cubicBezTo>
                <a:cubicBezTo>
                  <a:pt x="18" y="40"/>
                  <a:pt x="21" y="46"/>
                  <a:pt x="27" y="50"/>
                </a:cubicBezTo>
                <a:cubicBezTo>
                  <a:pt x="24" y="54"/>
                  <a:pt x="23" y="58"/>
                  <a:pt x="22" y="63"/>
                </a:cubicBezTo>
                <a:cubicBezTo>
                  <a:pt x="18" y="57"/>
                  <a:pt x="8" y="54"/>
                  <a:pt x="2" y="54"/>
                </a:cubicBezTo>
                <a:cubicBezTo>
                  <a:pt x="5" y="61"/>
                  <a:pt x="13" y="70"/>
                  <a:pt x="21" y="68"/>
                </a:cubicBezTo>
                <a:cubicBezTo>
                  <a:pt x="21" y="72"/>
                  <a:pt x="22" y="77"/>
                  <a:pt x="23" y="81"/>
                </a:cubicBezTo>
                <a:cubicBezTo>
                  <a:pt x="0" y="81"/>
                  <a:pt x="0" y="81"/>
                  <a:pt x="0" y="81"/>
                </a:cubicBezTo>
                <a:cubicBezTo>
                  <a:pt x="0" y="88"/>
                  <a:pt x="0" y="88"/>
                  <a:pt x="0" y="88"/>
                </a:cubicBezTo>
                <a:cubicBezTo>
                  <a:pt x="6" y="88"/>
                  <a:pt x="6" y="88"/>
                  <a:pt x="6" y="88"/>
                </a:cubicBezTo>
                <a:close/>
                <a:moveTo>
                  <a:pt x="97" y="18"/>
                </a:moveTo>
                <a:cubicBezTo>
                  <a:pt x="88" y="34"/>
                  <a:pt x="88" y="34"/>
                  <a:pt x="88" y="34"/>
                </a:cubicBezTo>
                <a:cubicBezTo>
                  <a:pt x="83" y="17"/>
                  <a:pt x="83" y="17"/>
                  <a:pt x="83" y="17"/>
                </a:cubicBezTo>
                <a:cubicBezTo>
                  <a:pt x="79" y="0"/>
                  <a:pt x="79" y="0"/>
                  <a:pt x="79" y="0"/>
                </a:cubicBezTo>
                <a:cubicBezTo>
                  <a:pt x="94" y="8"/>
                  <a:pt x="94" y="8"/>
                  <a:pt x="94" y="8"/>
                </a:cubicBezTo>
                <a:cubicBezTo>
                  <a:pt x="112" y="2"/>
                  <a:pt x="112" y="2"/>
                  <a:pt x="112" y="2"/>
                </a:cubicBezTo>
                <a:cubicBezTo>
                  <a:pt x="112" y="15"/>
                  <a:pt x="112" y="15"/>
                  <a:pt x="112" y="15"/>
                </a:cubicBezTo>
                <a:cubicBezTo>
                  <a:pt x="97" y="18"/>
                  <a:pt x="97" y="18"/>
                  <a:pt x="97" y="18"/>
                </a:cubicBezTo>
                <a:close/>
                <a:moveTo>
                  <a:pt x="74" y="41"/>
                </a:moveTo>
                <a:cubicBezTo>
                  <a:pt x="75" y="38"/>
                  <a:pt x="78" y="35"/>
                  <a:pt x="82" y="34"/>
                </a:cubicBezTo>
                <a:cubicBezTo>
                  <a:pt x="79" y="28"/>
                  <a:pt x="79" y="28"/>
                  <a:pt x="79" y="28"/>
                </a:cubicBezTo>
                <a:cubicBezTo>
                  <a:pt x="74" y="30"/>
                  <a:pt x="70" y="33"/>
                  <a:pt x="68" y="38"/>
                </a:cubicBezTo>
                <a:cubicBezTo>
                  <a:pt x="74" y="41"/>
                  <a:pt x="74" y="41"/>
                  <a:pt x="74" y="41"/>
                </a:cubicBezTo>
                <a:close/>
                <a:moveTo>
                  <a:pt x="71" y="55"/>
                </a:moveTo>
                <a:cubicBezTo>
                  <a:pt x="64" y="54"/>
                  <a:pt x="64" y="54"/>
                  <a:pt x="64" y="54"/>
                </a:cubicBezTo>
                <a:cubicBezTo>
                  <a:pt x="64" y="51"/>
                  <a:pt x="65" y="48"/>
                  <a:pt x="65" y="45"/>
                </a:cubicBezTo>
                <a:cubicBezTo>
                  <a:pt x="72" y="47"/>
                  <a:pt x="72" y="47"/>
                  <a:pt x="72" y="47"/>
                </a:cubicBezTo>
                <a:cubicBezTo>
                  <a:pt x="71" y="50"/>
                  <a:pt x="71" y="52"/>
                  <a:pt x="71" y="55"/>
                </a:cubicBezTo>
                <a:close/>
                <a:moveTo>
                  <a:pt x="64" y="16"/>
                </a:moveTo>
                <a:cubicBezTo>
                  <a:pt x="60" y="11"/>
                  <a:pt x="60" y="11"/>
                  <a:pt x="60" y="11"/>
                </a:cubicBezTo>
                <a:cubicBezTo>
                  <a:pt x="64" y="8"/>
                  <a:pt x="68" y="5"/>
                  <a:pt x="73" y="4"/>
                </a:cubicBezTo>
                <a:cubicBezTo>
                  <a:pt x="75" y="10"/>
                  <a:pt x="75" y="10"/>
                  <a:pt x="75" y="10"/>
                </a:cubicBezTo>
                <a:cubicBezTo>
                  <a:pt x="71" y="11"/>
                  <a:pt x="67" y="14"/>
                  <a:pt x="64" y="16"/>
                </a:cubicBezTo>
                <a:close/>
                <a:moveTo>
                  <a:pt x="68" y="29"/>
                </a:moveTo>
                <a:cubicBezTo>
                  <a:pt x="64" y="24"/>
                  <a:pt x="64" y="24"/>
                  <a:pt x="64" y="24"/>
                </a:cubicBezTo>
                <a:cubicBezTo>
                  <a:pt x="67" y="20"/>
                  <a:pt x="72" y="18"/>
                  <a:pt x="76" y="16"/>
                </a:cubicBezTo>
                <a:cubicBezTo>
                  <a:pt x="78" y="22"/>
                  <a:pt x="78" y="22"/>
                  <a:pt x="78" y="22"/>
                </a:cubicBezTo>
                <a:cubicBezTo>
                  <a:pt x="75" y="24"/>
                  <a:pt x="71" y="26"/>
                  <a:pt x="68" y="29"/>
                </a:cubicBezTo>
                <a:close/>
                <a:moveTo>
                  <a:pt x="59" y="55"/>
                </a:moveTo>
                <a:cubicBezTo>
                  <a:pt x="52" y="55"/>
                  <a:pt x="52" y="55"/>
                  <a:pt x="52" y="55"/>
                </a:cubicBezTo>
                <a:cubicBezTo>
                  <a:pt x="52" y="54"/>
                  <a:pt x="52" y="54"/>
                  <a:pt x="52" y="54"/>
                </a:cubicBezTo>
                <a:cubicBezTo>
                  <a:pt x="52" y="54"/>
                  <a:pt x="52" y="54"/>
                  <a:pt x="52" y="54"/>
                </a:cubicBezTo>
                <a:cubicBezTo>
                  <a:pt x="52" y="54"/>
                  <a:pt x="52" y="54"/>
                  <a:pt x="52" y="54"/>
                </a:cubicBezTo>
                <a:cubicBezTo>
                  <a:pt x="52" y="54"/>
                  <a:pt x="52" y="54"/>
                  <a:pt x="52" y="54"/>
                </a:cubicBezTo>
                <a:cubicBezTo>
                  <a:pt x="52" y="53"/>
                  <a:pt x="52" y="53"/>
                  <a:pt x="52" y="53"/>
                </a:cubicBezTo>
                <a:cubicBezTo>
                  <a:pt x="52" y="53"/>
                  <a:pt x="52" y="53"/>
                  <a:pt x="52" y="53"/>
                </a:cubicBezTo>
                <a:cubicBezTo>
                  <a:pt x="52" y="53"/>
                  <a:pt x="52" y="53"/>
                  <a:pt x="52" y="53"/>
                </a:cubicBezTo>
                <a:cubicBezTo>
                  <a:pt x="52" y="52"/>
                  <a:pt x="52" y="52"/>
                  <a:pt x="52" y="52"/>
                </a:cubicBezTo>
                <a:cubicBezTo>
                  <a:pt x="52" y="52"/>
                  <a:pt x="52" y="52"/>
                  <a:pt x="52" y="52"/>
                </a:cubicBezTo>
                <a:cubicBezTo>
                  <a:pt x="52" y="52"/>
                  <a:pt x="52" y="52"/>
                  <a:pt x="52" y="52"/>
                </a:cubicBezTo>
                <a:cubicBezTo>
                  <a:pt x="52" y="52"/>
                  <a:pt x="52" y="52"/>
                  <a:pt x="52" y="52"/>
                </a:cubicBezTo>
                <a:cubicBezTo>
                  <a:pt x="52" y="51"/>
                  <a:pt x="52" y="51"/>
                  <a:pt x="52" y="51"/>
                </a:cubicBezTo>
                <a:cubicBezTo>
                  <a:pt x="52" y="51"/>
                  <a:pt x="52" y="51"/>
                  <a:pt x="52" y="51"/>
                </a:cubicBezTo>
                <a:cubicBezTo>
                  <a:pt x="52" y="51"/>
                  <a:pt x="52" y="51"/>
                  <a:pt x="52" y="51"/>
                </a:cubicBezTo>
                <a:cubicBezTo>
                  <a:pt x="52" y="51"/>
                  <a:pt x="52" y="51"/>
                  <a:pt x="52" y="51"/>
                </a:cubicBezTo>
                <a:cubicBezTo>
                  <a:pt x="59" y="51"/>
                  <a:pt x="59" y="51"/>
                  <a:pt x="59" y="51"/>
                </a:cubicBezTo>
                <a:cubicBezTo>
                  <a:pt x="59" y="51"/>
                  <a:pt x="59" y="51"/>
                  <a:pt x="59" y="51"/>
                </a:cubicBezTo>
                <a:cubicBezTo>
                  <a:pt x="59" y="52"/>
                  <a:pt x="59" y="52"/>
                  <a:pt x="59" y="52"/>
                </a:cubicBezTo>
                <a:cubicBezTo>
                  <a:pt x="59" y="52"/>
                  <a:pt x="59" y="52"/>
                  <a:pt x="59" y="52"/>
                </a:cubicBezTo>
                <a:cubicBezTo>
                  <a:pt x="59" y="52"/>
                  <a:pt x="59" y="52"/>
                  <a:pt x="59" y="52"/>
                </a:cubicBezTo>
                <a:cubicBezTo>
                  <a:pt x="59" y="52"/>
                  <a:pt x="59" y="52"/>
                  <a:pt x="59" y="52"/>
                </a:cubicBezTo>
                <a:cubicBezTo>
                  <a:pt x="59" y="53"/>
                  <a:pt x="59" y="53"/>
                  <a:pt x="59" y="53"/>
                </a:cubicBezTo>
                <a:cubicBezTo>
                  <a:pt x="59" y="53"/>
                  <a:pt x="59" y="53"/>
                  <a:pt x="59" y="53"/>
                </a:cubicBezTo>
                <a:cubicBezTo>
                  <a:pt x="59" y="53"/>
                  <a:pt x="59" y="53"/>
                  <a:pt x="59" y="53"/>
                </a:cubicBezTo>
                <a:cubicBezTo>
                  <a:pt x="59" y="53"/>
                  <a:pt x="59" y="53"/>
                  <a:pt x="59" y="53"/>
                </a:cubicBezTo>
                <a:cubicBezTo>
                  <a:pt x="59" y="54"/>
                  <a:pt x="59" y="54"/>
                  <a:pt x="59" y="54"/>
                </a:cubicBezTo>
                <a:cubicBezTo>
                  <a:pt x="59" y="54"/>
                  <a:pt x="59" y="54"/>
                  <a:pt x="59" y="54"/>
                </a:cubicBezTo>
                <a:cubicBezTo>
                  <a:pt x="59" y="54"/>
                  <a:pt x="59" y="54"/>
                  <a:pt x="59" y="54"/>
                </a:cubicBezTo>
                <a:cubicBezTo>
                  <a:pt x="59" y="54"/>
                  <a:pt x="59" y="54"/>
                  <a:pt x="59" y="54"/>
                </a:cubicBezTo>
                <a:cubicBezTo>
                  <a:pt x="59" y="55"/>
                  <a:pt x="59" y="55"/>
                  <a:pt x="59" y="55"/>
                </a:cubicBezTo>
                <a:cubicBezTo>
                  <a:pt x="59" y="55"/>
                  <a:pt x="59" y="55"/>
                  <a:pt x="59" y="55"/>
                </a:cubicBezTo>
                <a:close/>
                <a:moveTo>
                  <a:pt x="47" y="26"/>
                </a:moveTo>
                <a:cubicBezTo>
                  <a:pt x="41" y="27"/>
                  <a:pt x="41" y="27"/>
                  <a:pt x="41" y="27"/>
                </a:cubicBezTo>
                <a:cubicBezTo>
                  <a:pt x="41" y="26"/>
                  <a:pt x="41" y="26"/>
                  <a:pt x="41" y="26"/>
                </a:cubicBezTo>
                <a:cubicBezTo>
                  <a:pt x="40" y="25"/>
                  <a:pt x="37" y="24"/>
                  <a:pt x="36" y="26"/>
                </a:cubicBezTo>
                <a:cubicBezTo>
                  <a:pt x="36" y="26"/>
                  <a:pt x="36" y="26"/>
                  <a:pt x="36" y="27"/>
                </a:cubicBezTo>
                <a:cubicBezTo>
                  <a:pt x="36" y="27"/>
                  <a:pt x="36" y="27"/>
                  <a:pt x="36" y="28"/>
                </a:cubicBezTo>
                <a:cubicBezTo>
                  <a:pt x="36" y="28"/>
                  <a:pt x="37" y="28"/>
                  <a:pt x="37" y="28"/>
                </a:cubicBezTo>
                <a:cubicBezTo>
                  <a:pt x="39" y="29"/>
                  <a:pt x="39" y="29"/>
                  <a:pt x="39" y="29"/>
                </a:cubicBezTo>
                <a:cubicBezTo>
                  <a:pt x="42" y="30"/>
                  <a:pt x="44" y="31"/>
                  <a:pt x="45" y="32"/>
                </a:cubicBezTo>
                <a:cubicBezTo>
                  <a:pt x="47" y="33"/>
                  <a:pt x="47" y="34"/>
                  <a:pt x="47" y="36"/>
                </a:cubicBezTo>
                <a:cubicBezTo>
                  <a:pt x="47" y="37"/>
                  <a:pt x="47" y="38"/>
                  <a:pt x="47" y="39"/>
                </a:cubicBezTo>
                <a:cubicBezTo>
                  <a:pt x="46" y="40"/>
                  <a:pt x="46" y="41"/>
                  <a:pt x="45" y="41"/>
                </a:cubicBezTo>
                <a:cubicBezTo>
                  <a:pt x="44" y="42"/>
                  <a:pt x="43" y="42"/>
                  <a:pt x="42" y="42"/>
                </a:cubicBezTo>
                <a:cubicBezTo>
                  <a:pt x="42" y="43"/>
                  <a:pt x="41" y="43"/>
                  <a:pt x="39" y="43"/>
                </a:cubicBezTo>
                <a:cubicBezTo>
                  <a:pt x="39" y="46"/>
                  <a:pt x="39" y="46"/>
                  <a:pt x="39" y="46"/>
                </a:cubicBezTo>
                <a:cubicBezTo>
                  <a:pt x="37" y="46"/>
                  <a:pt x="37" y="46"/>
                  <a:pt x="37" y="46"/>
                </a:cubicBezTo>
                <a:cubicBezTo>
                  <a:pt x="37" y="43"/>
                  <a:pt x="37" y="43"/>
                  <a:pt x="37" y="43"/>
                </a:cubicBezTo>
                <a:cubicBezTo>
                  <a:pt x="36" y="43"/>
                  <a:pt x="35" y="42"/>
                  <a:pt x="34" y="42"/>
                </a:cubicBezTo>
                <a:cubicBezTo>
                  <a:pt x="33" y="42"/>
                  <a:pt x="32" y="41"/>
                  <a:pt x="32" y="41"/>
                </a:cubicBezTo>
                <a:cubicBezTo>
                  <a:pt x="31" y="40"/>
                  <a:pt x="30" y="40"/>
                  <a:pt x="30" y="39"/>
                </a:cubicBezTo>
                <a:cubicBezTo>
                  <a:pt x="30" y="38"/>
                  <a:pt x="30" y="37"/>
                  <a:pt x="29" y="36"/>
                </a:cubicBezTo>
                <a:cubicBezTo>
                  <a:pt x="35" y="36"/>
                  <a:pt x="35" y="36"/>
                  <a:pt x="35" y="36"/>
                </a:cubicBezTo>
                <a:cubicBezTo>
                  <a:pt x="35" y="37"/>
                  <a:pt x="36" y="37"/>
                  <a:pt x="36" y="38"/>
                </a:cubicBezTo>
                <a:cubicBezTo>
                  <a:pt x="37" y="39"/>
                  <a:pt x="40" y="40"/>
                  <a:pt x="41" y="38"/>
                </a:cubicBezTo>
                <a:cubicBezTo>
                  <a:pt x="42" y="38"/>
                  <a:pt x="42" y="37"/>
                  <a:pt x="42" y="37"/>
                </a:cubicBezTo>
                <a:cubicBezTo>
                  <a:pt x="42" y="36"/>
                  <a:pt x="42" y="36"/>
                  <a:pt x="41" y="35"/>
                </a:cubicBezTo>
                <a:cubicBezTo>
                  <a:pt x="41" y="35"/>
                  <a:pt x="40" y="35"/>
                  <a:pt x="39" y="34"/>
                </a:cubicBezTo>
                <a:cubicBezTo>
                  <a:pt x="37" y="34"/>
                  <a:pt x="37" y="34"/>
                  <a:pt x="37" y="34"/>
                </a:cubicBezTo>
                <a:cubicBezTo>
                  <a:pt x="35" y="33"/>
                  <a:pt x="34" y="33"/>
                  <a:pt x="33" y="32"/>
                </a:cubicBezTo>
                <a:cubicBezTo>
                  <a:pt x="32" y="32"/>
                  <a:pt x="32" y="31"/>
                  <a:pt x="31" y="30"/>
                </a:cubicBezTo>
                <a:cubicBezTo>
                  <a:pt x="30" y="30"/>
                  <a:pt x="30" y="29"/>
                  <a:pt x="30" y="27"/>
                </a:cubicBezTo>
                <a:cubicBezTo>
                  <a:pt x="30" y="26"/>
                  <a:pt x="31" y="24"/>
                  <a:pt x="32" y="23"/>
                </a:cubicBezTo>
                <a:cubicBezTo>
                  <a:pt x="33" y="22"/>
                  <a:pt x="35" y="21"/>
                  <a:pt x="37" y="21"/>
                </a:cubicBezTo>
                <a:cubicBezTo>
                  <a:pt x="37" y="20"/>
                  <a:pt x="37" y="20"/>
                  <a:pt x="37" y="20"/>
                </a:cubicBezTo>
                <a:cubicBezTo>
                  <a:pt x="39" y="20"/>
                  <a:pt x="39" y="20"/>
                  <a:pt x="39" y="20"/>
                </a:cubicBezTo>
                <a:cubicBezTo>
                  <a:pt x="39" y="21"/>
                  <a:pt x="39" y="21"/>
                  <a:pt x="39" y="21"/>
                </a:cubicBezTo>
                <a:cubicBezTo>
                  <a:pt x="42" y="21"/>
                  <a:pt x="43" y="22"/>
                  <a:pt x="44" y="23"/>
                </a:cubicBezTo>
                <a:cubicBezTo>
                  <a:pt x="46" y="23"/>
                  <a:pt x="46" y="25"/>
                  <a:pt x="47" y="26"/>
                </a:cubicBezTo>
                <a:close/>
                <a:moveTo>
                  <a:pt x="38" y="18"/>
                </a:moveTo>
                <a:cubicBezTo>
                  <a:pt x="47" y="18"/>
                  <a:pt x="53" y="24"/>
                  <a:pt x="53" y="32"/>
                </a:cubicBezTo>
                <a:cubicBezTo>
                  <a:pt x="53" y="41"/>
                  <a:pt x="47" y="47"/>
                  <a:pt x="38" y="47"/>
                </a:cubicBezTo>
                <a:cubicBezTo>
                  <a:pt x="30" y="47"/>
                  <a:pt x="24" y="41"/>
                  <a:pt x="24" y="32"/>
                </a:cubicBezTo>
                <a:cubicBezTo>
                  <a:pt x="24" y="24"/>
                  <a:pt x="30" y="18"/>
                  <a:pt x="38" y="18"/>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58" name="Freeform 70">
            <a:extLst>
              <a:ext uri="{FF2B5EF4-FFF2-40B4-BE49-F238E27FC236}">
                <a16:creationId xmlns:a16="http://schemas.microsoft.com/office/drawing/2014/main" id="{174CD82B-1617-4683-9798-7C0AFDFDD558}"/>
              </a:ext>
            </a:extLst>
          </p:cNvPr>
          <p:cNvSpPr>
            <a:spLocks noEditPoints="1" noChangeArrowheads="1"/>
          </p:cNvSpPr>
          <p:nvPr/>
        </p:nvSpPr>
        <p:spPr bwMode="auto">
          <a:xfrm>
            <a:off x="8183563" y="4845050"/>
            <a:ext cx="415925" cy="176213"/>
          </a:xfrm>
          <a:custGeom>
            <a:avLst/>
            <a:gdLst>
              <a:gd name="T0" fmla="*/ 926677153 w 111"/>
              <a:gd name="T1" fmla="*/ 0 h 62"/>
              <a:gd name="T2" fmla="*/ 1361933298 w 111"/>
              <a:gd name="T3" fmla="*/ 24232130 h 62"/>
              <a:gd name="T4" fmla="*/ 1544460673 w 111"/>
              <a:gd name="T5" fmla="*/ 80776608 h 62"/>
              <a:gd name="T6" fmla="*/ 1558500952 w 111"/>
              <a:gd name="T7" fmla="*/ 137321086 h 62"/>
              <a:gd name="T8" fmla="*/ 1558500952 w 111"/>
              <a:gd name="T9" fmla="*/ 339266868 h 62"/>
              <a:gd name="T10" fmla="*/ 1530420393 w 111"/>
              <a:gd name="T11" fmla="*/ 395811346 h 62"/>
              <a:gd name="T12" fmla="*/ 1277691623 w 111"/>
              <a:gd name="T13" fmla="*/ 444278447 h 62"/>
              <a:gd name="T14" fmla="*/ 870512290 w 111"/>
              <a:gd name="T15" fmla="*/ 468510577 h 62"/>
              <a:gd name="T16" fmla="*/ 772230336 w 111"/>
              <a:gd name="T17" fmla="*/ 468510577 h 62"/>
              <a:gd name="T18" fmla="*/ 744149778 w 111"/>
              <a:gd name="T19" fmla="*/ 468510577 h 62"/>
              <a:gd name="T20" fmla="*/ 744149778 w 111"/>
              <a:gd name="T21" fmla="*/ 177710811 h 62"/>
              <a:gd name="T22" fmla="*/ 828391452 w 111"/>
              <a:gd name="T23" fmla="*/ 129243709 h 62"/>
              <a:gd name="T24" fmla="*/ 379095029 w 111"/>
              <a:gd name="T25" fmla="*/ 129243709 h 62"/>
              <a:gd name="T26" fmla="*/ 379095029 w 111"/>
              <a:gd name="T27" fmla="*/ 153478681 h 62"/>
              <a:gd name="T28" fmla="*/ 617783520 w 111"/>
              <a:gd name="T29" fmla="*/ 145401304 h 62"/>
              <a:gd name="T30" fmla="*/ 730109499 w 111"/>
              <a:gd name="T31" fmla="*/ 145401304 h 62"/>
              <a:gd name="T32" fmla="*/ 730109499 w 111"/>
              <a:gd name="T33" fmla="*/ 355421621 h 62"/>
              <a:gd name="T34" fmla="*/ 491421008 w 111"/>
              <a:gd name="T35" fmla="*/ 500822925 h 62"/>
              <a:gd name="T36" fmla="*/ 477376982 w 111"/>
              <a:gd name="T37" fmla="*/ 500822925 h 62"/>
              <a:gd name="T38" fmla="*/ 154446817 w 111"/>
              <a:gd name="T39" fmla="*/ 468510577 h 62"/>
              <a:gd name="T40" fmla="*/ 0 w 111"/>
              <a:gd name="T41" fmla="*/ 395811346 h 62"/>
              <a:gd name="T42" fmla="*/ 0 w 111"/>
              <a:gd name="T43" fmla="*/ 387733969 h 62"/>
              <a:gd name="T44" fmla="*/ 0 w 111"/>
              <a:gd name="T45" fmla="*/ 153478681 h 62"/>
              <a:gd name="T46" fmla="*/ 294853354 w 111"/>
              <a:gd name="T47" fmla="*/ 153478681 h 62"/>
              <a:gd name="T48" fmla="*/ 322933912 w 111"/>
              <a:gd name="T49" fmla="*/ 72699231 h 62"/>
              <a:gd name="T50" fmla="*/ 505461287 w 111"/>
              <a:gd name="T51" fmla="*/ 24232130 h 62"/>
              <a:gd name="T52" fmla="*/ 926677153 w 111"/>
              <a:gd name="T53" fmla="*/ 0 h 62"/>
              <a:gd name="T54" fmla="*/ 1474259277 w 111"/>
              <a:gd name="T55" fmla="*/ 113088956 h 62"/>
              <a:gd name="T56" fmla="*/ 1474259277 w 111"/>
              <a:gd name="T57" fmla="*/ 105011579 h 62"/>
              <a:gd name="T58" fmla="*/ 1333852740 w 111"/>
              <a:gd name="T59" fmla="*/ 72699231 h 62"/>
              <a:gd name="T60" fmla="*/ 926677153 w 111"/>
              <a:gd name="T61" fmla="*/ 48467101 h 62"/>
              <a:gd name="T62" fmla="*/ 533541845 w 111"/>
              <a:gd name="T63" fmla="*/ 72699231 h 62"/>
              <a:gd name="T64" fmla="*/ 463336703 w 111"/>
              <a:gd name="T65" fmla="*/ 80776608 h 62"/>
              <a:gd name="T66" fmla="*/ 926677153 w 111"/>
              <a:gd name="T67" fmla="*/ 72699231 h 62"/>
              <a:gd name="T68" fmla="*/ 1024959106 w 111"/>
              <a:gd name="T69" fmla="*/ 72699231 h 62"/>
              <a:gd name="T70" fmla="*/ 954757711 w 111"/>
              <a:gd name="T71" fmla="*/ 121166333 h 62"/>
              <a:gd name="T72" fmla="*/ 870512290 w 111"/>
              <a:gd name="T73" fmla="*/ 169633434 h 62"/>
              <a:gd name="T74" fmla="*/ 1263647597 w 111"/>
              <a:gd name="T75" fmla="*/ 145401304 h 62"/>
              <a:gd name="T76" fmla="*/ 1474259277 w 111"/>
              <a:gd name="T77" fmla="*/ 113088956 h 62"/>
              <a:gd name="T78" fmla="*/ 435256145 w 111"/>
              <a:gd name="T79" fmla="*/ 452355824 h 62"/>
              <a:gd name="T80" fmla="*/ 435256145 w 111"/>
              <a:gd name="T81" fmla="*/ 290799766 h 62"/>
              <a:gd name="T82" fmla="*/ 154446817 w 111"/>
              <a:gd name="T83" fmla="*/ 258490260 h 62"/>
              <a:gd name="T84" fmla="*/ 84241674 w 111"/>
              <a:gd name="T85" fmla="*/ 242332665 h 62"/>
              <a:gd name="T86" fmla="*/ 84241674 w 111"/>
              <a:gd name="T87" fmla="*/ 363501840 h 62"/>
              <a:gd name="T88" fmla="*/ 182527375 w 111"/>
              <a:gd name="T89" fmla="*/ 420046318 h 62"/>
              <a:gd name="T90" fmla="*/ 435256145 w 111"/>
              <a:gd name="T91" fmla="*/ 452355824 h 62"/>
              <a:gd name="T92" fmla="*/ 182527375 w 111"/>
              <a:gd name="T93" fmla="*/ 210023159 h 62"/>
              <a:gd name="T94" fmla="*/ 463336703 w 111"/>
              <a:gd name="T95" fmla="*/ 242332665 h 62"/>
              <a:gd name="T96" fmla="*/ 519501566 w 111"/>
              <a:gd name="T97" fmla="*/ 201945782 h 62"/>
              <a:gd name="T98" fmla="*/ 140406538 w 111"/>
              <a:gd name="T99" fmla="*/ 201945782 h 62"/>
              <a:gd name="T100" fmla="*/ 182527375 w 111"/>
              <a:gd name="T101" fmla="*/ 210023159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
              <a:gd name="T154" fmla="*/ 0 h 62"/>
              <a:gd name="T155" fmla="*/ 111 w 111"/>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 h="62">
                <a:moveTo>
                  <a:pt x="66" y="0"/>
                </a:moveTo>
                <a:cubicBezTo>
                  <a:pt x="78" y="0"/>
                  <a:pt x="89" y="1"/>
                  <a:pt x="97" y="3"/>
                </a:cubicBezTo>
                <a:cubicBezTo>
                  <a:pt x="103" y="4"/>
                  <a:pt x="108" y="7"/>
                  <a:pt x="110" y="10"/>
                </a:cubicBezTo>
                <a:cubicBezTo>
                  <a:pt x="111" y="12"/>
                  <a:pt x="111" y="14"/>
                  <a:pt x="111" y="17"/>
                </a:cubicBezTo>
                <a:cubicBezTo>
                  <a:pt x="111" y="42"/>
                  <a:pt x="111" y="42"/>
                  <a:pt x="111" y="42"/>
                </a:cubicBezTo>
                <a:cubicBezTo>
                  <a:pt x="111" y="45"/>
                  <a:pt x="111" y="46"/>
                  <a:pt x="109" y="49"/>
                </a:cubicBezTo>
                <a:cubicBezTo>
                  <a:pt x="106" y="52"/>
                  <a:pt x="99" y="54"/>
                  <a:pt x="91" y="55"/>
                </a:cubicBezTo>
                <a:cubicBezTo>
                  <a:pt x="81" y="57"/>
                  <a:pt x="70" y="58"/>
                  <a:pt x="62" y="58"/>
                </a:cubicBezTo>
                <a:cubicBezTo>
                  <a:pt x="59" y="58"/>
                  <a:pt x="57" y="58"/>
                  <a:pt x="55" y="58"/>
                </a:cubicBezTo>
                <a:cubicBezTo>
                  <a:pt x="53" y="58"/>
                  <a:pt x="53" y="58"/>
                  <a:pt x="53" y="58"/>
                </a:cubicBezTo>
                <a:cubicBezTo>
                  <a:pt x="53" y="22"/>
                  <a:pt x="53" y="22"/>
                  <a:pt x="53" y="22"/>
                </a:cubicBezTo>
                <a:cubicBezTo>
                  <a:pt x="59" y="16"/>
                  <a:pt x="59" y="16"/>
                  <a:pt x="59" y="16"/>
                </a:cubicBezTo>
                <a:cubicBezTo>
                  <a:pt x="27" y="16"/>
                  <a:pt x="27" y="16"/>
                  <a:pt x="27" y="16"/>
                </a:cubicBezTo>
                <a:cubicBezTo>
                  <a:pt x="27" y="19"/>
                  <a:pt x="27" y="19"/>
                  <a:pt x="27" y="19"/>
                </a:cubicBezTo>
                <a:cubicBezTo>
                  <a:pt x="44" y="18"/>
                  <a:pt x="44" y="18"/>
                  <a:pt x="44" y="18"/>
                </a:cubicBezTo>
                <a:cubicBezTo>
                  <a:pt x="52" y="18"/>
                  <a:pt x="52" y="18"/>
                  <a:pt x="52" y="18"/>
                </a:cubicBezTo>
                <a:cubicBezTo>
                  <a:pt x="52" y="44"/>
                  <a:pt x="52" y="44"/>
                  <a:pt x="52" y="44"/>
                </a:cubicBezTo>
                <a:cubicBezTo>
                  <a:pt x="35" y="62"/>
                  <a:pt x="35" y="62"/>
                  <a:pt x="35" y="62"/>
                </a:cubicBezTo>
                <a:cubicBezTo>
                  <a:pt x="34" y="62"/>
                  <a:pt x="34" y="62"/>
                  <a:pt x="34" y="62"/>
                </a:cubicBezTo>
                <a:cubicBezTo>
                  <a:pt x="25" y="61"/>
                  <a:pt x="17" y="60"/>
                  <a:pt x="11" y="58"/>
                </a:cubicBezTo>
                <a:cubicBezTo>
                  <a:pt x="4" y="56"/>
                  <a:pt x="0" y="52"/>
                  <a:pt x="0" y="49"/>
                </a:cubicBezTo>
                <a:cubicBezTo>
                  <a:pt x="0" y="48"/>
                  <a:pt x="0" y="48"/>
                  <a:pt x="0" y="48"/>
                </a:cubicBezTo>
                <a:cubicBezTo>
                  <a:pt x="0" y="19"/>
                  <a:pt x="0" y="19"/>
                  <a:pt x="0" y="19"/>
                </a:cubicBezTo>
                <a:cubicBezTo>
                  <a:pt x="21" y="19"/>
                  <a:pt x="21" y="19"/>
                  <a:pt x="21" y="19"/>
                </a:cubicBezTo>
                <a:cubicBezTo>
                  <a:pt x="21" y="15"/>
                  <a:pt x="21" y="12"/>
                  <a:pt x="23" y="9"/>
                </a:cubicBezTo>
                <a:cubicBezTo>
                  <a:pt x="25" y="7"/>
                  <a:pt x="30" y="4"/>
                  <a:pt x="36" y="3"/>
                </a:cubicBezTo>
                <a:cubicBezTo>
                  <a:pt x="44" y="1"/>
                  <a:pt x="54" y="0"/>
                  <a:pt x="66" y="0"/>
                </a:cubicBezTo>
                <a:close/>
                <a:moveTo>
                  <a:pt x="105" y="14"/>
                </a:moveTo>
                <a:cubicBezTo>
                  <a:pt x="105" y="13"/>
                  <a:pt x="105" y="13"/>
                  <a:pt x="105" y="13"/>
                </a:cubicBezTo>
                <a:cubicBezTo>
                  <a:pt x="104" y="12"/>
                  <a:pt x="101" y="10"/>
                  <a:pt x="95" y="9"/>
                </a:cubicBezTo>
                <a:cubicBezTo>
                  <a:pt x="88" y="7"/>
                  <a:pt x="78" y="6"/>
                  <a:pt x="66" y="6"/>
                </a:cubicBezTo>
                <a:cubicBezTo>
                  <a:pt x="55" y="6"/>
                  <a:pt x="45" y="7"/>
                  <a:pt x="38" y="9"/>
                </a:cubicBezTo>
                <a:cubicBezTo>
                  <a:pt x="36" y="9"/>
                  <a:pt x="35" y="10"/>
                  <a:pt x="33" y="10"/>
                </a:cubicBezTo>
                <a:cubicBezTo>
                  <a:pt x="66" y="9"/>
                  <a:pt x="66" y="9"/>
                  <a:pt x="66" y="9"/>
                </a:cubicBezTo>
                <a:cubicBezTo>
                  <a:pt x="73" y="9"/>
                  <a:pt x="73" y="9"/>
                  <a:pt x="73" y="9"/>
                </a:cubicBezTo>
                <a:cubicBezTo>
                  <a:pt x="68" y="15"/>
                  <a:pt x="68" y="15"/>
                  <a:pt x="68" y="15"/>
                </a:cubicBezTo>
                <a:cubicBezTo>
                  <a:pt x="62" y="21"/>
                  <a:pt x="62" y="21"/>
                  <a:pt x="62" y="21"/>
                </a:cubicBezTo>
                <a:cubicBezTo>
                  <a:pt x="70" y="21"/>
                  <a:pt x="81" y="20"/>
                  <a:pt x="90" y="18"/>
                </a:cubicBezTo>
                <a:cubicBezTo>
                  <a:pt x="98" y="17"/>
                  <a:pt x="104" y="15"/>
                  <a:pt x="105" y="14"/>
                </a:cubicBezTo>
                <a:close/>
                <a:moveTo>
                  <a:pt x="31" y="56"/>
                </a:moveTo>
                <a:cubicBezTo>
                  <a:pt x="31" y="36"/>
                  <a:pt x="31" y="36"/>
                  <a:pt x="31" y="36"/>
                </a:cubicBezTo>
                <a:cubicBezTo>
                  <a:pt x="23" y="35"/>
                  <a:pt x="16" y="34"/>
                  <a:pt x="11" y="32"/>
                </a:cubicBezTo>
                <a:cubicBezTo>
                  <a:pt x="9" y="31"/>
                  <a:pt x="8" y="31"/>
                  <a:pt x="6" y="30"/>
                </a:cubicBezTo>
                <a:cubicBezTo>
                  <a:pt x="6" y="45"/>
                  <a:pt x="6" y="45"/>
                  <a:pt x="6" y="45"/>
                </a:cubicBezTo>
                <a:cubicBezTo>
                  <a:pt x="6" y="50"/>
                  <a:pt x="9" y="51"/>
                  <a:pt x="13" y="52"/>
                </a:cubicBezTo>
                <a:cubicBezTo>
                  <a:pt x="17" y="54"/>
                  <a:pt x="24" y="55"/>
                  <a:pt x="31" y="56"/>
                </a:cubicBezTo>
                <a:close/>
                <a:moveTo>
                  <a:pt x="13" y="26"/>
                </a:moveTo>
                <a:cubicBezTo>
                  <a:pt x="18" y="28"/>
                  <a:pt x="25" y="29"/>
                  <a:pt x="33" y="30"/>
                </a:cubicBezTo>
                <a:cubicBezTo>
                  <a:pt x="37" y="25"/>
                  <a:pt x="37" y="25"/>
                  <a:pt x="37" y="25"/>
                </a:cubicBezTo>
                <a:cubicBezTo>
                  <a:pt x="10" y="25"/>
                  <a:pt x="10" y="25"/>
                  <a:pt x="10" y="25"/>
                </a:cubicBezTo>
                <a:cubicBezTo>
                  <a:pt x="11" y="26"/>
                  <a:pt x="12" y="26"/>
                  <a:pt x="13" y="26"/>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59" name="Freeform 71">
            <a:extLst>
              <a:ext uri="{FF2B5EF4-FFF2-40B4-BE49-F238E27FC236}">
                <a16:creationId xmlns:a16="http://schemas.microsoft.com/office/drawing/2014/main" id="{556E561D-1737-46D1-B3FE-A5639E416653}"/>
              </a:ext>
            </a:extLst>
          </p:cNvPr>
          <p:cNvSpPr>
            <a:spLocks noEditPoints="1" noChangeArrowheads="1"/>
          </p:cNvSpPr>
          <p:nvPr/>
        </p:nvSpPr>
        <p:spPr bwMode="auto">
          <a:xfrm>
            <a:off x="7512050" y="4792663"/>
            <a:ext cx="409575" cy="303212"/>
          </a:xfrm>
          <a:custGeom>
            <a:avLst/>
            <a:gdLst>
              <a:gd name="T0" fmla="*/ 60483750 w 258"/>
              <a:gd name="T1" fmla="*/ 15552992 h 255"/>
              <a:gd name="T2" fmla="*/ 0 w 258"/>
              <a:gd name="T3" fmla="*/ 336503489 h 255"/>
              <a:gd name="T4" fmla="*/ 0 w 258"/>
              <a:gd name="T5" fmla="*/ 360539282 h 255"/>
              <a:gd name="T6" fmla="*/ 428426563 w 258"/>
              <a:gd name="T7" fmla="*/ 59383178 h 255"/>
              <a:gd name="T8" fmla="*/ 428426563 w 258"/>
              <a:gd name="T9" fmla="*/ 59383178 h 255"/>
              <a:gd name="T10" fmla="*/ 428426563 w 258"/>
              <a:gd name="T11" fmla="*/ 115937567 h 255"/>
              <a:gd name="T12" fmla="*/ 577116575 w 258"/>
              <a:gd name="T13" fmla="*/ 79177571 h 255"/>
              <a:gd name="T14" fmla="*/ 577116575 w 258"/>
              <a:gd name="T15" fmla="*/ 159768943 h 255"/>
              <a:gd name="T16" fmla="*/ 577116575 w 258"/>
              <a:gd name="T17" fmla="*/ 135731960 h 255"/>
              <a:gd name="T18" fmla="*/ 428426563 w 258"/>
              <a:gd name="T19" fmla="*/ 226221122 h 255"/>
              <a:gd name="T20" fmla="*/ 577116575 w 258"/>
              <a:gd name="T21" fmla="*/ 189459937 h 255"/>
              <a:gd name="T22" fmla="*/ 577116575 w 258"/>
              <a:gd name="T23" fmla="*/ 272878909 h 255"/>
              <a:gd name="T24" fmla="*/ 577116575 w 258"/>
              <a:gd name="T25" fmla="*/ 246015515 h 255"/>
              <a:gd name="T26" fmla="*/ 481350638 w 258"/>
              <a:gd name="T27" fmla="*/ 323778097 h 255"/>
              <a:gd name="T28" fmla="*/ 577116575 w 258"/>
              <a:gd name="T29" fmla="*/ 299742303 h 255"/>
              <a:gd name="T30" fmla="*/ 398184688 w 258"/>
              <a:gd name="T31" fmla="*/ 323778097 h 255"/>
              <a:gd name="T32" fmla="*/ 244455950 w 258"/>
              <a:gd name="T33" fmla="*/ 120180157 h 255"/>
              <a:gd name="T34" fmla="*/ 60483750 w 258"/>
              <a:gd name="T35" fmla="*/ 39588786 h 255"/>
              <a:gd name="T36" fmla="*/ 166330313 w 258"/>
              <a:gd name="T37" fmla="*/ 0 h 255"/>
              <a:gd name="T38" fmla="*/ 60483750 w 258"/>
              <a:gd name="T39" fmla="*/ 49485387 h 255"/>
              <a:gd name="T40" fmla="*/ 214214075 w 258"/>
              <a:gd name="T41" fmla="*/ 15552992 h 255"/>
              <a:gd name="T42" fmla="*/ 214214075 w 258"/>
              <a:gd name="T43" fmla="*/ 52312988 h 255"/>
              <a:gd name="T44" fmla="*/ 214214075 w 258"/>
              <a:gd name="T45" fmla="*/ 39588786 h 255"/>
              <a:gd name="T46" fmla="*/ 214214075 w 258"/>
              <a:gd name="T47" fmla="*/ 79177571 h 255"/>
              <a:gd name="T48" fmla="*/ 214214075 w 258"/>
              <a:gd name="T49" fmla="*/ 66452180 h 255"/>
              <a:gd name="T50" fmla="*/ 60483750 w 258"/>
              <a:gd name="T51" fmla="*/ 125835358 h 255"/>
              <a:gd name="T52" fmla="*/ 214214075 w 258"/>
              <a:gd name="T53" fmla="*/ 89074173 h 255"/>
              <a:gd name="T54" fmla="*/ 60483750 w 258"/>
              <a:gd name="T55" fmla="*/ 152698752 h 255"/>
              <a:gd name="T56" fmla="*/ 214214075 w 258"/>
              <a:gd name="T57" fmla="*/ 115937567 h 255"/>
              <a:gd name="T58" fmla="*/ 214214075 w 258"/>
              <a:gd name="T59" fmla="*/ 152698752 h 255"/>
              <a:gd name="T60" fmla="*/ 214214075 w 258"/>
              <a:gd name="T61" fmla="*/ 139974550 h 255"/>
              <a:gd name="T62" fmla="*/ 214214075 w 258"/>
              <a:gd name="T63" fmla="*/ 179562146 h 255"/>
              <a:gd name="T64" fmla="*/ 214214075 w 258"/>
              <a:gd name="T65" fmla="*/ 166837944 h 255"/>
              <a:gd name="T66" fmla="*/ 60483750 w 258"/>
              <a:gd name="T67" fmla="*/ 226221122 h 255"/>
              <a:gd name="T68" fmla="*/ 214214075 w 258"/>
              <a:gd name="T69" fmla="*/ 189459937 h 255"/>
              <a:gd name="T70" fmla="*/ 60483750 w 258"/>
              <a:gd name="T71" fmla="*/ 253084517 h 255"/>
              <a:gd name="T72" fmla="*/ 214214075 w 258"/>
              <a:gd name="T73" fmla="*/ 216323331 h 255"/>
              <a:gd name="T74" fmla="*/ 214214075 w 258"/>
              <a:gd name="T75" fmla="*/ 255912117 h 255"/>
              <a:gd name="T76" fmla="*/ 214214075 w 258"/>
              <a:gd name="T77" fmla="*/ 240359125 h 255"/>
              <a:gd name="T78" fmla="*/ 214214075 w 258"/>
              <a:gd name="T79" fmla="*/ 279947911 h 255"/>
              <a:gd name="T80" fmla="*/ 214214075 w 258"/>
              <a:gd name="T81" fmla="*/ 265809908 h 255"/>
              <a:gd name="T82" fmla="*/ 78125638 w 258"/>
              <a:gd name="T83" fmla="*/ 323778097 h 255"/>
              <a:gd name="T84" fmla="*/ 214214075 w 258"/>
              <a:gd name="T85" fmla="*/ 289845702 h 255"/>
              <a:gd name="T86" fmla="*/ 178931888 w 258"/>
              <a:gd name="T87" fmla="*/ 323778097 h 2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8"/>
              <a:gd name="T133" fmla="*/ 0 h 255"/>
              <a:gd name="T134" fmla="*/ 258 w 258"/>
              <a:gd name="T135" fmla="*/ 255 h 2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8" h="255">
                <a:moveTo>
                  <a:pt x="24" y="0"/>
                </a:moveTo>
                <a:lnTo>
                  <a:pt x="50" y="0"/>
                </a:lnTo>
                <a:lnTo>
                  <a:pt x="24" y="11"/>
                </a:lnTo>
                <a:lnTo>
                  <a:pt x="24" y="0"/>
                </a:lnTo>
                <a:close/>
                <a:moveTo>
                  <a:pt x="0" y="238"/>
                </a:moveTo>
                <a:lnTo>
                  <a:pt x="258" y="238"/>
                </a:lnTo>
                <a:lnTo>
                  <a:pt x="258" y="255"/>
                </a:lnTo>
                <a:lnTo>
                  <a:pt x="0" y="255"/>
                </a:lnTo>
                <a:lnTo>
                  <a:pt x="0" y="238"/>
                </a:lnTo>
                <a:close/>
                <a:moveTo>
                  <a:pt x="170" y="42"/>
                </a:moveTo>
                <a:lnTo>
                  <a:pt x="215" y="42"/>
                </a:lnTo>
                <a:lnTo>
                  <a:pt x="170" y="61"/>
                </a:lnTo>
                <a:lnTo>
                  <a:pt x="170" y="42"/>
                </a:lnTo>
                <a:close/>
                <a:moveTo>
                  <a:pt x="229" y="56"/>
                </a:moveTo>
                <a:lnTo>
                  <a:pt x="170" y="82"/>
                </a:lnTo>
                <a:lnTo>
                  <a:pt x="170" y="101"/>
                </a:lnTo>
                <a:lnTo>
                  <a:pt x="229" y="75"/>
                </a:lnTo>
                <a:lnTo>
                  <a:pt x="229" y="56"/>
                </a:lnTo>
                <a:close/>
                <a:moveTo>
                  <a:pt x="229" y="96"/>
                </a:moveTo>
                <a:lnTo>
                  <a:pt x="229" y="113"/>
                </a:lnTo>
                <a:lnTo>
                  <a:pt x="170" y="139"/>
                </a:lnTo>
                <a:lnTo>
                  <a:pt x="170" y="122"/>
                </a:lnTo>
                <a:lnTo>
                  <a:pt x="229" y="96"/>
                </a:lnTo>
                <a:close/>
                <a:moveTo>
                  <a:pt x="229" y="134"/>
                </a:moveTo>
                <a:lnTo>
                  <a:pt x="170" y="160"/>
                </a:lnTo>
                <a:lnTo>
                  <a:pt x="170" y="179"/>
                </a:lnTo>
                <a:lnTo>
                  <a:pt x="229" y="153"/>
                </a:lnTo>
                <a:lnTo>
                  <a:pt x="229" y="134"/>
                </a:lnTo>
                <a:close/>
                <a:moveTo>
                  <a:pt x="229" y="174"/>
                </a:moveTo>
                <a:lnTo>
                  <a:pt x="229" y="193"/>
                </a:lnTo>
                <a:lnTo>
                  <a:pt x="170" y="219"/>
                </a:lnTo>
                <a:lnTo>
                  <a:pt x="170" y="200"/>
                </a:lnTo>
                <a:lnTo>
                  <a:pt x="229" y="174"/>
                </a:lnTo>
                <a:close/>
                <a:moveTo>
                  <a:pt x="229" y="212"/>
                </a:moveTo>
                <a:lnTo>
                  <a:pt x="191" y="229"/>
                </a:lnTo>
                <a:lnTo>
                  <a:pt x="229" y="229"/>
                </a:lnTo>
                <a:lnTo>
                  <a:pt x="229" y="212"/>
                </a:lnTo>
                <a:close/>
                <a:moveTo>
                  <a:pt x="97" y="85"/>
                </a:moveTo>
                <a:lnTo>
                  <a:pt x="158" y="85"/>
                </a:lnTo>
                <a:lnTo>
                  <a:pt x="158" y="229"/>
                </a:lnTo>
                <a:lnTo>
                  <a:pt x="97" y="229"/>
                </a:lnTo>
                <a:lnTo>
                  <a:pt x="97" y="85"/>
                </a:lnTo>
                <a:close/>
                <a:moveTo>
                  <a:pt x="66" y="0"/>
                </a:moveTo>
                <a:lnTo>
                  <a:pt x="24" y="18"/>
                </a:lnTo>
                <a:lnTo>
                  <a:pt x="24" y="28"/>
                </a:lnTo>
                <a:lnTo>
                  <a:pt x="85" y="2"/>
                </a:lnTo>
                <a:lnTo>
                  <a:pt x="85" y="0"/>
                </a:lnTo>
                <a:lnTo>
                  <a:pt x="66" y="0"/>
                </a:lnTo>
                <a:close/>
                <a:moveTo>
                  <a:pt x="85" y="11"/>
                </a:moveTo>
                <a:lnTo>
                  <a:pt x="24" y="35"/>
                </a:lnTo>
                <a:lnTo>
                  <a:pt x="24" y="47"/>
                </a:lnTo>
                <a:lnTo>
                  <a:pt x="85" y="21"/>
                </a:lnTo>
                <a:lnTo>
                  <a:pt x="85" y="11"/>
                </a:lnTo>
                <a:close/>
                <a:moveTo>
                  <a:pt x="85" y="28"/>
                </a:moveTo>
                <a:lnTo>
                  <a:pt x="85" y="37"/>
                </a:lnTo>
                <a:lnTo>
                  <a:pt x="24" y="63"/>
                </a:lnTo>
                <a:lnTo>
                  <a:pt x="24" y="54"/>
                </a:lnTo>
                <a:lnTo>
                  <a:pt x="85" y="28"/>
                </a:lnTo>
                <a:close/>
                <a:moveTo>
                  <a:pt x="85" y="47"/>
                </a:moveTo>
                <a:lnTo>
                  <a:pt x="85" y="56"/>
                </a:lnTo>
                <a:lnTo>
                  <a:pt x="24" y="82"/>
                </a:lnTo>
                <a:lnTo>
                  <a:pt x="24" y="70"/>
                </a:lnTo>
                <a:lnTo>
                  <a:pt x="85" y="47"/>
                </a:lnTo>
                <a:close/>
                <a:moveTo>
                  <a:pt x="85" y="63"/>
                </a:moveTo>
                <a:lnTo>
                  <a:pt x="24" y="89"/>
                </a:lnTo>
                <a:lnTo>
                  <a:pt x="24" y="99"/>
                </a:lnTo>
                <a:lnTo>
                  <a:pt x="85" y="73"/>
                </a:lnTo>
                <a:lnTo>
                  <a:pt x="85" y="63"/>
                </a:lnTo>
                <a:close/>
                <a:moveTo>
                  <a:pt x="85" y="82"/>
                </a:moveTo>
                <a:lnTo>
                  <a:pt x="24" y="108"/>
                </a:lnTo>
                <a:lnTo>
                  <a:pt x="24" y="118"/>
                </a:lnTo>
                <a:lnTo>
                  <a:pt x="85" y="92"/>
                </a:lnTo>
                <a:lnTo>
                  <a:pt x="85" y="82"/>
                </a:lnTo>
                <a:close/>
                <a:moveTo>
                  <a:pt x="85" y="99"/>
                </a:moveTo>
                <a:lnTo>
                  <a:pt x="85" y="108"/>
                </a:lnTo>
                <a:lnTo>
                  <a:pt x="24" y="134"/>
                </a:lnTo>
                <a:lnTo>
                  <a:pt x="24" y="125"/>
                </a:lnTo>
                <a:lnTo>
                  <a:pt x="85" y="99"/>
                </a:lnTo>
                <a:close/>
                <a:moveTo>
                  <a:pt x="85" y="118"/>
                </a:moveTo>
                <a:lnTo>
                  <a:pt x="85" y="127"/>
                </a:lnTo>
                <a:lnTo>
                  <a:pt x="24" y="153"/>
                </a:lnTo>
                <a:lnTo>
                  <a:pt x="24" y="144"/>
                </a:lnTo>
                <a:lnTo>
                  <a:pt x="85" y="118"/>
                </a:lnTo>
                <a:close/>
                <a:moveTo>
                  <a:pt x="85" y="134"/>
                </a:moveTo>
                <a:lnTo>
                  <a:pt x="24" y="160"/>
                </a:lnTo>
                <a:lnTo>
                  <a:pt x="24" y="170"/>
                </a:lnTo>
                <a:lnTo>
                  <a:pt x="85" y="144"/>
                </a:lnTo>
                <a:lnTo>
                  <a:pt x="85" y="134"/>
                </a:lnTo>
                <a:close/>
                <a:moveTo>
                  <a:pt x="85" y="153"/>
                </a:moveTo>
                <a:lnTo>
                  <a:pt x="24" y="179"/>
                </a:lnTo>
                <a:lnTo>
                  <a:pt x="24" y="188"/>
                </a:lnTo>
                <a:lnTo>
                  <a:pt x="85" y="162"/>
                </a:lnTo>
                <a:lnTo>
                  <a:pt x="85" y="153"/>
                </a:lnTo>
                <a:close/>
                <a:moveTo>
                  <a:pt x="85" y="170"/>
                </a:moveTo>
                <a:lnTo>
                  <a:pt x="85" y="181"/>
                </a:lnTo>
                <a:lnTo>
                  <a:pt x="24" y="205"/>
                </a:lnTo>
                <a:lnTo>
                  <a:pt x="24" y="196"/>
                </a:lnTo>
                <a:lnTo>
                  <a:pt x="85" y="170"/>
                </a:lnTo>
                <a:close/>
                <a:moveTo>
                  <a:pt x="85" y="188"/>
                </a:moveTo>
                <a:lnTo>
                  <a:pt x="85" y="198"/>
                </a:lnTo>
                <a:lnTo>
                  <a:pt x="24" y="224"/>
                </a:lnTo>
                <a:lnTo>
                  <a:pt x="24" y="214"/>
                </a:lnTo>
                <a:lnTo>
                  <a:pt x="85" y="188"/>
                </a:lnTo>
                <a:close/>
                <a:moveTo>
                  <a:pt x="85" y="205"/>
                </a:moveTo>
                <a:lnTo>
                  <a:pt x="31" y="229"/>
                </a:lnTo>
                <a:lnTo>
                  <a:pt x="52" y="229"/>
                </a:lnTo>
                <a:lnTo>
                  <a:pt x="85" y="217"/>
                </a:lnTo>
                <a:lnTo>
                  <a:pt x="85" y="205"/>
                </a:lnTo>
                <a:close/>
                <a:moveTo>
                  <a:pt x="85" y="224"/>
                </a:moveTo>
                <a:lnTo>
                  <a:pt x="71" y="229"/>
                </a:lnTo>
                <a:lnTo>
                  <a:pt x="85" y="229"/>
                </a:lnTo>
                <a:lnTo>
                  <a:pt x="85" y="224"/>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60" name="Freeform 72">
            <a:extLst>
              <a:ext uri="{FF2B5EF4-FFF2-40B4-BE49-F238E27FC236}">
                <a16:creationId xmlns:a16="http://schemas.microsoft.com/office/drawing/2014/main" id="{AF3C5C76-9A2B-40B3-B31F-17C9BF94C545}"/>
              </a:ext>
            </a:extLst>
          </p:cNvPr>
          <p:cNvSpPr>
            <a:spLocks noEditPoints="1" noChangeArrowheads="1"/>
          </p:cNvSpPr>
          <p:nvPr/>
        </p:nvSpPr>
        <p:spPr bwMode="auto">
          <a:xfrm>
            <a:off x="4737100" y="2730500"/>
            <a:ext cx="377825" cy="254000"/>
          </a:xfrm>
          <a:custGeom>
            <a:avLst/>
            <a:gdLst>
              <a:gd name="T0" fmla="*/ 489784648 w 101"/>
              <a:gd name="T1" fmla="*/ 613299933 h 90"/>
              <a:gd name="T2" fmla="*/ 531768113 w 101"/>
              <a:gd name="T3" fmla="*/ 637195689 h 90"/>
              <a:gd name="T4" fmla="*/ 573751578 w 101"/>
              <a:gd name="T5" fmla="*/ 637195689 h 90"/>
              <a:gd name="T6" fmla="*/ 601736814 w 101"/>
              <a:gd name="T7" fmla="*/ 629231378 h 90"/>
              <a:gd name="T8" fmla="*/ 629725791 w 101"/>
              <a:gd name="T9" fmla="*/ 597371311 h 90"/>
              <a:gd name="T10" fmla="*/ 629725791 w 101"/>
              <a:gd name="T11" fmla="*/ 597371311 h 90"/>
              <a:gd name="T12" fmla="*/ 629725791 w 101"/>
              <a:gd name="T13" fmla="*/ 374350844 h 90"/>
              <a:gd name="T14" fmla="*/ 405821458 w 101"/>
              <a:gd name="T15" fmla="*/ 414178044 h 90"/>
              <a:gd name="T16" fmla="*/ 0 w 101"/>
              <a:gd name="T17" fmla="*/ 414178044 h 90"/>
              <a:gd name="T18" fmla="*/ 601736814 w 101"/>
              <a:gd name="T19" fmla="*/ 47788689 h 90"/>
              <a:gd name="T20" fmla="*/ 629725791 w 101"/>
              <a:gd name="T21" fmla="*/ 0 h 90"/>
              <a:gd name="T22" fmla="*/ 769663193 w 101"/>
              <a:gd name="T23" fmla="*/ 0 h 90"/>
              <a:gd name="T24" fmla="*/ 783657681 w 101"/>
              <a:gd name="T25" fmla="*/ 47788689 h 90"/>
              <a:gd name="T26" fmla="*/ 1413383472 w 101"/>
              <a:gd name="T27" fmla="*/ 414178044 h 90"/>
              <a:gd name="T28" fmla="*/ 993567525 w 101"/>
              <a:gd name="T29" fmla="*/ 414178044 h 90"/>
              <a:gd name="T30" fmla="*/ 783657681 w 101"/>
              <a:gd name="T31" fmla="*/ 374350844 h 90"/>
              <a:gd name="T32" fmla="*/ 783657681 w 101"/>
              <a:gd name="T33" fmla="*/ 597371311 h 90"/>
              <a:gd name="T34" fmla="*/ 783657681 w 101"/>
              <a:gd name="T35" fmla="*/ 597371311 h 90"/>
              <a:gd name="T36" fmla="*/ 685700003 w 101"/>
              <a:gd name="T37" fmla="*/ 700915822 h 90"/>
              <a:gd name="T38" fmla="*/ 587742325 w 101"/>
              <a:gd name="T39" fmla="*/ 716844444 h 90"/>
              <a:gd name="T40" fmla="*/ 489784648 w 101"/>
              <a:gd name="T41" fmla="*/ 708880133 h 90"/>
              <a:gd name="T42" fmla="*/ 349847246 w 101"/>
              <a:gd name="T43" fmla="*/ 629231378 h 90"/>
              <a:gd name="T44" fmla="*/ 489784648 w 101"/>
              <a:gd name="T45" fmla="*/ 613299933 h 90"/>
              <a:gd name="T46" fmla="*/ 993567525 w 101"/>
              <a:gd name="T47" fmla="*/ 342493600 h 90"/>
              <a:gd name="T48" fmla="*/ 1105515950 w 101"/>
              <a:gd name="T49" fmla="*/ 326562156 h 90"/>
              <a:gd name="T50" fmla="*/ 797652169 w 101"/>
              <a:gd name="T51" fmla="*/ 103544511 h 90"/>
              <a:gd name="T52" fmla="*/ 993567525 w 101"/>
              <a:gd name="T53" fmla="*/ 342493600 h 90"/>
              <a:gd name="T54" fmla="*/ 139937402 w 101"/>
              <a:gd name="T55" fmla="*/ 318597844 h 90"/>
              <a:gd name="T56" fmla="*/ 279878545 w 101"/>
              <a:gd name="T57" fmla="*/ 310633533 h 90"/>
              <a:gd name="T58" fmla="*/ 447804924 w 101"/>
              <a:gd name="T59" fmla="*/ 127440267 h 90"/>
              <a:gd name="T60" fmla="*/ 139937402 w 101"/>
              <a:gd name="T61" fmla="*/ 318597844 h 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1"/>
              <a:gd name="T94" fmla="*/ 0 h 90"/>
              <a:gd name="T95" fmla="*/ 101 w 101"/>
              <a:gd name="T96" fmla="*/ 90 h 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1" h="90">
                <a:moveTo>
                  <a:pt x="35" y="77"/>
                </a:moveTo>
                <a:cubicBezTo>
                  <a:pt x="36" y="78"/>
                  <a:pt x="37" y="79"/>
                  <a:pt x="38" y="80"/>
                </a:cubicBezTo>
                <a:cubicBezTo>
                  <a:pt x="39" y="80"/>
                  <a:pt x="40" y="80"/>
                  <a:pt x="41" y="80"/>
                </a:cubicBezTo>
                <a:cubicBezTo>
                  <a:pt x="42" y="80"/>
                  <a:pt x="43" y="80"/>
                  <a:pt x="43" y="79"/>
                </a:cubicBezTo>
                <a:cubicBezTo>
                  <a:pt x="44" y="78"/>
                  <a:pt x="45" y="77"/>
                  <a:pt x="45" y="75"/>
                </a:cubicBezTo>
                <a:cubicBezTo>
                  <a:pt x="45" y="75"/>
                  <a:pt x="45" y="75"/>
                  <a:pt x="45" y="75"/>
                </a:cubicBezTo>
                <a:cubicBezTo>
                  <a:pt x="45" y="47"/>
                  <a:pt x="45" y="47"/>
                  <a:pt x="45" y="47"/>
                </a:cubicBezTo>
                <a:cubicBezTo>
                  <a:pt x="38" y="47"/>
                  <a:pt x="34" y="49"/>
                  <a:pt x="29" y="52"/>
                </a:cubicBezTo>
                <a:cubicBezTo>
                  <a:pt x="18" y="47"/>
                  <a:pt x="8" y="47"/>
                  <a:pt x="0" y="52"/>
                </a:cubicBezTo>
                <a:cubicBezTo>
                  <a:pt x="2" y="26"/>
                  <a:pt x="16" y="9"/>
                  <a:pt x="43" y="6"/>
                </a:cubicBezTo>
                <a:cubicBezTo>
                  <a:pt x="45" y="0"/>
                  <a:pt x="45" y="0"/>
                  <a:pt x="45" y="0"/>
                </a:cubicBezTo>
                <a:cubicBezTo>
                  <a:pt x="55" y="0"/>
                  <a:pt x="55" y="0"/>
                  <a:pt x="55" y="0"/>
                </a:cubicBezTo>
                <a:cubicBezTo>
                  <a:pt x="56" y="6"/>
                  <a:pt x="56" y="6"/>
                  <a:pt x="56" y="6"/>
                </a:cubicBezTo>
                <a:cubicBezTo>
                  <a:pt x="84" y="9"/>
                  <a:pt x="98" y="26"/>
                  <a:pt x="101" y="52"/>
                </a:cubicBezTo>
                <a:cubicBezTo>
                  <a:pt x="92" y="47"/>
                  <a:pt x="82" y="47"/>
                  <a:pt x="71" y="52"/>
                </a:cubicBezTo>
                <a:cubicBezTo>
                  <a:pt x="67" y="49"/>
                  <a:pt x="62" y="47"/>
                  <a:pt x="56" y="47"/>
                </a:cubicBezTo>
                <a:cubicBezTo>
                  <a:pt x="56" y="75"/>
                  <a:pt x="56" y="75"/>
                  <a:pt x="56" y="75"/>
                </a:cubicBezTo>
                <a:cubicBezTo>
                  <a:pt x="56" y="75"/>
                  <a:pt x="56" y="75"/>
                  <a:pt x="56" y="75"/>
                </a:cubicBezTo>
                <a:cubicBezTo>
                  <a:pt x="55" y="81"/>
                  <a:pt x="53" y="85"/>
                  <a:pt x="49" y="88"/>
                </a:cubicBezTo>
                <a:cubicBezTo>
                  <a:pt x="47" y="89"/>
                  <a:pt x="44" y="90"/>
                  <a:pt x="42" y="90"/>
                </a:cubicBezTo>
                <a:cubicBezTo>
                  <a:pt x="40" y="90"/>
                  <a:pt x="37" y="90"/>
                  <a:pt x="35" y="89"/>
                </a:cubicBezTo>
                <a:cubicBezTo>
                  <a:pt x="30" y="88"/>
                  <a:pt x="26" y="84"/>
                  <a:pt x="25" y="79"/>
                </a:cubicBezTo>
                <a:cubicBezTo>
                  <a:pt x="35" y="77"/>
                  <a:pt x="35" y="77"/>
                  <a:pt x="35" y="77"/>
                </a:cubicBezTo>
                <a:close/>
                <a:moveTo>
                  <a:pt x="71" y="43"/>
                </a:moveTo>
                <a:cubicBezTo>
                  <a:pt x="74" y="42"/>
                  <a:pt x="76" y="42"/>
                  <a:pt x="79" y="41"/>
                </a:cubicBezTo>
                <a:cubicBezTo>
                  <a:pt x="77" y="23"/>
                  <a:pt x="68" y="16"/>
                  <a:pt x="57" y="13"/>
                </a:cubicBezTo>
                <a:cubicBezTo>
                  <a:pt x="67" y="20"/>
                  <a:pt x="73" y="29"/>
                  <a:pt x="71" y="43"/>
                </a:cubicBezTo>
                <a:close/>
                <a:moveTo>
                  <a:pt x="10" y="40"/>
                </a:moveTo>
                <a:cubicBezTo>
                  <a:pt x="13" y="40"/>
                  <a:pt x="16" y="40"/>
                  <a:pt x="20" y="39"/>
                </a:cubicBezTo>
                <a:cubicBezTo>
                  <a:pt x="24" y="31"/>
                  <a:pt x="28" y="24"/>
                  <a:pt x="32" y="16"/>
                </a:cubicBezTo>
                <a:cubicBezTo>
                  <a:pt x="20" y="19"/>
                  <a:pt x="13" y="28"/>
                  <a:pt x="10" y="4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61" name="Freeform 73">
            <a:extLst>
              <a:ext uri="{FF2B5EF4-FFF2-40B4-BE49-F238E27FC236}">
                <a16:creationId xmlns:a16="http://schemas.microsoft.com/office/drawing/2014/main" id="{1DEE3CA8-656E-455C-8125-8DC1C6F7BEDD}"/>
              </a:ext>
            </a:extLst>
          </p:cNvPr>
          <p:cNvSpPr>
            <a:spLocks noEditPoints="1" noChangeArrowheads="1"/>
          </p:cNvSpPr>
          <p:nvPr/>
        </p:nvSpPr>
        <p:spPr bwMode="auto">
          <a:xfrm>
            <a:off x="4068763" y="2740025"/>
            <a:ext cx="352425" cy="228600"/>
          </a:xfrm>
          <a:custGeom>
            <a:avLst/>
            <a:gdLst>
              <a:gd name="T0" fmla="*/ 56226784 w 94"/>
              <a:gd name="T1" fmla="*/ 151333200 h 81"/>
              <a:gd name="T2" fmla="*/ 646598647 w 94"/>
              <a:gd name="T3" fmla="*/ 151333200 h 81"/>
              <a:gd name="T4" fmla="*/ 702825431 w 94"/>
              <a:gd name="T5" fmla="*/ 135404578 h 81"/>
              <a:gd name="T6" fmla="*/ 1026126629 w 94"/>
              <a:gd name="T7" fmla="*/ 0 h 81"/>
              <a:gd name="T8" fmla="*/ 1026126629 w 94"/>
              <a:gd name="T9" fmla="*/ 262842022 h 81"/>
              <a:gd name="T10" fmla="*/ 1026126629 w 94"/>
              <a:gd name="T11" fmla="*/ 525686867 h 81"/>
              <a:gd name="T12" fmla="*/ 702825431 w 94"/>
              <a:gd name="T13" fmla="*/ 398246600 h 81"/>
              <a:gd name="T14" fmla="*/ 646598647 w 94"/>
              <a:gd name="T15" fmla="*/ 374350844 h 81"/>
              <a:gd name="T16" fmla="*/ 477922043 w 94"/>
              <a:gd name="T17" fmla="*/ 374350844 h 81"/>
              <a:gd name="T18" fmla="*/ 562260345 w 94"/>
              <a:gd name="T19" fmla="*/ 557546933 h 81"/>
              <a:gd name="T20" fmla="*/ 632542888 w 94"/>
              <a:gd name="T21" fmla="*/ 557546933 h 81"/>
              <a:gd name="T22" fmla="*/ 632542888 w 94"/>
              <a:gd name="T23" fmla="*/ 645160000 h 81"/>
              <a:gd name="T24" fmla="*/ 604431370 w 94"/>
              <a:gd name="T25" fmla="*/ 645160000 h 81"/>
              <a:gd name="T26" fmla="*/ 295185931 w 94"/>
              <a:gd name="T27" fmla="*/ 645160000 h 81"/>
              <a:gd name="T28" fmla="*/ 154620845 w 94"/>
              <a:gd name="T29" fmla="*/ 374350844 h 81"/>
              <a:gd name="T30" fmla="*/ 56226784 w 94"/>
              <a:gd name="T31" fmla="*/ 374350844 h 81"/>
              <a:gd name="T32" fmla="*/ 56226784 w 94"/>
              <a:gd name="T33" fmla="*/ 151333200 h 81"/>
              <a:gd name="T34" fmla="*/ 1222918499 w 94"/>
              <a:gd name="T35" fmla="*/ 183193267 h 81"/>
              <a:gd name="T36" fmla="*/ 1321312560 w 94"/>
              <a:gd name="T37" fmla="*/ 262842022 h 81"/>
              <a:gd name="T38" fmla="*/ 1222918499 w 94"/>
              <a:gd name="T39" fmla="*/ 350457911 h 81"/>
              <a:gd name="T40" fmla="*/ 1222918499 w 94"/>
              <a:gd name="T41" fmla="*/ 525686867 h 81"/>
              <a:gd name="T42" fmla="*/ 1096409172 w 94"/>
              <a:gd name="T43" fmla="*/ 525686867 h 81"/>
              <a:gd name="T44" fmla="*/ 1096409172 w 94"/>
              <a:gd name="T45" fmla="*/ 7964311 h 81"/>
              <a:gd name="T46" fmla="*/ 1222918499 w 94"/>
              <a:gd name="T47" fmla="*/ 7964311 h 81"/>
              <a:gd name="T48" fmla="*/ 1222918499 w 94"/>
              <a:gd name="T49" fmla="*/ 183193267 h 81"/>
              <a:gd name="T50" fmla="*/ 646598647 w 94"/>
              <a:gd name="T51" fmla="*/ 390282289 h 81"/>
              <a:gd name="T52" fmla="*/ 520089319 w 94"/>
              <a:gd name="T53" fmla="*/ 390282289 h 81"/>
              <a:gd name="T54" fmla="*/ 562260345 w 94"/>
              <a:gd name="T55" fmla="*/ 485862489 h 81"/>
              <a:gd name="T56" fmla="*/ 604431370 w 94"/>
              <a:gd name="T57" fmla="*/ 485862489 h 81"/>
              <a:gd name="T58" fmla="*/ 604431370 w 94"/>
              <a:gd name="T59" fmla="*/ 454002422 h 81"/>
              <a:gd name="T60" fmla="*/ 646598647 w 94"/>
              <a:gd name="T61" fmla="*/ 390282289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7"/>
                  <a:pt x="50" y="17"/>
                  <a:pt x="50" y="17"/>
                </a:cubicBezTo>
                <a:cubicBezTo>
                  <a:pt x="73" y="0"/>
                  <a:pt x="73" y="0"/>
                  <a:pt x="73" y="0"/>
                </a:cubicBezTo>
                <a:cubicBezTo>
                  <a:pt x="73" y="33"/>
                  <a:pt x="73" y="33"/>
                  <a:pt x="73" y="33"/>
                </a:cubicBezTo>
                <a:cubicBezTo>
                  <a:pt x="73" y="66"/>
                  <a:pt x="73" y="66"/>
                  <a:pt x="73" y="66"/>
                </a:cubicBezTo>
                <a:cubicBezTo>
                  <a:pt x="50" y="50"/>
                  <a:pt x="50" y="50"/>
                  <a:pt x="50" y="50"/>
                </a:cubicBezTo>
                <a:cubicBezTo>
                  <a:pt x="46" y="47"/>
                  <a:pt x="46" y="47"/>
                  <a:pt x="46" y="47"/>
                </a:cubicBezTo>
                <a:cubicBezTo>
                  <a:pt x="34" y="47"/>
                  <a:pt x="34" y="47"/>
                  <a:pt x="34"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8"/>
                  <a:pt x="0" y="29"/>
                  <a:pt x="4" y="19"/>
                </a:cubicBezTo>
                <a:close/>
                <a:moveTo>
                  <a:pt x="87" y="23"/>
                </a:moveTo>
                <a:cubicBezTo>
                  <a:pt x="91" y="25"/>
                  <a:pt x="94" y="29"/>
                  <a:pt x="94" y="33"/>
                </a:cubicBezTo>
                <a:cubicBezTo>
                  <a:pt x="94" y="38"/>
                  <a:pt x="91" y="42"/>
                  <a:pt x="87" y="44"/>
                </a:cubicBezTo>
                <a:cubicBezTo>
                  <a:pt x="87" y="66"/>
                  <a:pt x="87" y="66"/>
                  <a:pt x="87" y="66"/>
                </a:cubicBezTo>
                <a:cubicBezTo>
                  <a:pt x="78" y="66"/>
                  <a:pt x="78" y="66"/>
                  <a:pt x="78" y="66"/>
                </a:cubicBezTo>
                <a:cubicBezTo>
                  <a:pt x="78" y="1"/>
                  <a:pt x="78" y="1"/>
                  <a:pt x="78" y="1"/>
                </a:cubicBezTo>
                <a:cubicBezTo>
                  <a:pt x="87" y="1"/>
                  <a:pt x="87" y="1"/>
                  <a:pt x="87" y="1"/>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62" name="Freeform 74">
            <a:extLst>
              <a:ext uri="{FF2B5EF4-FFF2-40B4-BE49-F238E27FC236}">
                <a16:creationId xmlns:a16="http://schemas.microsoft.com/office/drawing/2014/main" id="{0616C3F5-603D-493A-A368-FA0A6CC08C40}"/>
              </a:ext>
            </a:extLst>
          </p:cNvPr>
          <p:cNvSpPr>
            <a:spLocks noEditPoints="1" noChangeArrowheads="1"/>
          </p:cNvSpPr>
          <p:nvPr/>
        </p:nvSpPr>
        <p:spPr bwMode="auto">
          <a:xfrm>
            <a:off x="8243888" y="684213"/>
            <a:ext cx="360362" cy="274637"/>
          </a:xfrm>
          <a:custGeom>
            <a:avLst/>
            <a:gdLst>
              <a:gd name="T0" fmla="*/ 84546180 w 96"/>
              <a:gd name="T1" fmla="*/ 321995068 h 98"/>
              <a:gd name="T2" fmla="*/ 1056810364 w 96"/>
              <a:gd name="T3" fmla="*/ 321995068 h 98"/>
              <a:gd name="T4" fmla="*/ 1099081577 w 96"/>
              <a:gd name="T5" fmla="*/ 321995068 h 98"/>
              <a:gd name="T6" fmla="*/ 1282261840 w 96"/>
              <a:gd name="T7" fmla="*/ 361262554 h 98"/>
              <a:gd name="T8" fmla="*/ 1352716365 w 96"/>
              <a:gd name="T9" fmla="*/ 471212636 h 98"/>
              <a:gd name="T10" fmla="*/ 1282261840 w 96"/>
              <a:gd name="T11" fmla="*/ 573310342 h 98"/>
              <a:gd name="T12" fmla="*/ 1099081577 w 96"/>
              <a:gd name="T13" fmla="*/ 612577829 h 98"/>
              <a:gd name="T14" fmla="*/ 972264184 w 96"/>
              <a:gd name="T15" fmla="*/ 596870274 h 98"/>
              <a:gd name="T16" fmla="*/ 887721757 w 96"/>
              <a:gd name="T17" fmla="*/ 667552870 h 98"/>
              <a:gd name="T18" fmla="*/ 944084626 w 96"/>
              <a:gd name="T19" fmla="*/ 667552870 h 98"/>
              <a:gd name="T20" fmla="*/ 1183627758 w 96"/>
              <a:gd name="T21" fmla="*/ 667552870 h 98"/>
              <a:gd name="T22" fmla="*/ 1000447495 w 96"/>
              <a:gd name="T23" fmla="*/ 769647773 h 98"/>
              <a:gd name="T24" fmla="*/ 239543132 w 96"/>
              <a:gd name="T25" fmla="*/ 769647773 h 98"/>
              <a:gd name="T26" fmla="*/ 183180263 w 96"/>
              <a:gd name="T27" fmla="*/ 769647773 h 98"/>
              <a:gd name="T28" fmla="*/ 0 w 96"/>
              <a:gd name="T29" fmla="*/ 667552870 h 98"/>
              <a:gd name="T30" fmla="*/ 239543132 w 96"/>
              <a:gd name="T31" fmla="*/ 667552870 h 98"/>
              <a:gd name="T32" fmla="*/ 295906001 w 96"/>
              <a:gd name="T33" fmla="*/ 667552870 h 98"/>
              <a:gd name="T34" fmla="*/ 84546180 w 96"/>
              <a:gd name="T35" fmla="*/ 321995068 h 98"/>
              <a:gd name="T36" fmla="*/ 803175576 w 96"/>
              <a:gd name="T37" fmla="*/ 274875206 h 98"/>
              <a:gd name="T38" fmla="*/ 774992265 w 96"/>
              <a:gd name="T39" fmla="*/ 47122665 h 98"/>
              <a:gd name="T40" fmla="*/ 803175576 w 96"/>
              <a:gd name="T41" fmla="*/ 274875206 h 98"/>
              <a:gd name="T42" fmla="*/ 619995313 w 96"/>
              <a:gd name="T43" fmla="*/ 235607719 h 98"/>
              <a:gd name="T44" fmla="*/ 605903658 w 96"/>
              <a:gd name="T45" fmla="*/ 0 h 98"/>
              <a:gd name="T46" fmla="*/ 619995313 w 96"/>
              <a:gd name="T47" fmla="*/ 235607719 h 98"/>
              <a:gd name="T48" fmla="*/ 436815051 w 96"/>
              <a:gd name="T49" fmla="*/ 267020027 h 98"/>
              <a:gd name="T50" fmla="*/ 422723395 w 96"/>
              <a:gd name="T51" fmla="*/ 31415110 h 98"/>
              <a:gd name="T52" fmla="*/ 436815051 w 96"/>
              <a:gd name="T53" fmla="*/ 267020027 h 98"/>
              <a:gd name="T54" fmla="*/ 225451476 w 96"/>
              <a:gd name="T55" fmla="*/ 416237595 h 98"/>
              <a:gd name="T56" fmla="*/ 366360526 w 96"/>
              <a:gd name="T57" fmla="*/ 620430205 h 98"/>
              <a:gd name="T58" fmla="*/ 479086264 w 96"/>
              <a:gd name="T59" fmla="*/ 581162719 h 98"/>
              <a:gd name="T60" fmla="*/ 352268870 w 96"/>
              <a:gd name="T61" fmla="*/ 400530040 h 98"/>
              <a:gd name="T62" fmla="*/ 225451476 w 96"/>
              <a:gd name="T63" fmla="*/ 416237595 h 98"/>
              <a:gd name="T64" fmla="*/ 1099081577 w 96"/>
              <a:gd name="T65" fmla="*/ 392677664 h 98"/>
              <a:gd name="T66" fmla="*/ 1028627053 w 96"/>
              <a:gd name="T67" fmla="*/ 534040054 h 98"/>
              <a:gd name="T68" fmla="*/ 1099081577 w 96"/>
              <a:gd name="T69" fmla="*/ 541895232 h 98"/>
              <a:gd name="T70" fmla="*/ 1197719414 w 96"/>
              <a:gd name="T71" fmla="*/ 526187677 h 98"/>
              <a:gd name="T72" fmla="*/ 1239990627 w 96"/>
              <a:gd name="T73" fmla="*/ 471212636 h 98"/>
              <a:gd name="T74" fmla="*/ 1197719414 w 96"/>
              <a:gd name="T75" fmla="*/ 416237595 h 98"/>
              <a:gd name="T76" fmla="*/ 1099081577 w 96"/>
              <a:gd name="T77" fmla="*/ 392677664 h 98"/>
              <a:gd name="T78" fmla="*/ 1099081577 w 96"/>
              <a:gd name="T79" fmla="*/ 392677664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
              <a:gd name="T121" fmla="*/ 0 h 98"/>
              <a:gd name="T122" fmla="*/ 96 w 96"/>
              <a:gd name="T123" fmla="*/ 98 h 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 h="98">
                <a:moveTo>
                  <a:pt x="6" y="41"/>
                </a:moveTo>
                <a:cubicBezTo>
                  <a:pt x="29" y="41"/>
                  <a:pt x="52" y="41"/>
                  <a:pt x="75" y="41"/>
                </a:cubicBezTo>
                <a:cubicBezTo>
                  <a:pt x="76" y="41"/>
                  <a:pt x="77" y="41"/>
                  <a:pt x="78" y="41"/>
                </a:cubicBezTo>
                <a:cubicBezTo>
                  <a:pt x="83" y="41"/>
                  <a:pt x="88" y="43"/>
                  <a:pt x="91" y="46"/>
                </a:cubicBezTo>
                <a:cubicBezTo>
                  <a:pt x="94" y="50"/>
                  <a:pt x="96" y="54"/>
                  <a:pt x="96" y="60"/>
                </a:cubicBezTo>
                <a:cubicBezTo>
                  <a:pt x="96" y="65"/>
                  <a:pt x="94" y="69"/>
                  <a:pt x="91" y="73"/>
                </a:cubicBezTo>
                <a:cubicBezTo>
                  <a:pt x="88" y="76"/>
                  <a:pt x="83" y="78"/>
                  <a:pt x="78" y="78"/>
                </a:cubicBezTo>
                <a:cubicBezTo>
                  <a:pt x="75" y="78"/>
                  <a:pt x="71" y="77"/>
                  <a:pt x="69" y="76"/>
                </a:cubicBezTo>
                <a:cubicBezTo>
                  <a:pt x="67" y="79"/>
                  <a:pt x="65" y="82"/>
                  <a:pt x="63" y="85"/>
                </a:cubicBezTo>
                <a:cubicBezTo>
                  <a:pt x="67" y="85"/>
                  <a:pt x="67" y="85"/>
                  <a:pt x="67" y="85"/>
                </a:cubicBezTo>
                <a:cubicBezTo>
                  <a:pt x="84" y="85"/>
                  <a:pt x="84" y="85"/>
                  <a:pt x="84" y="85"/>
                </a:cubicBezTo>
                <a:cubicBezTo>
                  <a:pt x="71" y="98"/>
                  <a:pt x="71" y="98"/>
                  <a:pt x="71" y="98"/>
                </a:cubicBezTo>
                <a:cubicBezTo>
                  <a:pt x="17" y="98"/>
                  <a:pt x="17" y="98"/>
                  <a:pt x="17" y="98"/>
                </a:cubicBezTo>
                <a:cubicBezTo>
                  <a:pt x="13" y="98"/>
                  <a:pt x="13" y="98"/>
                  <a:pt x="13" y="98"/>
                </a:cubicBezTo>
                <a:cubicBezTo>
                  <a:pt x="0" y="85"/>
                  <a:pt x="0" y="85"/>
                  <a:pt x="0" y="85"/>
                </a:cubicBezTo>
                <a:cubicBezTo>
                  <a:pt x="17" y="85"/>
                  <a:pt x="17" y="85"/>
                  <a:pt x="17" y="85"/>
                </a:cubicBezTo>
                <a:cubicBezTo>
                  <a:pt x="21" y="85"/>
                  <a:pt x="21" y="85"/>
                  <a:pt x="21" y="85"/>
                </a:cubicBezTo>
                <a:cubicBezTo>
                  <a:pt x="12" y="72"/>
                  <a:pt x="6" y="58"/>
                  <a:pt x="6" y="41"/>
                </a:cubicBezTo>
                <a:close/>
                <a:moveTo>
                  <a:pt x="57" y="35"/>
                </a:moveTo>
                <a:cubicBezTo>
                  <a:pt x="43" y="15"/>
                  <a:pt x="59" y="19"/>
                  <a:pt x="55" y="6"/>
                </a:cubicBezTo>
                <a:cubicBezTo>
                  <a:pt x="64" y="18"/>
                  <a:pt x="51" y="18"/>
                  <a:pt x="57" y="35"/>
                </a:cubicBezTo>
                <a:close/>
                <a:moveTo>
                  <a:pt x="44" y="30"/>
                </a:moveTo>
                <a:cubicBezTo>
                  <a:pt x="38" y="12"/>
                  <a:pt x="51" y="12"/>
                  <a:pt x="43" y="0"/>
                </a:cubicBezTo>
                <a:cubicBezTo>
                  <a:pt x="47" y="13"/>
                  <a:pt x="30" y="9"/>
                  <a:pt x="44" y="30"/>
                </a:cubicBezTo>
                <a:close/>
                <a:moveTo>
                  <a:pt x="31" y="34"/>
                </a:moveTo>
                <a:cubicBezTo>
                  <a:pt x="17" y="14"/>
                  <a:pt x="34" y="18"/>
                  <a:pt x="30" y="4"/>
                </a:cubicBezTo>
                <a:cubicBezTo>
                  <a:pt x="38" y="16"/>
                  <a:pt x="25" y="17"/>
                  <a:pt x="31" y="34"/>
                </a:cubicBezTo>
                <a:close/>
                <a:moveTo>
                  <a:pt x="16" y="53"/>
                </a:moveTo>
                <a:cubicBezTo>
                  <a:pt x="17" y="62"/>
                  <a:pt x="21" y="72"/>
                  <a:pt x="26" y="79"/>
                </a:cubicBezTo>
                <a:cubicBezTo>
                  <a:pt x="34" y="74"/>
                  <a:pt x="34" y="74"/>
                  <a:pt x="34" y="74"/>
                </a:cubicBezTo>
                <a:cubicBezTo>
                  <a:pt x="30" y="68"/>
                  <a:pt x="26" y="59"/>
                  <a:pt x="25" y="51"/>
                </a:cubicBezTo>
                <a:cubicBezTo>
                  <a:pt x="16" y="53"/>
                  <a:pt x="16" y="53"/>
                  <a:pt x="16" y="53"/>
                </a:cubicBezTo>
                <a:close/>
                <a:moveTo>
                  <a:pt x="78" y="50"/>
                </a:moveTo>
                <a:cubicBezTo>
                  <a:pt x="77" y="56"/>
                  <a:pt x="75" y="62"/>
                  <a:pt x="73" y="68"/>
                </a:cubicBezTo>
                <a:cubicBezTo>
                  <a:pt x="74" y="69"/>
                  <a:pt x="76" y="69"/>
                  <a:pt x="78" y="69"/>
                </a:cubicBezTo>
                <a:cubicBezTo>
                  <a:pt x="81" y="69"/>
                  <a:pt x="83" y="68"/>
                  <a:pt x="85" y="67"/>
                </a:cubicBezTo>
                <a:cubicBezTo>
                  <a:pt x="87" y="65"/>
                  <a:pt x="88" y="62"/>
                  <a:pt x="88" y="60"/>
                </a:cubicBezTo>
                <a:cubicBezTo>
                  <a:pt x="88" y="57"/>
                  <a:pt x="87" y="54"/>
                  <a:pt x="85" y="53"/>
                </a:cubicBezTo>
                <a:cubicBezTo>
                  <a:pt x="83" y="51"/>
                  <a:pt x="81" y="50"/>
                  <a:pt x="78" y="50"/>
                </a:cubicBezTo>
                <a:cubicBezTo>
                  <a:pt x="78" y="50"/>
                  <a:pt x="78" y="50"/>
                  <a:pt x="78" y="5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63" name="Freeform 75">
            <a:extLst>
              <a:ext uri="{FF2B5EF4-FFF2-40B4-BE49-F238E27FC236}">
                <a16:creationId xmlns:a16="http://schemas.microsoft.com/office/drawing/2014/main" id="{05AF84AE-B43B-4239-9FE6-F1E071F01175}"/>
              </a:ext>
            </a:extLst>
          </p:cNvPr>
          <p:cNvSpPr>
            <a:spLocks noEditPoints="1" noChangeArrowheads="1"/>
          </p:cNvSpPr>
          <p:nvPr/>
        </p:nvSpPr>
        <p:spPr bwMode="auto">
          <a:xfrm>
            <a:off x="1943100" y="2255838"/>
            <a:ext cx="371475" cy="192087"/>
          </a:xfrm>
          <a:custGeom>
            <a:avLst/>
            <a:gdLst>
              <a:gd name="T0" fmla="*/ 140796530 w 99"/>
              <a:gd name="T1" fmla="*/ 143633054 h 68"/>
              <a:gd name="T2" fmla="*/ 84478668 w 99"/>
              <a:gd name="T3" fmla="*/ 207468084 h 68"/>
              <a:gd name="T4" fmla="*/ 788453811 w 99"/>
              <a:gd name="T5" fmla="*/ 462813853 h 68"/>
              <a:gd name="T6" fmla="*/ 1112286205 w 99"/>
              <a:gd name="T7" fmla="*/ 446853683 h 68"/>
              <a:gd name="T8" fmla="*/ 1196761120 w 99"/>
              <a:gd name="T9" fmla="*/ 502711453 h 68"/>
              <a:gd name="T10" fmla="*/ 1154521786 w 99"/>
              <a:gd name="T11" fmla="*/ 526648883 h 68"/>
              <a:gd name="T12" fmla="*/ 56317861 w 99"/>
              <a:gd name="T13" fmla="*/ 526648883 h 68"/>
              <a:gd name="T14" fmla="*/ 0 w 99"/>
              <a:gd name="T15" fmla="*/ 502711453 h 68"/>
              <a:gd name="T16" fmla="*/ 0 w 99"/>
              <a:gd name="T17" fmla="*/ 175550569 h 68"/>
              <a:gd name="T18" fmla="*/ 816614618 w 99"/>
              <a:gd name="T19" fmla="*/ 87775285 h 68"/>
              <a:gd name="T20" fmla="*/ 858853952 w 99"/>
              <a:gd name="T21" fmla="*/ 135652969 h 68"/>
              <a:gd name="T22" fmla="*/ 802536091 w 99"/>
              <a:gd name="T23" fmla="*/ 167570484 h 68"/>
              <a:gd name="T24" fmla="*/ 788453811 w 99"/>
              <a:gd name="T25" fmla="*/ 127672884 h 68"/>
              <a:gd name="T26" fmla="*/ 774375284 w 99"/>
              <a:gd name="T27" fmla="*/ 151610314 h 68"/>
              <a:gd name="T28" fmla="*/ 858853952 w 99"/>
              <a:gd name="T29" fmla="*/ 215448169 h 68"/>
              <a:gd name="T30" fmla="*/ 872932480 w 99"/>
              <a:gd name="T31" fmla="*/ 255345769 h 68"/>
              <a:gd name="T32" fmla="*/ 816614618 w 99"/>
              <a:gd name="T33" fmla="*/ 311203538 h 68"/>
              <a:gd name="T34" fmla="*/ 816614618 w 99"/>
              <a:gd name="T35" fmla="*/ 87775285 h 68"/>
              <a:gd name="T36" fmla="*/ 197114391 w 99"/>
              <a:gd name="T37" fmla="*/ 63835030 h 68"/>
              <a:gd name="T38" fmla="*/ 197114391 w 99"/>
              <a:gd name="T39" fmla="*/ 398975998 h 68"/>
              <a:gd name="T40" fmla="*/ 253432252 w 99"/>
              <a:gd name="T41" fmla="*/ 414936168 h 68"/>
              <a:gd name="T42" fmla="*/ 1351636177 w 99"/>
              <a:gd name="T43" fmla="*/ 422916253 h 68"/>
              <a:gd name="T44" fmla="*/ 1393875511 w 99"/>
              <a:gd name="T45" fmla="*/ 398975998 h 68"/>
              <a:gd name="T46" fmla="*/ 1393875511 w 99"/>
              <a:gd name="T47" fmla="*/ 55857770 h 68"/>
              <a:gd name="T48" fmla="*/ 971489675 w 99"/>
              <a:gd name="T49" fmla="*/ 39897600 h 68"/>
              <a:gd name="T50" fmla="*/ 971489675 w 99"/>
              <a:gd name="T51" fmla="*/ 87775285 h 68"/>
              <a:gd name="T52" fmla="*/ 281589307 w 99"/>
              <a:gd name="T53" fmla="*/ 167570484 h 68"/>
              <a:gd name="T54" fmla="*/ 422385836 w 99"/>
              <a:gd name="T55" fmla="*/ 335140968 h 68"/>
              <a:gd name="T56" fmla="*/ 1154521786 w 99"/>
              <a:gd name="T57" fmla="*/ 367058483 h 68"/>
              <a:gd name="T58" fmla="*/ 1309396843 w 99"/>
              <a:gd name="T59" fmla="*/ 191507914 h 68"/>
              <a:gd name="T60" fmla="*/ 971489675 w 99"/>
              <a:gd name="T61" fmla="*/ 87775285 h 68"/>
              <a:gd name="T62" fmla="*/ 281589307 w 99"/>
              <a:gd name="T63" fmla="*/ 359078398 h 68"/>
              <a:gd name="T64" fmla="*/ 281589307 w 99"/>
              <a:gd name="T65" fmla="*/ 359078398 h 68"/>
              <a:gd name="T66" fmla="*/ 760296757 w 99"/>
              <a:gd name="T67" fmla="*/ 287263284 h 68"/>
              <a:gd name="T68" fmla="*/ 703978895 w 99"/>
              <a:gd name="T69" fmla="*/ 215448169 h 68"/>
              <a:gd name="T70" fmla="*/ 774375284 w 99"/>
              <a:gd name="T71" fmla="*/ 263325854 h 68"/>
              <a:gd name="T72" fmla="*/ 802536091 w 99"/>
              <a:gd name="T73" fmla="*/ 263325854 h 68"/>
              <a:gd name="T74" fmla="*/ 788453811 w 99"/>
              <a:gd name="T75" fmla="*/ 223428254 h 68"/>
              <a:gd name="T76" fmla="*/ 703978895 w 99"/>
              <a:gd name="T77" fmla="*/ 159590399 h 68"/>
              <a:gd name="T78" fmla="*/ 760296757 w 99"/>
              <a:gd name="T79" fmla="*/ 111712715 h 68"/>
              <a:gd name="T80" fmla="*/ 633578755 w 99"/>
              <a:gd name="T81" fmla="*/ 199487999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
              <a:gd name="T124" fmla="*/ 0 h 68"/>
              <a:gd name="T125" fmla="*/ 99 w 99"/>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 h="68">
                <a:moveTo>
                  <a:pt x="2" y="21"/>
                </a:moveTo>
                <a:cubicBezTo>
                  <a:pt x="4" y="20"/>
                  <a:pt x="7" y="19"/>
                  <a:pt x="10" y="18"/>
                </a:cubicBezTo>
                <a:cubicBezTo>
                  <a:pt x="10" y="24"/>
                  <a:pt x="10" y="24"/>
                  <a:pt x="10" y="24"/>
                </a:cubicBezTo>
                <a:cubicBezTo>
                  <a:pt x="9" y="25"/>
                  <a:pt x="7" y="25"/>
                  <a:pt x="6" y="26"/>
                </a:cubicBezTo>
                <a:cubicBezTo>
                  <a:pt x="6" y="59"/>
                  <a:pt x="6" y="59"/>
                  <a:pt x="6" y="59"/>
                </a:cubicBezTo>
                <a:cubicBezTo>
                  <a:pt x="21" y="53"/>
                  <a:pt x="39" y="55"/>
                  <a:pt x="56" y="58"/>
                </a:cubicBezTo>
                <a:cubicBezTo>
                  <a:pt x="64" y="59"/>
                  <a:pt x="71" y="60"/>
                  <a:pt x="79" y="60"/>
                </a:cubicBezTo>
                <a:cubicBezTo>
                  <a:pt x="79" y="56"/>
                  <a:pt x="79" y="56"/>
                  <a:pt x="79" y="56"/>
                </a:cubicBezTo>
                <a:cubicBezTo>
                  <a:pt x="85" y="56"/>
                  <a:pt x="85" y="56"/>
                  <a:pt x="85" y="56"/>
                </a:cubicBezTo>
                <a:cubicBezTo>
                  <a:pt x="85" y="63"/>
                  <a:pt x="85" y="63"/>
                  <a:pt x="85" y="63"/>
                </a:cubicBezTo>
                <a:cubicBezTo>
                  <a:pt x="85" y="66"/>
                  <a:pt x="85" y="66"/>
                  <a:pt x="85" y="66"/>
                </a:cubicBezTo>
                <a:cubicBezTo>
                  <a:pt x="82" y="66"/>
                  <a:pt x="82" y="66"/>
                  <a:pt x="82" y="66"/>
                </a:cubicBezTo>
                <a:cubicBezTo>
                  <a:pt x="73" y="66"/>
                  <a:pt x="64" y="65"/>
                  <a:pt x="55" y="64"/>
                </a:cubicBezTo>
                <a:cubicBezTo>
                  <a:pt x="37" y="61"/>
                  <a:pt x="19" y="59"/>
                  <a:pt x="4" y="66"/>
                </a:cubicBezTo>
                <a:cubicBezTo>
                  <a:pt x="0" y="68"/>
                  <a:pt x="0" y="68"/>
                  <a:pt x="0" y="68"/>
                </a:cubicBezTo>
                <a:cubicBezTo>
                  <a:pt x="0" y="63"/>
                  <a:pt x="0" y="63"/>
                  <a:pt x="0" y="63"/>
                </a:cubicBezTo>
                <a:cubicBezTo>
                  <a:pt x="0" y="24"/>
                  <a:pt x="0" y="24"/>
                  <a:pt x="0" y="24"/>
                </a:cubicBezTo>
                <a:cubicBezTo>
                  <a:pt x="0" y="22"/>
                  <a:pt x="0" y="22"/>
                  <a:pt x="0" y="22"/>
                </a:cubicBezTo>
                <a:cubicBezTo>
                  <a:pt x="2" y="21"/>
                  <a:pt x="2" y="21"/>
                  <a:pt x="2" y="21"/>
                </a:cubicBezTo>
                <a:close/>
                <a:moveTo>
                  <a:pt x="58" y="11"/>
                </a:moveTo>
                <a:cubicBezTo>
                  <a:pt x="58" y="14"/>
                  <a:pt x="58" y="14"/>
                  <a:pt x="58" y="14"/>
                </a:cubicBezTo>
                <a:cubicBezTo>
                  <a:pt x="60" y="14"/>
                  <a:pt x="61" y="15"/>
                  <a:pt x="61" y="17"/>
                </a:cubicBezTo>
                <a:cubicBezTo>
                  <a:pt x="61" y="21"/>
                  <a:pt x="61" y="21"/>
                  <a:pt x="61" y="21"/>
                </a:cubicBezTo>
                <a:cubicBezTo>
                  <a:pt x="57" y="21"/>
                  <a:pt x="57" y="21"/>
                  <a:pt x="57" y="21"/>
                </a:cubicBezTo>
                <a:cubicBezTo>
                  <a:pt x="57" y="17"/>
                  <a:pt x="57" y="17"/>
                  <a:pt x="57" y="17"/>
                </a:cubicBezTo>
                <a:cubicBezTo>
                  <a:pt x="57" y="17"/>
                  <a:pt x="57" y="16"/>
                  <a:pt x="56" y="16"/>
                </a:cubicBezTo>
                <a:cubicBezTo>
                  <a:pt x="55" y="16"/>
                  <a:pt x="55" y="17"/>
                  <a:pt x="55" y="18"/>
                </a:cubicBezTo>
                <a:cubicBezTo>
                  <a:pt x="55" y="19"/>
                  <a:pt x="55" y="19"/>
                  <a:pt x="55" y="19"/>
                </a:cubicBezTo>
                <a:cubicBezTo>
                  <a:pt x="55" y="20"/>
                  <a:pt x="56" y="21"/>
                  <a:pt x="57" y="22"/>
                </a:cubicBezTo>
                <a:cubicBezTo>
                  <a:pt x="59" y="25"/>
                  <a:pt x="61" y="26"/>
                  <a:pt x="61" y="27"/>
                </a:cubicBezTo>
                <a:cubicBezTo>
                  <a:pt x="62" y="27"/>
                  <a:pt x="62" y="28"/>
                  <a:pt x="62" y="29"/>
                </a:cubicBezTo>
                <a:cubicBezTo>
                  <a:pt x="62" y="32"/>
                  <a:pt x="62" y="32"/>
                  <a:pt x="62" y="32"/>
                </a:cubicBezTo>
                <a:cubicBezTo>
                  <a:pt x="62" y="35"/>
                  <a:pt x="61" y="36"/>
                  <a:pt x="58" y="36"/>
                </a:cubicBezTo>
                <a:cubicBezTo>
                  <a:pt x="58" y="39"/>
                  <a:pt x="58" y="39"/>
                  <a:pt x="58" y="39"/>
                </a:cubicBezTo>
                <a:cubicBezTo>
                  <a:pt x="64" y="38"/>
                  <a:pt x="67" y="32"/>
                  <a:pt x="67" y="25"/>
                </a:cubicBezTo>
                <a:cubicBezTo>
                  <a:pt x="67" y="18"/>
                  <a:pt x="64" y="13"/>
                  <a:pt x="58" y="11"/>
                </a:cubicBezTo>
                <a:close/>
                <a:moveTo>
                  <a:pt x="15" y="7"/>
                </a:moveTo>
                <a:cubicBezTo>
                  <a:pt x="14" y="8"/>
                  <a:pt x="14" y="8"/>
                  <a:pt x="14" y="8"/>
                </a:cubicBezTo>
                <a:cubicBezTo>
                  <a:pt x="14" y="10"/>
                  <a:pt x="14" y="10"/>
                  <a:pt x="14" y="10"/>
                </a:cubicBezTo>
                <a:cubicBezTo>
                  <a:pt x="14" y="50"/>
                  <a:pt x="14" y="50"/>
                  <a:pt x="14" y="50"/>
                </a:cubicBezTo>
                <a:cubicBezTo>
                  <a:pt x="14" y="54"/>
                  <a:pt x="14" y="54"/>
                  <a:pt x="14" y="54"/>
                </a:cubicBezTo>
                <a:cubicBezTo>
                  <a:pt x="18" y="52"/>
                  <a:pt x="18" y="52"/>
                  <a:pt x="18" y="52"/>
                </a:cubicBezTo>
                <a:cubicBezTo>
                  <a:pt x="33" y="45"/>
                  <a:pt x="51" y="47"/>
                  <a:pt x="69" y="50"/>
                </a:cubicBezTo>
                <a:cubicBezTo>
                  <a:pt x="78" y="51"/>
                  <a:pt x="87" y="53"/>
                  <a:pt x="96" y="53"/>
                </a:cubicBezTo>
                <a:cubicBezTo>
                  <a:pt x="99" y="53"/>
                  <a:pt x="99" y="53"/>
                  <a:pt x="99" y="53"/>
                </a:cubicBezTo>
                <a:cubicBezTo>
                  <a:pt x="99" y="50"/>
                  <a:pt x="99" y="50"/>
                  <a:pt x="99" y="50"/>
                </a:cubicBezTo>
                <a:cubicBezTo>
                  <a:pt x="99" y="10"/>
                  <a:pt x="99" y="10"/>
                  <a:pt x="99" y="10"/>
                </a:cubicBezTo>
                <a:cubicBezTo>
                  <a:pt x="99" y="7"/>
                  <a:pt x="99" y="7"/>
                  <a:pt x="99" y="7"/>
                </a:cubicBezTo>
                <a:cubicBezTo>
                  <a:pt x="96" y="7"/>
                  <a:pt x="96" y="7"/>
                  <a:pt x="96" y="7"/>
                </a:cubicBezTo>
                <a:cubicBezTo>
                  <a:pt x="87" y="7"/>
                  <a:pt x="78" y="6"/>
                  <a:pt x="69" y="5"/>
                </a:cubicBezTo>
                <a:cubicBezTo>
                  <a:pt x="51" y="2"/>
                  <a:pt x="32" y="0"/>
                  <a:pt x="15" y="7"/>
                </a:cubicBezTo>
                <a:close/>
                <a:moveTo>
                  <a:pt x="69" y="11"/>
                </a:moveTo>
                <a:cubicBezTo>
                  <a:pt x="55" y="9"/>
                  <a:pt x="41" y="7"/>
                  <a:pt x="29" y="9"/>
                </a:cubicBezTo>
                <a:cubicBezTo>
                  <a:pt x="30" y="15"/>
                  <a:pt x="27" y="22"/>
                  <a:pt x="20" y="21"/>
                </a:cubicBezTo>
                <a:cubicBezTo>
                  <a:pt x="20" y="32"/>
                  <a:pt x="20" y="32"/>
                  <a:pt x="20" y="32"/>
                </a:cubicBezTo>
                <a:cubicBezTo>
                  <a:pt x="26" y="32"/>
                  <a:pt x="30" y="37"/>
                  <a:pt x="30" y="42"/>
                </a:cubicBezTo>
                <a:cubicBezTo>
                  <a:pt x="43" y="40"/>
                  <a:pt x="56" y="42"/>
                  <a:pt x="69" y="44"/>
                </a:cubicBezTo>
                <a:cubicBezTo>
                  <a:pt x="74" y="45"/>
                  <a:pt x="78" y="45"/>
                  <a:pt x="82" y="46"/>
                </a:cubicBezTo>
                <a:cubicBezTo>
                  <a:pt x="82" y="40"/>
                  <a:pt x="86" y="34"/>
                  <a:pt x="93" y="34"/>
                </a:cubicBezTo>
                <a:cubicBezTo>
                  <a:pt x="93" y="24"/>
                  <a:pt x="93" y="24"/>
                  <a:pt x="93" y="24"/>
                </a:cubicBezTo>
                <a:cubicBezTo>
                  <a:pt x="86" y="24"/>
                  <a:pt x="83" y="18"/>
                  <a:pt x="83" y="12"/>
                </a:cubicBezTo>
                <a:cubicBezTo>
                  <a:pt x="78" y="12"/>
                  <a:pt x="73" y="11"/>
                  <a:pt x="69" y="11"/>
                </a:cubicBezTo>
                <a:close/>
                <a:moveTo>
                  <a:pt x="20" y="45"/>
                </a:moveTo>
                <a:cubicBezTo>
                  <a:pt x="20" y="45"/>
                  <a:pt x="20" y="45"/>
                  <a:pt x="20" y="45"/>
                </a:cubicBezTo>
                <a:cubicBezTo>
                  <a:pt x="20" y="45"/>
                  <a:pt x="20" y="45"/>
                  <a:pt x="20" y="45"/>
                </a:cubicBezTo>
                <a:cubicBezTo>
                  <a:pt x="20" y="45"/>
                  <a:pt x="20" y="45"/>
                  <a:pt x="20" y="45"/>
                </a:cubicBezTo>
                <a:close/>
                <a:moveTo>
                  <a:pt x="54" y="39"/>
                </a:moveTo>
                <a:cubicBezTo>
                  <a:pt x="54" y="36"/>
                  <a:pt x="54" y="36"/>
                  <a:pt x="54" y="36"/>
                </a:cubicBezTo>
                <a:cubicBezTo>
                  <a:pt x="52" y="36"/>
                  <a:pt x="50" y="34"/>
                  <a:pt x="50" y="32"/>
                </a:cubicBezTo>
                <a:cubicBezTo>
                  <a:pt x="50" y="27"/>
                  <a:pt x="50" y="27"/>
                  <a:pt x="50" y="27"/>
                </a:cubicBezTo>
                <a:cubicBezTo>
                  <a:pt x="55" y="27"/>
                  <a:pt x="55" y="27"/>
                  <a:pt x="55" y="27"/>
                </a:cubicBezTo>
                <a:cubicBezTo>
                  <a:pt x="55" y="33"/>
                  <a:pt x="55" y="33"/>
                  <a:pt x="55" y="33"/>
                </a:cubicBezTo>
                <a:cubicBezTo>
                  <a:pt x="55" y="33"/>
                  <a:pt x="55" y="33"/>
                  <a:pt x="56" y="33"/>
                </a:cubicBezTo>
                <a:cubicBezTo>
                  <a:pt x="56" y="33"/>
                  <a:pt x="57" y="33"/>
                  <a:pt x="57" y="33"/>
                </a:cubicBezTo>
                <a:cubicBezTo>
                  <a:pt x="57" y="30"/>
                  <a:pt x="57" y="30"/>
                  <a:pt x="57" y="30"/>
                </a:cubicBezTo>
                <a:cubicBezTo>
                  <a:pt x="57" y="29"/>
                  <a:pt x="57" y="29"/>
                  <a:pt x="56" y="28"/>
                </a:cubicBezTo>
                <a:cubicBezTo>
                  <a:pt x="56" y="28"/>
                  <a:pt x="54" y="26"/>
                  <a:pt x="52" y="24"/>
                </a:cubicBezTo>
                <a:cubicBezTo>
                  <a:pt x="51" y="23"/>
                  <a:pt x="50" y="21"/>
                  <a:pt x="50" y="20"/>
                </a:cubicBezTo>
                <a:cubicBezTo>
                  <a:pt x="50" y="18"/>
                  <a:pt x="50" y="18"/>
                  <a:pt x="50" y="18"/>
                </a:cubicBezTo>
                <a:cubicBezTo>
                  <a:pt x="50" y="16"/>
                  <a:pt x="52" y="14"/>
                  <a:pt x="54" y="14"/>
                </a:cubicBezTo>
                <a:cubicBezTo>
                  <a:pt x="54" y="11"/>
                  <a:pt x="54" y="11"/>
                  <a:pt x="54" y="11"/>
                </a:cubicBezTo>
                <a:cubicBezTo>
                  <a:pt x="49" y="13"/>
                  <a:pt x="45" y="18"/>
                  <a:pt x="45" y="25"/>
                </a:cubicBezTo>
                <a:cubicBezTo>
                  <a:pt x="45" y="32"/>
                  <a:pt x="49" y="38"/>
                  <a:pt x="54" y="39"/>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64" name="Freeform 76">
            <a:extLst>
              <a:ext uri="{FF2B5EF4-FFF2-40B4-BE49-F238E27FC236}">
                <a16:creationId xmlns:a16="http://schemas.microsoft.com/office/drawing/2014/main" id="{38536F42-97C1-44DC-9072-FD5004F4F2E7}"/>
              </a:ext>
            </a:extLst>
          </p:cNvPr>
          <p:cNvSpPr>
            <a:spLocks noEditPoints="1" noChangeArrowheads="1"/>
          </p:cNvSpPr>
          <p:nvPr/>
        </p:nvSpPr>
        <p:spPr bwMode="auto">
          <a:xfrm>
            <a:off x="2640013" y="3236913"/>
            <a:ext cx="368300" cy="273050"/>
          </a:xfrm>
          <a:custGeom>
            <a:avLst/>
            <a:gdLst>
              <a:gd name="T0" fmla="*/ 536703296 w 98"/>
              <a:gd name="T1" fmla="*/ 134706543 h 97"/>
              <a:gd name="T2" fmla="*/ 861551412 w 98"/>
              <a:gd name="T3" fmla="*/ 134706543 h 97"/>
              <a:gd name="T4" fmla="*/ 1214645884 w 98"/>
              <a:gd name="T5" fmla="*/ 261489007 h 97"/>
              <a:gd name="T6" fmla="*/ 1257019174 w 98"/>
              <a:gd name="T7" fmla="*/ 625991052 h 97"/>
              <a:gd name="T8" fmla="*/ 692065765 w 98"/>
              <a:gd name="T9" fmla="*/ 768621675 h 97"/>
              <a:gd name="T10" fmla="*/ 141239292 w 98"/>
              <a:gd name="T11" fmla="*/ 625991052 h 97"/>
              <a:gd name="T12" fmla="*/ 169485647 w 98"/>
              <a:gd name="T13" fmla="*/ 261489007 h 97"/>
              <a:gd name="T14" fmla="*/ 536703296 w 98"/>
              <a:gd name="T15" fmla="*/ 134706543 h 97"/>
              <a:gd name="T16" fmla="*/ 593199764 w 98"/>
              <a:gd name="T17" fmla="*/ 602218812 h 97"/>
              <a:gd name="T18" fmla="*/ 593199764 w 98"/>
              <a:gd name="T19" fmla="*/ 633915132 h 97"/>
              <a:gd name="T20" fmla="*/ 805054944 w 98"/>
              <a:gd name="T21" fmla="*/ 633915132 h 97"/>
              <a:gd name="T22" fmla="*/ 805054944 w 98"/>
              <a:gd name="T23" fmla="*/ 602218812 h 97"/>
              <a:gd name="T24" fmla="*/ 593199764 w 98"/>
              <a:gd name="T25" fmla="*/ 602218812 h 97"/>
              <a:gd name="T26" fmla="*/ 706188943 w 98"/>
              <a:gd name="T27" fmla="*/ 554674333 h 97"/>
              <a:gd name="T28" fmla="*/ 790931766 w 98"/>
              <a:gd name="T29" fmla="*/ 475436349 h 97"/>
              <a:gd name="T30" fmla="*/ 621446119 w 98"/>
              <a:gd name="T31" fmla="*/ 475436349 h 97"/>
              <a:gd name="T32" fmla="*/ 706188943 w 98"/>
              <a:gd name="T33" fmla="*/ 554674333 h 97"/>
              <a:gd name="T34" fmla="*/ 692065765 w 98"/>
              <a:gd name="T35" fmla="*/ 681459611 h 97"/>
              <a:gd name="T36" fmla="*/ 974540591 w 98"/>
              <a:gd name="T37" fmla="*/ 610142892 h 97"/>
              <a:gd name="T38" fmla="*/ 833305057 w 98"/>
              <a:gd name="T39" fmla="*/ 451664109 h 97"/>
              <a:gd name="T40" fmla="*/ 692065765 w 98"/>
              <a:gd name="T41" fmla="*/ 435815949 h 97"/>
              <a:gd name="T42" fmla="*/ 550826473 w 98"/>
              <a:gd name="T43" fmla="*/ 451664109 h 97"/>
              <a:gd name="T44" fmla="*/ 409590940 w 98"/>
              <a:gd name="T45" fmla="*/ 610142892 h 97"/>
              <a:gd name="T46" fmla="*/ 692065765 w 98"/>
              <a:gd name="T47" fmla="*/ 681459611 h 97"/>
              <a:gd name="T48" fmla="*/ 367217649 w 98"/>
              <a:gd name="T49" fmla="*/ 340729806 h 97"/>
              <a:gd name="T50" fmla="*/ 409590940 w 98"/>
              <a:gd name="T51" fmla="*/ 404119630 h 97"/>
              <a:gd name="T52" fmla="*/ 593199764 w 98"/>
              <a:gd name="T53" fmla="*/ 404119630 h 97"/>
              <a:gd name="T54" fmla="*/ 494333763 w 98"/>
              <a:gd name="T55" fmla="*/ 340729806 h 97"/>
              <a:gd name="T56" fmla="*/ 367217649 w 98"/>
              <a:gd name="T57" fmla="*/ 340729806 h 97"/>
              <a:gd name="T58" fmla="*/ 1045160237 w 98"/>
              <a:gd name="T59" fmla="*/ 340729806 h 97"/>
              <a:gd name="T60" fmla="*/ 918047881 w 98"/>
              <a:gd name="T61" fmla="*/ 340729806 h 97"/>
              <a:gd name="T62" fmla="*/ 819178121 w 98"/>
              <a:gd name="T63" fmla="*/ 404119630 h 97"/>
              <a:gd name="T64" fmla="*/ 1002790704 w 98"/>
              <a:gd name="T65" fmla="*/ 404119630 h 97"/>
              <a:gd name="T66" fmla="*/ 1045160237 w 98"/>
              <a:gd name="T67" fmla="*/ 340729806 h 97"/>
              <a:gd name="T68" fmla="*/ 946294236 w 98"/>
              <a:gd name="T69" fmla="*/ 166402863 h 97"/>
              <a:gd name="T70" fmla="*/ 1115779883 w 98"/>
              <a:gd name="T71" fmla="*/ 229795502 h 97"/>
              <a:gd name="T72" fmla="*/ 1115779883 w 98"/>
              <a:gd name="T73" fmla="*/ 150554703 h 97"/>
              <a:gd name="T74" fmla="*/ 946294236 w 98"/>
              <a:gd name="T75" fmla="*/ 166402863 h 97"/>
              <a:gd name="T76" fmla="*/ 268351648 w 98"/>
              <a:gd name="T77" fmla="*/ 229795502 h 97"/>
              <a:gd name="T78" fmla="*/ 437837295 w 98"/>
              <a:gd name="T79" fmla="*/ 166402863 h 97"/>
              <a:gd name="T80" fmla="*/ 268351648 w 98"/>
              <a:gd name="T81" fmla="*/ 229795502 h 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
              <a:gd name="T124" fmla="*/ 0 h 97"/>
              <a:gd name="T125" fmla="*/ 98 w 98"/>
              <a:gd name="T126" fmla="*/ 97 h 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 h="97">
                <a:moveTo>
                  <a:pt x="38" y="17"/>
                </a:moveTo>
                <a:cubicBezTo>
                  <a:pt x="61" y="17"/>
                  <a:pt x="61" y="17"/>
                  <a:pt x="61" y="17"/>
                </a:cubicBezTo>
                <a:cubicBezTo>
                  <a:pt x="71" y="0"/>
                  <a:pt x="98" y="9"/>
                  <a:pt x="86" y="33"/>
                </a:cubicBezTo>
                <a:cubicBezTo>
                  <a:pt x="88" y="48"/>
                  <a:pt x="89" y="63"/>
                  <a:pt x="89" y="79"/>
                </a:cubicBezTo>
                <a:cubicBezTo>
                  <a:pt x="76" y="90"/>
                  <a:pt x="63" y="94"/>
                  <a:pt x="49" y="97"/>
                </a:cubicBezTo>
                <a:cubicBezTo>
                  <a:pt x="35" y="94"/>
                  <a:pt x="22" y="90"/>
                  <a:pt x="10" y="79"/>
                </a:cubicBezTo>
                <a:cubicBezTo>
                  <a:pt x="10" y="63"/>
                  <a:pt x="10" y="48"/>
                  <a:pt x="12" y="33"/>
                </a:cubicBezTo>
                <a:cubicBezTo>
                  <a:pt x="0" y="9"/>
                  <a:pt x="27" y="0"/>
                  <a:pt x="38" y="17"/>
                </a:cubicBezTo>
                <a:close/>
                <a:moveTo>
                  <a:pt x="42" y="76"/>
                </a:moveTo>
                <a:cubicBezTo>
                  <a:pt x="42" y="80"/>
                  <a:pt x="42" y="80"/>
                  <a:pt x="42" y="80"/>
                </a:cubicBezTo>
                <a:cubicBezTo>
                  <a:pt x="57" y="80"/>
                  <a:pt x="57" y="80"/>
                  <a:pt x="57" y="80"/>
                </a:cubicBezTo>
                <a:cubicBezTo>
                  <a:pt x="57" y="76"/>
                  <a:pt x="57" y="76"/>
                  <a:pt x="57" y="76"/>
                </a:cubicBezTo>
                <a:cubicBezTo>
                  <a:pt x="42" y="76"/>
                  <a:pt x="42" y="76"/>
                  <a:pt x="42" y="76"/>
                </a:cubicBezTo>
                <a:close/>
                <a:moveTo>
                  <a:pt x="50" y="70"/>
                </a:moveTo>
                <a:cubicBezTo>
                  <a:pt x="56" y="69"/>
                  <a:pt x="59" y="66"/>
                  <a:pt x="56" y="60"/>
                </a:cubicBezTo>
                <a:cubicBezTo>
                  <a:pt x="52" y="60"/>
                  <a:pt x="48" y="60"/>
                  <a:pt x="44" y="60"/>
                </a:cubicBezTo>
                <a:cubicBezTo>
                  <a:pt x="41" y="67"/>
                  <a:pt x="45" y="69"/>
                  <a:pt x="50" y="70"/>
                </a:cubicBezTo>
                <a:close/>
                <a:moveTo>
                  <a:pt x="49" y="86"/>
                </a:moveTo>
                <a:cubicBezTo>
                  <a:pt x="49" y="86"/>
                  <a:pt x="67" y="82"/>
                  <a:pt x="69" y="77"/>
                </a:cubicBezTo>
                <a:cubicBezTo>
                  <a:pt x="71" y="73"/>
                  <a:pt x="66" y="63"/>
                  <a:pt x="59" y="57"/>
                </a:cubicBezTo>
                <a:cubicBezTo>
                  <a:pt x="56" y="54"/>
                  <a:pt x="49" y="55"/>
                  <a:pt x="49" y="55"/>
                </a:cubicBezTo>
                <a:cubicBezTo>
                  <a:pt x="49" y="55"/>
                  <a:pt x="42" y="54"/>
                  <a:pt x="39" y="57"/>
                </a:cubicBezTo>
                <a:cubicBezTo>
                  <a:pt x="32" y="63"/>
                  <a:pt x="27" y="73"/>
                  <a:pt x="29" y="77"/>
                </a:cubicBezTo>
                <a:cubicBezTo>
                  <a:pt x="31" y="82"/>
                  <a:pt x="49" y="86"/>
                  <a:pt x="49" y="86"/>
                </a:cubicBezTo>
                <a:close/>
                <a:moveTo>
                  <a:pt x="26" y="43"/>
                </a:moveTo>
                <a:cubicBezTo>
                  <a:pt x="26" y="43"/>
                  <a:pt x="26" y="50"/>
                  <a:pt x="29" y="51"/>
                </a:cubicBezTo>
                <a:cubicBezTo>
                  <a:pt x="32" y="52"/>
                  <a:pt x="42" y="51"/>
                  <a:pt x="42" y="51"/>
                </a:cubicBezTo>
                <a:cubicBezTo>
                  <a:pt x="42" y="51"/>
                  <a:pt x="39" y="45"/>
                  <a:pt x="35" y="43"/>
                </a:cubicBezTo>
                <a:cubicBezTo>
                  <a:pt x="31" y="42"/>
                  <a:pt x="26" y="43"/>
                  <a:pt x="26" y="43"/>
                </a:cubicBezTo>
                <a:close/>
                <a:moveTo>
                  <a:pt x="74" y="43"/>
                </a:moveTo>
                <a:cubicBezTo>
                  <a:pt x="74" y="43"/>
                  <a:pt x="69" y="42"/>
                  <a:pt x="65" y="43"/>
                </a:cubicBezTo>
                <a:cubicBezTo>
                  <a:pt x="61" y="45"/>
                  <a:pt x="58" y="51"/>
                  <a:pt x="58" y="51"/>
                </a:cubicBezTo>
                <a:cubicBezTo>
                  <a:pt x="58" y="51"/>
                  <a:pt x="68" y="52"/>
                  <a:pt x="71" y="51"/>
                </a:cubicBezTo>
                <a:cubicBezTo>
                  <a:pt x="73" y="50"/>
                  <a:pt x="74" y="43"/>
                  <a:pt x="74" y="43"/>
                </a:cubicBezTo>
                <a:close/>
                <a:moveTo>
                  <a:pt x="67" y="21"/>
                </a:moveTo>
                <a:cubicBezTo>
                  <a:pt x="79" y="29"/>
                  <a:pt x="79" y="29"/>
                  <a:pt x="79" y="29"/>
                </a:cubicBezTo>
                <a:cubicBezTo>
                  <a:pt x="81" y="26"/>
                  <a:pt x="82" y="21"/>
                  <a:pt x="79" y="19"/>
                </a:cubicBezTo>
                <a:cubicBezTo>
                  <a:pt x="76" y="16"/>
                  <a:pt x="71" y="15"/>
                  <a:pt x="67" y="21"/>
                </a:cubicBezTo>
                <a:close/>
                <a:moveTo>
                  <a:pt x="19" y="29"/>
                </a:moveTo>
                <a:cubicBezTo>
                  <a:pt x="31" y="21"/>
                  <a:pt x="31" y="21"/>
                  <a:pt x="31" y="21"/>
                </a:cubicBezTo>
                <a:cubicBezTo>
                  <a:pt x="26" y="13"/>
                  <a:pt x="13" y="17"/>
                  <a:pt x="19" y="29"/>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65" name="Freeform 77">
            <a:extLst>
              <a:ext uri="{FF2B5EF4-FFF2-40B4-BE49-F238E27FC236}">
                <a16:creationId xmlns:a16="http://schemas.microsoft.com/office/drawing/2014/main" id="{FB2CC181-B215-4BFB-96B1-758060A49C67}"/>
              </a:ext>
            </a:extLst>
          </p:cNvPr>
          <p:cNvSpPr>
            <a:spLocks noEditPoints="1" noChangeArrowheads="1"/>
          </p:cNvSpPr>
          <p:nvPr/>
        </p:nvSpPr>
        <p:spPr bwMode="auto">
          <a:xfrm>
            <a:off x="3333750" y="2262188"/>
            <a:ext cx="387350" cy="187325"/>
          </a:xfrm>
          <a:custGeom>
            <a:avLst/>
            <a:gdLst>
              <a:gd name="T0" fmla="*/ 1329415285 w 103"/>
              <a:gd name="T1" fmla="*/ 117254266 h 67"/>
              <a:gd name="T2" fmla="*/ 1456699248 w 103"/>
              <a:gd name="T3" fmla="*/ 453388010 h 67"/>
              <a:gd name="T4" fmla="*/ 509135849 w 103"/>
              <a:gd name="T5" fmla="*/ 523741129 h 67"/>
              <a:gd name="T6" fmla="*/ 381851886 w 103"/>
              <a:gd name="T7" fmla="*/ 187607385 h 67"/>
              <a:gd name="T8" fmla="*/ 141427878 w 103"/>
              <a:gd name="T9" fmla="*/ 367400243 h 67"/>
              <a:gd name="T10" fmla="*/ 127283962 w 103"/>
              <a:gd name="T11" fmla="*/ 359582919 h 67"/>
              <a:gd name="T12" fmla="*/ 98999891 w 103"/>
              <a:gd name="T13" fmla="*/ 234511329 h 67"/>
              <a:gd name="T14" fmla="*/ 296995912 w 103"/>
              <a:gd name="T15" fmla="*/ 132888914 h 67"/>
              <a:gd name="T16" fmla="*/ 98999891 w 103"/>
              <a:gd name="T17" fmla="*/ 93805091 h 67"/>
              <a:gd name="T18" fmla="*/ 127283962 w 103"/>
              <a:gd name="T19" fmla="*/ 70353119 h 67"/>
              <a:gd name="T20" fmla="*/ 905131651 w 103"/>
              <a:gd name="T21" fmla="*/ 62535795 h 67"/>
              <a:gd name="T22" fmla="*/ 947563399 w 103"/>
              <a:gd name="T23" fmla="*/ 70353119 h 67"/>
              <a:gd name="T24" fmla="*/ 1060703445 w 103"/>
              <a:gd name="T25" fmla="*/ 85987767 h 67"/>
              <a:gd name="T26" fmla="*/ 1018275458 w 103"/>
              <a:gd name="T27" fmla="*/ 31269296 h 67"/>
              <a:gd name="T28" fmla="*/ 169711950 w 103"/>
              <a:gd name="T29" fmla="*/ 0 h 67"/>
              <a:gd name="T30" fmla="*/ 42427987 w 103"/>
              <a:gd name="T31" fmla="*/ 31269296 h 67"/>
              <a:gd name="T32" fmla="*/ 0 w 103"/>
              <a:gd name="T33" fmla="*/ 336133743 h 67"/>
              <a:gd name="T34" fmla="*/ 42427987 w 103"/>
              <a:gd name="T35" fmla="*/ 398669538 h 67"/>
              <a:gd name="T36" fmla="*/ 155568033 w 103"/>
              <a:gd name="T37" fmla="*/ 429936038 h 67"/>
              <a:gd name="T38" fmla="*/ 311139828 w 103"/>
              <a:gd name="T39" fmla="*/ 367400243 h 67"/>
              <a:gd name="T40" fmla="*/ 1060703445 w 103"/>
              <a:gd name="T41" fmla="*/ 171975534 h 67"/>
              <a:gd name="T42" fmla="*/ 1357699357 w 103"/>
              <a:gd name="T43" fmla="*/ 265777828 h 67"/>
              <a:gd name="T44" fmla="*/ 1060703445 w 103"/>
              <a:gd name="T45" fmla="*/ 171975534 h 67"/>
              <a:gd name="T46" fmla="*/ 494995693 w 103"/>
              <a:gd name="T47" fmla="*/ 445570686 h 67"/>
              <a:gd name="T48" fmla="*/ 664707643 w 103"/>
              <a:gd name="T49" fmla="*/ 390852215 h 67"/>
              <a:gd name="T50" fmla="*/ 735419701 w 103"/>
              <a:gd name="T51" fmla="*/ 390852215 h 67"/>
              <a:gd name="T52" fmla="*/ 905131651 w 103"/>
              <a:gd name="T53" fmla="*/ 445570686 h 67"/>
              <a:gd name="T54" fmla="*/ 735419701 w 103"/>
              <a:gd name="T55" fmla="*/ 390852215 h 67"/>
              <a:gd name="T56" fmla="*/ 961703554 w 103"/>
              <a:gd name="T57" fmla="*/ 445570686 h 67"/>
              <a:gd name="T58" fmla="*/ 1131415504 w 103"/>
              <a:gd name="T59" fmla="*/ 390852215 h 67"/>
              <a:gd name="T60" fmla="*/ 1187987407 w 103"/>
              <a:gd name="T61" fmla="*/ 390852215 h 67"/>
              <a:gd name="T62" fmla="*/ 1357699357 w 103"/>
              <a:gd name="T63" fmla="*/ 445570686 h 67"/>
              <a:gd name="T64" fmla="*/ 1187987407 w 103"/>
              <a:gd name="T65" fmla="*/ 390852215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67"/>
              <a:gd name="T101" fmla="*/ 103 w 103"/>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67">
                <a:moveTo>
                  <a:pt x="36" y="15"/>
                </a:moveTo>
                <a:cubicBezTo>
                  <a:pt x="94" y="15"/>
                  <a:pt x="94" y="15"/>
                  <a:pt x="94" y="15"/>
                </a:cubicBezTo>
                <a:cubicBezTo>
                  <a:pt x="99" y="15"/>
                  <a:pt x="103" y="19"/>
                  <a:pt x="103" y="24"/>
                </a:cubicBezTo>
                <a:cubicBezTo>
                  <a:pt x="103" y="58"/>
                  <a:pt x="103" y="58"/>
                  <a:pt x="103" y="58"/>
                </a:cubicBezTo>
                <a:cubicBezTo>
                  <a:pt x="103" y="63"/>
                  <a:pt x="99" y="67"/>
                  <a:pt x="94" y="67"/>
                </a:cubicBezTo>
                <a:cubicBezTo>
                  <a:pt x="36" y="67"/>
                  <a:pt x="36" y="67"/>
                  <a:pt x="36" y="67"/>
                </a:cubicBezTo>
                <a:cubicBezTo>
                  <a:pt x="31" y="67"/>
                  <a:pt x="27" y="63"/>
                  <a:pt x="27" y="58"/>
                </a:cubicBezTo>
                <a:cubicBezTo>
                  <a:pt x="27" y="24"/>
                  <a:pt x="27" y="24"/>
                  <a:pt x="27" y="24"/>
                </a:cubicBezTo>
                <a:cubicBezTo>
                  <a:pt x="27" y="19"/>
                  <a:pt x="31" y="15"/>
                  <a:pt x="36" y="15"/>
                </a:cubicBezTo>
                <a:close/>
                <a:moveTo>
                  <a:pt x="10" y="47"/>
                </a:moveTo>
                <a:cubicBezTo>
                  <a:pt x="10" y="47"/>
                  <a:pt x="9" y="46"/>
                  <a:pt x="9" y="46"/>
                </a:cubicBezTo>
                <a:cubicBezTo>
                  <a:pt x="9" y="46"/>
                  <a:pt x="9" y="46"/>
                  <a:pt x="9" y="46"/>
                </a:cubicBezTo>
                <a:cubicBezTo>
                  <a:pt x="8" y="45"/>
                  <a:pt x="7" y="44"/>
                  <a:pt x="7" y="43"/>
                </a:cubicBezTo>
                <a:cubicBezTo>
                  <a:pt x="7" y="30"/>
                  <a:pt x="7" y="30"/>
                  <a:pt x="7" y="30"/>
                </a:cubicBezTo>
                <a:cubicBezTo>
                  <a:pt x="21" y="30"/>
                  <a:pt x="21" y="30"/>
                  <a:pt x="21" y="30"/>
                </a:cubicBezTo>
                <a:cubicBezTo>
                  <a:pt x="21" y="17"/>
                  <a:pt x="21" y="17"/>
                  <a:pt x="21" y="17"/>
                </a:cubicBezTo>
                <a:cubicBezTo>
                  <a:pt x="7" y="17"/>
                  <a:pt x="7" y="17"/>
                  <a:pt x="7" y="17"/>
                </a:cubicBezTo>
                <a:cubicBezTo>
                  <a:pt x="7" y="12"/>
                  <a:pt x="7" y="12"/>
                  <a:pt x="7" y="12"/>
                </a:cubicBezTo>
                <a:cubicBezTo>
                  <a:pt x="7" y="11"/>
                  <a:pt x="8" y="10"/>
                  <a:pt x="9" y="9"/>
                </a:cubicBezTo>
                <a:cubicBezTo>
                  <a:pt x="9" y="9"/>
                  <a:pt x="9" y="9"/>
                  <a:pt x="9" y="9"/>
                </a:cubicBezTo>
                <a:cubicBezTo>
                  <a:pt x="10" y="9"/>
                  <a:pt x="11" y="8"/>
                  <a:pt x="12" y="8"/>
                </a:cubicBezTo>
                <a:cubicBezTo>
                  <a:pt x="64" y="8"/>
                  <a:pt x="64" y="8"/>
                  <a:pt x="64" y="8"/>
                </a:cubicBezTo>
                <a:cubicBezTo>
                  <a:pt x="65" y="8"/>
                  <a:pt x="66" y="9"/>
                  <a:pt x="67" y="9"/>
                </a:cubicBezTo>
                <a:cubicBezTo>
                  <a:pt x="67" y="9"/>
                  <a:pt x="67" y="9"/>
                  <a:pt x="67" y="9"/>
                </a:cubicBezTo>
                <a:cubicBezTo>
                  <a:pt x="67" y="10"/>
                  <a:pt x="67" y="10"/>
                  <a:pt x="68" y="11"/>
                </a:cubicBezTo>
                <a:cubicBezTo>
                  <a:pt x="75" y="11"/>
                  <a:pt x="75" y="11"/>
                  <a:pt x="75" y="11"/>
                </a:cubicBezTo>
                <a:cubicBezTo>
                  <a:pt x="75" y="8"/>
                  <a:pt x="74" y="6"/>
                  <a:pt x="72" y="4"/>
                </a:cubicBezTo>
                <a:cubicBezTo>
                  <a:pt x="72" y="4"/>
                  <a:pt x="72" y="4"/>
                  <a:pt x="72" y="4"/>
                </a:cubicBezTo>
                <a:cubicBezTo>
                  <a:pt x="70" y="2"/>
                  <a:pt x="67" y="0"/>
                  <a:pt x="64" y="0"/>
                </a:cubicBezTo>
                <a:cubicBezTo>
                  <a:pt x="12" y="0"/>
                  <a:pt x="12" y="0"/>
                  <a:pt x="12" y="0"/>
                </a:cubicBezTo>
                <a:cubicBezTo>
                  <a:pt x="9" y="0"/>
                  <a:pt x="6" y="2"/>
                  <a:pt x="3" y="4"/>
                </a:cubicBezTo>
                <a:cubicBezTo>
                  <a:pt x="3" y="4"/>
                  <a:pt x="3" y="4"/>
                  <a:pt x="3" y="4"/>
                </a:cubicBezTo>
                <a:cubicBezTo>
                  <a:pt x="1" y="6"/>
                  <a:pt x="0" y="9"/>
                  <a:pt x="0" y="12"/>
                </a:cubicBezTo>
                <a:cubicBezTo>
                  <a:pt x="0" y="43"/>
                  <a:pt x="0" y="43"/>
                  <a:pt x="0" y="43"/>
                </a:cubicBezTo>
                <a:cubicBezTo>
                  <a:pt x="0" y="46"/>
                  <a:pt x="1" y="49"/>
                  <a:pt x="3" y="51"/>
                </a:cubicBezTo>
                <a:cubicBezTo>
                  <a:pt x="3" y="51"/>
                  <a:pt x="3" y="51"/>
                  <a:pt x="3" y="51"/>
                </a:cubicBezTo>
                <a:cubicBezTo>
                  <a:pt x="5" y="53"/>
                  <a:pt x="8" y="55"/>
                  <a:pt x="11" y="55"/>
                </a:cubicBezTo>
                <a:cubicBezTo>
                  <a:pt x="11" y="55"/>
                  <a:pt x="11" y="55"/>
                  <a:pt x="11" y="55"/>
                </a:cubicBezTo>
                <a:cubicBezTo>
                  <a:pt x="22" y="55"/>
                  <a:pt x="22" y="55"/>
                  <a:pt x="22" y="55"/>
                </a:cubicBezTo>
                <a:cubicBezTo>
                  <a:pt x="22" y="47"/>
                  <a:pt x="22" y="47"/>
                  <a:pt x="22" y="47"/>
                </a:cubicBezTo>
                <a:cubicBezTo>
                  <a:pt x="10" y="47"/>
                  <a:pt x="10" y="47"/>
                  <a:pt x="10" y="47"/>
                </a:cubicBezTo>
                <a:close/>
                <a:moveTo>
                  <a:pt x="75" y="22"/>
                </a:moveTo>
                <a:cubicBezTo>
                  <a:pt x="75" y="34"/>
                  <a:pt x="75" y="34"/>
                  <a:pt x="75" y="34"/>
                </a:cubicBezTo>
                <a:cubicBezTo>
                  <a:pt x="96" y="34"/>
                  <a:pt x="96" y="34"/>
                  <a:pt x="96" y="34"/>
                </a:cubicBezTo>
                <a:cubicBezTo>
                  <a:pt x="96" y="22"/>
                  <a:pt x="96" y="22"/>
                  <a:pt x="96" y="22"/>
                </a:cubicBezTo>
                <a:cubicBezTo>
                  <a:pt x="75" y="22"/>
                  <a:pt x="75" y="22"/>
                  <a:pt x="75" y="22"/>
                </a:cubicBezTo>
                <a:close/>
                <a:moveTo>
                  <a:pt x="35" y="50"/>
                </a:moveTo>
                <a:cubicBezTo>
                  <a:pt x="35" y="57"/>
                  <a:pt x="35" y="57"/>
                  <a:pt x="35" y="57"/>
                </a:cubicBezTo>
                <a:cubicBezTo>
                  <a:pt x="47" y="57"/>
                  <a:pt x="47" y="57"/>
                  <a:pt x="47" y="57"/>
                </a:cubicBezTo>
                <a:cubicBezTo>
                  <a:pt x="47" y="50"/>
                  <a:pt x="47" y="50"/>
                  <a:pt x="47" y="50"/>
                </a:cubicBezTo>
                <a:cubicBezTo>
                  <a:pt x="35" y="50"/>
                  <a:pt x="35" y="50"/>
                  <a:pt x="35" y="50"/>
                </a:cubicBezTo>
                <a:close/>
                <a:moveTo>
                  <a:pt x="52" y="50"/>
                </a:moveTo>
                <a:cubicBezTo>
                  <a:pt x="52" y="57"/>
                  <a:pt x="52" y="57"/>
                  <a:pt x="52" y="57"/>
                </a:cubicBezTo>
                <a:cubicBezTo>
                  <a:pt x="64" y="57"/>
                  <a:pt x="64" y="57"/>
                  <a:pt x="64" y="57"/>
                </a:cubicBezTo>
                <a:cubicBezTo>
                  <a:pt x="64" y="50"/>
                  <a:pt x="64" y="50"/>
                  <a:pt x="64" y="50"/>
                </a:cubicBezTo>
                <a:cubicBezTo>
                  <a:pt x="52" y="50"/>
                  <a:pt x="52" y="50"/>
                  <a:pt x="52" y="50"/>
                </a:cubicBezTo>
                <a:close/>
                <a:moveTo>
                  <a:pt x="68" y="50"/>
                </a:moveTo>
                <a:cubicBezTo>
                  <a:pt x="68" y="57"/>
                  <a:pt x="68" y="57"/>
                  <a:pt x="68" y="57"/>
                </a:cubicBezTo>
                <a:cubicBezTo>
                  <a:pt x="80" y="57"/>
                  <a:pt x="80" y="57"/>
                  <a:pt x="80" y="57"/>
                </a:cubicBezTo>
                <a:cubicBezTo>
                  <a:pt x="80" y="50"/>
                  <a:pt x="80" y="50"/>
                  <a:pt x="80" y="50"/>
                </a:cubicBezTo>
                <a:cubicBezTo>
                  <a:pt x="68" y="50"/>
                  <a:pt x="68" y="50"/>
                  <a:pt x="68" y="50"/>
                </a:cubicBezTo>
                <a:close/>
                <a:moveTo>
                  <a:pt x="84" y="50"/>
                </a:moveTo>
                <a:cubicBezTo>
                  <a:pt x="84" y="57"/>
                  <a:pt x="84" y="57"/>
                  <a:pt x="84" y="57"/>
                </a:cubicBezTo>
                <a:cubicBezTo>
                  <a:pt x="96" y="57"/>
                  <a:pt x="96" y="57"/>
                  <a:pt x="96" y="57"/>
                </a:cubicBezTo>
                <a:cubicBezTo>
                  <a:pt x="96" y="50"/>
                  <a:pt x="96" y="50"/>
                  <a:pt x="96" y="50"/>
                </a:cubicBezTo>
                <a:lnTo>
                  <a:pt x="84" y="50"/>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66" name="Freeform 78">
            <a:extLst>
              <a:ext uri="{FF2B5EF4-FFF2-40B4-BE49-F238E27FC236}">
                <a16:creationId xmlns:a16="http://schemas.microsoft.com/office/drawing/2014/main" id="{5679B0F8-684B-44EE-918B-6555D47ACE8A}"/>
              </a:ext>
            </a:extLst>
          </p:cNvPr>
          <p:cNvSpPr>
            <a:spLocks noEditPoints="1" noChangeArrowheads="1"/>
          </p:cNvSpPr>
          <p:nvPr/>
        </p:nvSpPr>
        <p:spPr bwMode="auto">
          <a:xfrm>
            <a:off x="3322638" y="2708275"/>
            <a:ext cx="382587" cy="307975"/>
          </a:xfrm>
          <a:custGeom>
            <a:avLst/>
            <a:gdLst>
              <a:gd name="T0" fmla="*/ 1097375792 w 102"/>
              <a:gd name="T1" fmla="*/ 566809622 h 109"/>
              <a:gd name="T2" fmla="*/ 1167719289 w 102"/>
              <a:gd name="T3" fmla="*/ 638658212 h 109"/>
              <a:gd name="T4" fmla="*/ 1308406281 w 102"/>
              <a:gd name="T5" fmla="*/ 646640133 h 109"/>
              <a:gd name="T6" fmla="*/ 1238062785 w 102"/>
              <a:gd name="T7" fmla="*/ 574791543 h 109"/>
              <a:gd name="T8" fmla="*/ 196964790 w 102"/>
              <a:gd name="T9" fmla="*/ 431094364 h 109"/>
              <a:gd name="T10" fmla="*/ 619033268 w 102"/>
              <a:gd name="T11" fmla="*/ 287397184 h 109"/>
              <a:gd name="T12" fmla="*/ 422068478 w 102"/>
              <a:gd name="T13" fmla="*/ 550842955 h 109"/>
              <a:gd name="T14" fmla="*/ 492411974 w 102"/>
              <a:gd name="T15" fmla="*/ 550842955 h 109"/>
              <a:gd name="T16" fmla="*/ 675307314 w 102"/>
              <a:gd name="T17" fmla="*/ 526891541 h 109"/>
              <a:gd name="T18" fmla="*/ 759720260 w 102"/>
              <a:gd name="T19" fmla="*/ 582773464 h 109"/>
              <a:gd name="T20" fmla="*/ 647168416 w 102"/>
              <a:gd name="T21" fmla="*/ 542858208 h 109"/>
              <a:gd name="T22" fmla="*/ 450203626 w 102"/>
              <a:gd name="T23" fmla="*/ 622691544 h 109"/>
              <a:gd name="T24" fmla="*/ 56274047 w 102"/>
              <a:gd name="T25" fmla="*/ 439076284 h 109"/>
              <a:gd name="T26" fmla="*/ 0 w 102"/>
              <a:gd name="T27" fmla="*/ 375212441 h 109"/>
              <a:gd name="T28" fmla="*/ 42208348 w 102"/>
              <a:gd name="T29" fmla="*/ 311345772 h 109"/>
              <a:gd name="T30" fmla="*/ 520550873 w 102"/>
              <a:gd name="T31" fmla="*/ 23948588 h 109"/>
              <a:gd name="T32" fmla="*/ 745650810 w 102"/>
              <a:gd name="T33" fmla="*/ 23948588 h 109"/>
              <a:gd name="T34" fmla="*/ 1041097995 w 102"/>
              <a:gd name="T35" fmla="*/ 183615260 h 109"/>
              <a:gd name="T36" fmla="*/ 1083306343 w 102"/>
              <a:gd name="T37" fmla="*/ 247479103 h 109"/>
              <a:gd name="T38" fmla="*/ 1041097995 w 102"/>
              <a:gd name="T39" fmla="*/ 311345772 h 109"/>
              <a:gd name="T40" fmla="*/ 1041097995 w 102"/>
              <a:gd name="T41" fmla="*/ 311345772 h 109"/>
              <a:gd name="T42" fmla="*/ 984823948 w 102"/>
              <a:gd name="T43" fmla="*/ 247479103 h 109"/>
              <a:gd name="T44" fmla="*/ 956685049 w 102"/>
              <a:gd name="T45" fmla="*/ 223530515 h 109"/>
              <a:gd name="T46" fmla="*/ 675307314 w 102"/>
              <a:gd name="T47" fmla="*/ 63866669 h 109"/>
              <a:gd name="T48" fmla="*/ 590894369 w 102"/>
              <a:gd name="T49" fmla="*/ 71848590 h 109"/>
              <a:gd name="T50" fmla="*/ 126621294 w 102"/>
              <a:gd name="T51" fmla="*/ 351261028 h 109"/>
              <a:gd name="T52" fmla="*/ 112551844 w 102"/>
              <a:gd name="T53" fmla="*/ 375212441 h 109"/>
              <a:gd name="T54" fmla="*/ 126621294 w 102"/>
              <a:gd name="T55" fmla="*/ 391176283 h 109"/>
              <a:gd name="T56" fmla="*/ 703446213 w 102"/>
              <a:gd name="T57" fmla="*/ 175630514 h 109"/>
              <a:gd name="T58" fmla="*/ 830063756 w 102"/>
              <a:gd name="T59" fmla="*/ 550842955 h 109"/>
              <a:gd name="T60" fmla="*/ 759720260 w 102"/>
              <a:gd name="T61" fmla="*/ 606724877 h 109"/>
              <a:gd name="T62" fmla="*/ 576824920 w 102"/>
              <a:gd name="T63" fmla="*/ 742440136 h 109"/>
              <a:gd name="T64" fmla="*/ 759720260 w 102"/>
              <a:gd name="T65" fmla="*/ 870170648 h 109"/>
              <a:gd name="T66" fmla="*/ 942615600 w 102"/>
              <a:gd name="T67" fmla="*/ 750422057 h 109"/>
              <a:gd name="T68" fmla="*/ 942615600 w 102"/>
              <a:gd name="T69" fmla="*/ 750422057 h 109"/>
              <a:gd name="T70" fmla="*/ 956685049 w 102"/>
              <a:gd name="T71" fmla="*/ 319327693 h 109"/>
              <a:gd name="T72" fmla="*/ 815994307 w 102"/>
              <a:gd name="T73" fmla="*/ 471009619 h 109"/>
              <a:gd name="T74" fmla="*/ 858202655 w 102"/>
              <a:gd name="T75" fmla="*/ 510924874 h 109"/>
              <a:gd name="T76" fmla="*/ 815994307 w 102"/>
              <a:gd name="T77" fmla="*/ 471009619 h 109"/>
              <a:gd name="T78" fmla="*/ 759720260 w 102"/>
              <a:gd name="T79" fmla="*/ 670591546 h 109"/>
              <a:gd name="T80" fmla="*/ 830063756 w 102"/>
              <a:gd name="T81" fmla="*/ 734455389 h 109"/>
              <a:gd name="T82" fmla="*/ 759720260 w 102"/>
              <a:gd name="T83" fmla="*/ 806303979 h 109"/>
              <a:gd name="T84" fmla="*/ 689376764 w 102"/>
              <a:gd name="T85" fmla="*/ 742440136 h 109"/>
              <a:gd name="T86" fmla="*/ 1012959096 w 102"/>
              <a:gd name="T87" fmla="*/ 534876288 h 109"/>
              <a:gd name="T88" fmla="*/ 1139580390 w 102"/>
              <a:gd name="T89" fmla="*/ 494958207 h 109"/>
              <a:gd name="T90" fmla="*/ 1406888675 w 102"/>
              <a:gd name="T91" fmla="*/ 590758210 h 109"/>
              <a:gd name="T92" fmla="*/ 1266201683 w 102"/>
              <a:gd name="T93" fmla="*/ 718488722 h 109"/>
              <a:gd name="T94" fmla="*/ 1139580390 w 102"/>
              <a:gd name="T95" fmla="*/ 702522055 h 109"/>
              <a:gd name="T96" fmla="*/ 1111441491 w 102"/>
              <a:gd name="T97" fmla="*/ 694540134 h 109"/>
              <a:gd name="T98" fmla="*/ 1012959096 w 102"/>
              <a:gd name="T99" fmla="*/ 534876288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
              <a:gd name="T151" fmla="*/ 0 h 109"/>
              <a:gd name="T152" fmla="*/ 102 w 102"/>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 h="109">
                <a:moveTo>
                  <a:pt x="82" y="69"/>
                </a:moveTo>
                <a:cubicBezTo>
                  <a:pt x="80" y="70"/>
                  <a:pt x="79" y="70"/>
                  <a:pt x="78" y="71"/>
                </a:cubicBezTo>
                <a:cubicBezTo>
                  <a:pt x="78" y="72"/>
                  <a:pt x="78" y="73"/>
                  <a:pt x="78" y="75"/>
                </a:cubicBezTo>
                <a:cubicBezTo>
                  <a:pt x="79" y="77"/>
                  <a:pt x="81" y="79"/>
                  <a:pt x="83" y="80"/>
                </a:cubicBezTo>
                <a:cubicBezTo>
                  <a:pt x="85" y="82"/>
                  <a:pt x="88" y="82"/>
                  <a:pt x="90" y="82"/>
                </a:cubicBezTo>
                <a:cubicBezTo>
                  <a:pt x="91" y="82"/>
                  <a:pt x="93" y="82"/>
                  <a:pt x="93" y="81"/>
                </a:cubicBezTo>
                <a:cubicBezTo>
                  <a:pt x="94" y="80"/>
                  <a:pt x="94" y="78"/>
                  <a:pt x="93" y="77"/>
                </a:cubicBezTo>
                <a:cubicBezTo>
                  <a:pt x="92" y="75"/>
                  <a:pt x="91" y="73"/>
                  <a:pt x="88" y="72"/>
                </a:cubicBezTo>
                <a:cubicBezTo>
                  <a:pt x="86" y="70"/>
                  <a:pt x="84" y="69"/>
                  <a:pt x="82" y="69"/>
                </a:cubicBezTo>
                <a:close/>
                <a:moveTo>
                  <a:pt x="14" y="54"/>
                </a:moveTo>
                <a:cubicBezTo>
                  <a:pt x="44" y="23"/>
                  <a:pt x="44" y="23"/>
                  <a:pt x="44" y="23"/>
                </a:cubicBezTo>
                <a:cubicBezTo>
                  <a:pt x="44" y="36"/>
                  <a:pt x="44" y="36"/>
                  <a:pt x="44" y="36"/>
                </a:cubicBezTo>
                <a:cubicBezTo>
                  <a:pt x="21" y="60"/>
                  <a:pt x="21" y="60"/>
                  <a:pt x="21" y="60"/>
                </a:cubicBezTo>
                <a:cubicBezTo>
                  <a:pt x="30" y="69"/>
                  <a:pt x="30" y="69"/>
                  <a:pt x="30" y="69"/>
                </a:cubicBezTo>
                <a:cubicBezTo>
                  <a:pt x="30" y="70"/>
                  <a:pt x="31" y="70"/>
                  <a:pt x="32" y="70"/>
                </a:cubicBezTo>
                <a:cubicBezTo>
                  <a:pt x="33" y="70"/>
                  <a:pt x="34" y="70"/>
                  <a:pt x="35" y="69"/>
                </a:cubicBezTo>
                <a:cubicBezTo>
                  <a:pt x="46" y="57"/>
                  <a:pt x="46" y="57"/>
                  <a:pt x="46" y="57"/>
                </a:cubicBezTo>
                <a:cubicBezTo>
                  <a:pt x="48" y="66"/>
                  <a:pt x="48" y="66"/>
                  <a:pt x="48" y="66"/>
                </a:cubicBezTo>
                <a:cubicBezTo>
                  <a:pt x="50" y="67"/>
                  <a:pt x="52" y="69"/>
                  <a:pt x="54" y="71"/>
                </a:cubicBezTo>
                <a:cubicBezTo>
                  <a:pt x="54" y="72"/>
                  <a:pt x="54" y="72"/>
                  <a:pt x="54" y="73"/>
                </a:cubicBezTo>
                <a:cubicBezTo>
                  <a:pt x="54" y="73"/>
                  <a:pt x="54" y="73"/>
                  <a:pt x="54" y="73"/>
                </a:cubicBezTo>
                <a:cubicBezTo>
                  <a:pt x="46" y="68"/>
                  <a:pt x="46" y="68"/>
                  <a:pt x="46" y="68"/>
                </a:cubicBezTo>
                <a:cubicBezTo>
                  <a:pt x="41" y="74"/>
                  <a:pt x="41" y="74"/>
                  <a:pt x="41" y="74"/>
                </a:cubicBezTo>
                <a:cubicBezTo>
                  <a:pt x="38" y="76"/>
                  <a:pt x="35" y="78"/>
                  <a:pt x="32" y="78"/>
                </a:cubicBezTo>
                <a:cubicBezTo>
                  <a:pt x="30" y="78"/>
                  <a:pt x="27" y="77"/>
                  <a:pt x="24" y="74"/>
                </a:cubicBezTo>
                <a:cubicBezTo>
                  <a:pt x="4" y="55"/>
                  <a:pt x="4" y="55"/>
                  <a:pt x="4" y="55"/>
                </a:cubicBezTo>
                <a:cubicBezTo>
                  <a:pt x="4" y="55"/>
                  <a:pt x="4" y="55"/>
                  <a:pt x="4" y="55"/>
                </a:cubicBezTo>
                <a:cubicBezTo>
                  <a:pt x="1" y="53"/>
                  <a:pt x="0" y="50"/>
                  <a:pt x="0" y="47"/>
                </a:cubicBezTo>
                <a:cubicBezTo>
                  <a:pt x="0" y="44"/>
                  <a:pt x="1" y="41"/>
                  <a:pt x="3" y="39"/>
                </a:cubicBezTo>
                <a:cubicBezTo>
                  <a:pt x="3" y="39"/>
                  <a:pt x="3" y="39"/>
                  <a:pt x="3" y="39"/>
                </a:cubicBezTo>
                <a:cubicBezTo>
                  <a:pt x="3" y="39"/>
                  <a:pt x="3" y="39"/>
                  <a:pt x="3" y="39"/>
                </a:cubicBezTo>
                <a:cubicBezTo>
                  <a:pt x="37" y="3"/>
                  <a:pt x="37" y="3"/>
                  <a:pt x="37" y="3"/>
                </a:cubicBezTo>
                <a:cubicBezTo>
                  <a:pt x="39" y="1"/>
                  <a:pt x="42" y="0"/>
                  <a:pt x="45" y="0"/>
                </a:cubicBezTo>
                <a:cubicBezTo>
                  <a:pt x="48" y="0"/>
                  <a:pt x="51" y="1"/>
                  <a:pt x="53" y="3"/>
                </a:cubicBezTo>
                <a:cubicBezTo>
                  <a:pt x="74" y="22"/>
                  <a:pt x="74" y="22"/>
                  <a:pt x="74" y="22"/>
                </a:cubicBezTo>
                <a:cubicBezTo>
                  <a:pt x="74" y="23"/>
                  <a:pt x="74" y="23"/>
                  <a:pt x="74" y="23"/>
                </a:cubicBezTo>
                <a:cubicBezTo>
                  <a:pt x="74" y="23"/>
                  <a:pt x="74" y="23"/>
                  <a:pt x="74" y="23"/>
                </a:cubicBezTo>
                <a:cubicBezTo>
                  <a:pt x="76" y="25"/>
                  <a:pt x="77" y="28"/>
                  <a:pt x="77" y="31"/>
                </a:cubicBezTo>
                <a:cubicBezTo>
                  <a:pt x="77" y="33"/>
                  <a:pt x="76" y="36"/>
                  <a:pt x="74" y="39"/>
                </a:cubicBezTo>
                <a:cubicBezTo>
                  <a:pt x="74" y="39"/>
                  <a:pt x="74" y="39"/>
                  <a:pt x="74" y="39"/>
                </a:cubicBezTo>
                <a:cubicBezTo>
                  <a:pt x="74" y="39"/>
                  <a:pt x="74" y="39"/>
                  <a:pt x="74" y="39"/>
                </a:cubicBezTo>
                <a:cubicBezTo>
                  <a:pt x="74" y="39"/>
                  <a:pt x="74" y="39"/>
                  <a:pt x="74" y="39"/>
                </a:cubicBezTo>
                <a:cubicBezTo>
                  <a:pt x="69" y="32"/>
                  <a:pt x="69" y="32"/>
                  <a:pt x="69" y="32"/>
                </a:cubicBezTo>
                <a:cubicBezTo>
                  <a:pt x="70" y="32"/>
                  <a:pt x="70" y="31"/>
                  <a:pt x="70" y="31"/>
                </a:cubicBezTo>
                <a:cubicBezTo>
                  <a:pt x="70" y="30"/>
                  <a:pt x="69" y="29"/>
                  <a:pt x="68" y="28"/>
                </a:cubicBezTo>
                <a:cubicBezTo>
                  <a:pt x="68" y="28"/>
                  <a:pt x="68" y="28"/>
                  <a:pt x="68" y="28"/>
                </a:cubicBezTo>
                <a:cubicBezTo>
                  <a:pt x="68" y="28"/>
                  <a:pt x="68" y="28"/>
                  <a:pt x="68" y="28"/>
                </a:cubicBezTo>
                <a:cubicBezTo>
                  <a:pt x="48" y="8"/>
                  <a:pt x="48" y="8"/>
                  <a:pt x="48" y="8"/>
                </a:cubicBezTo>
                <a:cubicBezTo>
                  <a:pt x="47" y="8"/>
                  <a:pt x="46" y="7"/>
                  <a:pt x="45" y="7"/>
                </a:cubicBezTo>
                <a:cubicBezTo>
                  <a:pt x="44" y="7"/>
                  <a:pt x="43" y="8"/>
                  <a:pt x="42" y="9"/>
                </a:cubicBezTo>
                <a:cubicBezTo>
                  <a:pt x="9" y="44"/>
                  <a:pt x="9" y="44"/>
                  <a:pt x="9" y="44"/>
                </a:cubicBezTo>
                <a:cubicBezTo>
                  <a:pt x="9" y="44"/>
                  <a:pt x="9" y="44"/>
                  <a:pt x="9" y="44"/>
                </a:cubicBezTo>
                <a:cubicBezTo>
                  <a:pt x="9" y="44"/>
                  <a:pt x="9" y="44"/>
                  <a:pt x="9" y="44"/>
                </a:cubicBezTo>
                <a:cubicBezTo>
                  <a:pt x="8" y="45"/>
                  <a:pt x="8" y="46"/>
                  <a:pt x="8" y="47"/>
                </a:cubicBezTo>
                <a:cubicBezTo>
                  <a:pt x="8" y="48"/>
                  <a:pt x="8" y="49"/>
                  <a:pt x="9" y="49"/>
                </a:cubicBezTo>
                <a:cubicBezTo>
                  <a:pt x="9" y="49"/>
                  <a:pt x="9" y="49"/>
                  <a:pt x="9" y="49"/>
                </a:cubicBezTo>
                <a:cubicBezTo>
                  <a:pt x="14" y="54"/>
                  <a:pt x="14" y="54"/>
                  <a:pt x="14" y="54"/>
                </a:cubicBezTo>
                <a:close/>
                <a:moveTo>
                  <a:pt x="50" y="22"/>
                </a:moveTo>
                <a:cubicBezTo>
                  <a:pt x="51" y="35"/>
                  <a:pt x="51" y="49"/>
                  <a:pt x="51" y="62"/>
                </a:cubicBezTo>
                <a:cubicBezTo>
                  <a:pt x="54" y="64"/>
                  <a:pt x="56" y="66"/>
                  <a:pt x="59" y="69"/>
                </a:cubicBezTo>
                <a:cubicBezTo>
                  <a:pt x="59" y="70"/>
                  <a:pt x="59" y="74"/>
                  <a:pt x="59" y="77"/>
                </a:cubicBezTo>
                <a:cubicBezTo>
                  <a:pt x="57" y="76"/>
                  <a:pt x="56" y="76"/>
                  <a:pt x="54" y="76"/>
                </a:cubicBezTo>
                <a:cubicBezTo>
                  <a:pt x="50" y="76"/>
                  <a:pt x="47" y="78"/>
                  <a:pt x="44" y="81"/>
                </a:cubicBezTo>
                <a:cubicBezTo>
                  <a:pt x="42" y="84"/>
                  <a:pt x="41" y="88"/>
                  <a:pt x="41" y="93"/>
                </a:cubicBezTo>
                <a:cubicBezTo>
                  <a:pt x="41" y="97"/>
                  <a:pt x="43" y="101"/>
                  <a:pt x="45" y="104"/>
                </a:cubicBezTo>
                <a:cubicBezTo>
                  <a:pt x="47" y="107"/>
                  <a:pt x="50" y="109"/>
                  <a:pt x="54" y="109"/>
                </a:cubicBezTo>
                <a:cubicBezTo>
                  <a:pt x="58" y="109"/>
                  <a:pt x="61" y="107"/>
                  <a:pt x="64" y="104"/>
                </a:cubicBezTo>
                <a:cubicBezTo>
                  <a:pt x="65" y="101"/>
                  <a:pt x="66" y="98"/>
                  <a:pt x="67" y="94"/>
                </a:cubicBezTo>
                <a:cubicBezTo>
                  <a:pt x="67" y="94"/>
                  <a:pt x="67" y="94"/>
                  <a:pt x="67" y="94"/>
                </a:cubicBezTo>
                <a:cubicBezTo>
                  <a:pt x="67" y="94"/>
                  <a:pt x="67" y="94"/>
                  <a:pt x="67" y="94"/>
                </a:cubicBezTo>
                <a:cubicBezTo>
                  <a:pt x="67" y="93"/>
                  <a:pt x="67" y="93"/>
                  <a:pt x="67" y="92"/>
                </a:cubicBezTo>
                <a:cubicBezTo>
                  <a:pt x="68" y="40"/>
                  <a:pt x="68" y="40"/>
                  <a:pt x="68" y="40"/>
                </a:cubicBezTo>
                <a:cubicBezTo>
                  <a:pt x="66" y="28"/>
                  <a:pt x="58" y="23"/>
                  <a:pt x="50" y="22"/>
                </a:cubicBezTo>
                <a:close/>
                <a:moveTo>
                  <a:pt x="58" y="59"/>
                </a:moveTo>
                <a:cubicBezTo>
                  <a:pt x="57" y="59"/>
                  <a:pt x="56" y="61"/>
                  <a:pt x="57" y="63"/>
                </a:cubicBezTo>
                <a:cubicBezTo>
                  <a:pt x="58" y="64"/>
                  <a:pt x="60" y="65"/>
                  <a:pt x="61" y="64"/>
                </a:cubicBezTo>
                <a:cubicBezTo>
                  <a:pt x="63" y="63"/>
                  <a:pt x="63" y="61"/>
                  <a:pt x="62" y="60"/>
                </a:cubicBezTo>
                <a:cubicBezTo>
                  <a:pt x="62" y="58"/>
                  <a:pt x="60" y="58"/>
                  <a:pt x="58" y="59"/>
                </a:cubicBezTo>
                <a:close/>
                <a:moveTo>
                  <a:pt x="51" y="86"/>
                </a:moveTo>
                <a:cubicBezTo>
                  <a:pt x="52" y="84"/>
                  <a:pt x="53" y="84"/>
                  <a:pt x="54" y="84"/>
                </a:cubicBezTo>
                <a:cubicBezTo>
                  <a:pt x="55" y="84"/>
                  <a:pt x="56" y="84"/>
                  <a:pt x="57" y="86"/>
                </a:cubicBezTo>
                <a:cubicBezTo>
                  <a:pt x="58" y="87"/>
                  <a:pt x="59" y="90"/>
                  <a:pt x="59" y="92"/>
                </a:cubicBezTo>
                <a:cubicBezTo>
                  <a:pt x="59" y="95"/>
                  <a:pt x="59" y="98"/>
                  <a:pt x="57" y="99"/>
                </a:cubicBezTo>
                <a:cubicBezTo>
                  <a:pt x="56" y="101"/>
                  <a:pt x="55" y="101"/>
                  <a:pt x="54" y="101"/>
                </a:cubicBezTo>
                <a:cubicBezTo>
                  <a:pt x="53" y="102"/>
                  <a:pt x="52" y="101"/>
                  <a:pt x="51" y="99"/>
                </a:cubicBezTo>
                <a:cubicBezTo>
                  <a:pt x="50" y="98"/>
                  <a:pt x="49" y="95"/>
                  <a:pt x="49" y="93"/>
                </a:cubicBezTo>
                <a:cubicBezTo>
                  <a:pt x="49" y="90"/>
                  <a:pt x="50" y="87"/>
                  <a:pt x="51" y="86"/>
                </a:cubicBezTo>
                <a:close/>
                <a:moveTo>
                  <a:pt x="72" y="67"/>
                </a:moveTo>
                <a:cubicBezTo>
                  <a:pt x="72" y="67"/>
                  <a:pt x="72" y="67"/>
                  <a:pt x="72" y="67"/>
                </a:cubicBezTo>
                <a:cubicBezTo>
                  <a:pt x="74" y="64"/>
                  <a:pt x="77" y="62"/>
                  <a:pt x="81" y="62"/>
                </a:cubicBezTo>
                <a:cubicBezTo>
                  <a:pt x="85" y="62"/>
                  <a:pt x="89" y="63"/>
                  <a:pt x="93" y="65"/>
                </a:cubicBezTo>
                <a:cubicBezTo>
                  <a:pt x="96" y="67"/>
                  <a:pt x="99" y="71"/>
                  <a:pt x="100" y="74"/>
                </a:cubicBezTo>
                <a:cubicBezTo>
                  <a:pt x="102" y="78"/>
                  <a:pt x="102" y="82"/>
                  <a:pt x="100" y="85"/>
                </a:cubicBezTo>
                <a:cubicBezTo>
                  <a:pt x="98" y="88"/>
                  <a:pt x="94" y="90"/>
                  <a:pt x="90" y="90"/>
                </a:cubicBezTo>
                <a:cubicBezTo>
                  <a:pt x="87" y="90"/>
                  <a:pt x="84" y="89"/>
                  <a:pt x="81" y="88"/>
                </a:cubicBezTo>
                <a:cubicBezTo>
                  <a:pt x="81" y="88"/>
                  <a:pt x="81" y="88"/>
                  <a:pt x="81" y="88"/>
                </a:cubicBezTo>
                <a:cubicBezTo>
                  <a:pt x="80" y="87"/>
                  <a:pt x="80" y="87"/>
                  <a:pt x="80" y="87"/>
                </a:cubicBezTo>
                <a:cubicBezTo>
                  <a:pt x="80" y="87"/>
                  <a:pt x="79" y="87"/>
                  <a:pt x="79" y="87"/>
                </a:cubicBezTo>
                <a:cubicBezTo>
                  <a:pt x="71" y="82"/>
                  <a:pt x="71" y="82"/>
                  <a:pt x="71" y="82"/>
                </a:cubicBezTo>
                <a:lnTo>
                  <a:pt x="72" y="67"/>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67" name="Freeform 79">
            <a:extLst>
              <a:ext uri="{FF2B5EF4-FFF2-40B4-BE49-F238E27FC236}">
                <a16:creationId xmlns:a16="http://schemas.microsoft.com/office/drawing/2014/main" id="{13884706-9CE9-4562-88B1-C4CCF577A010}"/>
              </a:ext>
            </a:extLst>
          </p:cNvPr>
          <p:cNvSpPr>
            <a:spLocks noEditPoints="1" noChangeArrowheads="1"/>
          </p:cNvSpPr>
          <p:nvPr/>
        </p:nvSpPr>
        <p:spPr bwMode="auto">
          <a:xfrm>
            <a:off x="2633663" y="2697163"/>
            <a:ext cx="366712" cy="309562"/>
          </a:xfrm>
          <a:custGeom>
            <a:avLst/>
            <a:gdLst>
              <a:gd name="T0" fmla="*/ 322051717 w 98"/>
              <a:gd name="T1" fmla="*/ 237591649 h 110"/>
              <a:gd name="T2" fmla="*/ 112019290 w 98"/>
              <a:gd name="T3" fmla="*/ 126714983 h 110"/>
              <a:gd name="T4" fmla="*/ 322051717 w 98"/>
              <a:gd name="T5" fmla="*/ 31679449 h 110"/>
              <a:gd name="T6" fmla="*/ 392063773 w 98"/>
              <a:gd name="T7" fmla="*/ 0 h 110"/>
              <a:gd name="T8" fmla="*/ 532084144 w 98"/>
              <a:gd name="T9" fmla="*/ 55436926 h 110"/>
              <a:gd name="T10" fmla="*/ 462075830 w 98"/>
              <a:gd name="T11" fmla="*/ 126714983 h 110"/>
              <a:gd name="T12" fmla="*/ 392063773 w 98"/>
              <a:gd name="T13" fmla="*/ 182154723 h 110"/>
              <a:gd name="T14" fmla="*/ 630101023 w 98"/>
              <a:gd name="T15" fmla="*/ 293028575 h 110"/>
              <a:gd name="T16" fmla="*/ 392063773 w 98"/>
              <a:gd name="T17" fmla="*/ 403905241 h 110"/>
              <a:gd name="T18" fmla="*/ 322051717 w 98"/>
              <a:gd name="T19" fmla="*/ 451423008 h 110"/>
              <a:gd name="T20" fmla="*/ 168028935 w 98"/>
              <a:gd name="T21" fmla="*/ 372225791 h 110"/>
              <a:gd name="T22" fmla="*/ 238037250 w 98"/>
              <a:gd name="T23" fmla="*/ 293028575 h 110"/>
              <a:gd name="T24" fmla="*/ 322051717 w 98"/>
              <a:gd name="T25" fmla="*/ 348468315 h 110"/>
              <a:gd name="T26" fmla="*/ 994159974 w 98"/>
              <a:gd name="T27" fmla="*/ 744454397 h 110"/>
              <a:gd name="T28" fmla="*/ 812132369 w 98"/>
              <a:gd name="T29" fmla="*/ 712774948 h 110"/>
              <a:gd name="T30" fmla="*/ 966155151 w 98"/>
              <a:gd name="T31" fmla="*/ 681095498 h 110"/>
              <a:gd name="T32" fmla="*/ 910145506 w 98"/>
              <a:gd name="T33" fmla="*/ 514781907 h 110"/>
              <a:gd name="T34" fmla="*/ 1218194812 w 98"/>
              <a:gd name="T35" fmla="*/ 514781907 h 110"/>
              <a:gd name="T36" fmla="*/ 1176191320 w 98"/>
              <a:gd name="T37" fmla="*/ 681095498 h 110"/>
              <a:gd name="T38" fmla="*/ 1358218925 w 98"/>
              <a:gd name="T39" fmla="*/ 712774948 h 110"/>
              <a:gd name="T40" fmla="*/ 1148186498 w 98"/>
              <a:gd name="T41" fmla="*/ 744454397 h 110"/>
              <a:gd name="T42" fmla="*/ 1358218925 w 98"/>
              <a:gd name="T43" fmla="*/ 776133846 h 110"/>
              <a:gd name="T44" fmla="*/ 1148186498 w 98"/>
              <a:gd name="T45" fmla="*/ 871169380 h 110"/>
              <a:gd name="T46" fmla="*/ 994159974 w 98"/>
              <a:gd name="T47" fmla="*/ 776133846 h 110"/>
              <a:gd name="T48" fmla="*/ 812132369 w 98"/>
              <a:gd name="T49" fmla="*/ 744454397 h 110"/>
              <a:gd name="T50" fmla="*/ 70012056 w 98"/>
              <a:gd name="T51" fmla="*/ 704855789 h 110"/>
              <a:gd name="T52" fmla="*/ 0 w 98"/>
              <a:gd name="T53" fmla="*/ 673176339 h 110"/>
              <a:gd name="T54" fmla="*/ 84014468 w 98"/>
              <a:gd name="T55" fmla="*/ 641496890 h 110"/>
              <a:gd name="T56" fmla="*/ 672108257 w 98"/>
              <a:gd name="T57" fmla="*/ 546461356 h 110"/>
              <a:gd name="T58" fmla="*/ 588093789 w 98"/>
              <a:gd name="T59" fmla="*/ 593979123 h 110"/>
              <a:gd name="T60" fmla="*/ 420068596 w 98"/>
              <a:gd name="T61" fmla="*/ 554380515 h 110"/>
              <a:gd name="T62" fmla="*/ 518081733 w 98"/>
              <a:gd name="T63" fmla="*/ 641496890 h 110"/>
              <a:gd name="T64" fmla="*/ 196030016 w 98"/>
              <a:gd name="T65" fmla="*/ 673176339 h 110"/>
              <a:gd name="T66" fmla="*/ 518081733 w 98"/>
              <a:gd name="T67" fmla="*/ 704855789 h 110"/>
              <a:gd name="T68" fmla="*/ 210032427 w 98"/>
              <a:gd name="T69" fmla="*/ 736535238 h 110"/>
              <a:gd name="T70" fmla="*/ 560088967 w 98"/>
              <a:gd name="T71" fmla="*/ 791972164 h 110"/>
              <a:gd name="T72" fmla="*/ 420068596 w 98"/>
              <a:gd name="T73" fmla="*/ 871169380 h 110"/>
              <a:gd name="T74" fmla="*/ 0 w 98"/>
              <a:gd name="T75" fmla="*/ 736535238 h 110"/>
              <a:gd name="T76" fmla="*/ 756122724 w 98"/>
              <a:gd name="T77" fmla="*/ 229672490 h 110"/>
              <a:gd name="T78" fmla="*/ 784127547 w 98"/>
              <a:gd name="T79" fmla="*/ 174232750 h 110"/>
              <a:gd name="T80" fmla="*/ 938150329 w 98"/>
              <a:gd name="T81" fmla="*/ 39598608 h 110"/>
              <a:gd name="T82" fmla="*/ 1232197224 w 98"/>
              <a:gd name="T83" fmla="*/ 39598608 h 110"/>
              <a:gd name="T84" fmla="*/ 1218194812 w 98"/>
              <a:gd name="T85" fmla="*/ 126714983 h 110"/>
              <a:gd name="T86" fmla="*/ 1064172030 w 98"/>
              <a:gd name="T87" fmla="*/ 87116375 h 110"/>
              <a:gd name="T88" fmla="*/ 938150329 w 98"/>
              <a:gd name="T89" fmla="*/ 118795825 h 110"/>
              <a:gd name="T90" fmla="*/ 952152740 w 98"/>
              <a:gd name="T91" fmla="*/ 213831359 h 110"/>
              <a:gd name="T92" fmla="*/ 1162188909 w 98"/>
              <a:gd name="T93" fmla="*/ 229672490 h 110"/>
              <a:gd name="T94" fmla="*/ 994159974 w 98"/>
              <a:gd name="T95" fmla="*/ 269271099 h 110"/>
              <a:gd name="T96" fmla="*/ 1008162385 w 98"/>
              <a:gd name="T97" fmla="*/ 332627183 h 110"/>
              <a:gd name="T98" fmla="*/ 1162188909 w 98"/>
              <a:gd name="T99" fmla="*/ 348468315 h 110"/>
              <a:gd name="T100" fmla="*/ 1344216514 w 98"/>
              <a:gd name="T101" fmla="*/ 388066923 h 110"/>
              <a:gd name="T102" fmla="*/ 980157563 w 98"/>
              <a:gd name="T103" fmla="*/ 395986082 h 110"/>
              <a:gd name="T104" fmla="*/ 868138273 w 98"/>
              <a:gd name="T105" fmla="*/ 419746373 h 110"/>
              <a:gd name="T106" fmla="*/ 812132369 w 98"/>
              <a:gd name="T107" fmla="*/ 356387474 h 110"/>
              <a:gd name="T108" fmla="*/ 840137192 w 98"/>
              <a:gd name="T109" fmla="*/ 269271099 h 110"/>
              <a:gd name="T110" fmla="*/ 756122724 w 98"/>
              <a:gd name="T111" fmla="*/ 229672490 h 110"/>
              <a:gd name="T112" fmla="*/ 266042072 w 98"/>
              <a:gd name="T113" fmla="*/ 102957507 h 110"/>
              <a:gd name="T114" fmla="*/ 266042072 w 98"/>
              <a:gd name="T115" fmla="*/ 150475274 h 110"/>
              <a:gd name="T116" fmla="*/ 322051717 w 98"/>
              <a:gd name="T117" fmla="*/ 79197216 h 110"/>
              <a:gd name="T118" fmla="*/ 462075830 w 98"/>
              <a:gd name="T119" fmla="*/ 332627183 h 110"/>
              <a:gd name="T120" fmla="*/ 476078241 w 98"/>
              <a:gd name="T121" fmla="*/ 269271099 h 110"/>
              <a:gd name="T122" fmla="*/ 392063773 w 98"/>
              <a:gd name="T123" fmla="*/ 348468315 h 1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
              <a:gd name="T187" fmla="*/ 0 h 110"/>
              <a:gd name="T188" fmla="*/ 98 w 98"/>
              <a:gd name="T189" fmla="*/ 110 h 1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 h="110">
                <a:moveTo>
                  <a:pt x="23" y="44"/>
                </a:moveTo>
                <a:cubicBezTo>
                  <a:pt x="23" y="30"/>
                  <a:pt x="23" y="30"/>
                  <a:pt x="23" y="30"/>
                </a:cubicBezTo>
                <a:cubicBezTo>
                  <a:pt x="18" y="29"/>
                  <a:pt x="14" y="27"/>
                  <a:pt x="11" y="25"/>
                </a:cubicBezTo>
                <a:cubicBezTo>
                  <a:pt x="9" y="23"/>
                  <a:pt x="8" y="20"/>
                  <a:pt x="8" y="16"/>
                </a:cubicBezTo>
                <a:cubicBezTo>
                  <a:pt x="8" y="13"/>
                  <a:pt x="9" y="10"/>
                  <a:pt x="12" y="8"/>
                </a:cubicBezTo>
                <a:cubicBezTo>
                  <a:pt x="15" y="5"/>
                  <a:pt x="18" y="4"/>
                  <a:pt x="23" y="4"/>
                </a:cubicBezTo>
                <a:cubicBezTo>
                  <a:pt x="23" y="0"/>
                  <a:pt x="23" y="0"/>
                  <a:pt x="23" y="0"/>
                </a:cubicBezTo>
                <a:cubicBezTo>
                  <a:pt x="28" y="0"/>
                  <a:pt x="28" y="0"/>
                  <a:pt x="28" y="0"/>
                </a:cubicBezTo>
                <a:cubicBezTo>
                  <a:pt x="28" y="4"/>
                  <a:pt x="28" y="4"/>
                  <a:pt x="28" y="4"/>
                </a:cubicBezTo>
                <a:cubicBezTo>
                  <a:pt x="33" y="4"/>
                  <a:pt x="36" y="5"/>
                  <a:pt x="38" y="7"/>
                </a:cubicBezTo>
                <a:cubicBezTo>
                  <a:pt x="41" y="9"/>
                  <a:pt x="43" y="11"/>
                  <a:pt x="43" y="15"/>
                </a:cubicBezTo>
                <a:cubicBezTo>
                  <a:pt x="33" y="16"/>
                  <a:pt x="33" y="16"/>
                  <a:pt x="33" y="16"/>
                </a:cubicBezTo>
                <a:cubicBezTo>
                  <a:pt x="33" y="13"/>
                  <a:pt x="31" y="11"/>
                  <a:pt x="28" y="11"/>
                </a:cubicBezTo>
                <a:cubicBezTo>
                  <a:pt x="28" y="23"/>
                  <a:pt x="28" y="23"/>
                  <a:pt x="28" y="23"/>
                </a:cubicBezTo>
                <a:cubicBezTo>
                  <a:pt x="35" y="24"/>
                  <a:pt x="39" y="26"/>
                  <a:pt x="41" y="28"/>
                </a:cubicBezTo>
                <a:cubicBezTo>
                  <a:pt x="44" y="30"/>
                  <a:pt x="45" y="33"/>
                  <a:pt x="45" y="37"/>
                </a:cubicBezTo>
                <a:cubicBezTo>
                  <a:pt x="45" y="41"/>
                  <a:pt x="43" y="44"/>
                  <a:pt x="40" y="46"/>
                </a:cubicBezTo>
                <a:cubicBezTo>
                  <a:pt x="38" y="49"/>
                  <a:pt x="34" y="51"/>
                  <a:pt x="28" y="51"/>
                </a:cubicBezTo>
                <a:cubicBezTo>
                  <a:pt x="28" y="57"/>
                  <a:pt x="28" y="57"/>
                  <a:pt x="28" y="57"/>
                </a:cubicBezTo>
                <a:cubicBezTo>
                  <a:pt x="23" y="57"/>
                  <a:pt x="23" y="57"/>
                  <a:pt x="23" y="57"/>
                </a:cubicBezTo>
                <a:cubicBezTo>
                  <a:pt x="23" y="51"/>
                  <a:pt x="23" y="51"/>
                  <a:pt x="23" y="51"/>
                </a:cubicBezTo>
                <a:cubicBezTo>
                  <a:pt x="18" y="51"/>
                  <a:pt x="15" y="50"/>
                  <a:pt x="12" y="47"/>
                </a:cubicBezTo>
                <a:cubicBezTo>
                  <a:pt x="9" y="45"/>
                  <a:pt x="7" y="42"/>
                  <a:pt x="6" y="38"/>
                </a:cubicBezTo>
                <a:cubicBezTo>
                  <a:pt x="17" y="37"/>
                  <a:pt x="17" y="37"/>
                  <a:pt x="17" y="37"/>
                </a:cubicBezTo>
                <a:cubicBezTo>
                  <a:pt x="17" y="38"/>
                  <a:pt x="18" y="40"/>
                  <a:pt x="19" y="41"/>
                </a:cubicBezTo>
                <a:cubicBezTo>
                  <a:pt x="20" y="42"/>
                  <a:pt x="21" y="43"/>
                  <a:pt x="23" y="44"/>
                </a:cubicBezTo>
                <a:close/>
                <a:moveTo>
                  <a:pt x="58" y="94"/>
                </a:moveTo>
                <a:cubicBezTo>
                  <a:pt x="71" y="94"/>
                  <a:pt x="71" y="94"/>
                  <a:pt x="71" y="94"/>
                </a:cubicBezTo>
                <a:cubicBezTo>
                  <a:pt x="71" y="90"/>
                  <a:pt x="71" y="90"/>
                  <a:pt x="71" y="90"/>
                </a:cubicBezTo>
                <a:cubicBezTo>
                  <a:pt x="58" y="90"/>
                  <a:pt x="58" y="90"/>
                  <a:pt x="58" y="90"/>
                </a:cubicBezTo>
                <a:cubicBezTo>
                  <a:pt x="58" y="86"/>
                  <a:pt x="58" y="86"/>
                  <a:pt x="58" y="86"/>
                </a:cubicBezTo>
                <a:cubicBezTo>
                  <a:pt x="69" y="86"/>
                  <a:pt x="69" y="86"/>
                  <a:pt x="69" y="86"/>
                </a:cubicBezTo>
                <a:cubicBezTo>
                  <a:pt x="55" y="65"/>
                  <a:pt x="55" y="65"/>
                  <a:pt x="55" y="65"/>
                </a:cubicBezTo>
                <a:cubicBezTo>
                  <a:pt x="65" y="65"/>
                  <a:pt x="65" y="65"/>
                  <a:pt x="65" y="65"/>
                </a:cubicBezTo>
                <a:cubicBezTo>
                  <a:pt x="76" y="82"/>
                  <a:pt x="76" y="82"/>
                  <a:pt x="76" y="82"/>
                </a:cubicBezTo>
                <a:cubicBezTo>
                  <a:pt x="87" y="65"/>
                  <a:pt x="87" y="65"/>
                  <a:pt x="87" y="65"/>
                </a:cubicBezTo>
                <a:cubicBezTo>
                  <a:pt x="98" y="65"/>
                  <a:pt x="98" y="65"/>
                  <a:pt x="98" y="65"/>
                </a:cubicBezTo>
                <a:cubicBezTo>
                  <a:pt x="84" y="86"/>
                  <a:pt x="84" y="86"/>
                  <a:pt x="84" y="86"/>
                </a:cubicBezTo>
                <a:cubicBezTo>
                  <a:pt x="97" y="86"/>
                  <a:pt x="97" y="86"/>
                  <a:pt x="97" y="86"/>
                </a:cubicBezTo>
                <a:cubicBezTo>
                  <a:pt x="97" y="90"/>
                  <a:pt x="97" y="90"/>
                  <a:pt x="97" y="90"/>
                </a:cubicBezTo>
                <a:cubicBezTo>
                  <a:pt x="82" y="90"/>
                  <a:pt x="82" y="90"/>
                  <a:pt x="82" y="90"/>
                </a:cubicBezTo>
                <a:cubicBezTo>
                  <a:pt x="82" y="94"/>
                  <a:pt x="82" y="94"/>
                  <a:pt x="82" y="94"/>
                </a:cubicBezTo>
                <a:cubicBezTo>
                  <a:pt x="97" y="94"/>
                  <a:pt x="97" y="94"/>
                  <a:pt x="97" y="94"/>
                </a:cubicBezTo>
                <a:cubicBezTo>
                  <a:pt x="97" y="98"/>
                  <a:pt x="97" y="98"/>
                  <a:pt x="97" y="98"/>
                </a:cubicBezTo>
                <a:cubicBezTo>
                  <a:pt x="82" y="98"/>
                  <a:pt x="82" y="98"/>
                  <a:pt x="82" y="98"/>
                </a:cubicBezTo>
                <a:cubicBezTo>
                  <a:pt x="82" y="110"/>
                  <a:pt x="82" y="110"/>
                  <a:pt x="82" y="110"/>
                </a:cubicBezTo>
                <a:cubicBezTo>
                  <a:pt x="71" y="110"/>
                  <a:pt x="71" y="110"/>
                  <a:pt x="71" y="110"/>
                </a:cubicBezTo>
                <a:cubicBezTo>
                  <a:pt x="71" y="98"/>
                  <a:pt x="71" y="98"/>
                  <a:pt x="71" y="98"/>
                </a:cubicBezTo>
                <a:cubicBezTo>
                  <a:pt x="58" y="98"/>
                  <a:pt x="58" y="98"/>
                  <a:pt x="58" y="98"/>
                </a:cubicBezTo>
                <a:cubicBezTo>
                  <a:pt x="58" y="94"/>
                  <a:pt x="58" y="94"/>
                  <a:pt x="58" y="94"/>
                </a:cubicBezTo>
                <a:close/>
                <a:moveTo>
                  <a:pt x="0" y="89"/>
                </a:moveTo>
                <a:cubicBezTo>
                  <a:pt x="5" y="89"/>
                  <a:pt x="5" y="89"/>
                  <a:pt x="5" y="89"/>
                </a:cubicBezTo>
                <a:cubicBezTo>
                  <a:pt x="5" y="88"/>
                  <a:pt x="5" y="86"/>
                  <a:pt x="5" y="85"/>
                </a:cubicBezTo>
                <a:cubicBezTo>
                  <a:pt x="0" y="85"/>
                  <a:pt x="0" y="85"/>
                  <a:pt x="0" y="85"/>
                </a:cubicBezTo>
                <a:cubicBezTo>
                  <a:pt x="0" y="81"/>
                  <a:pt x="0" y="81"/>
                  <a:pt x="0" y="81"/>
                </a:cubicBezTo>
                <a:cubicBezTo>
                  <a:pt x="6" y="81"/>
                  <a:pt x="6" y="81"/>
                  <a:pt x="6" y="81"/>
                </a:cubicBezTo>
                <a:cubicBezTo>
                  <a:pt x="8" y="71"/>
                  <a:pt x="16" y="62"/>
                  <a:pt x="30" y="62"/>
                </a:cubicBezTo>
                <a:cubicBezTo>
                  <a:pt x="37" y="62"/>
                  <a:pt x="43" y="65"/>
                  <a:pt x="48" y="69"/>
                </a:cubicBezTo>
                <a:cubicBezTo>
                  <a:pt x="48" y="70"/>
                  <a:pt x="49" y="70"/>
                  <a:pt x="49" y="71"/>
                </a:cubicBezTo>
                <a:cubicBezTo>
                  <a:pt x="42" y="75"/>
                  <a:pt x="42" y="75"/>
                  <a:pt x="42" y="75"/>
                </a:cubicBezTo>
                <a:cubicBezTo>
                  <a:pt x="42" y="75"/>
                  <a:pt x="42" y="75"/>
                  <a:pt x="42" y="74"/>
                </a:cubicBezTo>
                <a:cubicBezTo>
                  <a:pt x="39" y="71"/>
                  <a:pt x="35" y="70"/>
                  <a:pt x="30" y="70"/>
                </a:cubicBezTo>
                <a:cubicBezTo>
                  <a:pt x="22" y="70"/>
                  <a:pt x="17" y="75"/>
                  <a:pt x="15" y="81"/>
                </a:cubicBezTo>
                <a:cubicBezTo>
                  <a:pt x="37" y="81"/>
                  <a:pt x="37" y="81"/>
                  <a:pt x="37" y="81"/>
                </a:cubicBezTo>
                <a:cubicBezTo>
                  <a:pt x="37" y="85"/>
                  <a:pt x="37" y="85"/>
                  <a:pt x="37" y="85"/>
                </a:cubicBezTo>
                <a:cubicBezTo>
                  <a:pt x="14" y="85"/>
                  <a:pt x="14" y="85"/>
                  <a:pt x="14" y="85"/>
                </a:cubicBezTo>
                <a:cubicBezTo>
                  <a:pt x="14" y="86"/>
                  <a:pt x="14" y="88"/>
                  <a:pt x="14" y="89"/>
                </a:cubicBezTo>
                <a:cubicBezTo>
                  <a:pt x="37" y="89"/>
                  <a:pt x="37" y="89"/>
                  <a:pt x="37" y="89"/>
                </a:cubicBezTo>
                <a:cubicBezTo>
                  <a:pt x="37" y="93"/>
                  <a:pt x="37" y="93"/>
                  <a:pt x="37" y="93"/>
                </a:cubicBezTo>
                <a:cubicBezTo>
                  <a:pt x="15" y="93"/>
                  <a:pt x="15" y="93"/>
                  <a:pt x="15" y="93"/>
                </a:cubicBezTo>
                <a:cubicBezTo>
                  <a:pt x="18" y="99"/>
                  <a:pt x="22" y="103"/>
                  <a:pt x="30" y="103"/>
                </a:cubicBezTo>
                <a:cubicBezTo>
                  <a:pt x="34" y="103"/>
                  <a:pt x="37" y="102"/>
                  <a:pt x="40" y="100"/>
                </a:cubicBezTo>
                <a:cubicBezTo>
                  <a:pt x="47" y="104"/>
                  <a:pt x="47" y="104"/>
                  <a:pt x="47" y="104"/>
                </a:cubicBezTo>
                <a:cubicBezTo>
                  <a:pt x="42" y="108"/>
                  <a:pt x="36" y="110"/>
                  <a:pt x="30" y="110"/>
                </a:cubicBezTo>
                <a:cubicBezTo>
                  <a:pt x="17" y="110"/>
                  <a:pt x="9" y="103"/>
                  <a:pt x="6" y="93"/>
                </a:cubicBezTo>
                <a:cubicBezTo>
                  <a:pt x="0" y="93"/>
                  <a:pt x="0" y="93"/>
                  <a:pt x="0" y="93"/>
                </a:cubicBezTo>
                <a:cubicBezTo>
                  <a:pt x="0" y="89"/>
                  <a:pt x="0" y="89"/>
                  <a:pt x="0" y="89"/>
                </a:cubicBezTo>
                <a:close/>
                <a:moveTo>
                  <a:pt x="54" y="29"/>
                </a:moveTo>
                <a:cubicBezTo>
                  <a:pt x="58" y="29"/>
                  <a:pt x="58" y="29"/>
                  <a:pt x="58" y="29"/>
                </a:cubicBezTo>
                <a:cubicBezTo>
                  <a:pt x="57" y="27"/>
                  <a:pt x="56" y="24"/>
                  <a:pt x="56" y="22"/>
                </a:cubicBezTo>
                <a:cubicBezTo>
                  <a:pt x="56" y="18"/>
                  <a:pt x="56" y="15"/>
                  <a:pt x="58" y="12"/>
                </a:cubicBezTo>
                <a:cubicBezTo>
                  <a:pt x="60" y="9"/>
                  <a:pt x="63" y="6"/>
                  <a:pt x="67" y="5"/>
                </a:cubicBezTo>
                <a:cubicBezTo>
                  <a:pt x="70" y="4"/>
                  <a:pt x="72" y="3"/>
                  <a:pt x="75" y="3"/>
                </a:cubicBezTo>
                <a:cubicBezTo>
                  <a:pt x="80" y="3"/>
                  <a:pt x="84" y="3"/>
                  <a:pt x="88" y="5"/>
                </a:cubicBezTo>
                <a:cubicBezTo>
                  <a:pt x="91" y="7"/>
                  <a:pt x="94" y="10"/>
                  <a:pt x="96" y="13"/>
                </a:cubicBezTo>
                <a:cubicBezTo>
                  <a:pt x="87" y="16"/>
                  <a:pt x="87" y="16"/>
                  <a:pt x="87" y="16"/>
                </a:cubicBezTo>
                <a:cubicBezTo>
                  <a:pt x="86" y="14"/>
                  <a:pt x="84" y="13"/>
                  <a:pt x="82" y="12"/>
                </a:cubicBezTo>
                <a:cubicBezTo>
                  <a:pt x="81" y="11"/>
                  <a:pt x="78" y="11"/>
                  <a:pt x="76" y="11"/>
                </a:cubicBezTo>
                <a:cubicBezTo>
                  <a:pt x="74" y="11"/>
                  <a:pt x="73" y="11"/>
                  <a:pt x="71" y="12"/>
                </a:cubicBezTo>
                <a:cubicBezTo>
                  <a:pt x="69" y="13"/>
                  <a:pt x="68" y="14"/>
                  <a:pt x="67" y="15"/>
                </a:cubicBezTo>
                <a:cubicBezTo>
                  <a:pt x="66" y="17"/>
                  <a:pt x="66" y="19"/>
                  <a:pt x="66" y="21"/>
                </a:cubicBezTo>
                <a:cubicBezTo>
                  <a:pt x="66" y="23"/>
                  <a:pt x="67" y="25"/>
                  <a:pt x="68" y="27"/>
                </a:cubicBezTo>
                <a:cubicBezTo>
                  <a:pt x="68" y="28"/>
                  <a:pt x="69" y="28"/>
                  <a:pt x="69" y="29"/>
                </a:cubicBezTo>
                <a:cubicBezTo>
                  <a:pt x="83" y="29"/>
                  <a:pt x="83" y="29"/>
                  <a:pt x="83" y="29"/>
                </a:cubicBezTo>
                <a:cubicBezTo>
                  <a:pt x="83" y="34"/>
                  <a:pt x="83" y="34"/>
                  <a:pt x="83" y="34"/>
                </a:cubicBezTo>
                <a:cubicBezTo>
                  <a:pt x="71" y="34"/>
                  <a:pt x="71" y="34"/>
                  <a:pt x="71" y="34"/>
                </a:cubicBezTo>
                <a:cubicBezTo>
                  <a:pt x="72" y="36"/>
                  <a:pt x="72" y="38"/>
                  <a:pt x="72" y="40"/>
                </a:cubicBezTo>
                <a:cubicBezTo>
                  <a:pt x="72" y="40"/>
                  <a:pt x="72" y="41"/>
                  <a:pt x="72" y="42"/>
                </a:cubicBezTo>
                <a:cubicBezTo>
                  <a:pt x="72" y="42"/>
                  <a:pt x="72" y="42"/>
                  <a:pt x="72" y="42"/>
                </a:cubicBezTo>
                <a:cubicBezTo>
                  <a:pt x="77" y="42"/>
                  <a:pt x="80" y="43"/>
                  <a:pt x="83" y="44"/>
                </a:cubicBezTo>
                <a:cubicBezTo>
                  <a:pt x="85" y="45"/>
                  <a:pt x="86" y="46"/>
                  <a:pt x="89" y="44"/>
                </a:cubicBezTo>
                <a:cubicBezTo>
                  <a:pt x="96" y="49"/>
                  <a:pt x="96" y="49"/>
                  <a:pt x="96" y="49"/>
                </a:cubicBezTo>
                <a:cubicBezTo>
                  <a:pt x="88" y="56"/>
                  <a:pt x="85" y="54"/>
                  <a:pt x="78" y="52"/>
                </a:cubicBezTo>
                <a:cubicBezTo>
                  <a:pt x="76" y="51"/>
                  <a:pt x="74" y="50"/>
                  <a:pt x="70" y="50"/>
                </a:cubicBezTo>
                <a:cubicBezTo>
                  <a:pt x="69" y="49"/>
                  <a:pt x="67" y="50"/>
                  <a:pt x="65" y="51"/>
                </a:cubicBezTo>
                <a:cubicBezTo>
                  <a:pt x="64" y="52"/>
                  <a:pt x="63" y="53"/>
                  <a:pt x="62" y="53"/>
                </a:cubicBezTo>
                <a:cubicBezTo>
                  <a:pt x="56" y="47"/>
                  <a:pt x="56" y="47"/>
                  <a:pt x="56" y="47"/>
                </a:cubicBezTo>
                <a:cubicBezTo>
                  <a:pt x="56" y="47"/>
                  <a:pt x="57" y="46"/>
                  <a:pt x="58" y="45"/>
                </a:cubicBezTo>
                <a:cubicBezTo>
                  <a:pt x="61" y="44"/>
                  <a:pt x="62" y="42"/>
                  <a:pt x="62" y="40"/>
                </a:cubicBezTo>
                <a:cubicBezTo>
                  <a:pt x="62" y="38"/>
                  <a:pt x="61" y="36"/>
                  <a:pt x="60" y="34"/>
                </a:cubicBezTo>
                <a:cubicBezTo>
                  <a:pt x="54" y="34"/>
                  <a:pt x="54" y="34"/>
                  <a:pt x="54" y="34"/>
                </a:cubicBezTo>
                <a:cubicBezTo>
                  <a:pt x="54" y="29"/>
                  <a:pt x="54" y="29"/>
                  <a:pt x="54" y="29"/>
                </a:cubicBezTo>
                <a:close/>
                <a:moveTo>
                  <a:pt x="23" y="10"/>
                </a:moveTo>
                <a:cubicBezTo>
                  <a:pt x="21" y="11"/>
                  <a:pt x="20" y="12"/>
                  <a:pt x="19" y="13"/>
                </a:cubicBezTo>
                <a:cubicBezTo>
                  <a:pt x="18" y="14"/>
                  <a:pt x="18" y="15"/>
                  <a:pt x="18" y="16"/>
                </a:cubicBezTo>
                <a:cubicBezTo>
                  <a:pt x="18" y="17"/>
                  <a:pt x="18" y="18"/>
                  <a:pt x="19" y="19"/>
                </a:cubicBezTo>
                <a:cubicBezTo>
                  <a:pt x="20" y="20"/>
                  <a:pt x="21" y="21"/>
                  <a:pt x="23" y="21"/>
                </a:cubicBezTo>
                <a:cubicBezTo>
                  <a:pt x="23" y="10"/>
                  <a:pt x="23" y="10"/>
                  <a:pt x="23" y="10"/>
                </a:cubicBezTo>
                <a:close/>
                <a:moveTo>
                  <a:pt x="28" y="44"/>
                </a:moveTo>
                <a:cubicBezTo>
                  <a:pt x="30" y="44"/>
                  <a:pt x="32" y="43"/>
                  <a:pt x="33" y="42"/>
                </a:cubicBezTo>
                <a:cubicBezTo>
                  <a:pt x="35" y="41"/>
                  <a:pt x="35" y="39"/>
                  <a:pt x="35" y="38"/>
                </a:cubicBezTo>
                <a:cubicBezTo>
                  <a:pt x="35" y="36"/>
                  <a:pt x="35" y="35"/>
                  <a:pt x="34" y="34"/>
                </a:cubicBezTo>
                <a:cubicBezTo>
                  <a:pt x="33" y="33"/>
                  <a:pt x="31" y="32"/>
                  <a:pt x="28" y="32"/>
                </a:cubicBezTo>
                <a:lnTo>
                  <a:pt x="28" y="44"/>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68" name="Freeform 80">
            <a:extLst>
              <a:ext uri="{FF2B5EF4-FFF2-40B4-BE49-F238E27FC236}">
                <a16:creationId xmlns:a16="http://schemas.microsoft.com/office/drawing/2014/main" id="{099470D6-AA70-4081-97B5-DA0D29679D36}"/>
              </a:ext>
            </a:extLst>
          </p:cNvPr>
          <p:cNvSpPr>
            <a:spLocks noEditPoints="1" noChangeArrowheads="1"/>
          </p:cNvSpPr>
          <p:nvPr/>
        </p:nvSpPr>
        <p:spPr bwMode="auto">
          <a:xfrm>
            <a:off x="1927225" y="2708275"/>
            <a:ext cx="360363" cy="303213"/>
          </a:xfrm>
          <a:custGeom>
            <a:avLst/>
            <a:gdLst>
              <a:gd name="T0" fmla="*/ 746814780 w 96"/>
              <a:gd name="T1" fmla="*/ 535990743 h 108"/>
              <a:gd name="T2" fmla="*/ 760906475 w 96"/>
              <a:gd name="T3" fmla="*/ 496578668 h 108"/>
              <a:gd name="T4" fmla="*/ 704543449 w 96"/>
              <a:gd name="T5" fmla="*/ 465050131 h 108"/>
              <a:gd name="T6" fmla="*/ 634088729 w 96"/>
              <a:gd name="T7" fmla="*/ 488697938 h 108"/>
              <a:gd name="T8" fmla="*/ 662272118 w 96"/>
              <a:gd name="T9" fmla="*/ 535990743 h 108"/>
              <a:gd name="T10" fmla="*/ 352273601 w 96"/>
              <a:gd name="T11" fmla="*/ 267995372 h 108"/>
              <a:gd name="T12" fmla="*/ 267727186 w 96"/>
              <a:gd name="T13" fmla="*/ 181290491 h 108"/>
              <a:gd name="T14" fmla="*/ 112726051 w 96"/>
              <a:gd name="T15" fmla="*/ 86704880 h 108"/>
              <a:gd name="T16" fmla="*/ 479091347 w 96"/>
              <a:gd name="T17" fmla="*/ 31528537 h 108"/>
              <a:gd name="T18" fmla="*/ 521362678 w 96"/>
              <a:gd name="T19" fmla="*/ 39412075 h 108"/>
              <a:gd name="T20" fmla="*/ 591817398 w 96"/>
              <a:gd name="T21" fmla="*/ 102469149 h 108"/>
              <a:gd name="T22" fmla="*/ 676363813 w 96"/>
              <a:gd name="T23" fmla="*/ 31528537 h 108"/>
              <a:gd name="T24" fmla="*/ 803181559 w 96"/>
              <a:gd name="T25" fmla="*/ 55176343 h 108"/>
              <a:gd name="T26" fmla="*/ 873632525 w 96"/>
              <a:gd name="T27" fmla="*/ 0 h 108"/>
              <a:gd name="T28" fmla="*/ 915907610 w 96"/>
              <a:gd name="T29" fmla="*/ 0 h 108"/>
              <a:gd name="T30" fmla="*/ 1254089516 w 96"/>
              <a:gd name="T31" fmla="*/ 78821342 h 108"/>
              <a:gd name="T32" fmla="*/ 1084996686 w 96"/>
              <a:gd name="T33" fmla="*/ 173409761 h 108"/>
              <a:gd name="T34" fmla="*/ 929999305 w 96"/>
              <a:gd name="T35" fmla="*/ 252231103 h 108"/>
              <a:gd name="T36" fmla="*/ 1127271771 w 96"/>
              <a:gd name="T37" fmla="*/ 86704880 h 108"/>
              <a:gd name="T38" fmla="*/ 887724220 w 96"/>
              <a:gd name="T39" fmla="*/ 55176343 h 108"/>
              <a:gd name="T40" fmla="*/ 944087246 w 96"/>
              <a:gd name="T41" fmla="*/ 78821342 h 108"/>
              <a:gd name="T42" fmla="*/ 958178941 w 96"/>
              <a:gd name="T43" fmla="*/ 110349879 h 108"/>
              <a:gd name="T44" fmla="*/ 817269500 w 96"/>
              <a:gd name="T45" fmla="*/ 267995372 h 108"/>
              <a:gd name="T46" fmla="*/ 817269500 w 96"/>
              <a:gd name="T47" fmla="*/ 165526223 h 108"/>
              <a:gd name="T48" fmla="*/ 690451754 w 96"/>
              <a:gd name="T49" fmla="*/ 70940612 h 108"/>
              <a:gd name="T50" fmla="*/ 619997034 w 96"/>
              <a:gd name="T51" fmla="*/ 165526223 h 108"/>
              <a:gd name="T52" fmla="*/ 577725703 w 96"/>
              <a:gd name="T53" fmla="*/ 267995372 h 108"/>
              <a:gd name="T54" fmla="*/ 479091347 w 96"/>
              <a:gd name="T55" fmla="*/ 70940612 h 108"/>
              <a:gd name="T56" fmla="*/ 324090212 w 96"/>
              <a:gd name="T57" fmla="*/ 165526223 h 108"/>
              <a:gd name="T58" fmla="*/ 408636627 w 96"/>
              <a:gd name="T59" fmla="*/ 252231103 h 108"/>
              <a:gd name="T60" fmla="*/ 1141359712 w 96"/>
              <a:gd name="T61" fmla="*/ 189174029 h 108"/>
              <a:gd name="T62" fmla="*/ 1338632178 w 96"/>
              <a:gd name="T63" fmla="*/ 299523909 h 108"/>
              <a:gd name="T64" fmla="*/ 1099088381 w 96"/>
              <a:gd name="T65" fmla="*/ 409873788 h 108"/>
              <a:gd name="T66" fmla="*/ 1070904991 w 96"/>
              <a:gd name="T67" fmla="*/ 465050131 h 108"/>
              <a:gd name="T68" fmla="*/ 1000450271 w 96"/>
              <a:gd name="T69" fmla="*/ 488697938 h 108"/>
              <a:gd name="T70" fmla="*/ 1014541966 w 96"/>
              <a:gd name="T71" fmla="*/ 535990743 h 108"/>
              <a:gd name="T72" fmla="*/ 1099088381 w 96"/>
              <a:gd name="T73" fmla="*/ 535990743 h 108"/>
              <a:gd name="T74" fmla="*/ 1239997822 w 96"/>
              <a:gd name="T75" fmla="*/ 772457578 h 108"/>
              <a:gd name="T76" fmla="*/ 690451754 w 96"/>
              <a:gd name="T77" fmla="*/ 851278920 h 108"/>
              <a:gd name="T78" fmla="*/ 140909441 w 96"/>
              <a:gd name="T79" fmla="*/ 772457578 h 108"/>
              <a:gd name="T80" fmla="*/ 281818881 w 96"/>
              <a:gd name="T81" fmla="*/ 535990743 h 108"/>
              <a:gd name="T82" fmla="*/ 366361542 w 96"/>
              <a:gd name="T83" fmla="*/ 535990743 h 108"/>
              <a:gd name="T84" fmla="*/ 394544932 w 96"/>
              <a:gd name="T85" fmla="*/ 496578668 h 108"/>
              <a:gd name="T86" fmla="*/ 338181907 w 96"/>
              <a:gd name="T87" fmla="*/ 465050131 h 108"/>
              <a:gd name="T88" fmla="*/ 281818881 w 96"/>
              <a:gd name="T89" fmla="*/ 401993057 h 108"/>
              <a:gd name="T90" fmla="*/ 28183390 w 96"/>
              <a:gd name="T91" fmla="*/ 299523909 h 108"/>
              <a:gd name="T92" fmla="*/ 225455856 w 96"/>
              <a:gd name="T93" fmla="*/ 189174029 h 108"/>
              <a:gd name="T94" fmla="*/ 183180771 w 96"/>
              <a:gd name="T95" fmla="*/ 260111834 h 108"/>
              <a:gd name="T96" fmla="*/ 676363813 w 96"/>
              <a:gd name="T97" fmla="*/ 299523909 h 108"/>
              <a:gd name="T98" fmla="*/ 1169543101 w 96"/>
              <a:gd name="T99" fmla="*/ 260111834 h 108"/>
              <a:gd name="T100" fmla="*/ 1141359712 w 96"/>
              <a:gd name="T101" fmla="*/ 189174029 h 108"/>
              <a:gd name="T102" fmla="*/ 309998517 w 96"/>
              <a:gd name="T103" fmla="*/ 733045503 h 108"/>
              <a:gd name="T104" fmla="*/ 521362678 w 96"/>
              <a:gd name="T105" fmla="*/ 622695623 h 108"/>
              <a:gd name="T106" fmla="*/ 605909093 w 96"/>
              <a:gd name="T107" fmla="*/ 772457578 h 108"/>
              <a:gd name="T108" fmla="*/ 817269500 w 96"/>
              <a:gd name="T109" fmla="*/ 772457578 h 108"/>
              <a:gd name="T110" fmla="*/ 648180424 w 96"/>
              <a:gd name="T111" fmla="*/ 622695623 h 108"/>
              <a:gd name="T112" fmla="*/ 958178941 w 96"/>
              <a:gd name="T113" fmla="*/ 756693309 h 108"/>
              <a:gd name="T114" fmla="*/ 1028633661 w 96"/>
              <a:gd name="T115" fmla="*/ 614812085 h 108"/>
              <a:gd name="T116" fmla="*/ 958178941 w 96"/>
              <a:gd name="T117" fmla="*/ 756693309 h 1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6"/>
              <a:gd name="T178" fmla="*/ 0 h 108"/>
              <a:gd name="T179" fmla="*/ 96 w 96"/>
              <a:gd name="T180" fmla="*/ 108 h 1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6" h="108">
                <a:moveTo>
                  <a:pt x="50" y="74"/>
                </a:moveTo>
                <a:cubicBezTo>
                  <a:pt x="53" y="68"/>
                  <a:pt x="53" y="68"/>
                  <a:pt x="53" y="68"/>
                </a:cubicBezTo>
                <a:cubicBezTo>
                  <a:pt x="60" y="67"/>
                  <a:pt x="60" y="67"/>
                  <a:pt x="60" y="67"/>
                </a:cubicBezTo>
                <a:cubicBezTo>
                  <a:pt x="54" y="63"/>
                  <a:pt x="54" y="63"/>
                  <a:pt x="54" y="63"/>
                </a:cubicBezTo>
                <a:cubicBezTo>
                  <a:pt x="56" y="55"/>
                  <a:pt x="56" y="55"/>
                  <a:pt x="56" y="55"/>
                </a:cubicBezTo>
                <a:cubicBezTo>
                  <a:pt x="50" y="59"/>
                  <a:pt x="50" y="59"/>
                  <a:pt x="50" y="59"/>
                </a:cubicBezTo>
                <a:cubicBezTo>
                  <a:pt x="43" y="55"/>
                  <a:pt x="43" y="55"/>
                  <a:pt x="43" y="55"/>
                </a:cubicBezTo>
                <a:cubicBezTo>
                  <a:pt x="45" y="62"/>
                  <a:pt x="45" y="62"/>
                  <a:pt x="45" y="62"/>
                </a:cubicBezTo>
                <a:cubicBezTo>
                  <a:pt x="39" y="67"/>
                  <a:pt x="39" y="67"/>
                  <a:pt x="39" y="67"/>
                </a:cubicBezTo>
                <a:cubicBezTo>
                  <a:pt x="47" y="68"/>
                  <a:pt x="47" y="68"/>
                  <a:pt x="47" y="68"/>
                </a:cubicBezTo>
                <a:cubicBezTo>
                  <a:pt x="50" y="74"/>
                  <a:pt x="50" y="74"/>
                  <a:pt x="50" y="74"/>
                </a:cubicBezTo>
                <a:close/>
                <a:moveTo>
                  <a:pt x="25" y="34"/>
                </a:moveTo>
                <a:cubicBezTo>
                  <a:pt x="23" y="30"/>
                  <a:pt x="22" y="27"/>
                  <a:pt x="19" y="23"/>
                </a:cubicBezTo>
                <a:cubicBezTo>
                  <a:pt x="19" y="23"/>
                  <a:pt x="19" y="23"/>
                  <a:pt x="19" y="23"/>
                </a:cubicBezTo>
                <a:cubicBezTo>
                  <a:pt x="17" y="20"/>
                  <a:pt x="15" y="17"/>
                  <a:pt x="11" y="14"/>
                </a:cubicBezTo>
                <a:cubicBezTo>
                  <a:pt x="8" y="11"/>
                  <a:pt x="8" y="11"/>
                  <a:pt x="8" y="11"/>
                </a:cubicBezTo>
                <a:cubicBezTo>
                  <a:pt x="12" y="10"/>
                  <a:pt x="12" y="10"/>
                  <a:pt x="12" y="10"/>
                </a:cubicBezTo>
                <a:cubicBezTo>
                  <a:pt x="34" y="4"/>
                  <a:pt x="34" y="4"/>
                  <a:pt x="34" y="4"/>
                </a:cubicBezTo>
                <a:cubicBezTo>
                  <a:pt x="36" y="3"/>
                  <a:pt x="36" y="3"/>
                  <a:pt x="36" y="3"/>
                </a:cubicBezTo>
                <a:cubicBezTo>
                  <a:pt x="37" y="5"/>
                  <a:pt x="37" y="5"/>
                  <a:pt x="37" y="5"/>
                </a:cubicBezTo>
                <a:cubicBezTo>
                  <a:pt x="39" y="7"/>
                  <a:pt x="40" y="10"/>
                  <a:pt x="41" y="13"/>
                </a:cubicBezTo>
                <a:cubicBezTo>
                  <a:pt x="42" y="13"/>
                  <a:pt x="42" y="13"/>
                  <a:pt x="42" y="13"/>
                </a:cubicBezTo>
                <a:cubicBezTo>
                  <a:pt x="43" y="10"/>
                  <a:pt x="44" y="8"/>
                  <a:pt x="47" y="5"/>
                </a:cubicBezTo>
                <a:cubicBezTo>
                  <a:pt x="48" y="4"/>
                  <a:pt x="48" y="4"/>
                  <a:pt x="48" y="4"/>
                </a:cubicBezTo>
                <a:cubicBezTo>
                  <a:pt x="49" y="4"/>
                  <a:pt x="49" y="4"/>
                  <a:pt x="49" y="4"/>
                </a:cubicBezTo>
                <a:cubicBezTo>
                  <a:pt x="57" y="7"/>
                  <a:pt x="57" y="7"/>
                  <a:pt x="57" y="7"/>
                </a:cubicBezTo>
                <a:cubicBezTo>
                  <a:pt x="58" y="6"/>
                  <a:pt x="58" y="5"/>
                  <a:pt x="59" y="4"/>
                </a:cubicBezTo>
                <a:cubicBezTo>
                  <a:pt x="60" y="2"/>
                  <a:pt x="61" y="1"/>
                  <a:pt x="62" y="0"/>
                </a:cubicBezTo>
                <a:cubicBezTo>
                  <a:pt x="63" y="0"/>
                  <a:pt x="63" y="0"/>
                  <a:pt x="63" y="0"/>
                </a:cubicBezTo>
                <a:cubicBezTo>
                  <a:pt x="65" y="0"/>
                  <a:pt x="65" y="0"/>
                  <a:pt x="65" y="0"/>
                </a:cubicBezTo>
                <a:cubicBezTo>
                  <a:pt x="86" y="8"/>
                  <a:pt x="86" y="8"/>
                  <a:pt x="86" y="8"/>
                </a:cubicBezTo>
                <a:cubicBezTo>
                  <a:pt x="89" y="10"/>
                  <a:pt x="89" y="10"/>
                  <a:pt x="89" y="10"/>
                </a:cubicBezTo>
                <a:cubicBezTo>
                  <a:pt x="86" y="12"/>
                  <a:pt x="86" y="12"/>
                  <a:pt x="86" y="12"/>
                </a:cubicBezTo>
                <a:cubicBezTo>
                  <a:pt x="83" y="15"/>
                  <a:pt x="80" y="19"/>
                  <a:pt x="77" y="22"/>
                </a:cubicBezTo>
                <a:cubicBezTo>
                  <a:pt x="74" y="26"/>
                  <a:pt x="72" y="30"/>
                  <a:pt x="70" y="34"/>
                </a:cubicBezTo>
                <a:cubicBezTo>
                  <a:pt x="66" y="32"/>
                  <a:pt x="66" y="32"/>
                  <a:pt x="66" y="32"/>
                </a:cubicBezTo>
                <a:cubicBezTo>
                  <a:pt x="68" y="28"/>
                  <a:pt x="70" y="23"/>
                  <a:pt x="73" y="19"/>
                </a:cubicBezTo>
                <a:cubicBezTo>
                  <a:pt x="75" y="17"/>
                  <a:pt x="78" y="14"/>
                  <a:pt x="80" y="11"/>
                </a:cubicBezTo>
                <a:cubicBezTo>
                  <a:pt x="64" y="5"/>
                  <a:pt x="64" y="5"/>
                  <a:pt x="64" y="5"/>
                </a:cubicBezTo>
                <a:cubicBezTo>
                  <a:pt x="64" y="6"/>
                  <a:pt x="63" y="6"/>
                  <a:pt x="63" y="7"/>
                </a:cubicBezTo>
                <a:cubicBezTo>
                  <a:pt x="63" y="7"/>
                  <a:pt x="62" y="8"/>
                  <a:pt x="62" y="8"/>
                </a:cubicBezTo>
                <a:cubicBezTo>
                  <a:pt x="67" y="10"/>
                  <a:pt x="67" y="10"/>
                  <a:pt x="67" y="10"/>
                </a:cubicBezTo>
                <a:cubicBezTo>
                  <a:pt x="71" y="11"/>
                  <a:pt x="71" y="11"/>
                  <a:pt x="71" y="11"/>
                </a:cubicBezTo>
                <a:cubicBezTo>
                  <a:pt x="68" y="14"/>
                  <a:pt x="68" y="14"/>
                  <a:pt x="68" y="14"/>
                </a:cubicBezTo>
                <a:cubicBezTo>
                  <a:pt x="66" y="17"/>
                  <a:pt x="64" y="20"/>
                  <a:pt x="62" y="23"/>
                </a:cubicBezTo>
                <a:cubicBezTo>
                  <a:pt x="60" y="26"/>
                  <a:pt x="59" y="30"/>
                  <a:pt x="58" y="34"/>
                </a:cubicBezTo>
                <a:cubicBezTo>
                  <a:pt x="53" y="33"/>
                  <a:pt x="53" y="33"/>
                  <a:pt x="53" y="33"/>
                </a:cubicBezTo>
                <a:cubicBezTo>
                  <a:pt x="54" y="29"/>
                  <a:pt x="56" y="24"/>
                  <a:pt x="58" y="21"/>
                </a:cubicBezTo>
                <a:cubicBezTo>
                  <a:pt x="59" y="18"/>
                  <a:pt x="61" y="16"/>
                  <a:pt x="62" y="14"/>
                </a:cubicBezTo>
                <a:cubicBezTo>
                  <a:pt x="49" y="9"/>
                  <a:pt x="49" y="9"/>
                  <a:pt x="49" y="9"/>
                </a:cubicBezTo>
                <a:cubicBezTo>
                  <a:pt x="48" y="11"/>
                  <a:pt x="47" y="13"/>
                  <a:pt x="46" y="15"/>
                </a:cubicBezTo>
                <a:cubicBezTo>
                  <a:pt x="45" y="17"/>
                  <a:pt x="44" y="19"/>
                  <a:pt x="44" y="21"/>
                </a:cubicBezTo>
                <a:cubicBezTo>
                  <a:pt x="45" y="25"/>
                  <a:pt x="45" y="29"/>
                  <a:pt x="45" y="33"/>
                </a:cubicBezTo>
                <a:cubicBezTo>
                  <a:pt x="41" y="34"/>
                  <a:pt x="41" y="34"/>
                  <a:pt x="41" y="34"/>
                </a:cubicBezTo>
                <a:cubicBezTo>
                  <a:pt x="40" y="29"/>
                  <a:pt x="40" y="25"/>
                  <a:pt x="39" y="20"/>
                </a:cubicBezTo>
                <a:cubicBezTo>
                  <a:pt x="38" y="16"/>
                  <a:pt x="36" y="12"/>
                  <a:pt x="34" y="9"/>
                </a:cubicBezTo>
                <a:cubicBezTo>
                  <a:pt x="17" y="13"/>
                  <a:pt x="17" y="13"/>
                  <a:pt x="17" y="13"/>
                </a:cubicBezTo>
                <a:cubicBezTo>
                  <a:pt x="20" y="16"/>
                  <a:pt x="22" y="18"/>
                  <a:pt x="23" y="21"/>
                </a:cubicBezTo>
                <a:cubicBezTo>
                  <a:pt x="23" y="21"/>
                  <a:pt x="23" y="21"/>
                  <a:pt x="23" y="21"/>
                </a:cubicBezTo>
                <a:cubicBezTo>
                  <a:pt x="26" y="25"/>
                  <a:pt x="28" y="28"/>
                  <a:pt x="29" y="32"/>
                </a:cubicBezTo>
                <a:cubicBezTo>
                  <a:pt x="25" y="34"/>
                  <a:pt x="25" y="34"/>
                  <a:pt x="25" y="34"/>
                </a:cubicBezTo>
                <a:close/>
                <a:moveTo>
                  <a:pt x="81" y="24"/>
                </a:moveTo>
                <a:cubicBezTo>
                  <a:pt x="90" y="27"/>
                  <a:pt x="95" y="30"/>
                  <a:pt x="95" y="35"/>
                </a:cubicBezTo>
                <a:cubicBezTo>
                  <a:pt x="95" y="36"/>
                  <a:pt x="95" y="37"/>
                  <a:pt x="95" y="38"/>
                </a:cubicBezTo>
                <a:cubicBezTo>
                  <a:pt x="96" y="45"/>
                  <a:pt x="96" y="45"/>
                  <a:pt x="96" y="45"/>
                </a:cubicBezTo>
                <a:cubicBezTo>
                  <a:pt x="78" y="52"/>
                  <a:pt x="78" y="52"/>
                  <a:pt x="78" y="52"/>
                </a:cubicBezTo>
                <a:cubicBezTo>
                  <a:pt x="78" y="53"/>
                  <a:pt x="79" y="55"/>
                  <a:pt x="79" y="57"/>
                </a:cubicBezTo>
                <a:cubicBezTo>
                  <a:pt x="76" y="59"/>
                  <a:pt x="76" y="59"/>
                  <a:pt x="76" y="59"/>
                </a:cubicBezTo>
                <a:cubicBezTo>
                  <a:pt x="69" y="55"/>
                  <a:pt x="69" y="55"/>
                  <a:pt x="69" y="55"/>
                </a:cubicBezTo>
                <a:cubicBezTo>
                  <a:pt x="71" y="62"/>
                  <a:pt x="71" y="62"/>
                  <a:pt x="71" y="62"/>
                </a:cubicBezTo>
                <a:cubicBezTo>
                  <a:pt x="65" y="67"/>
                  <a:pt x="65" y="67"/>
                  <a:pt x="65" y="67"/>
                </a:cubicBezTo>
                <a:cubicBezTo>
                  <a:pt x="72" y="68"/>
                  <a:pt x="72" y="68"/>
                  <a:pt x="72" y="68"/>
                </a:cubicBezTo>
                <a:cubicBezTo>
                  <a:pt x="75" y="74"/>
                  <a:pt x="75" y="74"/>
                  <a:pt x="75" y="74"/>
                </a:cubicBezTo>
                <a:cubicBezTo>
                  <a:pt x="78" y="68"/>
                  <a:pt x="78" y="68"/>
                  <a:pt x="78" y="68"/>
                </a:cubicBezTo>
                <a:cubicBezTo>
                  <a:pt x="80" y="68"/>
                  <a:pt x="80" y="68"/>
                  <a:pt x="80" y="68"/>
                </a:cubicBezTo>
                <a:cubicBezTo>
                  <a:pt x="88" y="98"/>
                  <a:pt x="88" y="98"/>
                  <a:pt x="88" y="98"/>
                </a:cubicBezTo>
                <a:cubicBezTo>
                  <a:pt x="85" y="100"/>
                  <a:pt x="85" y="100"/>
                  <a:pt x="85" y="100"/>
                </a:cubicBezTo>
                <a:cubicBezTo>
                  <a:pt x="77" y="105"/>
                  <a:pt x="63" y="108"/>
                  <a:pt x="49" y="108"/>
                </a:cubicBezTo>
                <a:cubicBezTo>
                  <a:pt x="36" y="108"/>
                  <a:pt x="22" y="105"/>
                  <a:pt x="13" y="100"/>
                </a:cubicBezTo>
                <a:cubicBezTo>
                  <a:pt x="10" y="98"/>
                  <a:pt x="10" y="98"/>
                  <a:pt x="10" y="98"/>
                </a:cubicBezTo>
                <a:cubicBezTo>
                  <a:pt x="19" y="68"/>
                  <a:pt x="19" y="68"/>
                  <a:pt x="19" y="68"/>
                </a:cubicBezTo>
                <a:cubicBezTo>
                  <a:pt x="20" y="68"/>
                  <a:pt x="20" y="68"/>
                  <a:pt x="20" y="68"/>
                </a:cubicBezTo>
                <a:cubicBezTo>
                  <a:pt x="23" y="74"/>
                  <a:pt x="23" y="74"/>
                  <a:pt x="23" y="74"/>
                </a:cubicBezTo>
                <a:cubicBezTo>
                  <a:pt x="26" y="68"/>
                  <a:pt x="26" y="68"/>
                  <a:pt x="26" y="68"/>
                </a:cubicBezTo>
                <a:cubicBezTo>
                  <a:pt x="33" y="67"/>
                  <a:pt x="33" y="67"/>
                  <a:pt x="33" y="67"/>
                </a:cubicBezTo>
                <a:cubicBezTo>
                  <a:pt x="28" y="63"/>
                  <a:pt x="28" y="63"/>
                  <a:pt x="28" y="63"/>
                </a:cubicBezTo>
                <a:cubicBezTo>
                  <a:pt x="30" y="55"/>
                  <a:pt x="30" y="55"/>
                  <a:pt x="30" y="55"/>
                </a:cubicBezTo>
                <a:cubicBezTo>
                  <a:pt x="24" y="59"/>
                  <a:pt x="24" y="59"/>
                  <a:pt x="24" y="59"/>
                </a:cubicBezTo>
                <a:cubicBezTo>
                  <a:pt x="20" y="57"/>
                  <a:pt x="20" y="57"/>
                  <a:pt x="20" y="57"/>
                </a:cubicBezTo>
                <a:cubicBezTo>
                  <a:pt x="20" y="55"/>
                  <a:pt x="20" y="53"/>
                  <a:pt x="20" y="51"/>
                </a:cubicBezTo>
                <a:cubicBezTo>
                  <a:pt x="0" y="45"/>
                  <a:pt x="0" y="45"/>
                  <a:pt x="0" y="45"/>
                </a:cubicBezTo>
                <a:cubicBezTo>
                  <a:pt x="2" y="38"/>
                  <a:pt x="2" y="38"/>
                  <a:pt x="2" y="38"/>
                </a:cubicBezTo>
                <a:cubicBezTo>
                  <a:pt x="1" y="37"/>
                  <a:pt x="1" y="36"/>
                  <a:pt x="1" y="35"/>
                </a:cubicBezTo>
                <a:cubicBezTo>
                  <a:pt x="1" y="30"/>
                  <a:pt x="7" y="27"/>
                  <a:pt x="16" y="24"/>
                </a:cubicBezTo>
                <a:cubicBezTo>
                  <a:pt x="20" y="31"/>
                  <a:pt x="20" y="31"/>
                  <a:pt x="20" y="31"/>
                </a:cubicBezTo>
                <a:cubicBezTo>
                  <a:pt x="16" y="32"/>
                  <a:pt x="13" y="33"/>
                  <a:pt x="13" y="33"/>
                </a:cubicBezTo>
                <a:cubicBezTo>
                  <a:pt x="13" y="33"/>
                  <a:pt x="17" y="34"/>
                  <a:pt x="22" y="35"/>
                </a:cubicBezTo>
                <a:cubicBezTo>
                  <a:pt x="29" y="37"/>
                  <a:pt x="37" y="38"/>
                  <a:pt x="48" y="38"/>
                </a:cubicBezTo>
                <a:cubicBezTo>
                  <a:pt x="60" y="38"/>
                  <a:pt x="67" y="37"/>
                  <a:pt x="74" y="35"/>
                </a:cubicBezTo>
                <a:cubicBezTo>
                  <a:pt x="80" y="34"/>
                  <a:pt x="83" y="33"/>
                  <a:pt x="83" y="33"/>
                </a:cubicBezTo>
                <a:cubicBezTo>
                  <a:pt x="83" y="33"/>
                  <a:pt x="80" y="32"/>
                  <a:pt x="76" y="31"/>
                </a:cubicBezTo>
                <a:cubicBezTo>
                  <a:pt x="81" y="24"/>
                  <a:pt x="81" y="24"/>
                  <a:pt x="81" y="24"/>
                </a:cubicBezTo>
                <a:close/>
                <a:moveTo>
                  <a:pt x="26" y="78"/>
                </a:moveTo>
                <a:cubicBezTo>
                  <a:pt x="22" y="93"/>
                  <a:pt x="22" y="93"/>
                  <a:pt x="22" y="93"/>
                </a:cubicBezTo>
                <a:cubicBezTo>
                  <a:pt x="25" y="94"/>
                  <a:pt x="29" y="96"/>
                  <a:pt x="33" y="96"/>
                </a:cubicBezTo>
                <a:cubicBezTo>
                  <a:pt x="37" y="79"/>
                  <a:pt x="37" y="79"/>
                  <a:pt x="37" y="79"/>
                </a:cubicBezTo>
                <a:cubicBezTo>
                  <a:pt x="33" y="78"/>
                  <a:pt x="29" y="78"/>
                  <a:pt x="26" y="78"/>
                </a:cubicBezTo>
                <a:close/>
                <a:moveTo>
                  <a:pt x="43" y="98"/>
                </a:moveTo>
                <a:cubicBezTo>
                  <a:pt x="45" y="98"/>
                  <a:pt x="47" y="98"/>
                  <a:pt x="49" y="98"/>
                </a:cubicBezTo>
                <a:cubicBezTo>
                  <a:pt x="52" y="98"/>
                  <a:pt x="55" y="98"/>
                  <a:pt x="58" y="98"/>
                </a:cubicBezTo>
                <a:cubicBezTo>
                  <a:pt x="55" y="79"/>
                  <a:pt x="55" y="79"/>
                  <a:pt x="55" y="79"/>
                </a:cubicBezTo>
                <a:cubicBezTo>
                  <a:pt x="52" y="79"/>
                  <a:pt x="49" y="79"/>
                  <a:pt x="46" y="79"/>
                </a:cubicBezTo>
                <a:cubicBezTo>
                  <a:pt x="43" y="98"/>
                  <a:pt x="43" y="98"/>
                  <a:pt x="43" y="98"/>
                </a:cubicBezTo>
                <a:close/>
                <a:moveTo>
                  <a:pt x="68" y="96"/>
                </a:moveTo>
                <a:cubicBezTo>
                  <a:pt x="71" y="95"/>
                  <a:pt x="74" y="94"/>
                  <a:pt x="77" y="93"/>
                </a:cubicBezTo>
                <a:cubicBezTo>
                  <a:pt x="73" y="78"/>
                  <a:pt x="73" y="78"/>
                  <a:pt x="73" y="78"/>
                </a:cubicBezTo>
                <a:cubicBezTo>
                  <a:pt x="70" y="78"/>
                  <a:pt x="67" y="78"/>
                  <a:pt x="64" y="78"/>
                </a:cubicBezTo>
                <a:lnTo>
                  <a:pt x="68" y="96"/>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69" name="Freeform 81">
            <a:extLst>
              <a:ext uri="{FF2B5EF4-FFF2-40B4-BE49-F238E27FC236}">
                <a16:creationId xmlns:a16="http://schemas.microsoft.com/office/drawing/2014/main" id="{412EEAE3-F9A3-43E2-9ADD-6A9B4E5D36CA}"/>
              </a:ext>
            </a:extLst>
          </p:cNvPr>
          <p:cNvSpPr>
            <a:spLocks noEditPoints="1" noChangeArrowheads="1"/>
          </p:cNvSpPr>
          <p:nvPr/>
        </p:nvSpPr>
        <p:spPr bwMode="auto">
          <a:xfrm>
            <a:off x="1931988" y="3243263"/>
            <a:ext cx="377825" cy="261937"/>
          </a:xfrm>
          <a:custGeom>
            <a:avLst/>
            <a:gdLst>
              <a:gd name="T0" fmla="*/ 1189482880 w 101"/>
              <a:gd name="T1" fmla="*/ 174523272 h 93"/>
              <a:gd name="T2" fmla="*/ 1231462604 w 101"/>
              <a:gd name="T3" fmla="*/ 87261636 h 93"/>
              <a:gd name="T4" fmla="*/ 1063536226 w 101"/>
              <a:gd name="T5" fmla="*/ 182454611 h 93"/>
              <a:gd name="T6" fmla="*/ 601736814 w 101"/>
              <a:gd name="T7" fmla="*/ 602894478 h 93"/>
              <a:gd name="T8" fmla="*/ 671705515 w 101"/>
              <a:gd name="T9" fmla="*/ 666356462 h 93"/>
              <a:gd name="T10" fmla="*/ 601736814 w 101"/>
              <a:gd name="T11" fmla="*/ 602894478 h 93"/>
              <a:gd name="T12" fmla="*/ 797652169 w 101"/>
              <a:gd name="T13" fmla="*/ 626694130 h 93"/>
              <a:gd name="T14" fmla="*/ 853626382 w 101"/>
              <a:gd name="T15" fmla="*/ 650490966 h 93"/>
              <a:gd name="T16" fmla="*/ 559757090 w 101"/>
              <a:gd name="T17" fmla="*/ 587028982 h 93"/>
              <a:gd name="T18" fmla="*/ 531768113 w 101"/>
              <a:gd name="T19" fmla="*/ 658425122 h 93"/>
              <a:gd name="T20" fmla="*/ 881615359 w 101"/>
              <a:gd name="T21" fmla="*/ 682221958 h 93"/>
              <a:gd name="T22" fmla="*/ 937589571 w 101"/>
              <a:gd name="T23" fmla="*/ 626694130 h 93"/>
              <a:gd name="T24" fmla="*/ 559757090 w 101"/>
              <a:gd name="T25" fmla="*/ 587028982 h 93"/>
              <a:gd name="T26" fmla="*/ 503779136 w 101"/>
              <a:gd name="T27" fmla="*/ 547363834 h 93"/>
              <a:gd name="T28" fmla="*/ 0 w 101"/>
              <a:gd name="T29" fmla="*/ 222119759 h 93"/>
              <a:gd name="T30" fmla="*/ 181920867 w 101"/>
              <a:gd name="T31" fmla="*/ 198320107 h 93"/>
              <a:gd name="T32" fmla="*/ 111952166 w 101"/>
              <a:gd name="T33" fmla="*/ 71396140 h 93"/>
              <a:gd name="T34" fmla="*/ 251889568 w 101"/>
              <a:gd name="T35" fmla="*/ 23799652 h 93"/>
              <a:gd name="T36" fmla="*/ 419815947 w 101"/>
              <a:gd name="T37" fmla="*/ 158657776 h 93"/>
              <a:gd name="T38" fmla="*/ 447804924 w 101"/>
              <a:gd name="T39" fmla="*/ 166589115 h 93"/>
              <a:gd name="T40" fmla="*/ 965578548 w 101"/>
              <a:gd name="T41" fmla="*/ 166589115 h 93"/>
              <a:gd name="T42" fmla="*/ 1007562013 w 101"/>
              <a:gd name="T43" fmla="*/ 150723620 h 93"/>
              <a:gd name="T44" fmla="*/ 1231462604 w 101"/>
              <a:gd name="T45" fmla="*/ 0 h 93"/>
              <a:gd name="T46" fmla="*/ 1301431305 w 101"/>
              <a:gd name="T47" fmla="*/ 142789463 h 93"/>
              <a:gd name="T48" fmla="*/ 1231462604 w 101"/>
              <a:gd name="T49" fmla="*/ 206254264 h 93"/>
              <a:gd name="T50" fmla="*/ 1133504927 w 101"/>
              <a:gd name="T51" fmla="*/ 301447239 h 93"/>
              <a:gd name="T52" fmla="*/ 1035547249 w 101"/>
              <a:gd name="T53" fmla="*/ 594963138 h 93"/>
              <a:gd name="T54" fmla="*/ 1035547249 w 101"/>
              <a:gd name="T55" fmla="*/ 618759974 h 93"/>
              <a:gd name="T56" fmla="*/ 923598824 w 101"/>
              <a:gd name="T57" fmla="*/ 737752602 h 93"/>
              <a:gd name="T58" fmla="*/ 895609847 w 101"/>
              <a:gd name="T59" fmla="*/ 737752602 h 93"/>
              <a:gd name="T60" fmla="*/ 545762601 w 101"/>
              <a:gd name="T61" fmla="*/ 737752602 h 93"/>
              <a:gd name="T62" fmla="*/ 447804924 w 101"/>
              <a:gd name="T63" fmla="*/ 690156114 h 93"/>
              <a:gd name="T64" fmla="*/ 405821458 w 101"/>
              <a:gd name="T65" fmla="*/ 602894478 h 93"/>
              <a:gd name="T66" fmla="*/ 237895080 w 101"/>
              <a:gd name="T67" fmla="*/ 174523272 h 93"/>
              <a:gd name="T68" fmla="*/ 363841734 w 101"/>
              <a:gd name="T69" fmla="*/ 182454611 h 93"/>
              <a:gd name="T70" fmla="*/ 181920867 w 101"/>
              <a:gd name="T71" fmla="*/ 87261636 h 93"/>
              <a:gd name="T72" fmla="*/ 237895080 w 101"/>
              <a:gd name="T73" fmla="*/ 174523272 h 93"/>
              <a:gd name="T74" fmla="*/ 895609847 w 101"/>
              <a:gd name="T75" fmla="*/ 317312735 h 93"/>
              <a:gd name="T76" fmla="*/ 965578548 w 101"/>
              <a:gd name="T77" fmla="*/ 364909223 h 93"/>
              <a:gd name="T78" fmla="*/ 447804924 w 101"/>
              <a:gd name="T79" fmla="*/ 317312735 h 93"/>
              <a:gd name="T80" fmla="*/ 643720279 w 101"/>
              <a:gd name="T81" fmla="*/ 364909223 h 93"/>
              <a:gd name="T82" fmla="*/ 447804924 w 101"/>
              <a:gd name="T83" fmla="*/ 317312735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1"/>
              <a:gd name="T127" fmla="*/ 0 h 93"/>
              <a:gd name="T128" fmla="*/ 101 w 101"/>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1" h="93">
                <a:moveTo>
                  <a:pt x="78" y="27"/>
                </a:moveTo>
                <a:cubicBezTo>
                  <a:pt x="80" y="26"/>
                  <a:pt x="83" y="24"/>
                  <a:pt x="85" y="22"/>
                </a:cubicBezTo>
                <a:cubicBezTo>
                  <a:pt x="86" y="20"/>
                  <a:pt x="87" y="18"/>
                  <a:pt x="88" y="16"/>
                </a:cubicBezTo>
                <a:cubicBezTo>
                  <a:pt x="89" y="15"/>
                  <a:pt x="89" y="13"/>
                  <a:pt x="88" y="11"/>
                </a:cubicBezTo>
                <a:cubicBezTo>
                  <a:pt x="88" y="10"/>
                  <a:pt x="88" y="10"/>
                  <a:pt x="88" y="9"/>
                </a:cubicBezTo>
                <a:cubicBezTo>
                  <a:pt x="86" y="17"/>
                  <a:pt x="80" y="21"/>
                  <a:pt x="76" y="23"/>
                </a:cubicBezTo>
                <a:cubicBezTo>
                  <a:pt x="78" y="27"/>
                  <a:pt x="78" y="27"/>
                  <a:pt x="78" y="27"/>
                </a:cubicBezTo>
                <a:close/>
                <a:moveTo>
                  <a:pt x="43" y="76"/>
                </a:moveTo>
                <a:cubicBezTo>
                  <a:pt x="43" y="76"/>
                  <a:pt x="44" y="76"/>
                  <a:pt x="47" y="79"/>
                </a:cubicBezTo>
                <a:cubicBezTo>
                  <a:pt x="49" y="82"/>
                  <a:pt x="48" y="84"/>
                  <a:pt x="48" y="84"/>
                </a:cubicBezTo>
                <a:cubicBezTo>
                  <a:pt x="48" y="84"/>
                  <a:pt x="44" y="83"/>
                  <a:pt x="43" y="82"/>
                </a:cubicBezTo>
                <a:cubicBezTo>
                  <a:pt x="41" y="80"/>
                  <a:pt x="43" y="76"/>
                  <a:pt x="43" y="76"/>
                </a:cubicBezTo>
                <a:close/>
                <a:moveTo>
                  <a:pt x="61" y="76"/>
                </a:moveTo>
                <a:cubicBezTo>
                  <a:pt x="61" y="76"/>
                  <a:pt x="59" y="76"/>
                  <a:pt x="57" y="79"/>
                </a:cubicBezTo>
                <a:cubicBezTo>
                  <a:pt x="54" y="82"/>
                  <a:pt x="55" y="84"/>
                  <a:pt x="55" y="84"/>
                </a:cubicBezTo>
                <a:cubicBezTo>
                  <a:pt x="55" y="84"/>
                  <a:pt x="59" y="83"/>
                  <a:pt x="61" y="82"/>
                </a:cubicBezTo>
                <a:cubicBezTo>
                  <a:pt x="62" y="80"/>
                  <a:pt x="61" y="76"/>
                  <a:pt x="61" y="76"/>
                </a:cubicBezTo>
                <a:close/>
                <a:moveTo>
                  <a:pt x="40" y="74"/>
                </a:moveTo>
                <a:cubicBezTo>
                  <a:pt x="36" y="79"/>
                  <a:pt x="36" y="79"/>
                  <a:pt x="36" y="79"/>
                </a:cubicBezTo>
                <a:cubicBezTo>
                  <a:pt x="36" y="80"/>
                  <a:pt x="37" y="82"/>
                  <a:pt x="38" y="83"/>
                </a:cubicBezTo>
                <a:cubicBezTo>
                  <a:pt x="39" y="84"/>
                  <a:pt x="40" y="86"/>
                  <a:pt x="41" y="86"/>
                </a:cubicBezTo>
                <a:cubicBezTo>
                  <a:pt x="63" y="86"/>
                  <a:pt x="63" y="86"/>
                  <a:pt x="63" y="86"/>
                </a:cubicBezTo>
                <a:cubicBezTo>
                  <a:pt x="64" y="86"/>
                  <a:pt x="65" y="84"/>
                  <a:pt x="66" y="83"/>
                </a:cubicBezTo>
                <a:cubicBezTo>
                  <a:pt x="66" y="82"/>
                  <a:pt x="67" y="80"/>
                  <a:pt x="67" y="79"/>
                </a:cubicBezTo>
                <a:cubicBezTo>
                  <a:pt x="63" y="74"/>
                  <a:pt x="63" y="74"/>
                  <a:pt x="63" y="74"/>
                </a:cubicBezTo>
                <a:cubicBezTo>
                  <a:pt x="40" y="74"/>
                  <a:pt x="40" y="74"/>
                  <a:pt x="40" y="74"/>
                </a:cubicBezTo>
                <a:close/>
                <a:moveTo>
                  <a:pt x="30" y="75"/>
                </a:moveTo>
                <a:cubicBezTo>
                  <a:pt x="36" y="69"/>
                  <a:pt x="36" y="69"/>
                  <a:pt x="36" y="69"/>
                </a:cubicBezTo>
                <a:cubicBezTo>
                  <a:pt x="29" y="60"/>
                  <a:pt x="24" y="50"/>
                  <a:pt x="22" y="38"/>
                </a:cubicBezTo>
                <a:cubicBezTo>
                  <a:pt x="15" y="40"/>
                  <a:pt x="6" y="38"/>
                  <a:pt x="0" y="28"/>
                </a:cubicBezTo>
                <a:cubicBezTo>
                  <a:pt x="5" y="26"/>
                  <a:pt x="9" y="25"/>
                  <a:pt x="13" y="26"/>
                </a:cubicBezTo>
                <a:cubicBezTo>
                  <a:pt x="13" y="26"/>
                  <a:pt x="13" y="26"/>
                  <a:pt x="13" y="25"/>
                </a:cubicBezTo>
                <a:cubicBezTo>
                  <a:pt x="11" y="23"/>
                  <a:pt x="9" y="21"/>
                  <a:pt x="8" y="18"/>
                </a:cubicBezTo>
                <a:cubicBezTo>
                  <a:pt x="7" y="15"/>
                  <a:pt x="7" y="12"/>
                  <a:pt x="8" y="9"/>
                </a:cubicBezTo>
                <a:cubicBezTo>
                  <a:pt x="9" y="6"/>
                  <a:pt x="10" y="3"/>
                  <a:pt x="14" y="0"/>
                </a:cubicBezTo>
                <a:cubicBezTo>
                  <a:pt x="18" y="3"/>
                  <a:pt x="18" y="3"/>
                  <a:pt x="18" y="3"/>
                </a:cubicBezTo>
                <a:cubicBezTo>
                  <a:pt x="17" y="12"/>
                  <a:pt x="24" y="16"/>
                  <a:pt x="29" y="19"/>
                </a:cubicBezTo>
                <a:cubicBezTo>
                  <a:pt x="29" y="19"/>
                  <a:pt x="30" y="19"/>
                  <a:pt x="30" y="20"/>
                </a:cubicBezTo>
                <a:cubicBezTo>
                  <a:pt x="32" y="21"/>
                  <a:pt x="32" y="21"/>
                  <a:pt x="32" y="21"/>
                </a:cubicBezTo>
                <a:cubicBezTo>
                  <a:pt x="32" y="21"/>
                  <a:pt x="32" y="21"/>
                  <a:pt x="32" y="21"/>
                </a:cubicBezTo>
                <a:cubicBezTo>
                  <a:pt x="69" y="21"/>
                  <a:pt x="69" y="21"/>
                  <a:pt x="69" y="21"/>
                </a:cubicBezTo>
                <a:cubicBezTo>
                  <a:pt x="69" y="21"/>
                  <a:pt x="69" y="21"/>
                  <a:pt x="69" y="21"/>
                </a:cubicBezTo>
                <a:cubicBezTo>
                  <a:pt x="71" y="20"/>
                  <a:pt x="71" y="20"/>
                  <a:pt x="71" y="20"/>
                </a:cubicBezTo>
                <a:cubicBezTo>
                  <a:pt x="71" y="19"/>
                  <a:pt x="72" y="19"/>
                  <a:pt x="72" y="19"/>
                </a:cubicBezTo>
                <a:cubicBezTo>
                  <a:pt x="77" y="16"/>
                  <a:pt x="84" y="12"/>
                  <a:pt x="83" y="3"/>
                </a:cubicBezTo>
                <a:cubicBezTo>
                  <a:pt x="88" y="0"/>
                  <a:pt x="88" y="0"/>
                  <a:pt x="88" y="0"/>
                </a:cubicBezTo>
                <a:cubicBezTo>
                  <a:pt x="91" y="3"/>
                  <a:pt x="93" y="6"/>
                  <a:pt x="93" y="9"/>
                </a:cubicBezTo>
                <a:cubicBezTo>
                  <a:pt x="94" y="12"/>
                  <a:pt x="94" y="15"/>
                  <a:pt x="93" y="18"/>
                </a:cubicBezTo>
                <a:cubicBezTo>
                  <a:pt x="92" y="21"/>
                  <a:pt x="90" y="23"/>
                  <a:pt x="89" y="25"/>
                </a:cubicBezTo>
                <a:cubicBezTo>
                  <a:pt x="89" y="26"/>
                  <a:pt x="88" y="26"/>
                  <a:pt x="88" y="26"/>
                </a:cubicBezTo>
                <a:cubicBezTo>
                  <a:pt x="92" y="25"/>
                  <a:pt x="96" y="26"/>
                  <a:pt x="101" y="28"/>
                </a:cubicBezTo>
                <a:cubicBezTo>
                  <a:pt x="96" y="37"/>
                  <a:pt x="88" y="39"/>
                  <a:pt x="81" y="38"/>
                </a:cubicBezTo>
                <a:cubicBezTo>
                  <a:pt x="78" y="50"/>
                  <a:pt x="74" y="60"/>
                  <a:pt x="68" y="69"/>
                </a:cubicBezTo>
                <a:cubicBezTo>
                  <a:pt x="74" y="75"/>
                  <a:pt x="74" y="75"/>
                  <a:pt x="74" y="75"/>
                </a:cubicBezTo>
                <a:cubicBezTo>
                  <a:pt x="75" y="76"/>
                  <a:pt x="75" y="76"/>
                  <a:pt x="75" y="76"/>
                </a:cubicBezTo>
                <a:cubicBezTo>
                  <a:pt x="74" y="78"/>
                  <a:pt x="74" y="78"/>
                  <a:pt x="74" y="78"/>
                </a:cubicBezTo>
                <a:cubicBezTo>
                  <a:pt x="74" y="81"/>
                  <a:pt x="73" y="84"/>
                  <a:pt x="72" y="87"/>
                </a:cubicBezTo>
                <a:cubicBezTo>
                  <a:pt x="70" y="89"/>
                  <a:pt x="68" y="91"/>
                  <a:pt x="66" y="93"/>
                </a:cubicBezTo>
                <a:cubicBezTo>
                  <a:pt x="65" y="93"/>
                  <a:pt x="65" y="93"/>
                  <a:pt x="65" y="93"/>
                </a:cubicBezTo>
                <a:cubicBezTo>
                  <a:pt x="64" y="93"/>
                  <a:pt x="64" y="93"/>
                  <a:pt x="64" y="93"/>
                </a:cubicBezTo>
                <a:cubicBezTo>
                  <a:pt x="40" y="93"/>
                  <a:pt x="40" y="93"/>
                  <a:pt x="40" y="93"/>
                </a:cubicBezTo>
                <a:cubicBezTo>
                  <a:pt x="39" y="93"/>
                  <a:pt x="39" y="93"/>
                  <a:pt x="39" y="93"/>
                </a:cubicBezTo>
                <a:cubicBezTo>
                  <a:pt x="38" y="93"/>
                  <a:pt x="38" y="93"/>
                  <a:pt x="38" y="93"/>
                </a:cubicBezTo>
                <a:cubicBezTo>
                  <a:pt x="35" y="91"/>
                  <a:pt x="33" y="89"/>
                  <a:pt x="32" y="87"/>
                </a:cubicBezTo>
                <a:cubicBezTo>
                  <a:pt x="30" y="84"/>
                  <a:pt x="29" y="81"/>
                  <a:pt x="29" y="78"/>
                </a:cubicBezTo>
                <a:cubicBezTo>
                  <a:pt x="29" y="76"/>
                  <a:pt x="29" y="76"/>
                  <a:pt x="29" y="76"/>
                </a:cubicBezTo>
                <a:cubicBezTo>
                  <a:pt x="30" y="75"/>
                  <a:pt x="30" y="75"/>
                  <a:pt x="30" y="75"/>
                </a:cubicBezTo>
                <a:close/>
                <a:moveTo>
                  <a:pt x="17" y="22"/>
                </a:moveTo>
                <a:cubicBezTo>
                  <a:pt x="19" y="24"/>
                  <a:pt x="21" y="26"/>
                  <a:pt x="23" y="27"/>
                </a:cubicBezTo>
                <a:cubicBezTo>
                  <a:pt x="26" y="23"/>
                  <a:pt x="26" y="23"/>
                  <a:pt x="26" y="23"/>
                </a:cubicBezTo>
                <a:cubicBezTo>
                  <a:pt x="21" y="21"/>
                  <a:pt x="15" y="17"/>
                  <a:pt x="13" y="9"/>
                </a:cubicBezTo>
                <a:cubicBezTo>
                  <a:pt x="13" y="10"/>
                  <a:pt x="13" y="10"/>
                  <a:pt x="13" y="11"/>
                </a:cubicBezTo>
                <a:cubicBezTo>
                  <a:pt x="12" y="13"/>
                  <a:pt x="13" y="15"/>
                  <a:pt x="13" y="16"/>
                </a:cubicBezTo>
                <a:cubicBezTo>
                  <a:pt x="14" y="18"/>
                  <a:pt x="15" y="20"/>
                  <a:pt x="17" y="22"/>
                </a:cubicBezTo>
                <a:close/>
                <a:moveTo>
                  <a:pt x="71" y="40"/>
                </a:moveTo>
                <a:cubicBezTo>
                  <a:pt x="71" y="40"/>
                  <a:pt x="67" y="38"/>
                  <a:pt x="64" y="40"/>
                </a:cubicBezTo>
                <a:cubicBezTo>
                  <a:pt x="60" y="41"/>
                  <a:pt x="58" y="46"/>
                  <a:pt x="58" y="46"/>
                </a:cubicBezTo>
                <a:cubicBezTo>
                  <a:pt x="58" y="46"/>
                  <a:pt x="67" y="47"/>
                  <a:pt x="69" y="46"/>
                </a:cubicBezTo>
                <a:cubicBezTo>
                  <a:pt x="71" y="45"/>
                  <a:pt x="71" y="40"/>
                  <a:pt x="71" y="40"/>
                </a:cubicBezTo>
                <a:close/>
                <a:moveTo>
                  <a:pt x="32" y="40"/>
                </a:moveTo>
                <a:cubicBezTo>
                  <a:pt x="32" y="40"/>
                  <a:pt x="33" y="45"/>
                  <a:pt x="35" y="46"/>
                </a:cubicBezTo>
                <a:cubicBezTo>
                  <a:pt x="37" y="47"/>
                  <a:pt x="46" y="46"/>
                  <a:pt x="46" y="46"/>
                </a:cubicBezTo>
                <a:cubicBezTo>
                  <a:pt x="46" y="46"/>
                  <a:pt x="43" y="41"/>
                  <a:pt x="40" y="40"/>
                </a:cubicBezTo>
                <a:cubicBezTo>
                  <a:pt x="37" y="38"/>
                  <a:pt x="32" y="40"/>
                  <a:pt x="32" y="4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70" name="Freeform 82">
            <a:extLst>
              <a:ext uri="{FF2B5EF4-FFF2-40B4-BE49-F238E27FC236}">
                <a16:creationId xmlns:a16="http://schemas.microsoft.com/office/drawing/2014/main" id="{42BFCC25-5074-44F8-B539-FD606E714E1C}"/>
              </a:ext>
            </a:extLst>
          </p:cNvPr>
          <p:cNvSpPr>
            <a:spLocks noEditPoints="1" noChangeArrowheads="1"/>
          </p:cNvSpPr>
          <p:nvPr/>
        </p:nvSpPr>
        <p:spPr bwMode="auto">
          <a:xfrm>
            <a:off x="3344863" y="4294188"/>
            <a:ext cx="349250" cy="233362"/>
          </a:xfrm>
          <a:custGeom>
            <a:avLst/>
            <a:gdLst>
              <a:gd name="T0" fmla="*/ 239746981 w 93"/>
              <a:gd name="T1" fmla="*/ 142291777 h 83"/>
              <a:gd name="T2" fmla="*/ 126924210 w 93"/>
              <a:gd name="T3" fmla="*/ 221342451 h 83"/>
              <a:gd name="T4" fmla="*/ 1184640978 w 93"/>
              <a:gd name="T5" fmla="*/ 584973867 h 83"/>
              <a:gd name="T6" fmla="*/ 987198312 w 93"/>
              <a:gd name="T7" fmla="*/ 221342451 h 83"/>
              <a:gd name="T8" fmla="*/ 338468315 w 93"/>
              <a:gd name="T9" fmla="*/ 268771169 h 83"/>
              <a:gd name="T10" fmla="*/ 338468315 w 93"/>
              <a:gd name="T11" fmla="*/ 142291777 h 83"/>
              <a:gd name="T12" fmla="*/ 423084454 w 93"/>
              <a:gd name="T13" fmla="*/ 102766439 h 83"/>
              <a:gd name="T14" fmla="*/ 648729997 w 93"/>
              <a:gd name="T15" fmla="*/ 0 h 83"/>
              <a:gd name="T16" fmla="*/ 888480734 w 93"/>
              <a:gd name="T17" fmla="*/ 102766439 h 83"/>
              <a:gd name="T18" fmla="*/ 987198312 w 93"/>
              <a:gd name="T19" fmla="*/ 142291777 h 83"/>
              <a:gd name="T20" fmla="*/ 1311565188 w 93"/>
              <a:gd name="T21" fmla="*/ 142291777 h 83"/>
              <a:gd name="T22" fmla="*/ 1311565188 w 93"/>
              <a:gd name="T23" fmla="*/ 624499205 h 83"/>
              <a:gd name="T24" fmla="*/ 1255151925 w 93"/>
              <a:gd name="T25" fmla="*/ 656118350 h 83"/>
              <a:gd name="T26" fmla="*/ 0 w 93"/>
              <a:gd name="T27" fmla="*/ 656118350 h 83"/>
              <a:gd name="T28" fmla="*/ 0 w 93"/>
              <a:gd name="T29" fmla="*/ 181817114 h 83"/>
              <a:gd name="T30" fmla="*/ 70514702 w 93"/>
              <a:gd name="T31" fmla="*/ 142291777 h 83"/>
              <a:gd name="T32" fmla="*/ 197438911 w 93"/>
              <a:gd name="T33" fmla="*/ 553351911 h 83"/>
              <a:gd name="T34" fmla="*/ 550012419 w 93"/>
              <a:gd name="T35" fmla="*/ 490113620 h 83"/>
              <a:gd name="T36" fmla="*/ 408983016 w 93"/>
              <a:gd name="T37" fmla="*/ 498017001 h 83"/>
              <a:gd name="T38" fmla="*/ 408983016 w 93"/>
              <a:gd name="T39" fmla="*/ 474301236 h 83"/>
              <a:gd name="T40" fmla="*/ 366674946 w 93"/>
              <a:gd name="T41" fmla="*/ 466397856 h 83"/>
              <a:gd name="T42" fmla="*/ 366674946 w 93"/>
              <a:gd name="T43" fmla="*/ 482207428 h 83"/>
              <a:gd name="T44" fmla="*/ 296160245 w 93"/>
              <a:gd name="T45" fmla="*/ 466397856 h 83"/>
              <a:gd name="T46" fmla="*/ 493599156 w 93"/>
              <a:gd name="T47" fmla="*/ 332012271 h 83"/>
              <a:gd name="T48" fmla="*/ 324366876 w 93"/>
              <a:gd name="T49" fmla="*/ 450588283 h 83"/>
              <a:gd name="T50" fmla="*/ 338468315 w 93"/>
              <a:gd name="T51" fmla="*/ 450588283 h 83"/>
              <a:gd name="T52" fmla="*/ 423084454 w 93"/>
              <a:gd name="T53" fmla="*/ 450588283 h 83"/>
              <a:gd name="T54" fmla="*/ 423084454 w 93"/>
              <a:gd name="T55" fmla="*/ 450588283 h 83"/>
              <a:gd name="T56" fmla="*/ 437189648 w 93"/>
              <a:gd name="T57" fmla="*/ 513826573 h 83"/>
              <a:gd name="T58" fmla="*/ 507704349 w 93"/>
              <a:gd name="T59" fmla="*/ 521732765 h 83"/>
              <a:gd name="T60" fmla="*/ 437189648 w 93"/>
              <a:gd name="T61" fmla="*/ 513826573 h 83"/>
              <a:gd name="T62" fmla="*/ 620527121 w 93"/>
              <a:gd name="T63" fmla="*/ 434775899 h 83"/>
              <a:gd name="T64" fmla="*/ 1100021083 w 93"/>
              <a:gd name="T65" fmla="*/ 403156754 h 83"/>
              <a:gd name="T66" fmla="*/ 620527121 w 93"/>
              <a:gd name="T67" fmla="*/ 474301236 h 83"/>
              <a:gd name="T68" fmla="*/ 832067470 w 93"/>
              <a:gd name="T69" fmla="*/ 513826573 h 83"/>
              <a:gd name="T70" fmla="*/ 620527121 w 93"/>
              <a:gd name="T71" fmla="*/ 474301236 h 83"/>
              <a:gd name="T72" fmla="*/ 620527121 w 93"/>
              <a:gd name="T73" fmla="*/ 363631416 h 83"/>
              <a:gd name="T74" fmla="*/ 1100021083 w 93"/>
              <a:gd name="T75" fmla="*/ 332012271 h 83"/>
              <a:gd name="T76" fmla="*/ 550012419 w 93"/>
              <a:gd name="T77" fmla="*/ 102766439 h 83"/>
              <a:gd name="T78" fmla="*/ 733349892 w 93"/>
              <a:gd name="T79" fmla="*/ 94860247 h 83"/>
              <a:gd name="T80" fmla="*/ 578215296 w 93"/>
              <a:gd name="T81" fmla="*/ 94860247 h 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3"/>
              <a:gd name="T124" fmla="*/ 0 h 83"/>
              <a:gd name="T125" fmla="*/ 93 w 93"/>
              <a:gd name="T126" fmla="*/ 83 h 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3" h="83">
                <a:moveTo>
                  <a:pt x="5" y="18"/>
                </a:moveTo>
                <a:cubicBezTo>
                  <a:pt x="17" y="18"/>
                  <a:pt x="17" y="18"/>
                  <a:pt x="17" y="18"/>
                </a:cubicBezTo>
                <a:cubicBezTo>
                  <a:pt x="17" y="28"/>
                  <a:pt x="17" y="28"/>
                  <a:pt x="17" y="28"/>
                </a:cubicBezTo>
                <a:cubicBezTo>
                  <a:pt x="9" y="28"/>
                  <a:pt x="9" y="28"/>
                  <a:pt x="9" y="28"/>
                </a:cubicBezTo>
                <a:cubicBezTo>
                  <a:pt x="9" y="74"/>
                  <a:pt x="9" y="74"/>
                  <a:pt x="9" y="74"/>
                </a:cubicBezTo>
                <a:cubicBezTo>
                  <a:pt x="84" y="74"/>
                  <a:pt x="84" y="74"/>
                  <a:pt x="84" y="74"/>
                </a:cubicBezTo>
                <a:cubicBezTo>
                  <a:pt x="84" y="28"/>
                  <a:pt x="84" y="28"/>
                  <a:pt x="84" y="28"/>
                </a:cubicBezTo>
                <a:cubicBezTo>
                  <a:pt x="70" y="28"/>
                  <a:pt x="70" y="28"/>
                  <a:pt x="70" y="28"/>
                </a:cubicBezTo>
                <a:cubicBezTo>
                  <a:pt x="70" y="34"/>
                  <a:pt x="70" y="34"/>
                  <a:pt x="70" y="34"/>
                </a:cubicBezTo>
                <a:cubicBezTo>
                  <a:pt x="54" y="34"/>
                  <a:pt x="39" y="34"/>
                  <a:pt x="24" y="34"/>
                </a:cubicBezTo>
                <a:cubicBezTo>
                  <a:pt x="24" y="28"/>
                  <a:pt x="24" y="28"/>
                  <a:pt x="24" y="28"/>
                </a:cubicBezTo>
                <a:cubicBezTo>
                  <a:pt x="24" y="18"/>
                  <a:pt x="24" y="18"/>
                  <a:pt x="24" y="18"/>
                </a:cubicBezTo>
                <a:cubicBezTo>
                  <a:pt x="24" y="13"/>
                  <a:pt x="24" y="13"/>
                  <a:pt x="24" y="13"/>
                </a:cubicBezTo>
                <a:cubicBezTo>
                  <a:pt x="30" y="13"/>
                  <a:pt x="30" y="13"/>
                  <a:pt x="30" y="13"/>
                </a:cubicBezTo>
                <a:cubicBezTo>
                  <a:pt x="30" y="10"/>
                  <a:pt x="32" y="7"/>
                  <a:pt x="34" y="5"/>
                </a:cubicBezTo>
                <a:cubicBezTo>
                  <a:pt x="37" y="2"/>
                  <a:pt x="41" y="0"/>
                  <a:pt x="46" y="0"/>
                </a:cubicBezTo>
                <a:cubicBezTo>
                  <a:pt x="51" y="0"/>
                  <a:pt x="55" y="2"/>
                  <a:pt x="58" y="5"/>
                </a:cubicBezTo>
                <a:cubicBezTo>
                  <a:pt x="61" y="7"/>
                  <a:pt x="62" y="10"/>
                  <a:pt x="63" y="13"/>
                </a:cubicBezTo>
                <a:cubicBezTo>
                  <a:pt x="70" y="13"/>
                  <a:pt x="70" y="13"/>
                  <a:pt x="70" y="13"/>
                </a:cubicBezTo>
                <a:cubicBezTo>
                  <a:pt x="70" y="18"/>
                  <a:pt x="70" y="18"/>
                  <a:pt x="70" y="18"/>
                </a:cubicBezTo>
                <a:cubicBezTo>
                  <a:pt x="89" y="18"/>
                  <a:pt x="89" y="18"/>
                  <a:pt x="89" y="18"/>
                </a:cubicBezTo>
                <a:cubicBezTo>
                  <a:pt x="93" y="18"/>
                  <a:pt x="93" y="18"/>
                  <a:pt x="93" y="18"/>
                </a:cubicBezTo>
                <a:cubicBezTo>
                  <a:pt x="93" y="23"/>
                  <a:pt x="93" y="23"/>
                  <a:pt x="93" y="23"/>
                </a:cubicBezTo>
                <a:cubicBezTo>
                  <a:pt x="93" y="79"/>
                  <a:pt x="93" y="79"/>
                  <a:pt x="93" y="79"/>
                </a:cubicBezTo>
                <a:cubicBezTo>
                  <a:pt x="93" y="83"/>
                  <a:pt x="93" y="83"/>
                  <a:pt x="93" y="83"/>
                </a:cubicBezTo>
                <a:cubicBezTo>
                  <a:pt x="89" y="83"/>
                  <a:pt x="89" y="83"/>
                  <a:pt x="89" y="83"/>
                </a:cubicBezTo>
                <a:cubicBezTo>
                  <a:pt x="5" y="83"/>
                  <a:pt x="5" y="83"/>
                  <a:pt x="5" y="83"/>
                </a:cubicBezTo>
                <a:cubicBezTo>
                  <a:pt x="0" y="83"/>
                  <a:pt x="0" y="83"/>
                  <a:pt x="0" y="83"/>
                </a:cubicBezTo>
                <a:cubicBezTo>
                  <a:pt x="0" y="79"/>
                  <a:pt x="0" y="79"/>
                  <a:pt x="0" y="79"/>
                </a:cubicBezTo>
                <a:cubicBezTo>
                  <a:pt x="0" y="23"/>
                  <a:pt x="0" y="23"/>
                  <a:pt x="0" y="23"/>
                </a:cubicBezTo>
                <a:cubicBezTo>
                  <a:pt x="0" y="18"/>
                  <a:pt x="0" y="18"/>
                  <a:pt x="0" y="18"/>
                </a:cubicBezTo>
                <a:cubicBezTo>
                  <a:pt x="5" y="18"/>
                  <a:pt x="5" y="18"/>
                  <a:pt x="5" y="18"/>
                </a:cubicBezTo>
                <a:close/>
                <a:moveTo>
                  <a:pt x="14" y="62"/>
                </a:moveTo>
                <a:cubicBezTo>
                  <a:pt x="14" y="70"/>
                  <a:pt x="14" y="70"/>
                  <a:pt x="14" y="70"/>
                </a:cubicBezTo>
                <a:cubicBezTo>
                  <a:pt x="39" y="70"/>
                  <a:pt x="39" y="70"/>
                  <a:pt x="39" y="70"/>
                </a:cubicBezTo>
                <a:cubicBezTo>
                  <a:pt x="39" y="62"/>
                  <a:pt x="39" y="62"/>
                  <a:pt x="39" y="62"/>
                </a:cubicBezTo>
                <a:cubicBezTo>
                  <a:pt x="33" y="59"/>
                  <a:pt x="33" y="59"/>
                  <a:pt x="33" y="59"/>
                </a:cubicBezTo>
                <a:cubicBezTo>
                  <a:pt x="29" y="63"/>
                  <a:pt x="29" y="63"/>
                  <a:pt x="29" y="63"/>
                </a:cubicBezTo>
                <a:cubicBezTo>
                  <a:pt x="28" y="61"/>
                  <a:pt x="28" y="61"/>
                  <a:pt x="28" y="61"/>
                </a:cubicBezTo>
                <a:cubicBezTo>
                  <a:pt x="29" y="60"/>
                  <a:pt x="29" y="60"/>
                  <a:pt x="29" y="60"/>
                </a:cubicBezTo>
                <a:cubicBezTo>
                  <a:pt x="28" y="59"/>
                  <a:pt x="28" y="59"/>
                  <a:pt x="28" y="59"/>
                </a:cubicBezTo>
                <a:cubicBezTo>
                  <a:pt x="26" y="59"/>
                  <a:pt x="26" y="59"/>
                  <a:pt x="26" y="59"/>
                </a:cubicBezTo>
                <a:cubicBezTo>
                  <a:pt x="25" y="60"/>
                  <a:pt x="25" y="60"/>
                  <a:pt x="25" y="60"/>
                </a:cubicBezTo>
                <a:cubicBezTo>
                  <a:pt x="26" y="61"/>
                  <a:pt x="26" y="61"/>
                  <a:pt x="26" y="61"/>
                </a:cubicBezTo>
                <a:cubicBezTo>
                  <a:pt x="25" y="64"/>
                  <a:pt x="25" y="64"/>
                  <a:pt x="25" y="64"/>
                </a:cubicBezTo>
                <a:cubicBezTo>
                  <a:pt x="21" y="59"/>
                  <a:pt x="21" y="59"/>
                  <a:pt x="21" y="59"/>
                </a:cubicBezTo>
                <a:cubicBezTo>
                  <a:pt x="14" y="62"/>
                  <a:pt x="14" y="62"/>
                  <a:pt x="14" y="62"/>
                </a:cubicBezTo>
                <a:close/>
                <a:moveTo>
                  <a:pt x="35" y="42"/>
                </a:moveTo>
                <a:cubicBezTo>
                  <a:pt x="32" y="42"/>
                  <a:pt x="26" y="35"/>
                  <a:pt x="19" y="42"/>
                </a:cubicBezTo>
                <a:cubicBezTo>
                  <a:pt x="20" y="47"/>
                  <a:pt x="20" y="53"/>
                  <a:pt x="23" y="57"/>
                </a:cubicBezTo>
                <a:cubicBezTo>
                  <a:pt x="24" y="57"/>
                  <a:pt x="24" y="57"/>
                  <a:pt x="24" y="57"/>
                </a:cubicBezTo>
                <a:cubicBezTo>
                  <a:pt x="24" y="57"/>
                  <a:pt x="24" y="57"/>
                  <a:pt x="24" y="57"/>
                </a:cubicBezTo>
                <a:cubicBezTo>
                  <a:pt x="25" y="57"/>
                  <a:pt x="26" y="57"/>
                  <a:pt x="27" y="57"/>
                </a:cubicBezTo>
                <a:cubicBezTo>
                  <a:pt x="28" y="57"/>
                  <a:pt x="29" y="57"/>
                  <a:pt x="30" y="57"/>
                </a:cubicBezTo>
                <a:cubicBezTo>
                  <a:pt x="30" y="57"/>
                  <a:pt x="30" y="57"/>
                  <a:pt x="30" y="57"/>
                </a:cubicBezTo>
                <a:cubicBezTo>
                  <a:pt x="30" y="57"/>
                  <a:pt x="30" y="57"/>
                  <a:pt x="30" y="57"/>
                </a:cubicBezTo>
                <a:cubicBezTo>
                  <a:pt x="34" y="53"/>
                  <a:pt x="34" y="47"/>
                  <a:pt x="35" y="42"/>
                </a:cubicBezTo>
                <a:close/>
                <a:moveTo>
                  <a:pt x="31" y="65"/>
                </a:moveTo>
                <a:cubicBezTo>
                  <a:pt x="31" y="66"/>
                  <a:pt x="31" y="66"/>
                  <a:pt x="31" y="66"/>
                </a:cubicBezTo>
                <a:cubicBezTo>
                  <a:pt x="36" y="66"/>
                  <a:pt x="36" y="66"/>
                  <a:pt x="36" y="66"/>
                </a:cubicBezTo>
                <a:cubicBezTo>
                  <a:pt x="36" y="65"/>
                  <a:pt x="36" y="65"/>
                  <a:pt x="36" y="65"/>
                </a:cubicBezTo>
                <a:cubicBezTo>
                  <a:pt x="31" y="65"/>
                  <a:pt x="31" y="65"/>
                  <a:pt x="31" y="65"/>
                </a:cubicBezTo>
                <a:close/>
                <a:moveTo>
                  <a:pt x="44" y="51"/>
                </a:moveTo>
                <a:cubicBezTo>
                  <a:pt x="44" y="55"/>
                  <a:pt x="44" y="55"/>
                  <a:pt x="44" y="55"/>
                </a:cubicBezTo>
                <a:cubicBezTo>
                  <a:pt x="78" y="55"/>
                  <a:pt x="78" y="55"/>
                  <a:pt x="78" y="55"/>
                </a:cubicBezTo>
                <a:cubicBezTo>
                  <a:pt x="78" y="51"/>
                  <a:pt x="78" y="51"/>
                  <a:pt x="78" y="51"/>
                </a:cubicBezTo>
                <a:cubicBezTo>
                  <a:pt x="44" y="51"/>
                  <a:pt x="44" y="51"/>
                  <a:pt x="44" y="51"/>
                </a:cubicBezTo>
                <a:close/>
                <a:moveTo>
                  <a:pt x="44" y="60"/>
                </a:moveTo>
                <a:cubicBezTo>
                  <a:pt x="44" y="65"/>
                  <a:pt x="44" y="65"/>
                  <a:pt x="44" y="65"/>
                </a:cubicBezTo>
                <a:cubicBezTo>
                  <a:pt x="59" y="65"/>
                  <a:pt x="59" y="65"/>
                  <a:pt x="59" y="65"/>
                </a:cubicBezTo>
                <a:cubicBezTo>
                  <a:pt x="59" y="60"/>
                  <a:pt x="59" y="60"/>
                  <a:pt x="59" y="60"/>
                </a:cubicBezTo>
                <a:cubicBezTo>
                  <a:pt x="44" y="60"/>
                  <a:pt x="44" y="60"/>
                  <a:pt x="44" y="60"/>
                </a:cubicBezTo>
                <a:close/>
                <a:moveTo>
                  <a:pt x="44" y="42"/>
                </a:moveTo>
                <a:cubicBezTo>
                  <a:pt x="44" y="46"/>
                  <a:pt x="44" y="46"/>
                  <a:pt x="44" y="46"/>
                </a:cubicBezTo>
                <a:cubicBezTo>
                  <a:pt x="78" y="46"/>
                  <a:pt x="78" y="46"/>
                  <a:pt x="78" y="46"/>
                </a:cubicBezTo>
                <a:cubicBezTo>
                  <a:pt x="78" y="42"/>
                  <a:pt x="78" y="42"/>
                  <a:pt x="78" y="42"/>
                </a:cubicBezTo>
                <a:cubicBezTo>
                  <a:pt x="44" y="42"/>
                  <a:pt x="44" y="42"/>
                  <a:pt x="44" y="42"/>
                </a:cubicBezTo>
                <a:close/>
                <a:moveTo>
                  <a:pt x="39" y="13"/>
                </a:moveTo>
                <a:cubicBezTo>
                  <a:pt x="53" y="13"/>
                  <a:pt x="53" y="13"/>
                  <a:pt x="53" y="13"/>
                </a:cubicBezTo>
                <a:cubicBezTo>
                  <a:pt x="53" y="13"/>
                  <a:pt x="52" y="12"/>
                  <a:pt x="52" y="12"/>
                </a:cubicBezTo>
                <a:cubicBezTo>
                  <a:pt x="50" y="10"/>
                  <a:pt x="48" y="9"/>
                  <a:pt x="46" y="9"/>
                </a:cubicBezTo>
                <a:cubicBezTo>
                  <a:pt x="44" y="9"/>
                  <a:pt x="42" y="10"/>
                  <a:pt x="41" y="12"/>
                </a:cubicBezTo>
                <a:cubicBezTo>
                  <a:pt x="40" y="12"/>
                  <a:pt x="40" y="13"/>
                  <a:pt x="39" y="13"/>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71" name="Freeform 83">
            <a:extLst>
              <a:ext uri="{FF2B5EF4-FFF2-40B4-BE49-F238E27FC236}">
                <a16:creationId xmlns:a16="http://schemas.microsoft.com/office/drawing/2014/main" id="{BF66F73C-720C-4E21-B6EE-5B634CEC898E}"/>
              </a:ext>
            </a:extLst>
          </p:cNvPr>
          <p:cNvSpPr>
            <a:spLocks noEditPoints="1" noChangeArrowheads="1"/>
          </p:cNvSpPr>
          <p:nvPr/>
        </p:nvSpPr>
        <p:spPr bwMode="auto">
          <a:xfrm>
            <a:off x="1957388" y="4321175"/>
            <a:ext cx="322262" cy="247650"/>
          </a:xfrm>
          <a:custGeom>
            <a:avLst/>
            <a:gdLst>
              <a:gd name="T0" fmla="*/ 1179508898 w 86"/>
              <a:gd name="T1" fmla="*/ 213834518 h 88"/>
              <a:gd name="T2" fmla="*/ 1179508898 w 86"/>
              <a:gd name="T3" fmla="*/ 673177427 h 88"/>
              <a:gd name="T4" fmla="*/ 1179508898 w 86"/>
              <a:gd name="T5" fmla="*/ 696937756 h 88"/>
              <a:gd name="T6" fmla="*/ 1137382509 w 86"/>
              <a:gd name="T7" fmla="*/ 696937756 h 88"/>
              <a:gd name="T8" fmla="*/ 337003613 w 86"/>
              <a:gd name="T9" fmla="*/ 696937756 h 88"/>
              <a:gd name="T10" fmla="*/ 294877224 w 86"/>
              <a:gd name="T11" fmla="*/ 673177427 h 88"/>
              <a:gd name="T12" fmla="*/ 294877224 w 86"/>
              <a:gd name="T13" fmla="*/ 673177427 h 88"/>
              <a:gd name="T14" fmla="*/ 252750836 w 86"/>
              <a:gd name="T15" fmla="*/ 673177427 h 88"/>
              <a:gd name="T16" fmla="*/ 210624448 w 86"/>
              <a:gd name="T17" fmla="*/ 641500740 h 88"/>
              <a:gd name="T18" fmla="*/ 210624448 w 86"/>
              <a:gd name="T19" fmla="*/ 601902068 h 88"/>
              <a:gd name="T20" fmla="*/ 56167269 w 86"/>
              <a:gd name="T21" fmla="*/ 601902068 h 88"/>
              <a:gd name="T22" fmla="*/ 0 w 86"/>
              <a:gd name="T23" fmla="*/ 554381410 h 88"/>
              <a:gd name="T24" fmla="*/ 84249030 w 86"/>
              <a:gd name="T25" fmla="*/ 372229207 h 88"/>
              <a:gd name="T26" fmla="*/ 112334538 w 86"/>
              <a:gd name="T27" fmla="*/ 213834518 h 88"/>
              <a:gd name="T28" fmla="*/ 42126388 w 86"/>
              <a:gd name="T29" fmla="*/ 213834518 h 88"/>
              <a:gd name="T30" fmla="*/ 42126388 w 86"/>
              <a:gd name="T31" fmla="*/ 0 h 88"/>
              <a:gd name="T32" fmla="*/ 1207590659 w 86"/>
              <a:gd name="T33" fmla="*/ 0 h 88"/>
              <a:gd name="T34" fmla="*/ 1207590659 w 86"/>
              <a:gd name="T35" fmla="*/ 213834518 h 88"/>
              <a:gd name="T36" fmla="*/ 1179508898 w 86"/>
              <a:gd name="T37" fmla="*/ 213834518 h 88"/>
              <a:gd name="T38" fmla="*/ 533587180 w 86"/>
              <a:gd name="T39" fmla="*/ 491025223 h 88"/>
              <a:gd name="T40" fmla="*/ 533587180 w 86"/>
              <a:gd name="T41" fmla="*/ 245511205 h 88"/>
              <a:gd name="T42" fmla="*/ 449334403 w 86"/>
              <a:gd name="T43" fmla="*/ 245511205 h 88"/>
              <a:gd name="T44" fmla="*/ 435293523 w 86"/>
              <a:gd name="T45" fmla="*/ 261352362 h 88"/>
              <a:gd name="T46" fmla="*/ 407211762 w 86"/>
              <a:gd name="T47" fmla="*/ 269271534 h 88"/>
              <a:gd name="T48" fmla="*/ 407211762 w 86"/>
              <a:gd name="T49" fmla="*/ 308870206 h 88"/>
              <a:gd name="T50" fmla="*/ 435293523 w 86"/>
              <a:gd name="T51" fmla="*/ 308870206 h 88"/>
              <a:gd name="T52" fmla="*/ 435293523 w 86"/>
              <a:gd name="T53" fmla="*/ 491025223 h 88"/>
              <a:gd name="T54" fmla="*/ 533587180 w 86"/>
              <a:gd name="T55" fmla="*/ 491025223 h 88"/>
              <a:gd name="T56" fmla="*/ 688044359 w 86"/>
              <a:gd name="T57" fmla="*/ 491025223 h 88"/>
              <a:gd name="T58" fmla="*/ 688044359 w 86"/>
              <a:gd name="T59" fmla="*/ 245511205 h 88"/>
              <a:gd name="T60" fmla="*/ 603795329 w 86"/>
              <a:gd name="T61" fmla="*/ 245511205 h 88"/>
              <a:gd name="T62" fmla="*/ 589754449 w 86"/>
              <a:gd name="T63" fmla="*/ 261352362 h 88"/>
              <a:gd name="T64" fmla="*/ 561668941 w 86"/>
              <a:gd name="T65" fmla="*/ 269271534 h 88"/>
              <a:gd name="T66" fmla="*/ 561668941 w 86"/>
              <a:gd name="T67" fmla="*/ 308870206 h 88"/>
              <a:gd name="T68" fmla="*/ 589754449 w 86"/>
              <a:gd name="T69" fmla="*/ 308870206 h 88"/>
              <a:gd name="T70" fmla="*/ 589754449 w 86"/>
              <a:gd name="T71" fmla="*/ 491025223 h 88"/>
              <a:gd name="T72" fmla="*/ 688044359 w 86"/>
              <a:gd name="T73" fmla="*/ 491025223 h 88"/>
              <a:gd name="T74" fmla="*/ 912713434 w 86"/>
              <a:gd name="T75" fmla="*/ 213834518 h 88"/>
              <a:gd name="T76" fmla="*/ 238709956 w 86"/>
              <a:gd name="T77" fmla="*/ 213834518 h 88"/>
              <a:gd name="T78" fmla="*/ 210624448 w 86"/>
              <a:gd name="T79" fmla="*/ 388067550 h 88"/>
              <a:gd name="T80" fmla="*/ 154460926 w 86"/>
              <a:gd name="T81" fmla="*/ 530623895 h 88"/>
              <a:gd name="T82" fmla="*/ 814419777 w 86"/>
              <a:gd name="T83" fmla="*/ 530623895 h 88"/>
              <a:gd name="T84" fmla="*/ 884631673 w 86"/>
              <a:gd name="T85" fmla="*/ 388067550 h 88"/>
              <a:gd name="T86" fmla="*/ 912713434 w 86"/>
              <a:gd name="T87" fmla="*/ 213834518 h 88"/>
              <a:gd name="T88" fmla="*/ 379126254 w 86"/>
              <a:gd name="T89" fmla="*/ 601902068 h 88"/>
              <a:gd name="T90" fmla="*/ 379126254 w 86"/>
              <a:gd name="T91" fmla="*/ 617740411 h 88"/>
              <a:gd name="T92" fmla="*/ 1025047972 w 86"/>
              <a:gd name="T93" fmla="*/ 617740411 h 88"/>
              <a:gd name="T94" fmla="*/ 1025047972 w 86"/>
              <a:gd name="T95" fmla="*/ 356388049 h 88"/>
              <a:gd name="T96" fmla="*/ 1011007091 w 86"/>
              <a:gd name="T97" fmla="*/ 395986722 h 88"/>
              <a:gd name="T98" fmla="*/ 912713434 w 86"/>
              <a:gd name="T99" fmla="*/ 578141739 h 88"/>
              <a:gd name="T100" fmla="*/ 856546165 w 86"/>
              <a:gd name="T101" fmla="*/ 601902068 h 88"/>
              <a:gd name="T102" fmla="*/ 379126254 w 86"/>
              <a:gd name="T103" fmla="*/ 601902068 h 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
              <a:gd name="T157" fmla="*/ 0 h 88"/>
              <a:gd name="T158" fmla="*/ 86 w 86"/>
              <a:gd name="T159" fmla="*/ 88 h 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 h="88">
                <a:moveTo>
                  <a:pt x="84" y="27"/>
                </a:moveTo>
                <a:cubicBezTo>
                  <a:pt x="84" y="85"/>
                  <a:pt x="84" y="85"/>
                  <a:pt x="84" y="85"/>
                </a:cubicBezTo>
                <a:cubicBezTo>
                  <a:pt x="84" y="88"/>
                  <a:pt x="84" y="88"/>
                  <a:pt x="84" y="88"/>
                </a:cubicBezTo>
                <a:cubicBezTo>
                  <a:pt x="81" y="88"/>
                  <a:pt x="81" y="88"/>
                  <a:pt x="81" y="88"/>
                </a:cubicBezTo>
                <a:cubicBezTo>
                  <a:pt x="24" y="88"/>
                  <a:pt x="24" y="88"/>
                  <a:pt x="24" y="88"/>
                </a:cubicBezTo>
                <a:cubicBezTo>
                  <a:pt x="21" y="85"/>
                  <a:pt x="21" y="85"/>
                  <a:pt x="21" y="85"/>
                </a:cubicBezTo>
                <a:cubicBezTo>
                  <a:pt x="21" y="85"/>
                  <a:pt x="21" y="85"/>
                  <a:pt x="21" y="85"/>
                </a:cubicBezTo>
                <a:cubicBezTo>
                  <a:pt x="18" y="85"/>
                  <a:pt x="18" y="85"/>
                  <a:pt x="18" y="85"/>
                </a:cubicBezTo>
                <a:cubicBezTo>
                  <a:pt x="15" y="81"/>
                  <a:pt x="15" y="81"/>
                  <a:pt x="15" y="81"/>
                </a:cubicBezTo>
                <a:cubicBezTo>
                  <a:pt x="15" y="76"/>
                  <a:pt x="15" y="76"/>
                  <a:pt x="15" y="76"/>
                </a:cubicBezTo>
                <a:cubicBezTo>
                  <a:pt x="4" y="76"/>
                  <a:pt x="4" y="76"/>
                  <a:pt x="4" y="76"/>
                </a:cubicBezTo>
                <a:cubicBezTo>
                  <a:pt x="0" y="70"/>
                  <a:pt x="0" y="70"/>
                  <a:pt x="0" y="70"/>
                </a:cubicBezTo>
                <a:cubicBezTo>
                  <a:pt x="3" y="63"/>
                  <a:pt x="5" y="55"/>
                  <a:pt x="6" y="47"/>
                </a:cubicBezTo>
                <a:cubicBezTo>
                  <a:pt x="7" y="41"/>
                  <a:pt x="8" y="34"/>
                  <a:pt x="8" y="27"/>
                </a:cubicBezTo>
                <a:cubicBezTo>
                  <a:pt x="3" y="27"/>
                  <a:pt x="3" y="27"/>
                  <a:pt x="3" y="27"/>
                </a:cubicBezTo>
                <a:cubicBezTo>
                  <a:pt x="3" y="0"/>
                  <a:pt x="3" y="0"/>
                  <a:pt x="3" y="0"/>
                </a:cubicBezTo>
                <a:cubicBezTo>
                  <a:pt x="86" y="0"/>
                  <a:pt x="86" y="0"/>
                  <a:pt x="86" y="0"/>
                </a:cubicBezTo>
                <a:cubicBezTo>
                  <a:pt x="86" y="27"/>
                  <a:pt x="86" y="27"/>
                  <a:pt x="86" y="27"/>
                </a:cubicBezTo>
                <a:cubicBezTo>
                  <a:pt x="84" y="27"/>
                  <a:pt x="84" y="27"/>
                  <a:pt x="84" y="27"/>
                </a:cubicBezTo>
                <a:close/>
                <a:moveTo>
                  <a:pt x="38" y="62"/>
                </a:moveTo>
                <a:cubicBezTo>
                  <a:pt x="38" y="31"/>
                  <a:pt x="38" y="31"/>
                  <a:pt x="38" y="31"/>
                </a:cubicBezTo>
                <a:cubicBezTo>
                  <a:pt x="32" y="31"/>
                  <a:pt x="32" y="31"/>
                  <a:pt x="32" y="31"/>
                </a:cubicBezTo>
                <a:cubicBezTo>
                  <a:pt x="32" y="31"/>
                  <a:pt x="32" y="32"/>
                  <a:pt x="31" y="33"/>
                </a:cubicBezTo>
                <a:cubicBezTo>
                  <a:pt x="31" y="34"/>
                  <a:pt x="30" y="34"/>
                  <a:pt x="29" y="34"/>
                </a:cubicBezTo>
                <a:cubicBezTo>
                  <a:pt x="29" y="39"/>
                  <a:pt x="29" y="39"/>
                  <a:pt x="29" y="39"/>
                </a:cubicBezTo>
                <a:cubicBezTo>
                  <a:pt x="31" y="39"/>
                  <a:pt x="31" y="39"/>
                  <a:pt x="31" y="39"/>
                </a:cubicBezTo>
                <a:cubicBezTo>
                  <a:pt x="31" y="62"/>
                  <a:pt x="31" y="62"/>
                  <a:pt x="31" y="62"/>
                </a:cubicBezTo>
                <a:cubicBezTo>
                  <a:pt x="38" y="62"/>
                  <a:pt x="38" y="62"/>
                  <a:pt x="38" y="62"/>
                </a:cubicBezTo>
                <a:close/>
                <a:moveTo>
                  <a:pt x="49" y="62"/>
                </a:moveTo>
                <a:cubicBezTo>
                  <a:pt x="49" y="31"/>
                  <a:pt x="49" y="31"/>
                  <a:pt x="49" y="31"/>
                </a:cubicBezTo>
                <a:cubicBezTo>
                  <a:pt x="43" y="31"/>
                  <a:pt x="43" y="31"/>
                  <a:pt x="43" y="31"/>
                </a:cubicBezTo>
                <a:cubicBezTo>
                  <a:pt x="43" y="31"/>
                  <a:pt x="43" y="32"/>
                  <a:pt x="42" y="33"/>
                </a:cubicBezTo>
                <a:cubicBezTo>
                  <a:pt x="42" y="34"/>
                  <a:pt x="41" y="34"/>
                  <a:pt x="40" y="34"/>
                </a:cubicBezTo>
                <a:cubicBezTo>
                  <a:pt x="40" y="39"/>
                  <a:pt x="40" y="39"/>
                  <a:pt x="40" y="39"/>
                </a:cubicBezTo>
                <a:cubicBezTo>
                  <a:pt x="42" y="39"/>
                  <a:pt x="42" y="39"/>
                  <a:pt x="42" y="39"/>
                </a:cubicBezTo>
                <a:cubicBezTo>
                  <a:pt x="42" y="62"/>
                  <a:pt x="42" y="62"/>
                  <a:pt x="42" y="62"/>
                </a:cubicBezTo>
                <a:cubicBezTo>
                  <a:pt x="49" y="62"/>
                  <a:pt x="49" y="62"/>
                  <a:pt x="49" y="62"/>
                </a:cubicBezTo>
                <a:close/>
                <a:moveTo>
                  <a:pt x="65" y="27"/>
                </a:moveTo>
                <a:cubicBezTo>
                  <a:pt x="17" y="27"/>
                  <a:pt x="17" y="27"/>
                  <a:pt x="17" y="27"/>
                </a:cubicBezTo>
                <a:cubicBezTo>
                  <a:pt x="17" y="35"/>
                  <a:pt x="16" y="42"/>
                  <a:pt x="15" y="49"/>
                </a:cubicBezTo>
                <a:cubicBezTo>
                  <a:pt x="14" y="55"/>
                  <a:pt x="13" y="61"/>
                  <a:pt x="11" y="67"/>
                </a:cubicBezTo>
                <a:cubicBezTo>
                  <a:pt x="58" y="67"/>
                  <a:pt x="58" y="67"/>
                  <a:pt x="58" y="67"/>
                </a:cubicBezTo>
                <a:cubicBezTo>
                  <a:pt x="60" y="61"/>
                  <a:pt x="62" y="55"/>
                  <a:pt x="63" y="49"/>
                </a:cubicBezTo>
                <a:cubicBezTo>
                  <a:pt x="64" y="42"/>
                  <a:pt x="65" y="35"/>
                  <a:pt x="65" y="27"/>
                </a:cubicBezTo>
                <a:close/>
                <a:moveTo>
                  <a:pt x="27" y="76"/>
                </a:moveTo>
                <a:cubicBezTo>
                  <a:pt x="27" y="78"/>
                  <a:pt x="27" y="78"/>
                  <a:pt x="27" y="78"/>
                </a:cubicBezTo>
                <a:cubicBezTo>
                  <a:pt x="73" y="78"/>
                  <a:pt x="73" y="78"/>
                  <a:pt x="73" y="78"/>
                </a:cubicBezTo>
                <a:cubicBezTo>
                  <a:pt x="73" y="45"/>
                  <a:pt x="73" y="45"/>
                  <a:pt x="73" y="45"/>
                </a:cubicBezTo>
                <a:cubicBezTo>
                  <a:pt x="72" y="47"/>
                  <a:pt x="72" y="48"/>
                  <a:pt x="72" y="50"/>
                </a:cubicBezTo>
                <a:cubicBezTo>
                  <a:pt x="70" y="59"/>
                  <a:pt x="68" y="67"/>
                  <a:pt x="65" y="73"/>
                </a:cubicBezTo>
                <a:cubicBezTo>
                  <a:pt x="61" y="76"/>
                  <a:pt x="61" y="76"/>
                  <a:pt x="61" y="76"/>
                </a:cubicBezTo>
                <a:lnTo>
                  <a:pt x="27" y="76"/>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72" name="Freeform 84">
            <a:extLst>
              <a:ext uri="{FF2B5EF4-FFF2-40B4-BE49-F238E27FC236}">
                <a16:creationId xmlns:a16="http://schemas.microsoft.com/office/drawing/2014/main" id="{DE5A400E-B707-4247-ACE9-EC7FF85AAB24}"/>
              </a:ext>
            </a:extLst>
          </p:cNvPr>
          <p:cNvSpPr>
            <a:spLocks noChangeArrowheads="1"/>
          </p:cNvSpPr>
          <p:nvPr/>
        </p:nvSpPr>
        <p:spPr bwMode="auto">
          <a:xfrm>
            <a:off x="3319463" y="3294063"/>
            <a:ext cx="396875" cy="176212"/>
          </a:xfrm>
          <a:custGeom>
            <a:avLst/>
            <a:gdLst>
              <a:gd name="T0" fmla="*/ 686897022 w 106"/>
              <a:gd name="T1" fmla="*/ 7823253 h 63"/>
              <a:gd name="T2" fmla="*/ 602785731 w 106"/>
              <a:gd name="T3" fmla="*/ 70409281 h 63"/>
              <a:gd name="T4" fmla="*/ 518678184 w 106"/>
              <a:gd name="T5" fmla="*/ 70409281 h 63"/>
              <a:gd name="T6" fmla="*/ 406531044 w 106"/>
              <a:gd name="T7" fmla="*/ 70409281 h 63"/>
              <a:gd name="T8" fmla="*/ 112147140 w 106"/>
              <a:gd name="T9" fmla="*/ 70409281 h 63"/>
              <a:gd name="T10" fmla="*/ 0 w 106"/>
              <a:gd name="T11" fmla="*/ 132995308 h 63"/>
              <a:gd name="T12" fmla="*/ 0 w 106"/>
              <a:gd name="T13" fmla="*/ 132995308 h 63"/>
              <a:gd name="T14" fmla="*/ 112147140 w 106"/>
              <a:gd name="T15" fmla="*/ 195581335 h 63"/>
              <a:gd name="T16" fmla="*/ 336437677 w 106"/>
              <a:gd name="T17" fmla="*/ 195581335 h 63"/>
              <a:gd name="T18" fmla="*/ 322419752 w 106"/>
              <a:gd name="T19" fmla="*/ 234697602 h 63"/>
              <a:gd name="T20" fmla="*/ 322419752 w 106"/>
              <a:gd name="T21" fmla="*/ 234697602 h 63"/>
              <a:gd name="T22" fmla="*/ 392513119 w 106"/>
              <a:gd name="T23" fmla="*/ 289463173 h 63"/>
              <a:gd name="T24" fmla="*/ 364477270 w 106"/>
              <a:gd name="T25" fmla="*/ 328579440 h 63"/>
              <a:gd name="T26" fmla="*/ 364477270 w 106"/>
              <a:gd name="T27" fmla="*/ 328579440 h 63"/>
              <a:gd name="T28" fmla="*/ 476624410 w 106"/>
              <a:gd name="T29" fmla="*/ 391165467 h 63"/>
              <a:gd name="T30" fmla="*/ 476624410 w 106"/>
              <a:gd name="T31" fmla="*/ 391165467 h 63"/>
              <a:gd name="T32" fmla="*/ 448584817 w 106"/>
              <a:gd name="T33" fmla="*/ 430281734 h 63"/>
              <a:gd name="T34" fmla="*/ 448584817 w 106"/>
              <a:gd name="T35" fmla="*/ 430281734 h 63"/>
              <a:gd name="T36" fmla="*/ 546714033 w 106"/>
              <a:gd name="T37" fmla="*/ 485044508 h 63"/>
              <a:gd name="T38" fmla="*/ 981280926 w 106"/>
              <a:gd name="T39" fmla="*/ 485044508 h 63"/>
              <a:gd name="T40" fmla="*/ 1079410142 w 106"/>
              <a:gd name="T41" fmla="*/ 438104987 h 63"/>
              <a:gd name="T42" fmla="*/ 1247628980 w 106"/>
              <a:gd name="T43" fmla="*/ 422458480 h 63"/>
              <a:gd name="T44" fmla="*/ 1247628980 w 106"/>
              <a:gd name="T45" fmla="*/ 492867761 h 63"/>
              <a:gd name="T46" fmla="*/ 1485941185 w 106"/>
              <a:gd name="T47" fmla="*/ 492867761 h 63"/>
              <a:gd name="T48" fmla="*/ 1485941185 w 106"/>
              <a:gd name="T49" fmla="*/ 54762774 h 63"/>
              <a:gd name="T50" fmla="*/ 1247628980 w 106"/>
              <a:gd name="T51" fmla="*/ 54762774 h 63"/>
              <a:gd name="T52" fmla="*/ 1247628980 w 106"/>
              <a:gd name="T53" fmla="*/ 78232534 h 63"/>
              <a:gd name="T54" fmla="*/ 1247628980 w 106"/>
              <a:gd name="T55" fmla="*/ 258170159 h 63"/>
              <a:gd name="T56" fmla="*/ 1205575206 w 106"/>
              <a:gd name="T57" fmla="*/ 265993413 h 63"/>
              <a:gd name="T58" fmla="*/ 1177539357 w 106"/>
              <a:gd name="T59" fmla="*/ 101702294 h 63"/>
              <a:gd name="T60" fmla="*/ 686897022 w 106"/>
              <a:gd name="T61" fmla="*/ 7823253 h 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
              <a:gd name="T94" fmla="*/ 0 h 63"/>
              <a:gd name="T95" fmla="*/ 106 w 106"/>
              <a:gd name="T96" fmla="*/ 63 h 6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 h="63">
                <a:moveTo>
                  <a:pt x="49" y="1"/>
                </a:moveTo>
                <a:cubicBezTo>
                  <a:pt x="43" y="9"/>
                  <a:pt x="43" y="9"/>
                  <a:pt x="43" y="9"/>
                </a:cubicBezTo>
                <a:cubicBezTo>
                  <a:pt x="37" y="9"/>
                  <a:pt x="37" y="9"/>
                  <a:pt x="37" y="9"/>
                </a:cubicBezTo>
                <a:cubicBezTo>
                  <a:pt x="29" y="9"/>
                  <a:pt x="29" y="9"/>
                  <a:pt x="29" y="9"/>
                </a:cubicBezTo>
                <a:cubicBezTo>
                  <a:pt x="8" y="9"/>
                  <a:pt x="8" y="9"/>
                  <a:pt x="8" y="9"/>
                </a:cubicBezTo>
                <a:cubicBezTo>
                  <a:pt x="4" y="9"/>
                  <a:pt x="0" y="13"/>
                  <a:pt x="0" y="17"/>
                </a:cubicBezTo>
                <a:cubicBezTo>
                  <a:pt x="0" y="17"/>
                  <a:pt x="0" y="17"/>
                  <a:pt x="0" y="17"/>
                </a:cubicBezTo>
                <a:cubicBezTo>
                  <a:pt x="0" y="22"/>
                  <a:pt x="4" y="25"/>
                  <a:pt x="8" y="25"/>
                </a:cubicBezTo>
                <a:cubicBezTo>
                  <a:pt x="24" y="25"/>
                  <a:pt x="24" y="25"/>
                  <a:pt x="24" y="25"/>
                </a:cubicBezTo>
                <a:cubicBezTo>
                  <a:pt x="23" y="27"/>
                  <a:pt x="23" y="28"/>
                  <a:pt x="23" y="30"/>
                </a:cubicBezTo>
                <a:cubicBezTo>
                  <a:pt x="23" y="30"/>
                  <a:pt x="23" y="30"/>
                  <a:pt x="23" y="30"/>
                </a:cubicBezTo>
                <a:cubicBezTo>
                  <a:pt x="23" y="34"/>
                  <a:pt x="25" y="37"/>
                  <a:pt x="28" y="37"/>
                </a:cubicBezTo>
                <a:cubicBezTo>
                  <a:pt x="27" y="39"/>
                  <a:pt x="26" y="40"/>
                  <a:pt x="26" y="42"/>
                </a:cubicBezTo>
                <a:cubicBezTo>
                  <a:pt x="26" y="42"/>
                  <a:pt x="26" y="42"/>
                  <a:pt x="26" y="42"/>
                </a:cubicBezTo>
                <a:cubicBezTo>
                  <a:pt x="26" y="46"/>
                  <a:pt x="30" y="50"/>
                  <a:pt x="34" y="50"/>
                </a:cubicBezTo>
                <a:cubicBezTo>
                  <a:pt x="34" y="50"/>
                  <a:pt x="34" y="50"/>
                  <a:pt x="34" y="50"/>
                </a:cubicBezTo>
                <a:cubicBezTo>
                  <a:pt x="33" y="51"/>
                  <a:pt x="32" y="53"/>
                  <a:pt x="32" y="55"/>
                </a:cubicBezTo>
                <a:cubicBezTo>
                  <a:pt x="32" y="55"/>
                  <a:pt x="32" y="55"/>
                  <a:pt x="32" y="55"/>
                </a:cubicBezTo>
                <a:cubicBezTo>
                  <a:pt x="32" y="59"/>
                  <a:pt x="35" y="62"/>
                  <a:pt x="39" y="62"/>
                </a:cubicBezTo>
                <a:cubicBezTo>
                  <a:pt x="70" y="62"/>
                  <a:pt x="70" y="62"/>
                  <a:pt x="70" y="62"/>
                </a:cubicBezTo>
                <a:cubicBezTo>
                  <a:pt x="77" y="56"/>
                  <a:pt x="77" y="56"/>
                  <a:pt x="77" y="56"/>
                </a:cubicBezTo>
                <a:cubicBezTo>
                  <a:pt x="89" y="54"/>
                  <a:pt x="89" y="54"/>
                  <a:pt x="89" y="54"/>
                </a:cubicBezTo>
                <a:cubicBezTo>
                  <a:pt x="89" y="63"/>
                  <a:pt x="89" y="63"/>
                  <a:pt x="89" y="63"/>
                </a:cubicBezTo>
                <a:cubicBezTo>
                  <a:pt x="106" y="63"/>
                  <a:pt x="106" y="63"/>
                  <a:pt x="106" y="63"/>
                </a:cubicBezTo>
                <a:cubicBezTo>
                  <a:pt x="106" y="7"/>
                  <a:pt x="106" y="7"/>
                  <a:pt x="106" y="7"/>
                </a:cubicBezTo>
                <a:cubicBezTo>
                  <a:pt x="89" y="7"/>
                  <a:pt x="89" y="7"/>
                  <a:pt x="89" y="7"/>
                </a:cubicBezTo>
                <a:cubicBezTo>
                  <a:pt x="89" y="10"/>
                  <a:pt x="89" y="10"/>
                  <a:pt x="89" y="10"/>
                </a:cubicBezTo>
                <a:cubicBezTo>
                  <a:pt x="89" y="33"/>
                  <a:pt x="89" y="33"/>
                  <a:pt x="89" y="33"/>
                </a:cubicBezTo>
                <a:cubicBezTo>
                  <a:pt x="86" y="34"/>
                  <a:pt x="86" y="34"/>
                  <a:pt x="86" y="34"/>
                </a:cubicBezTo>
                <a:cubicBezTo>
                  <a:pt x="84" y="13"/>
                  <a:pt x="84" y="13"/>
                  <a:pt x="84" y="13"/>
                </a:cubicBezTo>
                <a:cubicBezTo>
                  <a:pt x="72" y="9"/>
                  <a:pt x="62" y="0"/>
                  <a:pt x="49" y="1"/>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73" name="Freeform 85">
            <a:extLst>
              <a:ext uri="{FF2B5EF4-FFF2-40B4-BE49-F238E27FC236}">
                <a16:creationId xmlns:a16="http://schemas.microsoft.com/office/drawing/2014/main" id="{C2F220FD-73E9-498B-B174-339B637856B4}"/>
              </a:ext>
            </a:extLst>
          </p:cNvPr>
          <p:cNvSpPr>
            <a:spLocks noEditPoints="1" noChangeArrowheads="1"/>
          </p:cNvSpPr>
          <p:nvPr/>
        </p:nvSpPr>
        <p:spPr bwMode="auto">
          <a:xfrm>
            <a:off x="1976438" y="3790950"/>
            <a:ext cx="315912" cy="234950"/>
          </a:xfrm>
          <a:custGeom>
            <a:avLst/>
            <a:gdLst>
              <a:gd name="T0" fmla="*/ 501509506 w 199"/>
              <a:gd name="T1" fmla="*/ 0 h 196"/>
              <a:gd name="T2" fmla="*/ 476307984 w 199"/>
              <a:gd name="T3" fmla="*/ 27302149 h 196"/>
              <a:gd name="T4" fmla="*/ 501509506 w 199"/>
              <a:gd name="T5" fmla="*/ 172432922 h 196"/>
              <a:gd name="T6" fmla="*/ 274695803 w 199"/>
              <a:gd name="T7" fmla="*/ 199735071 h 196"/>
              <a:gd name="T8" fmla="*/ 375501893 w 199"/>
              <a:gd name="T9" fmla="*/ 254338170 h 196"/>
              <a:gd name="T10" fmla="*/ 126007613 w 199"/>
              <a:gd name="T11" fmla="*/ 281640319 h 196"/>
              <a:gd name="T12" fmla="*/ 226813704 w 199"/>
              <a:gd name="T13" fmla="*/ 254338170 h 196"/>
              <a:gd name="T14" fmla="*/ 0 w 199"/>
              <a:gd name="T15" fmla="*/ 199735071 h 196"/>
              <a:gd name="T16" fmla="*/ 17640272 w 199"/>
              <a:gd name="T17" fmla="*/ 172432922 h 196"/>
              <a:gd name="T18" fmla="*/ 0 w 199"/>
              <a:gd name="T19" fmla="*/ 27302149 h 196"/>
              <a:gd name="T20" fmla="*/ 0 w 199"/>
              <a:gd name="T21" fmla="*/ 0 h 196"/>
              <a:gd name="T22" fmla="*/ 357861621 w 199"/>
              <a:gd name="T23" fmla="*/ 67536138 h 196"/>
              <a:gd name="T24" fmla="*/ 340219762 w 199"/>
              <a:gd name="T25" fmla="*/ 74721292 h 196"/>
              <a:gd name="T26" fmla="*/ 221773399 w 199"/>
              <a:gd name="T27" fmla="*/ 87653132 h 196"/>
              <a:gd name="T28" fmla="*/ 214212148 w 199"/>
              <a:gd name="T29" fmla="*/ 84779790 h 196"/>
              <a:gd name="T30" fmla="*/ 148688190 w 199"/>
              <a:gd name="T31" fmla="*/ 112081939 h 196"/>
              <a:gd name="T32" fmla="*/ 249494280 w 199"/>
              <a:gd name="T33" fmla="*/ 107770127 h 196"/>
              <a:gd name="T34" fmla="*/ 262095835 w 199"/>
              <a:gd name="T35" fmla="*/ 112081939 h 196"/>
              <a:gd name="T36" fmla="*/ 350300371 w 199"/>
              <a:gd name="T37" fmla="*/ 87653132 h 196"/>
              <a:gd name="T38" fmla="*/ 375501893 w 199"/>
              <a:gd name="T39" fmla="*/ 67536138 h 196"/>
              <a:gd name="T40" fmla="*/ 332660098 w 199"/>
              <a:gd name="T41" fmla="*/ 97711629 h 196"/>
              <a:gd name="T42" fmla="*/ 357861621 w 199"/>
              <a:gd name="T43" fmla="*/ 142257430 h 196"/>
              <a:gd name="T44" fmla="*/ 332660098 w 199"/>
              <a:gd name="T45" fmla="*/ 97711629 h 196"/>
              <a:gd name="T46" fmla="*/ 297377967 w 199"/>
              <a:gd name="T47" fmla="*/ 112081939 h 196"/>
              <a:gd name="T48" fmla="*/ 322579489 w 199"/>
              <a:gd name="T49" fmla="*/ 142257430 h 196"/>
              <a:gd name="T50" fmla="*/ 297377967 w 199"/>
              <a:gd name="T51" fmla="*/ 112081939 h 196"/>
              <a:gd name="T52" fmla="*/ 257055531 w 199"/>
              <a:gd name="T53" fmla="*/ 127887121 h 196"/>
              <a:gd name="T54" fmla="*/ 279736107 w 199"/>
              <a:gd name="T55" fmla="*/ 142257430 h 196"/>
              <a:gd name="T56" fmla="*/ 257055531 w 199"/>
              <a:gd name="T57" fmla="*/ 127887121 h 196"/>
              <a:gd name="T58" fmla="*/ 221773399 w 199"/>
              <a:gd name="T59" fmla="*/ 114955281 h 196"/>
              <a:gd name="T60" fmla="*/ 244453976 w 199"/>
              <a:gd name="T61" fmla="*/ 142257430 h 196"/>
              <a:gd name="T62" fmla="*/ 221773399 w 199"/>
              <a:gd name="T63" fmla="*/ 114955281 h 196"/>
              <a:gd name="T64" fmla="*/ 183970321 w 199"/>
              <a:gd name="T65" fmla="*/ 114955281 h 196"/>
              <a:gd name="T66" fmla="*/ 209171844 w 199"/>
              <a:gd name="T67" fmla="*/ 142257430 h 196"/>
              <a:gd name="T68" fmla="*/ 183970321 w 199"/>
              <a:gd name="T69" fmla="*/ 114955281 h 196"/>
              <a:gd name="T70" fmla="*/ 143647885 w 199"/>
              <a:gd name="T71" fmla="*/ 122140436 h 196"/>
              <a:gd name="T72" fmla="*/ 166330049 w 199"/>
              <a:gd name="T73" fmla="*/ 142257430 h 196"/>
              <a:gd name="T74" fmla="*/ 143647885 w 199"/>
              <a:gd name="T75" fmla="*/ 122140436 h 196"/>
              <a:gd name="T76" fmla="*/ 428425884 w 199"/>
              <a:gd name="T77" fmla="*/ 30175492 h 196"/>
              <a:gd name="T78" fmla="*/ 70564263 w 199"/>
              <a:gd name="T79" fmla="*/ 169558380 h 196"/>
              <a:gd name="T80" fmla="*/ 428425884 w 199"/>
              <a:gd name="T81" fmla="*/ 30175492 h 1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9"/>
              <a:gd name="T124" fmla="*/ 0 h 196"/>
              <a:gd name="T125" fmla="*/ 199 w 199"/>
              <a:gd name="T126" fmla="*/ 196 h 1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9" h="196">
                <a:moveTo>
                  <a:pt x="0" y="0"/>
                </a:moveTo>
                <a:lnTo>
                  <a:pt x="199" y="0"/>
                </a:lnTo>
                <a:lnTo>
                  <a:pt x="199" y="19"/>
                </a:lnTo>
                <a:lnTo>
                  <a:pt x="189" y="19"/>
                </a:lnTo>
                <a:lnTo>
                  <a:pt x="189" y="120"/>
                </a:lnTo>
                <a:lnTo>
                  <a:pt x="199" y="120"/>
                </a:lnTo>
                <a:lnTo>
                  <a:pt x="199" y="139"/>
                </a:lnTo>
                <a:lnTo>
                  <a:pt x="109" y="139"/>
                </a:lnTo>
                <a:lnTo>
                  <a:pt x="109" y="177"/>
                </a:lnTo>
                <a:lnTo>
                  <a:pt x="149" y="177"/>
                </a:lnTo>
                <a:lnTo>
                  <a:pt x="149" y="196"/>
                </a:lnTo>
                <a:lnTo>
                  <a:pt x="50" y="196"/>
                </a:lnTo>
                <a:lnTo>
                  <a:pt x="50" y="177"/>
                </a:lnTo>
                <a:lnTo>
                  <a:pt x="90" y="177"/>
                </a:lnTo>
                <a:lnTo>
                  <a:pt x="90" y="139"/>
                </a:lnTo>
                <a:lnTo>
                  <a:pt x="0" y="139"/>
                </a:lnTo>
                <a:lnTo>
                  <a:pt x="0" y="120"/>
                </a:lnTo>
                <a:lnTo>
                  <a:pt x="7" y="120"/>
                </a:lnTo>
                <a:lnTo>
                  <a:pt x="7" y="19"/>
                </a:lnTo>
                <a:lnTo>
                  <a:pt x="0" y="19"/>
                </a:lnTo>
                <a:lnTo>
                  <a:pt x="0" y="0"/>
                </a:lnTo>
                <a:close/>
                <a:moveTo>
                  <a:pt x="149" y="47"/>
                </a:moveTo>
                <a:lnTo>
                  <a:pt x="142" y="47"/>
                </a:lnTo>
                <a:lnTo>
                  <a:pt x="132" y="47"/>
                </a:lnTo>
                <a:lnTo>
                  <a:pt x="135" y="52"/>
                </a:lnTo>
                <a:lnTo>
                  <a:pt x="102" y="70"/>
                </a:lnTo>
                <a:lnTo>
                  <a:pt x="88" y="61"/>
                </a:lnTo>
                <a:lnTo>
                  <a:pt x="88" y="59"/>
                </a:lnTo>
                <a:lnTo>
                  <a:pt x="85" y="59"/>
                </a:lnTo>
                <a:lnTo>
                  <a:pt x="57" y="70"/>
                </a:lnTo>
                <a:lnTo>
                  <a:pt x="59" y="78"/>
                </a:lnTo>
                <a:lnTo>
                  <a:pt x="85" y="66"/>
                </a:lnTo>
                <a:lnTo>
                  <a:pt x="99" y="75"/>
                </a:lnTo>
                <a:lnTo>
                  <a:pt x="102" y="78"/>
                </a:lnTo>
                <a:lnTo>
                  <a:pt x="104" y="78"/>
                </a:lnTo>
                <a:lnTo>
                  <a:pt x="137" y="56"/>
                </a:lnTo>
                <a:lnTo>
                  <a:pt x="139" y="61"/>
                </a:lnTo>
                <a:lnTo>
                  <a:pt x="144" y="54"/>
                </a:lnTo>
                <a:lnTo>
                  <a:pt x="149" y="47"/>
                </a:lnTo>
                <a:close/>
                <a:moveTo>
                  <a:pt x="132" y="68"/>
                </a:moveTo>
                <a:lnTo>
                  <a:pt x="132" y="99"/>
                </a:lnTo>
                <a:lnTo>
                  <a:pt x="142" y="99"/>
                </a:lnTo>
                <a:lnTo>
                  <a:pt x="142" y="68"/>
                </a:lnTo>
                <a:lnTo>
                  <a:pt x="132" y="68"/>
                </a:lnTo>
                <a:close/>
                <a:moveTo>
                  <a:pt x="118" y="78"/>
                </a:moveTo>
                <a:lnTo>
                  <a:pt x="118" y="99"/>
                </a:lnTo>
                <a:lnTo>
                  <a:pt x="128" y="99"/>
                </a:lnTo>
                <a:lnTo>
                  <a:pt x="128" y="78"/>
                </a:lnTo>
                <a:lnTo>
                  <a:pt x="118" y="78"/>
                </a:lnTo>
                <a:close/>
                <a:moveTo>
                  <a:pt x="102" y="89"/>
                </a:moveTo>
                <a:lnTo>
                  <a:pt x="102" y="99"/>
                </a:lnTo>
                <a:lnTo>
                  <a:pt x="111" y="99"/>
                </a:lnTo>
                <a:lnTo>
                  <a:pt x="111" y="89"/>
                </a:lnTo>
                <a:lnTo>
                  <a:pt x="102" y="89"/>
                </a:lnTo>
                <a:close/>
                <a:moveTo>
                  <a:pt x="88" y="80"/>
                </a:moveTo>
                <a:lnTo>
                  <a:pt x="88" y="99"/>
                </a:lnTo>
                <a:lnTo>
                  <a:pt x="97" y="99"/>
                </a:lnTo>
                <a:lnTo>
                  <a:pt x="97" y="80"/>
                </a:lnTo>
                <a:lnTo>
                  <a:pt x="88" y="80"/>
                </a:lnTo>
                <a:close/>
                <a:moveTo>
                  <a:pt x="73" y="80"/>
                </a:moveTo>
                <a:lnTo>
                  <a:pt x="73" y="99"/>
                </a:lnTo>
                <a:lnTo>
                  <a:pt x="83" y="99"/>
                </a:lnTo>
                <a:lnTo>
                  <a:pt x="83" y="80"/>
                </a:lnTo>
                <a:lnTo>
                  <a:pt x="73" y="80"/>
                </a:lnTo>
                <a:close/>
                <a:moveTo>
                  <a:pt x="57" y="85"/>
                </a:moveTo>
                <a:lnTo>
                  <a:pt x="57" y="99"/>
                </a:lnTo>
                <a:lnTo>
                  <a:pt x="66" y="99"/>
                </a:lnTo>
                <a:lnTo>
                  <a:pt x="66" y="85"/>
                </a:lnTo>
                <a:lnTo>
                  <a:pt x="57" y="85"/>
                </a:lnTo>
                <a:close/>
                <a:moveTo>
                  <a:pt x="170" y="21"/>
                </a:moveTo>
                <a:lnTo>
                  <a:pt x="28" y="21"/>
                </a:lnTo>
                <a:lnTo>
                  <a:pt x="28" y="118"/>
                </a:lnTo>
                <a:lnTo>
                  <a:pt x="170" y="118"/>
                </a:lnTo>
                <a:lnTo>
                  <a:pt x="170" y="21"/>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74" name="Freeform 86">
            <a:extLst>
              <a:ext uri="{FF2B5EF4-FFF2-40B4-BE49-F238E27FC236}">
                <a16:creationId xmlns:a16="http://schemas.microsoft.com/office/drawing/2014/main" id="{FF6ECD11-6688-4042-95BF-FC08FC30DB31}"/>
              </a:ext>
            </a:extLst>
          </p:cNvPr>
          <p:cNvSpPr>
            <a:spLocks noEditPoints="1" noChangeArrowheads="1"/>
          </p:cNvSpPr>
          <p:nvPr/>
        </p:nvSpPr>
        <p:spPr bwMode="auto">
          <a:xfrm>
            <a:off x="3322638" y="4778375"/>
            <a:ext cx="401637" cy="292100"/>
          </a:xfrm>
          <a:custGeom>
            <a:avLst/>
            <a:gdLst>
              <a:gd name="T0" fmla="*/ 1507591400 w 107"/>
              <a:gd name="T1" fmla="*/ 820407788 h 104"/>
              <a:gd name="T2" fmla="*/ 1352604561 w 107"/>
              <a:gd name="T3" fmla="*/ 733634428 h 104"/>
              <a:gd name="T4" fmla="*/ 605856277 w 107"/>
              <a:gd name="T5" fmla="*/ 212991456 h 104"/>
              <a:gd name="T6" fmla="*/ 183165240 w 107"/>
              <a:gd name="T7" fmla="*/ 717858219 h 104"/>
              <a:gd name="T8" fmla="*/ 126808437 w 107"/>
              <a:gd name="T9" fmla="*/ 757300145 h 104"/>
              <a:gd name="T10" fmla="*/ 281791522 w 107"/>
              <a:gd name="T11" fmla="*/ 820407788 h 104"/>
              <a:gd name="T12" fmla="*/ 774930439 w 107"/>
              <a:gd name="T13" fmla="*/ 70997152 h 104"/>
              <a:gd name="T14" fmla="*/ 958095679 w 107"/>
              <a:gd name="T15" fmla="*/ 78886661 h 104"/>
              <a:gd name="T16" fmla="*/ 1014452482 w 107"/>
              <a:gd name="T17" fmla="*/ 126215287 h 104"/>
              <a:gd name="T18" fmla="*/ 873556721 w 107"/>
              <a:gd name="T19" fmla="*/ 197212438 h 104"/>
              <a:gd name="T20" fmla="*/ 634034678 w 107"/>
              <a:gd name="T21" fmla="*/ 189325738 h 104"/>
              <a:gd name="T22" fmla="*/ 944004602 w 107"/>
              <a:gd name="T23" fmla="*/ 126215287 h 104"/>
              <a:gd name="T24" fmla="*/ 929917278 w 107"/>
              <a:gd name="T25" fmla="*/ 110439078 h 104"/>
              <a:gd name="T26" fmla="*/ 619943601 w 107"/>
              <a:gd name="T27" fmla="*/ 165660021 h 104"/>
              <a:gd name="T28" fmla="*/ 338152079 w 107"/>
              <a:gd name="T29" fmla="*/ 212991456 h 104"/>
              <a:gd name="T30" fmla="*/ 634034678 w 107"/>
              <a:gd name="T31" fmla="*/ 7889509 h 104"/>
              <a:gd name="T32" fmla="*/ 436778361 w 107"/>
              <a:gd name="T33" fmla="*/ 31555226 h 104"/>
              <a:gd name="T34" fmla="*/ 225434719 w 107"/>
              <a:gd name="T35" fmla="*/ 23665717 h 104"/>
              <a:gd name="T36" fmla="*/ 183165240 w 107"/>
              <a:gd name="T37" fmla="*/ 47331435 h 104"/>
              <a:gd name="T38" fmla="*/ 338152079 w 107"/>
              <a:gd name="T39" fmla="*/ 212991456 h 104"/>
              <a:gd name="T40" fmla="*/ 774930439 w 107"/>
              <a:gd name="T41" fmla="*/ 686302993 h 104"/>
              <a:gd name="T42" fmla="*/ 662213080 w 107"/>
              <a:gd name="T43" fmla="*/ 662637276 h 104"/>
              <a:gd name="T44" fmla="*/ 591765199 w 107"/>
              <a:gd name="T45" fmla="*/ 544308689 h 104"/>
              <a:gd name="T46" fmla="*/ 690391481 w 107"/>
              <a:gd name="T47" fmla="*/ 615305841 h 104"/>
              <a:gd name="T48" fmla="*/ 732660960 w 107"/>
              <a:gd name="T49" fmla="*/ 615305841 h 104"/>
              <a:gd name="T50" fmla="*/ 718569883 w 107"/>
              <a:gd name="T51" fmla="*/ 560084898 h 104"/>
              <a:gd name="T52" fmla="*/ 591765199 w 107"/>
              <a:gd name="T53" fmla="*/ 457535329 h 104"/>
              <a:gd name="T54" fmla="*/ 662213080 w 107"/>
              <a:gd name="T55" fmla="*/ 362872460 h 104"/>
              <a:gd name="T56" fmla="*/ 774930439 w 107"/>
              <a:gd name="T57" fmla="*/ 347096251 h 104"/>
              <a:gd name="T58" fmla="*/ 845378320 w 107"/>
              <a:gd name="T59" fmla="*/ 418093403 h 104"/>
              <a:gd name="T60" fmla="*/ 732660960 w 107"/>
              <a:gd name="T61" fmla="*/ 465424838 h 104"/>
              <a:gd name="T62" fmla="*/ 718569883 w 107"/>
              <a:gd name="T63" fmla="*/ 402314386 h 104"/>
              <a:gd name="T64" fmla="*/ 704482559 w 107"/>
              <a:gd name="T65" fmla="*/ 441759120 h 104"/>
              <a:gd name="T66" fmla="*/ 831287242 w 107"/>
              <a:gd name="T67" fmla="*/ 536419181 h 104"/>
              <a:gd name="T68" fmla="*/ 859469397 w 107"/>
              <a:gd name="T69" fmla="*/ 607416333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104"/>
              <a:gd name="T107" fmla="*/ 107 w 107"/>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104">
                <a:moveTo>
                  <a:pt x="20" y="104"/>
                </a:moveTo>
                <a:cubicBezTo>
                  <a:pt x="49" y="104"/>
                  <a:pt x="78" y="104"/>
                  <a:pt x="107" y="104"/>
                </a:cubicBezTo>
                <a:cubicBezTo>
                  <a:pt x="106" y="101"/>
                  <a:pt x="106" y="97"/>
                  <a:pt x="106" y="93"/>
                </a:cubicBezTo>
                <a:cubicBezTo>
                  <a:pt x="102" y="93"/>
                  <a:pt x="99" y="93"/>
                  <a:pt x="96" y="93"/>
                </a:cubicBezTo>
                <a:cubicBezTo>
                  <a:pt x="97" y="91"/>
                  <a:pt x="99" y="89"/>
                  <a:pt x="100" y="87"/>
                </a:cubicBezTo>
                <a:cubicBezTo>
                  <a:pt x="98" y="58"/>
                  <a:pt x="72" y="34"/>
                  <a:pt x="43" y="27"/>
                </a:cubicBezTo>
                <a:cubicBezTo>
                  <a:pt x="39" y="28"/>
                  <a:pt x="30" y="29"/>
                  <a:pt x="26" y="30"/>
                </a:cubicBezTo>
                <a:cubicBezTo>
                  <a:pt x="0" y="46"/>
                  <a:pt x="10" y="75"/>
                  <a:pt x="13" y="91"/>
                </a:cubicBezTo>
                <a:cubicBezTo>
                  <a:pt x="16" y="91"/>
                  <a:pt x="19" y="92"/>
                  <a:pt x="22" y="92"/>
                </a:cubicBezTo>
                <a:cubicBezTo>
                  <a:pt x="18" y="93"/>
                  <a:pt x="13" y="95"/>
                  <a:pt x="9" y="96"/>
                </a:cubicBezTo>
                <a:cubicBezTo>
                  <a:pt x="10" y="99"/>
                  <a:pt x="10" y="102"/>
                  <a:pt x="11" y="104"/>
                </a:cubicBezTo>
                <a:cubicBezTo>
                  <a:pt x="14" y="104"/>
                  <a:pt x="17" y="104"/>
                  <a:pt x="20" y="104"/>
                </a:cubicBezTo>
                <a:close/>
                <a:moveTo>
                  <a:pt x="43" y="18"/>
                </a:moveTo>
                <a:cubicBezTo>
                  <a:pt x="46" y="13"/>
                  <a:pt x="50" y="10"/>
                  <a:pt x="55" y="9"/>
                </a:cubicBezTo>
                <a:cubicBezTo>
                  <a:pt x="57" y="8"/>
                  <a:pt x="60" y="8"/>
                  <a:pt x="62" y="8"/>
                </a:cubicBezTo>
                <a:cubicBezTo>
                  <a:pt x="64" y="8"/>
                  <a:pt x="66" y="9"/>
                  <a:pt x="68" y="10"/>
                </a:cubicBezTo>
                <a:cubicBezTo>
                  <a:pt x="70" y="11"/>
                  <a:pt x="71" y="12"/>
                  <a:pt x="72" y="14"/>
                </a:cubicBezTo>
                <a:cubicBezTo>
                  <a:pt x="72" y="15"/>
                  <a:pt x="72" y="15"/>
                  <a:pt x="72" y="16"/>
                </a:cubicBezTo>
                <a:cubicBezTo>
                  <a:pt x="72" y="19"/>
                  <a:pt x="71" y="21"/>
                  <a:pt x="68" y="22"/>
                </a:cubicBezTo>
                <a:cubicBezTo>
                  <a:pt x="67" y="23"/>
                  <a:pt x="64" y="24"/>
                  <a:pt x="62" y="25"/>
                </a:cubicBezTo>
                <a:cubicBezTo>
                  <a:pt x="56" y="26"/>
                  <a:pt x="49" y="27"/>
                  <a:pt x="47" y="27"/>
                </a:cubicBezTo>
                <a:cubicBezTo>
                  <a:pt x="45" y="24"/>
                  <a:pt x="45" y="24"/>
                  <a:pt x="45" y="24"/>
                </a:cubicBezTo>
                <a:cubicBezTo>
                  <a:pt x="47" y="24"/>
                  <a:pt x="63" y="20"/>
                  <a:pt x="65" y="18"/>
                </a:cubicBezTo>
                <a:cubicBezTo>
                  <a:pt x="66" y="17"/>
                  <a:pt x="67" y="17"/>
                  <a:pt x="67" y="16"/>
                </a:cubicBezTo>
                <a:cubicBezTo>
                  <a:pt x="67" y="16"/>
                  <a:pt x="67" y="16"/>
                  <a:pt x="67" y="15"/>
                </a:cubicBezTo>
                <a:cubicBezTo>
                  <a:pt x="67" y="15"/>
                  <a:pt x="66" y="15"/>
                  <a:pt x="66" y="14"/>
                </a:cubicBezTo>
                <a:cubicBezTo>
                  <a:pt x="65" y="14"/>
                  <a:pt x="63" y="14"/>
                  <a:pt x="62" y="13"/>
                </a:cubicBezTo>
                <a:cubicBezTo>
                  <a:pt x="56" y="13"/>
                  <a:pt x="48" y="17"/>
                  <a:pt x="44" y="21"/>
                </a:cubicBezTo>
                <a:cubicBezTo>
                  <a:pt x="43" y="18"/>
                  <a:pt x="43" y="18"/>
                  <a:pt x="43" y="18"/>
                </a:cubicBezTo>
                <a:close/>
                <a:moveTo>
                  <a:pt x="24" y="27"/>
                </a:moveTo>
                <a:cubicBezTo>
                  <a:pt x="30" y="25"/>
                  <a:pt x="36" y="23"/>
                  <a:pt x="42" y="22"/>
                </a:cubicBezTo>
                <a:cubicBezTo>
                  <a:pt x="41" y="14"/>
                  <a:pt x="42" y="8"/>
                  <a:pt x="45" y="1"/>
                </a:cubicBezTo>
                <a:cubicBezTo>
                  <a:pt x="40" y="1"/>
                  <a:pt x="36" y="1"/>
                  <a:pt x="32" y="0"/>
                </a:cubicBezTo>
                <a:cubicBezTo>
                  <a:pt x="32" y="1"/>
                  <a:pt x="31" y="3"/>
                  <a:pt x="31" y="4"/>
                </a:cubicBezTo>
                <a:cubicBezTo>
                  <a:pt x="30" y="3"/>
                  <a:pt x="29" y="2"/>
                  <a:pt x="28" y="1"/>
                </a:cubicBezTo>
                <a:cubicBezTo>
                  <a:pt x="24" y="2"/>
                  <a:pt x="20" y="3"/>
                  <a:pt x="16" y="3"/>
                </a:cubicBezTo>
                <a:cubicBezTo>
                  <a:pt x="18" y="6"/>
                  <a:pt x="19" y="9"/>
                  <a:pt x="21" y="12"/>
                </a:cubicBezTo>
                <a:cubicBezTo>
                  <a:pt x="18" y="10"/>
                  <a:pt x="15" y="8"/>
                  <a:pt x="13" y="6"/>
                </a:cubicBezTo>
                <a:cubicBezTo>
                  <a:pt x="11" y="8"/>
                  <a:pt x="10" y="10"/>
                  <a:pt x="9" y="12"/>
                </a:cubicBezTo>
                <a:cubicBezTo>
                  <a:pt x="16" y="16"/>
                  <a:pt x="22" y="21"/>
                  <a:pt x="24" y="27"/>
                </a:cubicBezTo>
                <a:close/>
                <a:moveTo>
                  <a:pt x="55" y="84"/>
                </a:moveTo>
                <a:cubicBezTo>
                  <a:pt x="55" y="87"/>
                  <a:pt x="55" y="87"/>
                  <a:pt x="55" y="87"/>
                </a:cubicBezTo>
                <a:cubicBezTo>
                  <a:pt x="47" y="87"/>
                  <a:pt x="47" y="87"/>
                  <a:pt x="47" y="87"/>
                </a:cubicBezTo>
                <a:cubicBezTo>
                  <a:pt x="47" y="84"/>
                  <a:pt x="47" y="84"/>
                  <a:pt x="47" y="84"/>
                </a:cubicBezTo>
                <a:cubicBezTo>
                  <a:pt x="44" y="83"/>
                  <a:pt x="42" y="81"/>
                  <a:pt x="42" y="78"/>
                </a:cubicBezTo>
                <a:cubicBezTo>
                  <a:pt x="42" y="69"/>
                  <a:pt x="42" y="69"/>
                  <a:pt x="42" y="69"/>
                </a:cubicBezTo>
                <a:cubicBezTo>
                  <a:pt x="49" y="69"/>
                  <a:pt x="49" y="69"/>
                  <a:pt x="49" y="69"/>
                </a:cubicBezTo>
                <a:cubicBezTo>
                  <a:pt x="49" y="78"/>
                  <a:pt x="49" y="78"/>
                  <a:pt x="49" y="78"/>
                </a:cubicBezTo>
                <a:cubicBezTo>
                  <a:pt x="49" y="79"/>
                  <a:pt x="50" y="79"/>
                  <a:pt x="51" y="79"/>
                </a:cubicBezTo>
                <a:cubicBezTo>
                  <a:pt x="52" y="79"/>
                  <a:pt x="52" y="79"/>
                  <a:pt x="52" y="78"/>
                </a:cubicBezTo>
                <a:cubicBezTo>
                  <a:pt x="52" y="73"/>
                  <a:pt x="52" y="73"/>
                  <a:pt x="52" y="73"/>
                </a:cubicBezTo>
                <a:cubicBezTo>
                  <a:pt x="52" y="72"/>
                  <a:pt x="52" y="71"/>
                  <a:pt x="51" y="71"/>
                </a:cubicBezTo>
                <a:cubicBezTo>
                  <a:pt x="50" y="70"/>
                  <a:pt x="48" y="67"/>
                  <a:pt x="44" y="63"/>
                </a:cubicBezTo>
                <a:cubicBezTo>
                  <a:pt x="43" y="61"/>
                  <a:pt x="42" y="59"/>
                  <a:pt x="42" y="58"/>
                </a:cubicBezTo>
                <a:cubicBezTo>
                  <a:pt x="42" y="53"/>
                  <a:pt x="42" y="53"/>
                  <a:pt x="42" y="53"/>
                </a:cubicBezTo>
                <a:cubicBezTo>
                  <a:pt x="42" y="50"/>
                  <a:pt x="44" y="47"/>
                  <a:pt x="47" y="46"/>
                </a:cubicBezTo>
                <a:cubicBezTo>
                  <a:pt x="47" y="44"/>
                  <a:pt x="47" y="44"/>
                  <a:pt x="47" y="44"/>
                </a:cubicBezTo>
                <a:cubicBezTo>
                  <a:pt x="55" y="44"/>
                  <a:pt x="55" y="44"/>
                  <a:pt x="55" y="44"/>
                </a:cubicBezTo>
                <a:cubicBezTo>
                  <a:pt x="55" y="46"/>
                  <a:pt x="55" y="46"/>
                  <a:pt x="55" y="46"/>
                </a:cubicBezTo>
                <a:cubicBezTo>
                  <a:pt x="58" y="47"/>
                  <a:pt x="60" y="49"/>
                  <a:pt x="60" y="53"/>
                </a:cubicBezTo>
                <a:cubicBezTo>
                  <a:pt x="60" y="59"/>
                  <a:pt x="60" y="59"/>
                  <a:pt x="60" y="59"/>
                </a:cubicBezTo>
                <a:cubicBezTo>
                  <a:pt x="52" y="59"/>
                  <a:pt x="52" y="59"/>
                  <a:pt x="52" y="59"/>
                </a:cubicBezTo>
                <a:cubicBezTo>
                  <a:pt x="52" y="52"/>
                  <a:pt x="52" y="52"/>
                  <a:pt x="52" y="52"/>
                </a:cubicBezTo>
                <a:cubicBezTo>
                  <a:pt x="52" y="52"/>
                  <a:pt x="52" y="51"/>
                  <a:pt x="51" y="51"/>
                </a:cubicBezTo>
                <a:cubicBezTo>
                  <a:pt x="50" y="51"/>
                  <a:pt x="50" y="52"/>
                  <a:pt x="50" y="53"/>
                </a:cubicBezTo>
                <a:cubicBezTo>
                  <a:pt x="50" y="56"/>
                  <a:pt x="50" y="56"/>
                  <a:pt x="50" y="56"/>
                </a:cubicBezTo>
                <a:cubicBezTo>
                  <a:pt x="50" y="57"/>
                  <a:pt x="51" y="59"/>
                  <a:pt x="53" y="61"/>
                </a:cubicBezTo>
                <a:cubicBezTo>
                  <a:pt x="56" y="65"/>
                  <a:pt x="59" y="67"/>
                  <a:pt x="59" y="68"/>
                </a:cubicBezTo>
                <a:cubicBezTo>
                  <a:pt x="60" y="69"/>
                  <a:pt x="61" y="71"/>
                  <a:pt x="61" y="72"/>
                </a:cubicBezTo>
                <a:cubicBezTo>
                  <a:pt x="61" y="77"/>
                  <a:pt x="61" y="77"/>
                  <a:pt x="61" y="77"/>
                </a:cubicBezTo>
                <a:cubicBezTo>
                  <a:pt x="61" y="81"/>
                  <a:pt x="59" y="84"/>
                  <a:pt x="55" y="84"/>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75" name="Freeform 87">
            <a:extLst>
              <a:ext uri="{FF2B5EF4-FFF2-40B4-BE49-F238E27FC236}">
                <a16:creationId xmlns:a16="http://schemas.microsoft.com/office/drawing/2014/main" id="{B64F7222-D3BD-4B2B-8F84-1CD5BE416654}"/>
              </a:ext>
            </a:extLst>
          </p:cNvPr>
          <p:cNvSpPr>
            <a:spLocks noEditPoints="1" noChangeArrowheads="1"/>
          </p:cNvSpPr>
          <p:nvPr/>
        </p:nvSpPr>
        <p:spPr bwMode="auto">
          <a:xfrm>
            <a:off x="3379788" y="3752850"/>
            <a:ext cx="284162" cy="314325"/>
          </a:xfrm>
          <a:custGeom>
            <a:avLst/>
            <a:gdLst>
              <a:gd name="T0" fmla="*/ 251640407 w 76"/>
              <a:gd name="T1" fmla="*/ 0 h 112"/>
              <a:gd name="T2" fmla="*/ 824813856 w 76"/>
              <a:gd name="T3" fmla="*/ 0 h 112"/>
              <a:gd name="T4" fmla="*/ 852773901 w 76"/>
              <a:gd name="T5" fmla="*/ 330804611 h 112"/>
              <a:gd name="T6" fmla="*/ 936654037 w 76"/>
              <a:gd name="T7" fmla="*/ 330804611 h 112"/>
              <a:gd name="T8" fmla="*/ 1062474240 w 76"/>
              <a:gd name="T9" fmla="*/ 330804611 h 112"/>
              <a:gd name="T10" fmla="*/ 1062474240 w 76"/>
              <a:gd name="T11" fmla="*/ 535587348 h 112"/>
              <a:gd name="T12" fmla="*/ 950634059 w 76"/>
              <a:gd name="T13" fmla="*/ 535587348 h 112"/>
              <a:gd name="T14" fmla="*/ 950634059 w 76"/>
              <a:gd name="T15" fmla="*/ 535587348 h 112"/>
              <a:gd name="T16" fmla="*/ 866753924 w 76"/>
              <a:gd name="T17" fmla="*/ 590720515 h 112"/>
              <a:gd name="T18" fmla="*/ 615117256 w 76"/>
              <a:gd name="T19" fmla="*/ 590720515 h 112"/>
              <a:gd name="T20" fmla="*/ 615117256 w 76"/>
              <a:gd name="T21" fmla="*/ 677361956 h 112"/>
              <a:gd name="T22" fmla="*/ 573177188 w 76"/>
              <a:gd name="T23" fmla="*/ 677361956 h 112"/>
              <a:gd name="T24" fmla="*/ 573177188 w 76"/>
              <a:gd name="T25" fmla="*/ 764000590 h 112"/>
              <a:gd name="T26" fmla="*/ 894713969 w 76"/>
              <a:gd name="T27" fmla="*/ 795506058 h 112"/>
              <a:gd name="T28" fmla="*/ 936654037 w 76"/>
              <a:gd name="T29" fmla="*/ 795506058 h 112"/>
              <a:gd name="T30" fmla="*/ 1020534172 w 76"/>
              <a:gd name="T31" fmla="*/ 834886491 h 112"/>
              <a:gd name="T32" fmla="*/ 936654037 w 76"/>
              <a:gd name="T33" fmla="*/ 882144693 h 112"/>
              <a:gd name="T34" fmla="*/ 866753924 w 76"/>
              <a:gd name="T35" fmla="*/ 834886491 h 112"/>
              <a:gd name="T36" fmla="*/ 866753924 w 76"/>
              <a:gd name="T37" fmla="*/ 827011527 h 112"/>
              <a:gd name="T38" fmla="*/ 587157210 w 76"/>
              <a:gd name="T39" fmla="*/ 811258793 h 112"/>
              <a:gd name="T40" fmla="*/ 587157210 w 76"/>
              <a:gd name="T41" fmla="*/ 834886491 h 112"/>
              <a:gd name="T42" fmla="*/ 517257097 w 76"/>
              <a:gd name="T43" fmla="*/ 882144693 h 112"/>
              <a:gd name="T44" fmla="*/ 447356984 w 76"/>
              <a:gd name="T45" fmla="*/ 834886491 h 112"/>
              <a:gd name="T46" fmla="*/ 447356984 w 76"/>
              <a:gd name="T47" fmla="*/ 811258793 h 112"/>
              <a:gd name="T48" fmla="*/ 195720316 w 76"/>
              <a:gd name="T49" fmla="*/ 827011527 h 112"/>
              <a:gd name="T50" fmla="*/ 195720316 w 76"/>
              <a:gd name="T51" fmla="*/ 834886491 h 112"/>
              <a:gd name="T52" fmla="*/ 125820203 w 76"/>
              <a:gd name="T53" fmla="*/ 882144693 h 112"/>
              <a:gd name="T54" fmla="*/ 41940068 w 76"/>
              <a:gd name="T55" fmla="*/ 834886491 h 112"/>
              <a:gd name="T56" fmla="*/ 125820203 w 76"/>
              <a:gd name="T57" fmla="*/ 795506058 h 112"/>
              <a:gd name="T58" fmla="*/ 153780249 w 76"/>
              <a:gd name="T59" fmla="*/ 795506058 h 112"/>
              <a:gd name="T60" fmla="*/ 461337007 w 76"/>
              <a:gd name="T61" fmla="*/ 764000590 h 112"/>
              <a:gd name="T62" fmla="*/ 461337007 w 76"/>
              <a:gd name="T63" fmla="*/ 677361956 h 112"/>
              <a:gd name="T64" fmla="*/ 419396939 w 76"/>
              <a:gd name="T65" fmla="*/ 677361956 h 112"/>
              <a:gd name="T66" fmla="*/ 419396939 w 76"/>
              <a:gd name="T67" fmla="*/ 590720515 h 112"/>
              <a:gd name="T68" fmla="*/ 195720316 w 76"/>
              <a:gd name="T69" fmla="*/ 590720515 h 112"/>
              <a:gd name="T70" fmla="*/ 111840181 w 76"/>
              <a:gd name="T71" fmla="*/ 535587348 h 112"/>
              <a:gd name="T72" fmla="*/ 111840181 w 76"/>
              <a:gd name="T73" fmla="*/ 535587348 h 112"/>
              <a:gd name="T74" fmla="*/ 0 w 76"/>
              <a:gd name="T75" fmla="*/ 535587348 h 112"/>
              <a:gd name="T76" fmla="*/ 0 w 76"/>
              <a:gd name="T77" fmla="*/ 330804611 h 112"/>
              <a:gd name="T78" fmla="*/ 111840181 w 76"/>
              <a:gd name="T79" fmla="*/ 330804611 h 112"/>
              <a:gd name="T80" fmla="*/ 223680362 w 76"/>
              <a:gd name="T81" fmla="*/ 330804611 h 112"/>
              <a:gd name="T82" fmla="*/ 251640407 w 76"/>
              <a:gd name="T83" fmla="*/ 0 h 112"/>
              <a:gd name="T84" fmla="*/ 377456871 w 76"/>
              <a:gd name="T85" fmla="*/ 118144103 h 112"/>
              <a:gd name="T86" fmla="*/ 377456871 w 76"/>
              <a:gd name="T87" fmla="*/ 133896837 h 112"/>
              <a:gd name="T88" fmla="*/ 698997391 w 76"/>
              <a:gd name="T89" fmla="*/ 133896837 h 112"/>
              <a:gd name="T90" fmla="*/ 698997391 w 76"/>
              <a:gd name="T91" fmla="*/ 118144103 h 112"/>
              <a:gd name="T92" fmla="*/ 377456871 w 76"/>
              <a:gd name="T93" fmla="*/ 118144103 h 112"/>
              <a:gd name="T94" fmla="*/ 377456871 w 76"/>
              <a:gd name="T95" fmla="*/ 307174106 h 112"/>
              <a:gd name="T96" fmla="*/ 377456871 w 76"/>
              <a:gd name="T97" fmla="*/ 330804611 h 112"/>
              <a:gd name="T98" fmla="*/ 698997391 w 76"/>
              <a:gd name="T99" fmla="*/ 330804611 h 112"/>
              <a:gd name="T100" fmla="*/ 698997391 w 76"/>
              <a:gd name="T101" fmla="*/ 307174106 h 112"/>
              <a:gd name="T102" fmla="*/ 377456871 w 76"/>
              <a:gd name="T103" fmla="*/ 307174106 h 112"/>
              <a:gd name="T104" fmla="*/ 866753924 w 76"/>
              <a:gd name="T105" fmla="*/ 354432309 h 112"/>
              <a:gd name="T106" fmla="*/ 866753924 w 76"/>
              <a:gd name="T107" fmla="*/ 480454182 h 112"/>
              <a:gd name="T108" fmla="*/ 936654037 w 76"/>
              <a:gd name="T109" fmla="*/ 504081880 h 112"/>
              <a:gd name="T110" fmla="*/ 936654037 w 76"/>
              <a:gd name="T111" fmla="*/ 362310079 h 112"/>
              <a:gd name="T112" fmla="*/ 866753924 w 76"/>
              <a:gd name="T113" fmla="*/ 354432309 h 112"/>
              <a:gd name="T114" fmla="*/ 111840181 w 76"/>
              <a:gd name="T115" fmla="*/ 362310079 h 112"/>
              <a:gd name="T116" fmla="*/ 111840181 w 76"/>
              <a:gd name="T117" fmla="*/ 504081880 h 112"/>
              <a:gd name="T118" fmla="*/ 195720316 w 76"/>
              <a:gd name="T119" fmla="*/ 472576412 h 112"/>
              <a:gd name="T120" fmla="*/ 209700339 w 76"/>
              <a:gd name="T121" fmla="*/ 354432309 h 112"/>
              <a:gd name="T122" fmla="*/ 111840181 w 76"/>
              <a:gd name="T123" fmla="*/ 362310079 h 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
              <a:gd name="T187" fmla="*/ 0 h 112"/>
              <a:gd name="T188" fmla="*/ 76 w 76"/>
              <a:gd name="T189" fmla="*/ 112 h 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 h="112">
                <a:moveTo>
                  <a:pt x="18" y="0"/>
                </a:moveTo>
                <a:cubicBezTo>
                  <a:pt x="59" y="0"/>
                  <a:pt x="59" y="0"/>
                  <a:pt x="59" y="0"/>
                </a:cubicBezTo>
                <a:cubicBezTo>
                  <a:pt x="61" y="42"/>
                  <a:pt x="61" y="42"/>
                  <a:pt x="61" y="42"/>
                </a:cubicBezTo>
                <a:cubicBezTo>
                  <a:pt x="67" y="42"/>
                  <a:pt x="67" y="42"/>
                  <a:pt x="67" y="42"/>
                </a:cubicBezTo>
                <a:cubicBezTo>
                  <a:pt x="76" y="42"/>
                  <a:pt x="76" y="42"/>
                  <a:pt x="76" y="42"/>
                </a:cubicBezTo>
                <a:cubicBezTo>
                  <a:pt x="76" y="68"/>
                  <a:pt x="76" y="68"/>
                  <a:pt x="76" y="68"/>
                </a:cubicBezTo>
                <a:cubicBezTo>
                  <a:pt x="68" y="68"/>
                  <a:pt x="68" y="68"/>
                  <a:pt x="68" y="68"/>
                </a:cubicBezTo>
                <a:cubicBezTo>
                  <a:pt x="68" y="68"/>
                  <a:pt x="68" y="68"/>
                  <a:pt x="68" y="68"/>
                </a:cubicBezTo>
                <a:cubicBezTo>
                  <a:pt x="68" y="72"/>
                  <a:pt x="65" y="75"/>
                  <a:pt x="62" y="75"/>
                </a:cubicBezTo>
                <a:cubicBezTo>
                  <a:pt x="44" y="75"/>
                  <a:pt x="44" y="75"/>
                  <a:pt x="44" y="75"/>
                </a:cubicBezTo>
                <a:cubicBezTo>
                  <a:pt x="44" y="86"/>
                  <a:pt x="44" y="86"/>
                  <a:pt x="44" y="86"/>
                </a:cubicBezTo>
                <a:cubicBezTo>
                  <a:pt x="41" y="86"/>
                  <a:pt x="41" y="86"/>
                  <a:pt x="41" y="86"/>
                </a:cubicBezTo>
                <a:cubicBezTo>
                  <a:pt x="41" y="97"/>
                  <a:pt x="41" y="97"/>
                  <a:pt x="41" y="97"/>
                </a:cubicBezTo>
                <a:cubicBezTo>
                  <a:pt x="64" y="101"/>
                  <a:pt x="64" y="101"/>
                  <a:pt x="64" y="101"/>
                </a:cubicBezTo>
                <a:cubicBezTo>
                  <a:pt x="65" y="101"/>
                  <a:pt x="66" y="101"/>
                  <a:pt x="67" y="101"/>
                </a:cubicBezTo>
                <a:cubicBezTo>
                  <a:pt x="70" y="101"/>
                  <a:pt x="73" y="103"/>
                  <a:pt x="73" y="106"/>
                </a:cubicBezTo>
                <a:cubicBezTo>
                  <a:pt x="73" y="109"/>
                  <a:pt x="70" y="112"/>
                  <a:pt x="67" y="112"/>
                </a:cubicBezTo>
                <a:cubicBezTo>
                  <a:pt x="64" y="112"/>
                  <a:pt x="62" y="109"/>
                  <a:pt x="62" y="106"/>
                </a:cubicBezTo>
                <a:cubicBezTo>
                  <a:pt x="62" y="106"/>
                  <a:pt x="62" y="106"/>
                  <a:pt x="62" y="105"/>
                </a:cubicBezTo>
                <a:cubicBezTo>
                  <a:pt x="42" y="103"/>
                  <a:pt x="42" y="103"/>
                  <a:pt x="42" y="103"/>
                </a:cubicBezTo>
                <a:cubicBezTo>
                  <a:pt x="42" y="104"/>
                  <a:pt x="42" y="105"/>
                  <a:pt x="42" y="106"/>
                </a:cubicBezTo>
                <a:cubicBezTo>
                  <a:pt x="42" y="109"/>
                  <a:pt x="40" y="112"/>
                  <a:pt x="37" y="112"/>
                </a:cubicBezTo>
                <a:cubicBezTo>
                  <a:pt x="34" y="112"/>
                  <a:pt x="32" y="109"/>
                  <a:pt x="32" y="106"/>
                </a:cubicBezTo>
                <a:cubicBezTo>
                  <a:pt x="32" y="105"/>
                  <a:pt x="32" y="104"/>
                  <a:pt x="32" y="103"/>
                </a:cubicBezTo>
                <a:cubicBezTo>
                  <a:pt x="14" y="105"/>
                  <a:pt x="14" y="105"/>
                  <a:pt x="14" y="105"/>
                </a:cubicBezTo>
                <a:cubicBezTo>
                  <a:pt x="14" y="105"/>
                  <a:pt x="14" y="106"/>
                  <a:pt x="14" y="106"/>
                </a:cubicBezTo>
                <a:cubicBezTo>
                  <a:pt x="14" y="109"/>
                  <a:pt x="12" y="112"/>
                  <a:pt x="9" y="112"/>
                </a:cubicBezTo>
                <a:cubicBezTo>
                  <a:pt x="6" y="112"/>
                  <a:pt x="3" y="109"/>
                  <a:pt x="3" y="106"/>
                </a:cubicBezTo>
                <a:cubicBezTo>
                  <a:pt x="3" y="103"/>
                  <a:pt x="6" y="101"/>
                  <a:pt x="9" y="101"/>
                </a:cubicBezTo>
                <a:cubicBezTo>
                  <a:pt x="9" y="101"/>
                  <a:pt x="10" y="101"/>
                  <a:pt x="11" y="101"/>
                </a:cubicBezTo>
                <a:cubicBezTo>
                  <a:pt x="33" y="97"/>
                  <a:pt x="33" y="97"/>
                  <a:pt x="33" y="97"/>
                </a:cubicBezTo>
                <a:cubicBezTo>
                  <a:pt x="33" y="86"/>
                  <a:pt x="33" y="86"/>
                  <a:pt x="33" y="86"/>
                </a:cubicBezTo>
                <a:cubicBezTo>
                  <a:pt x="30" y="86"/>
                  <a:pt x="30" y="86"/>
                  <a:pt x="30" y="86"/>
                </a:cubicBezTo>
                <a:cubicBezTo>
                  <a:pt x="30" y="75"/>
                  <a:pt x="30" y="75"/>
                  <a:pt x="30" y="75"/>
                </a:cubicBezTo>
                <a:cubicBezTo>
                  <a:pt x="14" y="75"/>
                  <a:pt x="14" y="75"/>
                  <a:pt x="14" y="75"/>
                </a:cubicBezTo>
                <a:cubicBezTo>
                  <a:pt x="11" y="75"/>
                  <a:pt x="8" y="72"/>
                  <a:pt x="8" y="68"/>
                </a:cubicBezTo>
                <a:cubicBezTo>
                  <a:pt x="8" y="68"/>
                  <a:pt x="8" y="68"/>
                  <a:pt x="8" y="68"/>
                </a:cubicBezTo>
                <a:cubicBezTo>
                  <a:pt x="0" y="68"/>
                  <a:pt x="0" y="68"/>
                  <a:pt x="0" y="68"/>
                </a:cubicBezTo>
                <a:cubicBezTo>
                  <a:pt x="0" y="42"/>
                  <a:pt x="0" y="42"/>
                  <a:pt x="0" y="42"/>
                </a:cubicBezTo>
                <a:cubicBezTo>
                  <a:pt x="8" y="42"/>
                  <a:pt x="8" y="42"/>
                  <a:pt x="8" y="42"/>
                </a:cubicBezTo>
                <a:cubicBezTo>
                  <a:pt x="16" y="42"/>
                  <a:pt x="16" y="42"/>
                  <a:pt x="16" y="42"/>
                </a:cubicBezTo>
                <a:cubicBezTo>
                  <a:pt x="18" y="0"/>
                  <a:pt x="18" y="0"/>
                  <a:pt x="18" y="0"/>
                </a:cubicBezTo>
                <a:close/>
                <a:moveTo>
                  <a:pt x="27" y="15"/>
                </a:moveTo>
                <a:cubicBezTo>
                  <a:pt x="27" y="17"/>
                  <a:pt x="27" y="17"/>
                  <a:pt x="27" y="17"/>
                </a:cubicBezTo>
                <a:cubicBezTo>
                  <a:pt x="50" y="17"/>
                  <a:pt x="50" y="17"/>
                  <a:pt x="50" y="17"/>
                </a:cubicBezTo>
                <a:cubicBezTo>
                  <a:pt x="50" y="15"/>
                  <a:pt x="50" y="15"/>
                  <a:pt x="50" y="15"/>
                </a:cubicBezTo>
                <a:cubicBezTo>
                  <a:pt x="27" y="15"/>
                  <a:pt x="27" y="15"/>
                  <a:pt x="27" y="15"/>
                </a:cubicBezTo>
                <a:close/>
                <a:moveTo>
                  <a:pt x="27" y="39"/>
                </a:moveTo>
                <a:cubicBezTo>
                  <a:pt x="27" y="42"/>
                  <a:pt x="27" y="42"/>
                  <a:pt x="27" y="42"/>
                </a:cubicBezTo>
                <a:cubicBezTo>
                  <a:pt x="50" y="42"/>
                  <a:pt x="50" y="42"/>
                  <a:pt x="50" y="42"/>
                </a:cubicBezTo>
                <a:cubicBezTo>
                  <a:pt x="50" y="39"/>
                  <a:pt x="50" y="39"/>
                  <a:pt x="50" y="39"/>
                </a:cubicBezTo>
                <a:cubicBezTo>
                  <a:pt x="27" y="39"/>
                  <a:pt x="27" y="39"/>
                  <a:pt x="27" y="39"/>
                </a:cubicBezTo>
                <a:close/>
                <a:moveTo>
                  <a:pt x="62" y="45"/>
                </a:moveTo>
                <a:cubicBezTo>
                  <a:pt x="62" y="61"/>
                  <a:pt x="62" y="61"/>
                  <a:pt x="62" y="61"/>
                </a:cubicBezTo>
                <a:cubicBezTo>
                  <a:pt x="65" y="61"/>
                  <a:pt x="66" y="62"/>
                  <a:pt x="67" y="64"/>
                </a:cubicBezTo>
                <a:cubicBezTo>
                  <a:pt x="67" y="46"/>
                  <a:pt x="67" y="46"/>
                  <a:pt x="67" y="46"/>
                </a:cubicBezTo>
                <a:cubicBezTo>
                  <a:pt x="62" y="45"/>
                  <a:pt x="62" y="45"/>
                  <a:pt x="62" y="45"/>
                </a:cubicBezTo>
                <a:close/>
                <a:moveTo>
                  <a:pt x="8" y="46"/>
                </a:moveTo>
                <a:cubicBezTo>
                  <a:pt x="8" y="64"/>
                  <a:pt x="8" y="64"/>
                  <a:pt x="8" y="64"/>
                </a:cubicBezTo>
                <a:cubicBezTo>
                  <a:pt x="10" y="62"/>
                  <a:pt x="12" y="60"/>
                  <a:pt x="14" y="60"/>
                </a:cubicBezTo>
                <a:cubicBezTo>
                  <a:pt x="15" y="45"/>
                  <a:pt x="15" y="45"/>
                  <a:pt x="15" y="45"/>
                </a:cubicBezTo>
                <a:lnTo>
                  <a:pt x="8" y="46"/>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76" name="Freeform 88">
            <a:extLst>
              <a:ext uri="{FF2B5EF4-FFF2-40B4-BE49-F238E27FC236}">
                <a16:creationId xmlns:a16="http://schemas.microsoft.com/office/drawing/2014/main" id="{77A00812-1744-41C0-BCD3-E5A87127E8D9}"/>
              </a:ext>
            </a:extLst>
          </p:cNvPr>
          <p:cNvSpPr>
            <a:spLocks noEditPoints="1" noChangeArrowheads="1"/>
          </p:cNvSpPr>
          <p:nvPr/>
        </p:nvSpPr>
        <p:spPr bwMode="auto">
          <a:xfrm>
            <a:off x="4038600" y="3251200"/>
            <a:ext cx="376238" cy="258763"/>
          </a:xfrm>
          <a:custGeom>
            <a:avLst/>
            <a:gdLst>
              <a:gd name="T0" fmla="*/ 156249895 w 237"/>
              <a:gd name="T1" fmla="*/ 245997756 h 217"/>
              <a:gd name="T2" fmla="*/ 156249895 w 237"/>
              <a:gd name="T3" fmla="*/ 123710178 h 217"/>
              <a:gd name="T4" fmla="*/ 178932125 w 237"/>
              <a:gd name="T5" fmla="*/ 123710178 h 217"/>
              <a:gd name="T6" fmla="*/ 178932125 w 237"/>
              <a:gd name="T7" fmla="*/ 100958114 h 217"/>
              <a:gd name="T8" fmla="*/ 60483830 w 237"/>
              <a:gd name="T9" fmla="*/ 100958114 h 217"/>
              <a:gd name="T10" fmla="*/ 60483830 w 237"/>
              <a:gd name="T11" fmla="*/ 123710178 h 217"/>
              <a:gd name="T12" fmla="*/ 85685426 w 237"/>
              <a:gd name="T13" fmla="*/ 123710178 h 217"/>
              <a:gd name="T14" fmla="*/ 85685426 w 237"/>
              <a:gd name="T15" fmla="*/ 245997756 h 217"/>
              <a:gd name="T16" fmla="*/ 60483830 w 237"/>
              <a:gd name="T17" fmla="*/ 245997756 h 217"/>
              <a:gd name="T18" fmla="*/ 60483830 w 237"/>
              <a:gd name="T19" fmla="*/ 261639204 h 217"/>
              <a:gd name="T20" fmla="*/ 37803188 w 237"/>
              <a:gd name="T21" fmla="*/ 261639204 h 217"/>
              <a:gd name="T22" fmla="*/ 37803188 w 237"/>
              <a:gd name="T23" fmla="*/ 278702060 h 217"/>
              <a:gd name="T24" fmla="*/ 12601592 w 237"/>
              <a:gd name="T25" fmla="*/ 278702060 h 217"/>
              <a:gd name="T26" fmla="*/ 12601592 w 237"/>
              <a:gd name="T27" fmla="*/ 295766109 h 217"/>
              <a:gd name="T28" fmla="*/ 0 w 237"/>
              <a:gd name="T29" fmla="*/ 295766109 h 217"/>
              <a:gd name="T30" fmla="*/ 0 w 237"/>
              <a:gd name="T31" fmla="*/ 308563549 h 217"/>
              <a:gd name="T32" fmla="*/ 597278619 w 237"/>
              <a:gd name="T33" fmla="*/ 308563549 h 217"/>
              <a:gd name="T34" fmla="*/ 597278619 w 237"/>
              <a:gd name="T35" fmla="*/ 295766109 h 217"/>
              <a:gd name="T36" fmla="*/ 579636708 w 237"/>
              <a:gd name="T37" fmla="*/ 295766109 h 217"/>
              <a:gd name="T38" fmla="*/ 579636708 w 237"/>
              <a:gd name="T39" fmla="*/ 278702060 h 217"/>
              <a:gd name="T40" fmla="*/ 561996384 w 237"/>
              <a:gd name="T41" fmla="*/ 278702060 h 217"/>
              <a:gd name="T42" fmla="*/ 561996384 w 237"/>
              <a:gd name="T43" fmla="*/ 261639204 h 217"/>
              <a:gd name="T44" fmla="*/ 541835108 w 237"/>
              <a:gd name="T45" fmla="*/ 261639204 h 217"/>
              <a:gd name="T46" fmla="*/ 541835108 w 237"/>
              <a:gd name="T47" fmla="*/ 245997756 h 217"/>
              <a:gd name="T48" fmla="*/ 519152877 w 237"/>
              <a:gd name="T49" fmla="*/ 245997756 h 217"/>
              <a:gd name="T50" fmla="*/ 519152877 w 237"/>
              <a:gd name="T51" fmla="*/ 123710178 h 217"/>
              <a:gd name="T52" fmla="*/ 541835108 w 237"/>
              <a:gd name="T53" fmla="*/ 123710178 h 217"/>
              <a:gd name="T54" fmla="*/ 541835108 w 237"/>
              <a:gd name="T55" fmla="*/ 100958114 h 217"/>
              <a:gd name="T56" fmla="*/ 423386813 w 237"/>
              <a:gd name="T57" fmla="*/ 100958114 h 217"/>
              <a:gd name="T58" fmla="*/ 423386813 w 237"/>
              <a:gd name="T59" fmla="*/ 123710178 h 217"/>
              <a:gd name="T60" fmla="*/ 448588409 w 237"/>
              <a:gd name="T61" fmla="*/ 123710178 h 217"/>
              <a:gd name="T62" fmla="*/ 448588409 w 237"/>
              <a:gd name="T63" fmla="*/ 245997756 h 217"/>
              <a:gd name="T64" fmla="*/ 423386813 w 237"/>
              <a:gd name="T65" fmla="*/ 245997756 h 217"/>
              <a:gd name="T66" fmla="*/ 423386813 w 237"/>
              <a:gd name="T67" fmla="*/ 261639204 h 217"/>
              <a:gd name="T68" fmla="*/ 365423936 w 237"/>
              <a:gd name="T69" fmla="*/ 261639204 h 217"/>
              <a:gd name="T70" fmla="*/ 365423936 w 237"/>
              <a:gd name="T71" fmla="*/ 177743947 h 217"/>
              <a:gd name="T72" fmla="*/ 309980424 w 237"/>
              <a:gd name="T73" fmla="*/ 177743947 h 217"/>
              <a:gd name="T74" fmla="*/ 309980424 w 237"/>
              <a:gd name="T75" fmla="*/ 261639204 h 217"/>
              <a:gd name="T76" fmla="*/ 292338514 w 237"/>
              <a:gd name="T77" fmla="*/ 261639204 h 217"/>
              <a:gd name="T78" fmla="*/ 292338514 w 237"/>
              <a:gd name="T79" fmla="*/ 177743947 h 217"/>
              <a:gd name="T80" fmla="*/ 239415956 w 237"/>
              <a:gd name="T81" fmla="*/ 177743947 h 217"/>
              <a:gd name="T82" fmla="*/ 239415956 w 237"/>
              <a:gd name="T83" fmla="*/ 261639204 h 217"/>
              <a:gd name="T84" fmla="*/ 178932125 w 237"/>
              <a:gd name="T85" fmla="*/ 261639204 h 217"/>
              <a:gd name="T86" fmla="*/ 178932125 w 237"/>
              <a:gd name="T87" fmla="*/ 245997756 h 217"/>
              <a:gd name="T88" fmla="*/ 156249895 w 237"/>
              <a:gd name="T89" fmla="*/ 245997756 h 217"/>
              <a:gd name="T90" fmla="*/ 156249895 w 237"/>
              <a:gd name="T91" fmla="*/ 245997756 h 217"/>
              <a:gd name="T92" fmla="*/ 299899786 w 237"/>
              <a:gd name="T93" fmla="*/ 0 h 217"/>
              <a:gd name="T94" fmla="*/ 476310958 w 237"/>
              <a:gd name="T95" fmla="*/ 46924345 h 217"/>
              <a:gd name="T96" fmla="*/ 589717346 w 237"/>
              <a:gd name="T97" fmla="*/ 73941825 h 217"/>
              <a:gd name="T98" fmla="*/ 589717346 w 237"/>
              <a:gd name="T99" fmla="*/ 93848690 h 217"/>
              <a:gd name="T100" fmla="*/ 299899786 w 237"/>
              <a:gd name="T101" fmla="*/ 93848690 h 217"/>
              <a:gd name="T102" fmla="*/ 7561273 w 237"/>
              <a:gd name="T103" fmla="*/ 93848690 h 217"/>
              <a:gd name="T104" fmla="*/ 7561273 w 237"/>
              <a:gd name="T105" fmla="*/ 73941825 h 217"/>
              <a:gd name="T106" fmla="*/ 120967661 w 237"/>
              <a:gd name="T107" fmla="*/ 46924345 h 217"/>
              <a:gd name="T108" fmla="*/ 299899786 w 237"/>
              <a:gd name="T109" fmla="*/ 0 h 2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7"/>
              <a:gd name="T166" fmla="*/ 0 h 217"/>
              <a:gd name="T167" fmla="*/ 237 w 237"/>
              <a:gd name="T168" fmla="*/ 217 h 2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7" h="217">
                <a:moveTo>
                  <a:pt x="62" y="173"/>
                </a:moveTo>
                <a:lnTo>
                  <a:pt x="62" y="87"/>
                </a:lnTo>
                <a:lnTo>
                  <a:pt x="71" y="87"/>
                </a:lnTo>
                <a:lnTo>
                  <a:pt x="71" y="71"/>
                </a:lnTo>
                <a:lnTo>
                  <a:pt x="24" y="71"/>
                </a:lnTo>
                <a:lnTo>
                  <a:pt x="24" y="87"/>
                </a:lnTo>
                <a:lnTo>
                  <a:pt x="34" y="87"/>
                </a:lnTo>
                <a:lnTo>
                  <a:pt x="34" y="173"/>
                </a:lnTo>
                <a:lnTo>
                  <a:pt x="24" y="173"/>
                </a:lnTo>
                <a:lnTo>
                  <a:pt x="24" y="184"/>
                </a:lnTo>
                <a:lnTo>
                  <a:pt x="15" y="184"/>
                </a:lnTo>
                <a:lnTo>
                  <a:pt x="15" y="196"/>
                </a:lnTo>
                <a:lnTo>
                  <a:pt x="5" y="196"/>
                </a:lnTo>
                <a:lnTo>
                  <a:pt x="5" y="208"/>
                </a:lnTo>
                <a:lnTo>
                  <a:pt x="0" y="208"/>
                </a:lnTo>
                <a:lnTo>
                  <a:pt x="0" y="217"/>
                </a:lnTo>
                <a:lnTo>
                  <a:pt x="237" y="217"/>
                </a:lnTo>
                <a:lnTo>
                  <a:pt x="237" y="208"/>
                </a:lnTo>
                <a:lnTo>
                  <a:pt x="230" y="208"/>
                </a:lnTo>
                <a:lnTo>
                  <a:pt x="230" y="196"/>
                </a:lnTo>
                <a:lnTo>
                  <a:pt x="223" y="196"/>
                </a:lnTo>
                <a:lnTo>
                  <a:pt x="223" y="184"/>
                </a:lnTo>
                <a:lnTo>
                  <a:pt x="215" y="184"/>
                </a:lnTo>
                <a:lnTo>
                  <a:pt x="215" y="173"/>
                </a:lnTo>
                <a:lnTo>
                  <a:pt x="206" y="173"/>
                </a:lnTo>
                <a:lnTo>
                  <a:pt x="206" y="87"/>
                </a:lnTo>
                <a:lnTo>
                  <a:pt x="215" y="87"/>
                </a:lnTo>
                <a:lnTo>
                  <a:pt x="215" y="71"/>
                </a:lnTo>
                <a:lnTo>
                  <a:pt x="168" y="71"/>
                </a:lnTo>
                <a:lnTo>
                  <a:pt x="168" y="87"/>
                </a:lnTo>
                <a:lnTo>
                  <a:pt x="178" y="87"/>
                </a:lnTo>
                <a:lnTo>
                  <a:pt x="178" y="173"/>
                </a:lnTo>
                <a:lnTo>
                  <a:pt x="168" y="173"/>
                </a:lnTo>
                <a:lnTo>
                  <a:pt x="168" y="184"/>
                </a:lnTo>
                <a:lnTo>
                  <a:pt x="145" y="184"/>
                </a:lnTo>
                <a:lnTo>
                  <a:pt x="145" y="125"/>
                </a:lnTo>
                <a:lnTo>
                  <a:pt x="123" y="125"/>
                </a:lnTo>
                <a:lnTo>
                  <a:pt x="123" y="184"/>
                </a:lnTo>
                <a:lnTo>
                  <a:pt x="116" y="184"/>
                </a:lnTo>
                <a:lnTo>
                  <a:pt x="116" y="125"/>
                </a:lnTo>
                <a:lnTo>
                  <a:pt x="95" y="125"/>
                </a:lnTo>
                <a:lnTo>
                  <a:pt x="95" y="184"/>
                </a:lnTo>
                <a:lnTo>
                  <a:pt x="71" y="184"/>
                </a:lnTo>
                <a:lnTo>
                  <a:pt x="71" y="173"/>
                </a:lnTo>
                <a:lnTo>
                  <a:pt x="62" y="173"/>
                </a:lnTo>
                <a:close/>
                <a:moveTo>
                  <a:pt x="119" y="0"/>
                </a:moveTo>
                <a:lnTo>
                  <a:pt x="189" y="33"/>
                </a:lnTo>
                <a:lnTo>
                  <a:pt x="234" y="52"/>
                </a:lnTo>
                <a:lnTo>
                  <a:pt x="234" y="66"/>
                </a:lnTo>
                <a:lnTo>
                  <a:pt x="119" y="66"/>
                </a:lnTo>
                <a:lnTo>
                  <a:pt x="3" y="66"/>
                </a:lnTo>
                <a:lnTo>
                  <a:pt x="3" y="52"/>
                </a:lnTo>
                <a:lnTo>
                  <a:pt x="48" y="33"/>
                </a:lnTo>
                <a:lnTo>
                  <a:pt x="119" y="0"/>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77" name="Freeform 89">
            <a:extLst>
              <a:ext uri="{FF2B5EF4-FFF2-40B4-BE49-F238E27FC236}">
                <a16:creationId xmlns:a16="http://schemas.microsoft.com/office/drawing/2014/main" id="{F51BDC01-A8B4-4403-AD30-7B44C5DA0B25}"/>
              </a:ext>
            </a:extLst>
          </p:cNvPr>
          <p:cNvSpPr>
            <a:spLocks noEditPoints="1" noChangeArrowheads="1"/>
          </p:cNvSpPr>
          <p:nvPr/>
        </p:nvSpPr>
        <p:spPr bwMode="auto">
          <a:xfrm>
            <a:off x="2662238" y="4286250"/>
            <a:ext cx="346075" cy="258763"/>
          </a:xfrm>
          <a:custGeom>
            <a:avLst/>
            <a:gdLst>
              <a:gd name="T0" fmla="*/ 665062108 w 92"/>
              <a:gd name="T1" fmla="*/ 94932269 h 92"/>
              <a:gd name="T2" fmla="*/ 622611495 w 92"/>
              <a:gd name="T3" fmla="*/ 221506753 h 92"/>
              <a:gd name="T4" fmla="*/ 608460037 w 92"/>
              <a:gd name="T5" fmla="*/ 94932269 h 92"/>
              <a:gd name="T6" fmla="*/ 396206973 w 92"/>
              <a:gd name="T7" fmla="*/ 664520260 h 92"/>
              <a:gd name="T8" fmla="*/ 863167475 w 92"/>
              <a:gd name="T9" fmla="*/ 664520260 h 92"/>
              <a:gd name="T10" fmla="*/ 1160321765 w 92"/>
              <a:gd name="T11" fmla="*/ 340172090 h 92"/>
              <a:gd name="T12" fmla="*/ 1301825061 w 92"/>
              <a:gd name="T13" fmla="*/ 727807502 h 92"/>
              <a:gd name="T14" fmla="*/ 311305748 w 92"/>
              <a:gd name="T15" fmla="*/ 324348170 h 92"/>
              <a:gd name="T16" fmla="*/ 650914411 w 92"/>
              <a:gd name="T17" fmla="*/ 593321058 h 92"/>
              <a:gd name="T18" fmla="*/ 650914411 w 92"/>
              <a:gd name="T19" fmla="*/ 545854923 h 92"/>
              <a:gd name="T20" fmla="*/ 84901226 w 92"/>
              <a:gd name="T21" fmla="*/ 506300749 h 92"/>
              <a:gd name="T22" fmla="*/ 240555980 w 92"/>
              <a:gd name="T23" fmla="*/ 530033816 h 92"/>
              <a:gd name="T24" fmla="*/ 283006593 w 92"/>
              <a:gd name="T25" fmla="*/ 530033816 h 92"/>
              <a:gd name="T26" fmla="*/ 240555980 w 92"/>
              <a:gd name="T27" fmla="*/ 458834614 h 92"/>
              <a:gd name="T28" fmla="*/ 240555980 w 92"/>
              <a:gd name="T29" fmla="*/ 427192399 h 92"/>
              <a:gd name="T30" fmla="*/ 283006593 w 92"/>
              <a:gd name="T31" fmla="*/ 411368479 h 92"/>
              <a:gd name="T32" fmla="*/ 169802451 w 92"/>
              <a:gd name="T33" fmla="*/ 482567681 h 92"/>
              <a:gd name="T34" fmla="*/ 212253064 w 92"/>
              <a:gd name="T35" fmla="*/ 482567681 h 92"/>
              <a:gd name="T36" fmla="*/ 169802451 w 92"/>
              <a:gd name="T37" fmla="*/ 411368479 h 92"/>
              <a:gd name="T38" fmla="*/ 169802451 w 92"/>
              <a:gd name="T39" fmla="*/ 379726265 h 92"/>
              <a:gd name="T40" fmla="*/ 141503296 w 92"/>
              <a:gd name="T41" fmla="*/ 506300749 h 92"/>
              <a:gd name="T42" fmla="*/ 113200380 w 92"/>
              <a:gd name="T43" fmla="*/ 530033816 h 92"/>
              <a:gd name="T44" fmla="*/ 141503296 w 92"/>
              <a:gd name="T45" fmla="*/ 530033816 h 92"/>
              <a:gd name="T46" fmla="*/ 113200380 w 92"/>
              <a:gd name="T47" fmla="*/ 458834614 h 92"/>
              <a:gd name="T48" fmla="*/ 113200380 w 92"/>
              <a:gd name="T49" fmla="*/ 427192399 h 92"/>
              <a:gd name="T50" fmla="*/ 84901226 w 92"/>
              <a:gd name="T51" fmla="*/ 411368479 h 92"/>
              <a:gd name="T52" fmla="*/ 990519314 w 92"/>
              <a:gd name="T53" fmla="*/ 490479641 h 92"/>
              <a:gd name="T54" fmla="*/ 1032969926 w 92"/>
              <a:gd name="T55" fmla="*/ 490479641 h 92"/>
              <a:gd name="T56" fmla="*/ 990519314 w 92"/>
              <a:gd name="T57" fmla="*/ 585409098 h 92"/>
              <a:gd name="T58" fmla="*/ 990519314 w 92"/>
              <a:gd name="T59" fmla="*/ 545854923 h 92"/>
              <a:gd name="T60" fmla="*/ 1032969926 w 92"/>
              <a:gd name="T61" fmla="*/ 403459332 h 92"/>
              <a:gd name="T62" fmla="*/ 1061269081 w 92"/>
              <a:gd name="T63" fmla="*/ 427192399 h 92"/>
              <a:gd name="T64" fmla="*/ 1117871152 w 92"/>
              <a:gd name="T65" fmla="*/ 427192399 h 92"/>
              <a:gd name="T66" fmla="*/ 1061269081 w 92"/>
              <a:gd name="T67" fmla="*/ 403459332 h 92"/>
              <a:gd name="T68" fmla="*/ 1061269081 w 92"/>
              <a:gd name="T69" fmla="*/ 363905157 h 92"/>
              <a:gd name="T70" fmla="*/ 509411115 w 92"/>
              <a:gd name="T71" fmla="*/ 593321058 h 92"/>
              <a:gd name="T72" fmla="*/ 452809044 w 92"/>
              <a:gd name="T73" fmla="*/ 387635412 h 92"/>
              <a:gd name="T74" fmla="*/ 509411115 w 92"/>
              <a:gd name="T75" fmla="*/ 387635412 h 92"/>
              <a:gd name="T76" fmla="*/ 749963333 w 92"/>
              <a:gd name="T77" fmla="*/ 435101547 h 92"/>
              <a:gd name="T78" fmla="*/ 749963333 w 92"/>
              <a:gd name="T79" fmla="*/ 387635412 h 92"/>
              <a:gd name="T80" fmla="*/ 707512721 w 92"/>
              <a:gd name="T81" fmla="*/ 435101547 h 92"/>
              <a:gd name="T82" fmla="*/ 551861728 w 92"/>
              <a:gd name="T83" fmla="*/ 387635412 h 92"/>
              <a:gd name="T84" fmla="*/ 608460037 w 92"/>
              <a:gd name="T85" fmla="*/ 387635412 h 92"/>
              <a:gd name="T86" fmla="*/ 452809044 w 92"/>
              <a:gd name="T87" fmla="*/ 355993197 h 92"/>
              <a:gd name="T88" fmla="*/ 452809044 w 92"/>
              <a:gd name="T89" fmla="*/ 308527063 h 92"/>
              <a:gd name="T90" fmla="*/ 806565404 w 92"/>
              <a:gd name="T91" fmla="*/ 355993197 h 92"/>
              <a:gd name="T92" fmla="*/ 650914411 w 92"/>
              <a:gd name="T93" fmla="*/ 308527063 h 92"/>
              <a:gd name="T94" fmla="*/ 707512721 w 92"/>
              <a:gd name="T95" fmla="*/ 308527063 h 92"/>
              <a:gd name="T96" fmla="*/ 452809044 w 92"/>
              <a:gd name="T97" fmla="*/ 514212709 h 92"/>
              <a:gd name="T98" fmla="*/ 452809044 w 92"/>
              <a:gd name="T99" fmla="*/ 466746574 h 92"/>
              <a:gd name="T100" fmla="*/ 806565404 w 92"/>
              <a:gd name="T101" fmla="*/ 514212709 h 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2"/>
              <a:gd name="T154" fmla="*/ 0 h 92"/>
              <a:gd name="T155" fmla="*/ 92 w 92"/>
              <a:gd name="T156" fmla="*/ 92 h 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2" h="92">
                <a:moveTo>
                  <a:pt x="43" y="0"/>
                </a:moveTo>
                <a:cubicBezTo>
                  <a:pt x="47" y="0"/>
                  <a:pt x="47" y="0"/>
                  <a:pt x="47" y="0"/>
                </a:cubicBezTo>
                <a:cubicBezTo>
                  <a:pt x="47" y="12"/>
                  <a:pt x="47" y="12"/>
                  <a:pt x="47" y="12"/>
                </a:cubicBezTo>
                <a:cubicBezTo>
                  <a:pt x="52" y="19"/>
                  <a:pt x="52" y="19"/>
                  <a:pt x="52" y="19"/>
                </a:cubicBezTo>
                <a:cubicBezTo>
                  <a:pt x="60" y="28"/>
                  <a:pt x="60" y="28"/>
                  <a:pt x="60" y="28"/>
                </a:cubicBezTo>
                <a:cubicBezTo>
                  <a:pt x="44" y="28"/>
                  <a:pt x="44" y="28"/>
                  <a:pt x="44" y="28"/>
                </a:cubicBezTo>
                <a:cubicBezTo>
                  <a:pt x="29" y="28"/>
                  <a:pt x="29" y="28"/>
                  <a:pt x="29" y="28"/>
                </a:cubicBezTo>
                <a:cubicBezTo>
                  <a:pt x="37" y="19"/>
                  <a:pt x="37" y="19"/>
                  <a:pt x="37" y="19"/>
                </a:cubicBezTo>
                <a:cubicBezTo>
                  <a:pt x="43" y="12"/>
                  <a:pt x="43" y="12"/>
                  <a:pt x="43" y="12"/>
                </a:cubicBezTo>
                <a:cubicBezTo>
                  <a:pt x="43" y="0"/>
                  <a:pt x="43" y="0"/>
                  <a:pt x="43" y="0"/>
                </a:cubicBezTo>
                <a:close/>
                <a:moveTo>
                  <a:pt x="22" y="84"/>
                </a:moveTo>
                <a:cubicBezTo>
                  <a:pt x="28" y="84"/>
                  <a:pt x="28" y="84"/>
                  <a:pt x="28" y="84"/>
                </a:cubicBezTo>
                <a:cubicBezTo>
                  <a:pt x="28" y="32"/>
                  <a:pt x="28" y="32"/>
                  <a:pt x="28" y="32"/>
                </a:cubicBezTo>
                <a:cubicBezTo>
                  <a:pt x="61" y="32"/>
                  <a:pt x="61" y="32"/>
                  <a:pt x="61" y="32"/>
                </a:cubicBezTo>
                <a:cubicBezTo>
                  <a:pt x="61" y="84"/>
                  <a:pt x="61" y="84"/>
                  <a:pt x="61" y="84"/>
                </a:cubicBezTo>
                <a:cubicBezTo>
                  <a:pt x="67" y="84"/>
                  <a:pt x="67" y="84"/>
                  <a:pt x="67" y="84"/>
                </a:cubicBezTo>
                <a:cubicBezTo>
                  <a:pt x="67" y="43"/>
                  <a:pt x="67" y="43"/>
                  <a:pt x="67" y="43"/>
                </a:cubicBezTo>
                <a:cubicBezTo>
                  <a:pt x="82" y="43"/>
                  <a:pt x="82" y="43"/>
                  <a:pt x="82" y="43"/>
                </a:cubicBezTo>
                <a:cubicBezTo>
                  <a:pt x="82" y="84"/>
                  <a:pt x="82" y="84"/>
                  <a:pt x="82" y="84"/>
                </a:cubicBezTo>
                <a:cubicBezTo>
                  <a:pt x="92" y="84"/>
                  <a:pt x="92" y="84"/>
                  <a:pt x="92" y="84"/>
                </a:cubicBezTo>
                <a:cubicBezTo>
                  <a:pt x="92" y="92"/>
                  <a:pt x="92" y="92"/>
                  <a:pt x="92" y="92"/>
                </a:cubicBezTo>
                <a:cubicBezTo>
                  <a:pt x="56" y="92"/>
                  <a:pt x="37" y="92"/>
                  <a:pt x="0" y="92"/>
                </a:cubicBezTo>
                <a:cubicBezTo>
                  <a:pt x="0" y="29"/>
                  <a:pt x="0" y="29"/>
                  <a:pt x="0" y="29"/>
                </a:cubicBezTo>
                <a:cubicBezTo>
                  <a:pt x="22" y="41"/>
                  <a:pt x="22" y="41"/>
                  <a:pt x="22" y="41"/>
                </a:cubicBezTo>
                <a:cubicBezTo>
                  <a:pt x="22" y="84"/>
                  <a:pt x="22" y="84"/>
                  <a:pt x="22" y="84"/>
                </a:cubicBezTo>
                <a:close/>
                <a:moveTo>
                  <a:pt x="46" y="69"/>
                </a:moveTo>
                <a:cubicBezTo>
                  <a:pt x="46" y="75"/>
                  <a:pt x="46" y="75"/>
                  <a:pt x="46" y="75"/>
                </a:cubicBezTo>
                <a:cubicBezTo>
                  <a:pt x="50" y="75"/>
                  <a:pt x="50" y="75"/>
                  <a:pt x="50" y="75"/>
                </a:cubicBezTo>
                <a:cubicBezTo>
                  <a:pt x="50" y="69"/>
                  <a:pt x="50" y="69"/>
                  <a:pt x="50" y="69"/>
                </a:cubicBezTo>
                <a:cubicBezTo>
                  <a:pt x="46" y="69"/>
                  <a:pt x="46" y="69"/>
                  <a:pt x="46" y="69"/>
                </a:cubicBezTo>
                <a:close/>
                <a:moveTo>
                  <a:pt x="3" y="61"/>
                </a:moveTo>
                <a:cubicBezTo>
                  <a:pt x="3" y="64"/>
                  <a:pt x="3" y="64"/>
                  <a:pt x="3" y="64"/>
                </a:cubicBezTo>
                <a:cubicBezTo>
                  <a:pt x="6" y="64"/>
                  <a:pt x="6" y="64"/>
                  <a:pt x="6" y="64"/>
                </a:cubicBezTo>
                <a:cubicBezTo>
                  <a:pt x="6" y="61"/>
                  <a:pt x="6" y="61"/>
                  <a:pt x="6" y="61"/>
                </a:cubicBezTo>
                <a:cubicBezTo>
                  <a:pt x="3" y="61"/>
                  <a:pt x="3" y="61"/>
                  <a:pt x="3" y="61"/>
                </a:cubicBezTo>
                <a:close/>
                <a:moveTo>
                  <a:pt x="17" y="67"/>
                </a:moveTo>
                <a:cubicBezTo>
                  <a:pt x="17" y="70"/>
                  <a:pt x="17" y="70"/>
                  <a:pt x="17" y="70"/>
                </a:cubicBezTo>
                <a:cubicBezTo>
                  <a:pt x="20" y="70"/>
                  <a:pt x="20" y="70"/>
                  <a:pt x="20" y="70"/>
                </a:cubicBezTo>
                <a:cubicBezTo>
                  <a:pt x="20" y="67"/>
                  <a:pt x="20" y="67"/>
                  <a:pt x="20" y="67"/>
                </a:cubicBezTo>
                <a:cubicBezTo>
                  <a:pt x="17" y="67"/>
                  <a:pt x="17" y="67"/>
                  <a:pt x="17" y="67"/>
                </a:cubicBezTo>
                <a:close/>
                <a:moveTo>
                  <a:pt x="17" y="54"/>
                </a:moveTo>
                <a:cubicBezTo>
                  <a:pt x="17" y="58"/>
                  <a:pt x="17" y="58"/>
                  <a:pt x="17" y="58"/>
                </a:cubicBezTo>
                <a:cubicBezTo>
                  <a:pt x="20" y="58"/>
                  <a:pt x="20" y="58"/>
                  <a:pt x="20" y="58"/>
                </a:cubicBezTo>
                <a:cubicBezTo>
                  <a:pt x="20" y="54"/>
                  <a:pt x="20" y="54"/>
                  <a:pt x="20" y="54"/>
                </a:cubicBezTo>
                <a:cubicBezTo>
                  <a:pt x="17" y="54"/>
                  <a:pt x="17" y="54"/>
                  <a:pt x="17" y="54"/>
                </a:cubicBezTo>
                <a:close/>
                <a:moveTo>
                  <a:pt x="17" y="48"/>
                </a:moveTo>
                <a:cubicBezTo>
                  <a:pt x="17" y="52"/>
                  <a:pt x="17" y="52"/>
                  <a:pt x="17" y="52"/>
                </a:cubicBezTo>
                <a:cubicBezTo>
                  <a:pt x="20" y="52"/>
                  <a:pt x="20" y="52"/>
                  <a:pt x="20" y="52"/>
                </a:cubicBezTo>
                <a:cubicBezTo>
                  <a:pt x="20" y="48"/>
                  <a:pt x="20" y="48"/>
                  <a:pt x="20" y="48"/>
                </a:cubicBezTo>
                <a:cubicBezTo>
                  <a:pt x="17" y="48"/>
                  <a:pt x="17" y="48"/>
                  <a:pt x="17" y="48"/>
                </a:cubicBezTo>
                <a:close/>
                <a:moveTo>
                  <a:pt x="12" y="61"/>
                </a:moveTo>
                <a:cubicBezTo>
                  <a:pt x="12" y="64"/>
                  <a:pt x="12" y="64"/>
                  <a:pt x="12" y="64"/>
                </a:cubicBezTo>
                <a:cubicBezTo>
                  <a:pt x="15" y="64"/>
                  <a:pt x="15" y="64"/>
                  <a:pt x="15" y="64"/>
                </a:cubicBezTo>
                <a:cubicBezTo>
                  <a:pt x="15" y="61"/>
                  <a:pt x="15" y="61"/>
                  <a:pt x="15" y="61"/>
                </a:cubicBezTo>
                <a:cubicBezTo>
                  <a:pt x="12" y="61"/>
                  <a:pt x="12" y="61"/>
                  <a:pt x="12" y="61"/>
                </a:cubicBezTo>
                <a:close/>
                <a:moveTo>
                  <a:pt x="12" y="48"/>
                </a:moveTo>
                <a:cubicBezTo>
                  <a:pt x="12" y="52"/>
                  <a:pt x="12" y="52"/>
                  <a:pt x="12" y="52"/>
                </a:cubicBezTo>
                <a:cubicBezTo>
                  <a:pt x="15" y="52"/>
                  <a:pt x="15" y="52"/>
                  <a:pt x="15" y="52"/>
                </a:cubicBezTo>
                <a:cubicBezTo>
                  <a:pt x="15" y="48"/>
                  <a:pt x="15" y="48"/>
                  <a:pt x="15" y="48"/>
                </a:cubicBezTo>
                <a:cubicBezTo>
                  <a:pt x="12" y="48"/>
                  <a:pt x="12" y="48"/>
                  <a:pt x="12" y="48"/>
                </a:cubicBezTo>
                <a:close/>
                <a:moveTo>
                  <a:pt x="8" y="61"/>
                </a:moveTo>
                <a:cubicBezTo>
                  <a:pt x="8" y="64"/>
                  <a:pt x="8" y="64"/>
                  <a:pt x="8" y="64"/>
                </a:cubicBezTo>
                <a:cubicBezTo>
                  <a:pt x="10" y="64"/>
                  <a:pt x="10" y="64"/>
                  <a:pt x="10" y="64"/>
                </a:cubicBezTo>
                <a:cubicBezTo>
                  <a:pt x="10" y="61"/>
                  <a:pt x="10" y="61"/>
                  <a:pt x="10" y="61"/>
                </a:cubicBezTo>
                <a:cubicBezTo>
                  <a:pt x="8" y="61"/>
                  <a:pt x="8" y="61"/>
                  <a:pt x="8" y="61"/>
                </a:cubicBezTo>
                <a:close/>
                <a:moveTo>
                  <a:pt x="8" y="67"/>
                </a:moveTo>
                <a:cubicBezTo>
                  <a:pt x="8" y="70"/>
                  <a:pt x="8" y="70"/>
                  <a:pt x="8" y="70"/>
                </a:cubicBezTo>
                <a:cubicBezTo>
                  <a:pt x="10" y="70"/>
                  <a:pt x="10" y="70"/>
                  <a:pt x="10" y="70"/>
                </a:cubicBezTo>
                <a:cubicBezTo>
                  <a:pt x="10" y="67"/>
                  <a:pt x="10" y="67"/>
                  <a:pt x="10" y="67"/>
                </a:cubicBezTo>
                <a:cubicBezTo>
                  <a:pt x="8" y="67"/>
                  <a:pt x="8" y="67"/>
                  <a:pt x="8" y="67"/>
                </a:cubicBezTo>
                <a:close/>
                <a:moveTo>
                  <a:pt x="8" y="54"/>
                </a:moveTo>
                <a:cubicBezTo>
                  <a:pt x="8" y="58"/>
                  <a:pt x="8" y="58"/>
                  <a:pt x="8" y="58"/>
                </a:cubicBezTo>
                <a:cubicBezTo>
                  <a:pt x="10" y="58"/>
                  <a:pt x="10" y="58"/>
                  <a:pt x="10" y="58"/>
                </a:cubicBezTo>
                <a:cubicBezTo>
                  <a:pt x="10" y="54"/>
                  <a:pt x="10" y="54"/>
                  <a:pt x="10" y="54"/>
                </a:cubicBezTo>
                <a:cubicBezTo>
                  <a:pt x="8" y="54"/>
                  <a:pt x="8" y="54"/>
                  <a:pt x="8" y="54"/>
                </a:cubicBezTo>
                <a:close/>
                <a:moveTo>
                  <a:pt x="3" y="48"/>
                </a:moveTo>
                <a:cubicBezTo>
                  <a:pt x="3" y="52"/>
                  <a:pt x="3" y="52"/>
                  <a:pt x="3" y="52"/>
                </a:cubicBezTo>
                <a:cubicBezTo>
                  <a:pt x="6" y="52"/>
                  <a:pt x="6" y="52"/>
                  <a:pt x="6" y="52"/>
                </a:cubicBezTo>
                <a:cubicBezTo>
                  <a:pt x="6" y="48"/>
                  <a:pt x="6" y="48"/>
                  <a:pt x="6" y="48"/>
                </a:cubicBezTo>
                <a:cubicBezTo>
                  <a:pt x="3" y="48"/>
                  <a:pt x="3" y="48"/>
                  <a:pt x="3" y="48"/>
                </a:cubicBezTo>
                <a:close/>
                <a:moveTo>
                  <a:pt x="70" y="62"/>
                </a:moveTo>
                <a:cubicBezTo>
                  <a:pt x="70" y="66"/>
                  <a:pt x="70" y="66"/>
                  <a:pt x="70" y="66"/>
                </a:cubicBezTo>
                <a:cubicBezTo>
                  <a:pt x="73" y="66"/>
                  <a:pt x="73" y="66"/>
                  <a:pt x="73" y="66"/>
                </a:cubicBezTo>
                <a:cubicBezTo>
                  <a:pt x="73" y="62"/>
                  <a:pt x="73" y="62"/>
                  <a:pt x="73" y="62"/>
                </a:cubicBezTo>
                <a:cubicBezTo>
                  <a:pt x="70" y="62"/>
                  <a:pt x="70" y="62"/>
                  <a:pt x="70" y="62"/>
                </a:cubicBezTo>
                <a:close/>
                <a:moveTo>
                  <a:pt x="70" y="69"/>
                </a:moveTo>
                <a:cubicBezTo>
                  <a:pt x="70" y="74"/>
                  <a:pt x="70" y="74"/>
                  <a:pt x="70" y="74"/>
                </a:cubicBezTo>
                <a:cubicBezTo>
                  <a:pt x="73" y="74"/>
                  <a:pt x="73" y="74"/>
                  <a:pt x="73" y="74"/>
                </a:cubicBezTo>
                <a:cubicBezTo>
                  <a:pt x="73" y="69"/>
                  <a:pt x="73" y="69"/>
                  <a:pt x="73" y="69"/>
                </a:cubicBezTo>
                <a:cubicBezTo>
                  <a:pt x="70" y="69"/>
                  <a:pt x="70" y="69"/>
                  <a:pt x="70" y="69"/>
                </a:cubicBezTo>
                <a:close/>
                <a:moveTo>
                  <a:pt x="70" y="46"/>
                </a:moveTo>
                <a:cubicBezTo>
                  <a:pt x="70" y="51"/>
                  <a:pt x="70" y="51"/>
                  <a:pt x="70" y="51"/>
                </a:cubicBezTo>
                <a:cubicBezTo>
                  <a:pt x="73" y="51"/>
                  <a:pt x="73" y="51"/>
                  <a:pt x="73" y="51"/>
                </a:cubicBezTo>
                <a:cubicBezTo>
                  <a:pt x="73" y="46"/>
                  <a:pt x="73" y="46"/>
                  <a:pt x="73" y="46"/>
                </a:cubicBezTo>
                <a:cubicBezTo>
                  <a:pt x="70" y="46"/>
                  <a:pt x="70" y="46"/>
                  <a:pt x="70" y="46"/>
                </a:cubicBezTo>
                <a:close/>
                <a:moveTo>
                  <a:pt x="75" y="54"/>
                </a:moveTo>
                <a:cubicBezTo>
                  <a:pt x="75" y="58"/>
                  <a:pt x="75" y="58"/>
                  <a:pt x="75" y="58"/>
                </a:cubicBezTo>
                <a:cubicBezTo>
                  <a:pt x="79" y="58"/>
                  <a:pt x="79" y="58"/>
                  <a:pt x="79" y="58"/>
                </a:cubicBezTo>
                <a:cubicBezTo>
                  <a:pt x="79" y="54"/>
                  <a:pt x="79" y="54"/>
                  <a:pt x="79" y="54"/>
                </a:cubicBezTo>
                <a:cubicBezTo>
                  <a:pt x="75" y="54"/>
                  <a:pt x="75" y="54"/>
                  <a:pt x="75" y="54"/>
                </a:cubicBezTo>
                <a:close/>
                <a:moveTo>
                  <a:pt x="75" y="46"/>
                </a:moveTo>
                <a:cubicBezTo>
                  <a:pt x="75" y="51"/>
                  <a:pt x="75" y="51"/>
                  <a:pt x="75" y="51"/>
                </a:cubicBezTo>
                <a:cubicBezTo>
                  <a:pt x="79" y="51"/>
                  <a:pt x="79" y="51"/>
                  <a:pt x="79" y="51"/>
                </a:cubicBezTo>
                <a:cubicBezTo>
                  <a:pt x="79" y="46"/>
                  <a:pt x="79" y="46"/>
                  <a:pt x="79" y="46"/>
                </a:cubicBezTo>
                <a:cubicBezTo>
                  <a:pt x="75" y="46"/>
                  <a:pt x="75" y="46"/>
                  <a:pt x="75" y="46"/>
                </a:cubicBezTo>
                <a:close/>
                <a:moveTo>
                  <a:pt x="32" y="69"/>
                </a:moveTo>
                <a:cubicBezTo>
                  <a:pt x="32" y="75"/>
                  <a:pt x="32" y="75"/>
                  <a:pt x="32" y="75"/>
                </a:cubicBezTo>
                <a:cubicBezTo>
                  <a:pt x="36" y="75"/>
                  <a:pt x="36" y="75"/>
                  <a:pt x="36" y="75"/>
                </a:cubicBezTo>
                <a:cubicBezTo>
                  <a:pt x="36" y="69"/>
                  <a:pt x="36" y="69"/>
                  <a:pt x="36" y="69"/>
                </a:cubicBezTo>
                <a:cubicBezTo>
                  <a:pt x="32" y="69"/>
                  <a:pt x="32" y="69"/>
                  <a:pt x="32" y="69"/>
                </a:cubicBezTo>
                <a:close/>
                <a:moveTo>
                  <a:pt x="32" y="49"/>
                </a:moveTo>
                <a:cubicBezTo>
                  <a:pt x="32" y="55"/>
                  <a:pt x="32" y="55"/>
                  <a:pt x="32" y="55"/>
                </a:cubicBezTo>
                <a:cubicBezTo>
                  <a:pt x="36" y="55"/>
                  <a:pt x="36" y="55"/>
                  <a:pt x="36" y="55"/>
                </a:cubicBezTo>
                <a:cubicBezTo>
                  <a:pt x="36" y="49"/>
                  <a:pt x="36" y="49"/>
                  <a:pt x="36" y="49"/>
                </a:cubicBezTo>
                <a:cubicBezTo>
                  <a:pt x="32" y="49"/>
                  <a:pt x="32" y="49"/>
                  <a:pt x="32" y="49"/>
                </a:cubicBezTo>
                <a:close/>
                <a:moveTo>
                  <a:pt x="53" y="49"/>
                </a:moveTo>
                <a:cubicBezTo>
                  <a:pt x="53" y="55"/>
                  <a:pt x="53" y="55"/>
                  <a:pt x="53" y="55"/>
                </a:cubicBezTo>
                <a:cubicBezTo>
                  <a:pt x="57" y="55"/>
                  <a:pt x="57" y="55"/>
                  <a:pt x="57" y="55"/>
                </a:cubicBezTo>
                <a:cubicBezTo>
                  <a:pt x="57" y="49"/>
                  <a:pt x="57" y="49"/>
                  <a:pt x="57" y="49"/>
                </a:cubicBezTo>
                <a:cubicBezTo>
                  <a:pt x="53" y="49"/>
                  <a:pt x="53" y="49"/>
                  <a:pt x="53" y="49"/>
                </a:cubicBezTo>
                <a:close/>
                <a:moveTo>
                  <a:pt x="46" y="49"/>
                </a:moveTo>
                <a:cubicBezTo>
                  <a:pt x="46" y="55"/>
                  <a:pt x="46" y="55"/>
                  <a:pt x="46" y="55"/>
                </a:cubicBezTo>
                <a:cubicBezTo>
                  <a:pt x="50" y="55"/>
                  <a:pt x="50" y="55"/>
                  <a:pt x="50" y="55"/>
                </a:cubicBezTo>
                <a:cubicBezTo>
                  <a:pt x="50" y="49"/>
                  <a:pt x="50" y="49"/>
                  <a:pt x="50" y="49"/>
                </a:cubicBezTo>
                <a:cubicBezTo>
                  <a:pt x="46" y="49"/>
                  <a:pt x="46" y="49"/>
                  <a:pt x="46" y="49"/>
                </a:cubicBezTo>
                <a:close/>
                <a:moveTo>
                  <a:pt x="39" y="49"/>
                </a:moveTo>
                <a:cubicBezTo>
                  <a:pt x="39" y="55"/>
                  <a:pt x="39" y="55"/>
                  <a:pt x="39" y="55"/>
                </a:cubicBezTo>
                <a:cubicBezTo>
                  <a:pt x="43" y="55"/>
                  <a:pt x="43" y="55"/>
                  <a:pt x="43" y="55"/>
                </a:cubicBezTo>
                <a:cubicBezTo>
                  <a:pt x="43" y="49"/>
                  <a:pt x="43" y="49"/>
                  <a:pt x="43" y="49"/>
                </a:cubicBezTo>
                <a:cubicBezTo>
                  <a:pt x="39" y="49"/>
                  <a:pt x="39" y="49"/>
                  <a:pt x="39" y="49"/>
                </a:cubicBezTo>
                <a:close/>
                <a:moveTo>
                  <a:pt x="32" y="39"/>
                </a:moveTo>
                <a:cubicBezTo>
                  <a:pt x="32" y="45"/>
                  <a:pt x="32" y="45"/>
                  <a:pt x="32" y="45"/>
                </a:cubicBezTo>
                <a:cubicBezTo>
                  <a:pt x="36" y="45"/>
                  <a:pt x="36" y="45"/>
                  <a:pt x="36" y="45"/>
                </a:cubicBezTo>
                <a:cubicBezTo>
                  <a:pt x="36" y="39"/>
                  <a:pt x="36" y="39"/>
                  <a:pt x="36" y="39"/>
                </a:cubicBezTo>
                <a:cubicBezTo>
                  <a:pt x="32" y="39"/>
                  <a:pt x="32" y="39"/>
                  <a:pt x="32" y="39"/>
                </a:cubicBezTo>
                <a:close/>
                <a:moveTo>
                  <a:pt x="53" y="39"/>
                </a:moveTo>
                <a:cubicBezTo>
                  <a:pt x="53" y="45"/>
                  <a:pt x="53" y="45"/>
                  <a:pt x="53" y="45"/>
                </a:cubicBezTo>
                <a:cubicBezTo>
                  <a:pt x="57" y="45"/>
                  <a:pt x="57" y="45"/>
                  <a:pt x="57" y="45"/>
                </a:cubicBezTo>
                <a:cubicBezTo>
                  <a:pt x="57" y="39"/>
                  <a:pt x="57" y="39"/>
                  <a:pt x="57" y="39"/>
                </a:cubicBezTo>
                <a:cubicBezTo>
                  <a:pt x="53" y="39"/>
                  <a:pt x="53" y="39"/>
                  <a:pt x="53" y="39"/>
                </a:cubicBezTo>
                <a:close/>
                <a:moveTo>
                  <a:pt x="46" y="39"/>
                </a:moveTo>
                <a:cubicBezTo>
                  <a:pt x="46" y="45"/>
                  <a:pt x="46" y="45"/>
                  <a:pt x="46" y="45"/>
                </a:cubicBezTo>
                <a:cubicBezTo>
                  <a:pt x="50" y="45"/>
                  <a:pt x="50" y="45"/>
                  <a:pt x="50" y="45"/>
                </a:cubicBezTo>
                <a:cubicBezTo>
                  <a:pt x="50" y="39"/>
                  <a:pt x="50" y="39"/>
                  <a:pt x="50" y="39"/>
                </a:cubicBezTo>
                <a:cubicBezTo>
                  <a:pt x="46" y="39"/>
                  <a:pt x="46" y="39"/>
                  <a:pt x="46" y="39"/>
                </a:cubicBezTo>
                <a:close/>
                <a:moveTo>
                  <a:pt x="32" y="59"/>
                </a:moveTo>
                <a:cubicBezTo>
                  <a:pt x="32" y="65"/>
                  <a:pt x="32" y="65"/>
                  <a:pt x="32" y="65"/>
                </a:cubicBezTo>
                <a:cubicBezTo>
                  <a:pt x="36" y="65"/>
                  <a:pt x="36" y="65"/>
                  <a:pt x="36" y="65"/>
                </a:cubicBezTo>
                <a:cubicBezTo>
                  <a:pt x="36" y="59"/>
                  <a:pt x="36" y="59"/>
                  <a:pt x="36" y="59"/>
                </a:cubicBezTo>
                <a:cubicBezTo>
                  <a:pt x="32" y="59"/>
                  <a:pt x="32" y="59"/>
                  <a:pt x="32" y="59"/>
                </a:cubicBezTo>
                <a:close/>
                <a:moveTo>
                  <a:pt x="53" y="59"/>
                </a:moveTo>
                <a:cubicBezTo>
                  <a:pt x="53" y="65"/>
                  <a:pt x="53" y="65"/>
                  <a:pt x="53" y="65"/>
                </a:cubicBezTo>
                <a:cubicBezTo>
                  <a:pt x="57" y="65"/>
                  <a:pt x="57" y="65"/>
                  <a:pt x="57" y="65"/>
                </a:cubicBezTo>
                <a:cubicBezTo>
                  <a:pt x="57" y="59"/>
                  <a:pt x="57" y="59"/>
                  <a:pt x="57" y="59"/>
                </a:cubicBezTo>
                <a:lnTo>
                  <a:pt x="53" y="59"/>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78" name="Freeform 90">
            <a:extLst>
              <a:ext uri="{FF2B5EF4-FFF2-40B4-BE49-F238E27FC236}">
                <a16:creationId xmlns:a16="http://schemas.microsoft.com/office/drawing/2014/main" id="{F40E5C09-3432-459E-BD01-A8DF82C4351B}"/>
              </a:ext>
            </a:extLst>
          </p:cNvPr>
          <p:cNvSpPr>
            <a:spLocks noEditPoints="1" noChangeArrowheads="1"/>
          </p:cNvSpPr>
          <p:nvPr/>
        </p:nvSpPr>
        <p:spPr bwMode="auto">
          <a:xfrm>
            <a:off x="1916113" y="4795838"/>
            <a:ext cx="393700" cy="300037"/>
          </a:xfrm>
          <a:custGeom>
            <a:avLst/>
            <a:gdLst>
              <a:gd name="T0" fmla="*/ 1476187524 w 105"/>
              <a:gd name="T1" fmla="*/ 0 h 107"/>
              <a:gd name="T2" fmla="*/ 1040361624 w 105"/>
              <a:gd name="T3" fmla="*/ 369555853 h 107"/>
              <a:gd name="T4" fmla="*/ 998183230 w 105"/>
              <a:gd name="T5" fmla="*/ 456047828 h 107"/>
              <a:gd name="T6" fmla="*/ 899773229 w 105"/>
              <a:gd name="T7" fmla="*/ 440322524 h 107"/>
              <a:gd name="T8" fmla="*/ 899773229 w 105"/>
              <a:gd name="T9" fmla="*/ 369555853 h 107"/>
              <a:gd name="T10" fmla="*/ 773241798 w 105"/>
              <a:gd name="T11" fmla="*/ 0 h 107"/>
              <a:gd name="T12" fmla="*/ 702945726 w 105"/>
              <a:gd name="T13" fmla="*/ 322377138 h 107"/>
              <a:gd name="T14" fmla="*/ 604535724 w 105"/>
              <a:gd name="T15" fmla="*/ 361693201 h 107"/>
              <a:gd name="T16" fmla="*/ 154649110 w 105"/>
              <a:gd name="T17" fmla="*/ 322377138 h 107"/>
              <a:gd name="T18" fmla="*/ 210884468 w 105"/>
              <a:gd name="T19" fmla="*/ 503223739 h 107"/>
              <a:gd name="T20" fmla="*/ 309298219 w 105"/>
              <a:gd name="T21" fmla="*/ 597578365 h 107"/>
              <a:gd name="T22" fmla="*/ 421768935 w 105"/>
              <a:gd name="T23" fmla="*/ 605441017 h 107"/>
              <a:gd name="T24" fmla="*/ 534239651 w 105"/>
              <a:gd name="T25" fmla="*/ 597578365 h 107"/>
              <a:gd name="T26" fmla="*/ 632653403 w 105"/>
              <a:gd name="T27" fmla="*/ 503223739 h 107"/>
              <a:gd name="T28" fmla="*/ 0 w 105"/>
              <a:gd name="T29" fmla="*/ 699795643 h 107"/>
              <a:gd name="T30" fmla="*/ 365533577 w 105"/>
              <a:gd name="T31" fmla="*/ 723386403 h 107"/>
              <a:gd name="T32" fmla="*/ 365533577 w 105"/>
              <a:gd name="T33" fmla="*/ 652619732 h 107"/>
              <a:gd name="T34" fmla="*/ 463943579 w 105"/>
              <a:gd name="T35" fmla="*/ 636894428 h 107"/>
              <a:gd name="T36" fmla="*/ 463943579 w 105"/>
              <a:gd name="T37" fmla="*/ 668345036 h 107"/>
              <a:gd name="T38" fmla="*/ 604535724 w 105"/>
              <a:gd name="T39" fmla="*/ 636894428 h 107"/>
              <a:gd name="T40" fmla="*/ 829477156 w 105"/>
              <a:gd name="T41" fmla="*/ 841328985 h 107"/>
              <a:gd name="T42" fmla="*/ 0 w 105"/>
              <a:gd name="T43" fmla="*/ 699795643 h 107"/>
              <a:gd name="T44" fmla="*/ 1237185377 w 105"/>
              <a:gd name="T45" fmla="*/ 259475923 h 107"/>
              <a:gd name="T46" fmla="*/ 1223128412 w 105"/>
              <a:gd name="T47" fmla="*/ 196571904 h 107"/>
              <a:gd name="T48" fmla="*/ 1110653947 w 105"/>
              <a:gd name="T49" fmla="*/ 117942582 h 107"/>
              <a:gd name="T50" fmla="*/ 1124714661 w 105"/>
              <a:gd name="T51" fmla="*/ 78629323 h 107"/>
              <a:gd name="T52" fmla="*/ 1138771626 w 105"/>
              <a:gd name="T53" fmla="*/ 141533341 h 107"/>
              <a:gd name="T54" fmla="*/ 1223128412 w 105"/>
              <a:gd name="T55" fmla="*/ 94354626 h 107"/>
              <a:gd name="T56" fmla="*/ 1166889305 w 105"/>
              <a:gd name="T57" fmla="*/ 31450607 h 107"/>
              <a:gd name="T58" fmla="*/ 1068479303 w 105"/>
              <a:gd name="T59" fmla="*/ 47178715 h 107"/>
              <a:gd name="T60" fmla="*/ 998183230 w 105"/>
              <a:gd name="T61" fmla="*/ 125805234 h 107"/>
              <a:gd name="T62" fmla="*/ 1124714661 w 105"/>
              <a:gd name="T63" fmla="*/ 212297208 h 107"/>
              <a:gd name="T64" fmla="*/ 1138771626 w 105"/>
              <a:gd name="T65" fmla="*/ 267338575 h 107"/>
              <a:gd name="T66" fmla="*/ 1096596982 w 105"/>
              <a:gd name="T67" fmla="*/ 267338575 h 107"/>
              <a:gd name="T68" fmla="*/ 998183230 w 105"/>
              <a:gd name="T69" fmla="*/ 204434556 h 107"/>
              <a:gd name="T70" fmla="*/ 1068479303 w 105"/>
              <a:gd name="T71" fmla="*/ 314514486 h 107"/>
              <a:gd name="T72" fmla="*/ 1166889305 w 105"/>
              <a:gd name="T73" fmla="*/ 330242594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107"/>
              <a:gd name="T113" fmla="*/ 105 w 105"/>
              <a:gd name="T114" fmla="*/ 107 h 1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107">
                <a:moveTo>
                  <a:pt x="55" y="0"/>
                </a:moveTo>
                <a:cubicBezTo>
                  <a:pt x="105" y="0"/>
                  <a:pt x="105" y="0"/>
                  <a:pt x="105" y="0"/>
                </a:cubicBezTo>
                <a:cubicBezTo>
                  <a:pt x="105" y="47"/>
                  <a:pt x="105" y="47"/>
                  <a:pt x="105" y="47"/>
                </a:cubicBezTo>
                <a:cubicBezTo>
                  <a:pt x="74" y="47"/>
                  <a:pt x="74" y="47"/>
                  <a:pt x="74" y="47"/>
                </a:cubicBezTo>
                <a:cubicBezTo>
                  <a:pt x="68" y="53"/>
                  <a:pt x="68" y="53"/>
                  <a:pt x="68" y="53"/>
                </a:cubicBezTo>
                <a:cubicBezTo>
                  <a:pt x="71" y="58"/>
                  <a:pt x="71" y="58"/>
                  <a:pt x="71" y="58"/>
                </a:cubicBezTo>
                <a:cubicBezTo>
                  <a:pt x="51" y="64"/>
                  <a:pt x="51" y="64"/>
                  <a:pt x="51" y="64"/>
                </a:cubicBezTo>
                <a:cubicBezTo>
                  <a:pt x="64" y="56"/>
                  <a:pt x="64" y="56"/>
                  <a:pt x="64" y="56"/>
                </a:cubicBezTo>
                <a:cubicBezTo>
                  <a:pt x="58" y="54"/>
                  <a:pt x="58" y="54"/>
                  <a:pt x="58" y="54"/>
                </a:cubicBezTo>
                <a:cubicBezTo>
                  <a:pt x="64" y="47"/>
                  <a:pt x="64" y="47"/>
                  <a:pt x="64" y="47"/>
                </a:cubicBezTo>
                <a:cubicBezTo>
                  <a:pt x="55" y="47"/>
                  <a:pt x="55" y="47"/>
                  <a:pt x="55" y="47"/>
                </a:cubicBezTo>
                <a:cubicBezTo>
                  <a:pt x="55" y="0"/>
                  <a:pt x="55" y="0"/>
                  <a:pt x="55" y="0"/>
                </a:cubicBezTo>
                <a:close/>
                <a:moveTo>
                  <a:pt x="48" y="53"/>
                </a:moveTo>
                <a:cubicBezTo>
                  <a:pt x="50" y="41"/>
                  <a:pt x="50" y="41"/>
                  <a:pt x="50" y="41"/>
                </a:cubicBezTo>
                <a:cubicBezTo>
                  <a:pt x="49" y="41"/>
                  <a:pt x="48" y="41"/>
                  <a:pt x="46" y="41"/>
                </a:cubicBezTo>
                <a:cubicBezTo>
                  <a:pt x="43" y="46"/>
                  <a:pt x="43" y="46"/>
                  <a:pt x="43" y="46"/>
                </a:cubicBezTo>
                <a:cubicBezTo>
                  <a:pt x="43" y="41"/>
                  <a:pt x="43" y="41"/>
                  <a:pt x="43" y="41"/>
                </a:cubicBezTo>
                <a:cubicBezTo>
                  <a:pt x="32" y="38"/>
                  <a:pt x="22" y="28"/>
                  <a:pt x="11" y="41"/>
                </a:cubicBezTo>
                <a:cubicBezTo>
                  <a:pt x="13" y="53"/>
                  <a:pt x="13" y="53"/>
                  <a:pt x="13" y="53"/>
                </a:cubicBezTo>
                <a:cubicBezTo>
                  <a:pt x="14" y="57"/>
                  <a:pt x="14" y="61"/>
                  <a:pt x="15" y="64"/>
                </a:cubicBezTo>
                <a:cubicBezTo>
                  <a:pt x="16" y="69"/>
                  <a:pt x="19" y="73"/>
                  <a:pt x="22" y="76"/>
                </a:cubicBezTo>
                <a:cubicBezTo>
                  <a:pt x="22" y="76"/>
                  <a:pt x="22" y="76"/>
                  <a:pt x="22" y="76"/>
                </a:cubicBezTo>
                <a:cubicBezTo>
                  <a:pt x="23" y="77"/>
                  <a:pt x="23" y="77"/>
                  <a:pt x="23" y="77"/>
                </a:cubicBezTo>
                <a:cubicBezTo>
                  <a:pt x="25" y="77"/>
                  <a:pt x="28" y="77"/>
                  <a:pt x="30" y="77"/>
                </a:cubicBezTo>
                <a:cubicBezTo>
                  <a:pt x="33" y="77"/>
                  <a:pt x="35" y="77"/>
                  <a:pt x="37" y="77"/>
                </a:cubicBezTo>
                <a:cubicBezTo>
                  <a:pt x="38" y="76"/>
                  <a:pt x="38" y="76"/>
                  <a:pt x="38" y="76"/>
                </a:cubicBezTo>
                <a:cubicBezTo>
                  <a:pt x="39" y="76"/>
                  <a:pt x="39" y="76"/>
                  <a:pt x="39" y="76"/>
                </a:cubicBezTo>
                <a:cubicBezTo>
                  <a:pt x="42" y="73"/>
                  <a:pt x="44" y="69"/>
                  <a:pt x="45" y="64"/>
                </a:cubicBezTo>
                <a:cubicBezTo>
                  <a:pt x="46" y="61"/>
                  <a:pt x="47" y="57"/>
                  <a:pt x="48" y="53"/>
                </a:cubicBezTo>
                <a:close/>
                <a:moveTo>
                  <a:pt x="0" y="89"/>
                </a:moveTo>
                <a:cubicBezTo>
                  <a:pt x="17" y="81"/>
                  <a:pt x="17" y="81"/>
                  <a:pt x="17" y="81"/>
                </a:cubicBezTo>
                <a:cubicBezTo>
                  <a:pt x="26" y="92"/>
                  <a:pt x="26" y="92"/>
                  <a:pt x="26" y="92"/>
                </a:cubicBezTo>
                <a:cubicBezTo>
                  <a:pt x="28" y="85"/>
                  <a:pt x="28" y="85"/>
                  <a:pt x="28" y="85"/>
                </a:cubicBezTo>
                <a:cubicBezTo>
                  <a:pt x="26" y="83"/>
                  <a:pt x="26" y="83"/>
                  <a:pt x="26" y="83"/>
                </a:cubicBezTo>
                <a:cubicBezTo>
                  <a:pt x="28" y="81"/>
                  <a:pt x="28" y="81"/>
                  <a:pt x="28" y="81"/>
                </a:cubicBezTo>
                <a:cubicBezTo>
                  <a:pt x="33" y="81"/>
                  <a:pt x="33" y="81"/>
                  <a:pt x="33" y="81"/>
                </a:cubicBezTo>
                <a:cubicBezTo>
                  <a:pt x="34" y="83"/>
                  <a:pt x="34" y="83"/>
                  <a:pt x="34" y="83"/>
                </a:cubicBezTo>
                <a:cubicBezTo>
                  <a:pt x="33" y="85"/>
                  <a:pt x="33" y="85"/>
                  <a:pt x="33" y="85"/>
                </a:cubicBezTo>
                <a:cubicBezTo>
                  <a:pt x="35" y="92"/>
                  <a:pt x="35" y="92"/>
                  <a:pt x="35" y="92"/>
                </a:cubicBezTo>
                <a:cubicBezTo>
                  <a:pt x="43" y="81"/>
                  <a:pt x="43" y="81"/>
                  <a:pt x="43" y="81"/>
                </a:cubicBezTo>
                <a:cubicBezTo>
                  <a:pt x="59" y="89"/>
                  <a:pt x="59" y="89"/>
                  <a:pt x="59" y="89"/>
                </a:cubicBezTo>
                <a:cubicBezTo>
                  <a:pt x="59" y="107"/>
                  <a:pt x="59" y="107"/>
                  <a:pt x="59" y="107"/>
                </a:cubicBezTo>
                <a:cubicBezTo>
                  <a:pt x="0" y="107"/>
                  <a:pt x="0" y="107"/>
                  <a:pt x="0" y="107"/>
                </a:cubicBezTo>
                <a:cubicBezTo>
                  <a:pt x="0" y="89"/>
                  <a:pt x="0" y="89"/>
                  <a:pt x="0" y="89"/>
                </a:cubicBezTo>
                <a:close/>
                <a:moveTo>
                  <a:pt x="83" y="40"/>
                </a:moveTo>
                <a:cubicBezTo>
                  <a:pt x="86" y="39"/>
                  <a:pt x="88" y="37"/>
                  <a:pt x="88" y="33"/>
                </a:cubicBezTo>
                <a:cubicBezTo>
                  <a:pt x="88" y="29"/>
                  <a:pt x="88" y="29"/>
                  <a:pt x="88" y="29"/>
                </a:cubicBezTo>
                <a:cubicBezTo>
                  <a:pt x="88" y="28"/>
                  <a:pt x="88" y="26"/>
                  <a:pt x="87" y="25"/>
                </a:cubicBezTo>
                <a:cubicBezTo>
                  <a:pt x="86" y="24"/>
                  <a:pt x="84" y="22"/>
                  <a:pt x="81" y="19"/>
                </a:cubicBezTo>
                <a:cubicBezTo>
                  <a:pt x="79" y="17"/>
                  <a:pt x="79" y="16"/>
                  <a:pt x="79" y="15"/>
                </a:cubicBezTo>
                <a:cubicBezTo>
                  <a:pt x="78" y="12"/>
                  <a:pt x="78" y="12"/>
                  <a:pt x="78" y="12"/>
                </a:cubicBezTo>
                <a:cubicBezTo>
                  <a:pt x="78" y="11"/>
                  <a:pt x="79" y="10"/>
                  <a:pt x="80" y="10"/>
                </a:cubicBezTo>
                <a:cubicBezTo>
                  <a:pt x="80" y="10"/>
                  <a:pt x="81" y="11"/>
                  <a:pt x="81" y="11"/>
                </a:cubicBezTo>
                <a:cubicBezTo>
                  <a:pt x="81" y="18"/>
                  <a:pt x="81" y="18"/>
                  <a:pt x="81" y="18"/>
                </a:cubicBezTo>
                <a:cubicBezTo>
                  <a:pt x="87" y="18"/>
                  <a:pt x="87" y="18"/>
                  <a:pt x="87" y="18"/>
                </a:cubicBezTo>
                <a:cubicBezTo>
                  <a:pt x="87" y="12"/>
                  <a:pt x="87" y="12"/>
                  <a:pt x="87" y="12"/>
                </a:cubicBezTo>
                <a:cubicBezTo>
                  <a:pt x="87" y="9"/>
                  <a:pt x="86" y="7"/>
                  <a:pt x="83" y="6"/>
                </a:cubicBezTo>
                <a:cubicBezTo>
                  <a:pt x="83" y="4"/>
                  <a:pt x="83" y="4"/>
                  <a:pt x="83" y="4"/>
                </a:cubicBezTo>
                <a:cubicBezTo>
                  <a:pt x="76" y="4"/>
                  <a:pt x="76" y="4"/>
                  <a:pt x="76" y="4"/>
                </a:cubicBezTo>
                <a:cubicBezTo>
                  <a:pt x="76" y="6"/>
                  <a:pt x="76" y="6"/>
                  <a:pt x="76" y="6"/>
                </a:cubicBezTo>
                <a:cubicBezTo>
                  <a:pt x="73" y="7"/>
                  <a:pt x="71" y="9"/>
                  <a:pt x="71" y="12"/>
                </a:cubicBezTo>
                <a:cubicBezTo>
                  <a:pt x="71" y="16"/>
                  <a:pt x="71" y="16"/>
                  <a:pt x="71" y="16"/>
                </a:cubicBezTo>
                <a:cubicBezTo>
                  <a:pt x="71" y="18"/>
                  <a:pt x="72" y="19"/>
                  <a:pt x="74" y="21"/>
                </a:cubicBezTo>
                <a:cubicBezTo>
                  <a:pt x="77" y="24"/>
                  <a:pt x="79" y="27"/>
                  <a:pt x="80" y="27"/>
                </a:cubicBezTo>
                <a:cubicBezTo>
                  <a:pt x="80" y="28"/>
                  <a:pt x="81" y="29"/>
                  <a:pt x="81" y="30"/>
                </a:cubicBezTo>
                <a:cubicBezTo>
                  <a:pt x="81" y="34"/>
                  <a:pt x="81" y="34"/>
                  <a:pt x="81" y="34"/>
                </a:cubicBezTo>
                <a:cubicBezTo>
                  <a:pt x="81" y="35"/>
                  <a:pt x="80" y="35"/>
                  <a:pt x="79" y="35"/>
                </a:cubicBezTo>
                <a:cubicBezTo>
                  <a:pt x="79" y="35"/>
                  <a:pt x="78" y="35"/>
                  <a:pt x="78" y="34"/>
                </a:cubicBezTo>
                <a:cubicBezTo>
                  <a:pt x="78" y="26"/>
                  <a:pt x="78" y="26"/>
                  <a:pt x="78" y="26"/>
                </a:cubicBezTo>
                <a:cubicBezTo>
                  <a:pt x="71" y="26"/>
                  <a:pt x="71" y="26"/>
                  <a:pt x="71" y="26"/>
                </a:cubicBezTo>
                <a:cubicBezTo>
                  <a:pt x="71" y="34"/>
                  <a:pt x="71" y="34"/>
                  <a:pt x="71" y="34"/>
                </a:cubicBezTo>
                <a:cubicBezTo>
                  <a:pt x="71" y="37"/>
                  <a:pt x="73" y="39"/>
                  <a:pt x="76" y="40"/>
                </a:cubicBezTo>
                <a:cubicBezTo>
                  <a:pt x="76" y="42"/>
                  <a:pt x="76" y="42"/>
                  <a:pt x="76" y="42"/>
                </a:cubicBezTo>
                <a:cubicBezTo>
                  <a:pt x="83" y="42"/>
                  <a:pt x="83" y="42"/>
                  <a:pt x="83" y="42"/>
                </a:cubicBezTo>
                <a:lnTo>
                  <a:pt x="83" y="40"/>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79" name="Freeform 91">
            <a:extLst>
              <a:ext uri="{FF2B5EF4-FFF2-40B4-BE49-F238E27FC236}">
                <a16:creationId xmlns:a16="http://schemas.microsoft.com/office/drawing/2014/main" id="{C807617B-D216-4953-A6AA-C73A308F854C}"/>
              </a:ext>
            </a:extLst>
          </p:cNvPr>
          <p:cNvSpPr>
            <a:spLocks noEditPoints="1" noChangeArrowheads="1"/>
          </p:cNvSpPr>
          <p:nvPr/>
        </p:nvSpPr>
        <p:spPr bwMode="auto">
          <a:xfrm>
            <a:off x="1938338" y="1198563"/>
            <a:ext cx="376237" cy="198437"/>
          </a:xfrm>
          <a:custGeom>
            <a:avLst/>
            <a:gdLst>
              <a:gd name="T0" fmla="*/ 47882111 w 237"/>
              <a:gd name="T1" fmla="*/ 169430739 h 167"/>
              <a:gd name="T2" fmla="*/ 252015290 w 237"/>
              <a:gd name="T3" fmla="*/ 169430739 h 167"/>
              <a:gd name="T4" fmla="*/ 287297431 w 237"/>
              <a:gd name="T5" fmla="*/ 235791874 h 167"/>
              <a:gd name="T6" fmla="*/ 12599971 w 237"/>
              <a:gd name="T7" fmla="*/ 235791874 h 167"/>
              <a:gd name="T8" fmla="*/ 47882111 w 237"/>
              <a:gd name="T9" fmla="*/ 169430739 h 167"/>
              <a:gd name="T10" fmla="*/ 47882111 w 237"/>
              <a:gd name="T11" fmla="*/ 169430739 h 167"/>
              <a:gd name="T12" fmla="*/ 561993303 w 237"/>
              <a:gd name="T13" fmla="*/ 110130159 h 167"/>
              <a:gd name="T14" fmla="*/ 561993303 w 237"/>
              <a:gd name="T15" fmla="*/ 129897811 h 167"/>
              <a:gd name="T16" fmla="*/ 589715779 w 237"/>
              <a:gd name="T17" fmla="*/ 142604908 h 167"/>
              <a:gd name="T18" fmla="*/ 554433638 w 237"/>
              <a:gd name="T19" fmla="*/ 142604908 h 167"/>
              <a:gd name="T20" fmla="*/ 536791774 w 237"/>
              <a:gd name="T21" fmla="*/ 159548101 h 167"/>
              <a:gd name="T22" fmla="*/ 536791774 w 237"/>
              <a:gd name="T23" fmla="*/ 139780449 h 167"/>
              <a:gd name="T24" fmla="*/ 501509634 w 237"/>
              <a:gd name="T25" fmla="*/ 127073351 h 167"/>
              <a:gd name="T26" fmla="*/ 536791774 w 237"/>
              <a:gd name="T27" fmla="*/ 129897811 h 167"/>
              <a:gd name="T28" fmla="*/ 561993303 w 237"/>
              <a:gd name="T29" fmla="*/ 110130159 h 167"/>
              <a:gd name="T30" fmla="*/ 561993303 w 237"/>
              <a:gd name="T31" fmla="*/ 110130159 h 167"/>
              <a:gd name="T32" fmla="*/ 55443364 w 237"/>
              <a:gd name="T33" fmla="*/ 127073351 h 167"/>
              <a:gd name="T34" fmla="*/ 37801500 w 237"/>
              <a:gd name="T35" fmla="*/ 142604908 h 167"/>
              <a:gd name="T36" fmla="*/ 0 w 237"/>
              <a:gd name="T37" fmla="*/ 142604908 h 167"/>
              <a:gd name="T38" fmla="*/ 30241835 w 237"/>
              <a:gd name="T39" fmla="*/ 152488734 h 167"/>
              <a:gd name="T40" fmla="*/ 30241835 w 237"/>
              <a:gd name="T41" fmla="*/ 173666834 h 167"/>
              <a:gd name="T42" fmla="*/ 47882111 w 237"/>
              <a:gd name="T43" fmla="*/ 156723641 h 167"/>
              <a:gd name="T44" fmla="*/ 90725504 w 237"/>
              <a:gd name="T45" fmla="*/ 156723641 h 167"/>
              <a:gd name="T46" fmla="*/ 55443364 w 237"/>
              <a:gd name="T47" fmla="*/ 146841004 h 167"/>
              <a:gd name="T48" fmla="*/ 55443364 w 237"/>
              <a:gd name="T49" fmla="*/ 127073351 h 167"/>
              <a:gd name="T50" fmla="*/ 55443364 w 237"/>
              <a:gd name="T51" fmla="*/ 127073351 h 167"/>
              <a:gd name="T52" fmla="*/ 221773455 w 237"/>
              <a:gd name="T53" fmla="*/ 0 h 167"/>
              <a:gd name="T54" fmla="*/ 216733149 w 237"/>
              <a:gd name="T55" fmla="*/ 39534116 h 167"/>
              <a:gd name="T56" fmla="*/ 282257125 w 237"/>
              <a:gd name="T57" fmla="*/ 63536676 h 167"/>
              <a:gd name="T58" fmla="*/ 209171897 w 237"/>
              <a:gd name="T59" fmla="*/ 59300580 h 167"/>
              <a:gd name="T60" fmla="*/ 168849451 w 237"/>
              <a:gd name="T61" fmla="*/ 96011425 h 167"/>
              <a:gd name="T62" fmla="*/ 173889756 w 237"/>
              <a:gd name="T63" fmla="*/ 56477309 h 167"/>
              <a:gd name="T64" fmla="*/ 108365781 w 237"/>
              <a:gd name="T65" fmla="*/ 32474750 h 167"/>
              <a:gd name="T66" fmla="*/ 178930062 w 237"/>
              <a:gd name="T67" fmla="*/ 32474750 h 167"/>
              <a:gd name="T68" fmla="*/ 221773455 w 237"/>
              <a:gd name="T69" fmla="*/ 0 h 167"/>
              <a:gd name="T70" fmla="*/ 221773455 w 237"/>
              <a:gd name="T71" fmla="*/ 0 h 167"/>
              <a:gd name="T72" fmla="*/ 357861712 w 237"/>
              <a:gd name="T73" fmla="*/ 169430739 h 167"/>
              <a:gd name="T74" fmla="*/ 561993303 w 237"/>
              <a:gd name="T75" fmla="*/ 169430739 h 167"/>
              <a:gd name="T76" fmla="*/ 597275444 w 237"/>
              <a:gd name="T77" fmla="*/ 235791874 h 167"/>
              <a:gd name="T78" fmla="*/ 322579571 w 237"/>
              <a:gd name="T79" fmla="*/ 235791874 h 167"/>
              <a:gd name="T80" fmla="*/ 357861712 w 237"/>
              <a:gd name="T81" fmla="*/ 169430739 h 167"/>
              <a:gd name="T82" fmla="*/ 357861712 w 237"/>
              <a:gd name="T83" fmla="*/ 169430739 h 167"/>
              <a:gd name="T84" fmla="*/ 196571926 w 237"/>
              <a:gd name="T85" fmla="*/ 83303140 h 167"/>
              <a:gd name="T86" fmla="*/ 161289786 w 237"/>
              <a:gd name="T87" fmla="*/ 149664275 h 167"/>
              <a:gd name="T88" fmla="*/ 435985658 w 237"/>
              <a:gd name="T89" fmla="*/ 149664275 h 167"/>
              <a:gd name="T90" fmla="*/ 400703517 w 237"/>
              <a:gd name="T91" fmla="*/ 83303140 h 167"/>
              <a:gd name="T92" fmla="*/ 196571926 w 237"/>
              <a:gd name="T93" fmla="*/ 83303140 h 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7"/>
              <a:gd name="T142" fmla="*/ 0 h 167"/>
              <a:gd name="T143" fmla="*/ 237 w 237"/>
              <a:gd name="T144" fmla="*/ 167 h 1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7" h="167">
                <a:moveTo>
                  <a:pt x="19" y="120"/>
                </a:moveTo>
                <a:lnTo>
                  <a:pt x="100" y="120"/>
                </a:lnTo>
                <a:lnTo>
                  <a:pt x="114" y="167"/>
                </a:lnTo>
                <a:lnTo>
                  <a:pt x="5" y="167"/>
                </a:lnTo>
                <a:lnTo>
                  <a:pt x="19" y="120"/>
                </a:lnTo>
                <a:close/>
                <a:moveTo>
                  <a:pt x="223" y="78"/>
                </a:moveTo>
                <a:lnTo>
                  <a:pt x="223" y="92"/>
                </a:lnTo>
                <a:lnTo>
                  <a:pt x="234" y="101"/>
                </a:lnTo>
                <a:lnTo>
                  <a:pt x="220" y="101"/>
                </a:lnTo>
                <a:lnTo>
                  <a:pt x="213" y="113"/>
                </a:lnTo>
                <a:lnTo>
                  <a:pt x="213" y="99"/>
                </a:lnTo>
                <a:lnTo>
                  <a:pt x="199" y="90"/>
                </a:lnTo>
                <a:lnTo>
                  <a:pt x="213" y="92"/>
                </a:lnTo>
                <a:lnTo>
                  <a:pt x="223" y="78"/>
                </a:lnTo>
                <a:close/>
                <a:moveTo>
                  <a:pt x="22" y="90"/>
                </a:moveTo>
                <a:lnTo>
                  <a:pt x="15" y="101"/>
                </a:lnTo>
                <a:lnTo>
                  <a:pt x="0" y="101"/>
                </a:lnTo>
                <a:lnTo>
                  <a:pt x="12" y="108"/>
                </a:lnTo>
                <a:lnTo>
                  <a:pt x="12" y="123"/>
                </a:lnTo>
                <a:lnTo>
                  <a:pt x="19" y="111"/>
                </a:lnTo>
                <a:lnTo>
                  <a:pt x="36" y="111"/>
                </a:lnTo>
                <a:lnTo>
                  <a:pt x="22" y="104"/>
                </a:lnTo>
                <a:lnTo>
                  <a:pt x="22" y="90"/>
                </a:lnTo>
                <a:close/>
                <a:moveTo>
                  <a:pt x="88" y="0"/>
                </a:moveTo>
                <a:lnTo>
                  <a:pt x="86" y="28"/>
                </a:lnTo>
                <a:lnTo>
                  <a:pt x="112" y="45"/>
                </a:lnTo>
                <a:lnTo>
                  <a:pt x="83" y="42"/>
                </a:lnTo>
                <a:lnTo>
                  <a:pt x="67" y="68"/>
                </a:lnTo>
                <a:lnTo>
                  <a:pt x="69" y="40"/>
                </a:lnTo>
                <a:lnTo>
                  <a:pt x="43" y="23"/>
                </a:lnTo>
                <a:lnTo>
                  <a:pt x="71" y="23"/>
                </a:lnTo>
                <a:lnTo>
                  <a:pt x="88" y="0"/>
                </a:lnTo>
                <a:close/>
                <a:moveTo>
                  <a:pt x="142" y="120"/>
                </a:moveTo>
                <a:lnTo>
                  <a:pt x="223" y="120"/>
                </a:lnTo>
                <a:lnTo>
                  <a:pt x="237" y="167"/>
                </a:lnTo>
                <a:lnTo>
                  <a:pt x="128" y="167"/>
                </a:lnTo>
                <a:lnTo>
                  <a:pt x="142" y="120"/>
                </a:lnTo>
                <a:close/>
                <a:moveTo>
                  <a:pt x="78" y="59"/>
                </a:moveTo>
                <a:lnTo>
                  <a:pt x="64" y="106"/>
                </a:lnTo>
                <a:lnTo>
                  <a:pt x="173" y="106"/>
                </a:lnTo>
                <a:lnTo>
                  <a:pt x="159" y="59"/>
                </a:lnTo>
                <a:lnTo>
                  <a:pt x="78" y="59"/>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80" name="Freeform 92">
            <a:extLst>
              <a:ext uri="{FF2B5EF4-FFF2-40B4-BE49-F238E27FC236}">
                <a16:creationId xmlns:a16="http://schemas.microsoft.com/office/drawing/2014/main" id="{59D78D11-3988-418D-9C60-080D9CEFE97C}"/>
              </a:ext>
            </a:extLst>
          </p:cNvPr>
          <p:cNvSpPr>
            <a:spLocks noEditPoints="1" noChangeArrowheads="1"/>
          </p:cNvSpPr>
          <p:nvPr/>
        </p:nvSpPr>
        <p:spPr bwMode="auto">
          <a:xfrm>
            <a:off x="2640013" y="4795838"/>
            <a:ext cx="346075" cy="277812"/>
          </a:xfrm>
          <a:custGeom>
            <a:avLst/>
            <a:gdLst>
              <a:gd name="T0" fmla="*/ 166330313 w 218"/>
              <a:gd name="T1" fmla="*/ 229751711 h 234"/>
              <a:gd name="T2" fmla="*/ 42843450 w 218"/>
              <a:gd name="T3" fmla="*/ 146589758 h 234"/>
              <a:gd name="T4" fmla="*/ 108367513 w 218"/>
              <a:gd name="T5" fmla="*/ 80342281 h 234"/>
              <a:gd name="T6" fmla="*/ 131048125 w 218"/>
              <a:gd name="T7" fmla="*/ 73294879 h 234"/>
              <a:gd name="T8" fmla="*/ 231854375 w 218"/>
              <a:gd name="T9" fmla="*/ 73294879 h 234"/>
              <a:gd name="T10" fmla="*/ 458668438 w 218"/>
              <a:gd name="T11" fmla="*/ 73294879 h 234"/>
              <a:gd name="T12" fmla="*/ 483870000 w 218"/>
              <a:gd name="T13" fmla="*/ 80342281 h 234"/>
              <a:gd name="T14" fmla="*/ 549394063 w 218"/>
              <a:gd name="T15" fmla="*/ 146589758 h 234"/>
              <a:gd name="T16" fmla="*/ 423386250 w 218"/>
              <a:gd name="T17" fmla="*/ 229751711 h 234"/>
              <a:gd name="T18" fmla="*/ 292338125 w 218"/>
              <a:gd name="T19" fmla="*/ 315732151 h 234"/>
              <a:gd name="T20" fmla="*/ 274697825 w 218"/>
              <a:gd name="T21" fmla="*/ 303046590 h 234"/>
              <a:gd name="T22" fmla="*/ 423386250 w 218"/>
              <a:gd name="T23" fmla="*/ 286132113 h 234"/>
              <a:gd name="T24" fmla="*/ 428426563 w 218"/>
              <a:gd name="T25" fmla="*/ 303046590 h 234"/>
              <a:gd name="T26" fmla="*/ 458668438 w 218"/>
              <a:gd name="T27" fmla="*/ 295998001 h 234"/>
              <a:gd name="T28" fmla="*/ 446068450 w 218"/>
              <a:gd name="T29" fmla="*/ 283312440 h 234"/>
              <a:gd name="T30" fmla="*/ 428426563 w 218"/>
              <a:gd name="T31" fmla="*/ 256532076 h 234"/>
              <a:gd name="T32" fmla="*/ 65524063 w 218"/>
              <a:gd name="T33" fmla="*/ 32418523 h 234"/>
              <a:gd name="T34" fmla="*/ 60483750 w 218"/>
              <a:gd name="T35" fmla="*/ 53561916 h 234"/>
              <a:gd name="T36" fmla="*/ 95765938 w 218"/>
              <a:gd name="T37" fmla="*/ 56380402 h 234"/>
              <a:gd name="T38" fmla="*/ 100806250 w 218"/>
              <a:gd name="T39" fmla="*/ 36647439 h 234"/>
              <a:gd name="T40" fmla="*/ 108367513 w 218"/>
              <a:gd name="T41" fmla="*/ 0 h 234"/>
              <a:gd name="T42" fmla="*/ 221773750 w 218"/>
              <a:gd name="T43" fmla="*/ 136722683 h 234"/>
              <a:gd name="T44" fmla="*/ 257055938 w 218"/>
              <a:gd name="T45" fmla="*/ 100075243 h 234"/>
              <a:gd name="T46" fmla="*/ 161290000 w 218"/>
              <a:gd name="T47" fmla="*/ 100075243 h 234"/>
              <a:gd name="T48" fmla="*/ 370463763 w 218"/>
              <a:gd name="T49" fmla="*/ 136722683 h 234"/>
              <a:gd name="T50" fmla="*/ 315020325 w 218"/>
              <a:gd name="T51" fmla="*/ 100075243 h 234"/>
              <a:gd name="T52" fmla="*/ 446068450 w 218"/>
              <a:gd name="T53" fmla="*/ 102894916 h 234"/>
              <a:gd name="T54" fmla="*/ 483870000 w 218"/>
              <a:gd name="T55" fmla="*/ 139542356 h 234"/>
              <a:gd name="T56" fmla="*/ 446068450 w 218"/>
              <a:gd name="T57" fmla="*/ 102894916 h 234"/>
              <a:gd name="T58" fmla="*/ 297378438 w 218"/>
              <a:gd name="T59" fmla="*/ 102894916 h 234"/>
              <a:gd name="T60" fmla="*/ 352821875 w 218"/>
              <a:gd name="T61" fmla="*/ 139542356 h 234"/>
              <a:gd name="T62" fmla="*/ 204133450 w 218"/>
              <a:gd name="T63" fmla="*/ 139542356 h 234"/>
              <a:gd name="T64" fmla="*/ 100806250 w 218"/>
              <a:gd name="T65" fmla="*/ 142360842 h 234"/>
              <a:gd name="T66" fmla="*/ 262096250 w 218"/>
              <a:gd name="T67" fmla="*/ 246665001 h 234"/>
              <a:gd name="T68" fmla="*/ 209173763 w 218"/>
              <a:gd name="T69" fmla="*/ 166322720 h 234"/>
              <a:gd name="T70" fmla="*/ 380544388 w 218"/>
              <a:gd name="T71" fmla="*/ 166322720 h 234"/>
              <a:gd name="T72" fmla="*/ 327620313 w 218"/>
              <a:gd name="T73" fmla="*/ 246665001 h 234"/>
              <a:gd name="T74" fmla="*/ 476310325 w 218"/>
              <a:gd name="T75" fmla="*/ 149408243 h 234"/>
              <a:gd name="T76" fmla="*/ 178931888 w 218"/>
              <a:gd name="T77" fmla="*/ 139542356 h 2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8"/>
              <a:gd name="T118" fmla="*/ 0 h 234"/>
              <a:gd name="T119" fmla="*/ 218 w 218"/>
              <a:gd name="T120" fmla="*/ 234 h 2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8" h="234">
                <a:moveTo>
                  <a:pt x="109" y="215"/>
                </a:moveTo>
                <a:lnTo>
                  <a:pt x="66" y="163"/>
                </a:lnTo>
                <a:lnTo>
                  <a:pt x="22" y="111"/>
                </a:lnTo>
                <a:lnTo>
                  <a:pt x="17" y="104"/>
                </a:lnTo>
                <a:lnTo>
                  <a:pt x="22" y="99"/>
                </a:lnTo>
                <a:lnTo>
                  <a:pt x="43" y="57"/>
                </a:lnTo>
                <a:lnTo>
                  <a:pt x="45" y="52"/>
                </a:lnTo>
                <a:lnTo>
                  <a:pt x="52" y="52"/>
                </a:lnTo>
                <a:lnTo>
                  <a:pt x="92" y="52"/>
                </a:lnTo>
                <a:lnTo>
                  <a:pt x="102" y="52"/>
                </a:lnTo>
                <a:lnTo>
                  <a:pt x="182" y="52"/>
                </a:lnTo>
                <a:lnTo>
                  <a:pt x="189" y="52"/>
                </a:lnTo>
                <a:lnTo>
                  <a:pt x="192" y="57"/>
                </a:lnTo>
                <a:lnTo>
                  <a:pt x="213" y="99"/>
                </a:lnTo>
                <a:lnTo>
                  <a:pt x="218" y="104"/>
                </a:lnTo>
                <a:lnTo>
                  <a:pt x="213" y="111"/>
                </a:lnTo>
                <a:lnTo>
                  <a:pt x="168" y="163"/>
                </a:lnTo>
                <a:lnTo>
                  <a:pt x="125" y="215"/>
                </a:lnTo>
                <a:lnTo>
                  <a:pt x="116" y="224"/>
                </a:lnTo>
                <a:lnTo>
                  <a:pt x="109" y="215"/>
                </a:lnTo>
                <a:close/>
                <a:moveTo>
                  <a:pt x="170" y="182"/>
                </a:moveTo>
                <a:lnTo>
                  <a:pt x="168" y="203"/>
                </a:lnTo>
                <a:lnTo>
                  <a:pt x="149" y="212"/>
                </a:lnTo>
                <a:lnTo>
                  <a:pt x="170" y="215"/>
                </a:lnTo>
                <a:lnTo>
                  <a:pt x="180" y="234"/>
                </a:lnTo>
                <a:lnTo>
                  <a:pt x="182" y="210"/>
                </a:lnTo>
                <a:lnTo>
                  <a:pt x="199" y="203"/>
                </a:lnTo>
                <a:lnTo>
                  <a:pt x="177" y="201"/>
                </a:lnTo>
                <a:lnTo>
                  <a:pt x="170" y="182"/>
                </a:lnTo>
                <a:close/>
                <a:moveTo>
                  <a:pt x="43" y="0"/>
                </a:moveTo>
                <a:lnTo>
                  <a:pt x="26" y="23"/>
                </a:lnTo>
                <a:lnTo>
                  <a:pt x="0" y="21"/>
                </a:lnTo>
                <a:lnTo>
                  <a:pt x="24" y="38"/>
                </a:lnTo>
                <a:lnTo>
                  <a:pt x="22" y="64"/>
                </a:lnTo>
                <a:lnTo>
                  <a:pt x="38" y="40"/>
                </a:lnTo>
                <a:lnTo>
                  <a:pt x="64" y="42"/>
                </a:lnTo>
                <a:lnTo>
                  <a:pt x="40" y="26"/>
                </a:lnTo>
                <a:lnTo>
                  <a:pt x="43" y="0"/>
                </a:lnTo>
                <a:close/>
                <a:moveTo>
                  <a:pt x="64" y="71"/>
                </a:moveTo>
                <a:lnTo>
                  <a:pt x="88" y="97"/>
                </a:lnTo>
                <a:lnTo>
                  <a:pt x="109" y="71"/>
                </a:lnTo>
                <a:lnTo>
                  <a:pt x="102" y="71"/>
                </a:lnTo>
                <a:lnTo>
                  <a:pt x="64" y="71"/>
                </a:lnTo>
                <a:close/>
                <a:moveTo>
                  <a:pt x="125" y="71"/>
                </a:moveTo>
                <a:lnTo>
                  <a:pt x="147" y="97"/>
                </a:lnTo>
                <a:lnTo>
                  <a:pt x="170" y="71"/>
                </a:lnTo>
                <a:lnTo>
                  <a:pt x="125" y="71"/>
                </a:lnTo>
                <a:close/>
                <a:moveTo>
                  <a:pt x="177" y="73"/>
                </a:moveTo>
                <a:lnTo>
                  <a:pt x="154" y="99"/>
                </a:lnTo>
                <a:lnTo>
                  <a:pt x="192" y="99"/>
                </a:lnTo>
                <a:lnTo>
                  <a:pt x="177" y="73"/>
                </a:lnTo>
                <a:close/>
                <a:moveTo>
                  <a:pt x="140" y="99"/>
                </a:moveTo>
                <a:lnTo>
                  <a:pt x="118" y="73"/>
                </a:lnTo>
                <a:lnTo>
                  <a:pt x="95" y="99"/>
                </a:lnTo>
                <a:lnTo>
                  <a:pt x="140" y="99"/>
                </a:lnTo>
                <a:close/>
                <a:moveTo>
                  <a:pt x="81" y="99"/>
                </a:moveTo>
                <a:lnTo>
                  <a:pt x="57" y="75"/>
                </a:lnTo>
                <a:lnTo>
                  <a:pt x="40" y="101"/>
                </a:lnTo>
                <a:lnTo>
                  <a:pt x="81" y="149"/>
                </a:lnTo>
                <a:lnTo>
                  <a:pt x="104" y="175"/>
                </a:lnTo>
                <a:lnTo>
                  <a:pt x="78" y="123"/>
                </a:lnTo>
                <a:lnTo>
                  <a:pt x="83" y="118"/>
                </a:lnTo>
                <a:lnTo>
                  <a:pt x="118" y="186"/>
                </a:lnTo>
                <a:lnTo>
                  <a:pt x="151" y="118"/>
                </a:lnTo>
                <a:lnTo>
                  <a:pt x="156" y="123"/>
                </a:lnTo>
                <a:lnTo>
                  <a:pt x="130" y="175"/>
                </a:lnTo>
                <a:lnTo>
                  <a:pt x="154" y="149"/>
                </a:lnTo>
                <a:lnTo>
                  <a:pt x="189" y="106"/>
                </a:lnTo>
                <a:lnTo>
                  <a:pt x="71" y="106"/>
                </a:lnTo>
                <a:lnTo>
                  <a:pt x="71" y="99"/>
                </a:lnTo>
                <a:lnTo>
                  <a:pt x="81" y="99"/>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81" name="Freeform 93">
            <a:extLst>
              <a:ext uri="{FF2B5EF4-FFF2-40B4-BE49-F238E27FC236}">
                <a16:creationId xmlns:a16="http://schemas.microsoft.com/office/drawing/2014/main" id="{24D47E57-E6E4-48E9-841A-9CD35FB1F5BD}"/>
              </a:ext>
            </a:extLst>
          </p:cNvPr>
          <p:cNvSpPr>
            <a:spLocks noEditPoints="1" noChangeArrowheads="1"/>
          </p:cNvSpPr>
          <p:nvPr/>
        </p:nvSpPr>
        <p:spPr bwMode="auto">
          <a:xfrm>
            <a:off x="4016375" y="684213"/>
            <a:ext cx="420688" cy="215900"/>
          </a:xfrm>
          <a:custGeom>
            <a:avLst/>
            <a:gdLst>
              <a:gd name="T0" fmla="*/ 790082113 w 112"/>
              <a:gd name="T1" fmla="*/ 157236886 h 77"/>
              <a:gd name="T2" fmla="*/ 211628601 w 112"/>
              <a:gd name="T3" fmla="*/ 385230090 h 77"/>
              <a:gd name="T4" fmla="*/ 141084482 w 112"/>
              <a:gd name="T5" fmla="*/ 408816464 h 77"/>
              <a:gd name="T6" fmla="*/ 56436046 w 112"/>
              <a:gd name="T7" fmla="*/ 518880601 h 77"/>
              <a:gd name="T8" fmla="*/ 56436046 w 112"/>
              <a:gd name="T9" fmla="*/ 290887397 h 77"/>
              <a:gd name="T10" fmla="*/ 0 w 112"/>
              <a:gd name="T11" fmla="*/ 361643716 h 77"/>
              <a:gd name="T12" fmla="*/ 183412456 w 112"/>
              <a:gd name="T13" fmla="*/ 227993204 h 77"/>
              <a:gd name="T14" fmla="*/ 211628601 w 112"/>
              <a:gd name="T15" fmla="*/ 385230090 h 77"/>
              <a:gd name="T16" fmla="*/ 211628601 w 112"/>
              <a:gd name="T17" fmla="*/ 196544705 h 77"/>
              <a:gd name="T18" fmla="*/ 42324218 w 112"/>
              <a:gd name="T19" fmla="*/ 172961135 h 77"/>
              <a:gd name="T20" fmla="*/ 1354427553 w 112"/>
              <a:gd name="T21" fmla="*/ 518880601 h 77"/>
              <a:gd name="T22" fmla="*/ 1439079744 w 112"/>
              <a:gd name="T23" fmla="*/ 408816464 h 77"/>
              <a:gd name="T24" fmla="*/ 1509620107 w 112"/>
              <a:gd name="T25" fmla="*/ 385230090 h 77"/>
              <a:gd name="T26" fmla="*/ 1509620107 w 112"/>
              <a:gd name="T27" fmla="*/ 290887397 h 77"/>
              <a:gd name="T28" fmla="*/ 1580164226 w 112"/>
              <a:gd name="T29" fmla="*/ 259441703 h 77"/>
              <a:gd name="T30" fmla="*/ 1382643698 w 112"/>
              <a:gd name="T31" fmla="*/ 243717453 h 77"/>
              <a:gd name="T32" fmla="*/ 1424967916 w 112"/>
              <a:gd name="T33" fmla="*/ 117926262 h 77"/>
              <a:gd name="T34" fmla="*/ 1368535625 w 112"/>
              <a:gd name="T35" fmla="*/ 204406830 h 77"/>
              <a:gd name="T36" fmla="*/ 1424967916 w 112"/>
              <a:gd name="T37" fmla="*/ 117926262 h 77"/>
              <a:gd name="T38" fmla="*/ 1128687123 w 112"/>
              <a:gd name="T39" fmla="*/ 566053349 h 77"/>
              <a:gd name="T40" fmla="*/ 1156907025 w 112"/>
              <a:gd name="T41" fmla="*/ 566053349 h 77"/>
              <a:gd name="T42" fmla="*/ 1227447387 w 112"/>
              <a:gd name="T43" fmla="*/ 369505840 h 77"/>
              <a:gd name="T44" fmla="*/ 1241559216 w 112"/>
              <a:gd name="T45" fmla="*/ 369505840 h 77"/>
              <a:gd name="T46" fmla="*/ 1241559216 w 112"/>
              <a:gd name="T47" fmla="*/ 204406830 h 77"/>
              <a:gd name="T48" fmla="*/ 1086362906 w 112"/>
              <a:gd name="T49" fmla="*/ 400954339 h 77"/>
              <a:gd name="T50" fmla="*/ 917058522 w 112"/>
              <a:gd name="T51" fmla="*/ 251579578 h 77"/>
              <a:gd name="T52" fmla="*/ 902950450 w 112"/>
              <a:gd name="T53" fmla="*/ 393092214 h 77"/>
              <a:gd name="T54" fmla="*/ 804190186 w 112"/>
              <a:gd name="T55" fmla="*/ 432400034 h 77"/>
              <a:gd name="T56" fmla="*/ 677213776 w 112"/>
              <a:gd name="T57" fmla="*/ 605361169 h 77"/>
              <a:gd name="T58" fmla="*/ 677213776 w 112"/>
              <a:gd name="T59" fmla="*/ 251579578 h 77"/>
              <a:gd name="T60" fmla="*/ 578453512 w 112"/>
              <a:gd name="T61" fmla="*/ 369505840 h 77"/>
              <a:gd name="T62" fmla="*/ 917058522 w 112"/>
              <a:gd name="T63" fmla="*/ 165099010 h 77"/>
              <a:gd name="T64" fmla="*/ 917058522 w 112"/>
              <a:gd name="T65" fmla="*/ 369505840 h 77"/>
              <a:gd name="T66" fmla="*/ 437365274 w 112"/>
              <a:gd name="T67" fmla="*/ 566053349 h 77"/>
              <a:gd name="T68" fmla="*/ 423257202 w 112"/>
              <a:gd name="T69" fmla="*/ 566053349 h 77"/>
              <a:gd name="T70" fmla="*/ 338605010 w 112"/>
              <a:gd name="T71" fmla="*/ 369505840 h 77"/>
              <a:gd name="T72" fmla="*/ 324496938 w 112"/>
              <a:gd name="T73" fmla="*/ 369505840 h 77"/>
              <a:gd name="T74" fmla="*/ 324496938 w 112"/>
              <a:gd name="T75" fmla="*/ 204406830 h 77"/>
              <a:gd name="T76" fmla="*/ 493801321 w 112"/>
              <a:gd name="T77" fmla="*/ 400954339 h 77"/>
              <a:gd name="T78" fmla="*/ 550237367 w 112"/>
              <a:gd name="T79" fmla="*/ 133650512 h 77"/>
              <a:gd name="T80" fmla="*/ 437365274 w 112"/>
              <a:gd name="T81" fmla="*/ 196544705 h 77"/>
              <a:gd name="T82" fmla="*/ 1142798952 w 112"/>
              <a:gd name="T83" fmla="*/ 70756318 h 77"/>
              <a:gd name="T84" fmla="*/ 1058146760 w 112"/>
              <a:gd name="T85" fmla="*/ 180823260 h 77"/>
              <a:gd name="T86" fmla="*/ 1142798952 w 112"/>
              <a:gd name="T87" fmla="*/ 70756318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77"/>
              <a:gd name="T134" fmla="*/ 112 w 112"/>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82" name="Freeform 94">
            <a:extLst>
              <a:ext uri="{FF2B5EF4-FFF2-40B4-BE49-F238E27FC236}">
                <a16:creationId xmlns:a16="http://schemas.microsoft.com/office/drawing/2014/main" id="{E1B6FD9E-67D8-4501-9CB2-26F428B86822}"/>
              </a:ext>
            </a:extLst>
          </p:cNvPr>
          <p:cNvSpPr>
            <a:spLocks noEditPoints="1" noChangeArrowheads="1"/>
          </p:cNvSpPr>
          <p:nvPr/>
        </p:nvSpPr>
        <p:spPr bwMode="auto">
          <a:xfrm>
            <a:off x="3319463" y="688975"/>
            <a:ext cx="412750" cy="244475"/>
          </a:xfrm>
          <a:custGeom>
            <a:avLst/>
            <a:gdLst>
              <a:gd name="T0" fmla="*/ 253432252 w 110"/>
              <a:gd name="T1" fmla="*/ 442199074 h 87"/>
              <a:gd name="T2" fmla="*/ 337910920 w 110"/>
              <a:gd name="T3" fmla="*/ 434302812 h 87"/>
              <a:gd name="T4" fmla="*/ 408307309 w 110"/>
              <a:gd name="T5" fmla="*/ 457991597 h 87"/>
              <a:gd name="T6" fmla="*/ 563182366 w 110"/>
              <a:gd name="T7" fmla="*/ 552749545 h 87"/>
              <a:gd name="T8" fmla="*/ 478703698 w 110"/>
              <a:gd name="T9" fmla="*/ 442199074 h 87"/>
              <a:gd name="T10" fmla="*/ 351989448 w 110"/>
              <a:gd name="T11" fmla="*/ 331648603 h 87"/>
              <a:gd name="T12" fmla="*/ 366067975 w 110"/>
              <a:gd name="T13" fmla="*/ 300063557 h 87"/>
              <a:gd name="T14" fmla="*/ 464625170 w 110"/>
              <a:gd name="T15" fmla="*/ 418510289 h 87"/>
              <a:gd name="T16" fmla="*/ 633578755 w 110"/>
              <a:gd name="T17" fmla="*/ 363236459 h 87"/>
              <a:gd name="T18" fmla="*/ 802536091 w 110"/>
              <a:gd name="T19" fmla="*/ 323752341 h 87"/>
              <a:gd name="T20" fmla="*/ 788453811 w 110"/>
              <a:gd name="T21" fmla="*/ 276374772 h 87"/>
              <a:gd name="T22" fmla="*/ 844771673 w 110"/>
              <a:gd name="T23" fmla="*/ 236893465 h 87"/>
              <a:gd name="T24" fmla="*/ 999646730 w 110"/>
              <a:gd name="T25" fmla="*/ 260582249 h 87"/>
              <a:gd name="T26" fmla="*/ 985568202 w 110"/>
              <a:gd name="T27" fmla="*/ 331648603 h 87"/>
              <a:gd name="T28" fmla="*/ 1337557650 w 110"/>
              <a:gd name="T29" fmla="*/ 244789726 h 87"/>
              <a:gd name="T30" fmla="*/ 1379796984 w 110"/>
              <a:gd name="T31" fmla="*/ 173720563 h 87"/>
              <a:gd name="T32" fmla="*/ 1534672041 w 110"/>
              <a:gd name="T33" fmla="*/ 189513086 h 87"/>
              <a:gd name="T34" fmla="*/ 1548750568 w 110"/>
              <a:gd name="T35" fmla="*/ 236893465 h 87"/>
              <a:gd name="T36" fmla="*/ 1506511234 w 110"/>
              <a:gd name="T37" fmla="*/ 276374772 h 87"/>
              <a:gd name="T38" fmla="*/ 1168604066 w 110"/>
              <a:gd name="T39" fmla="*/ 442199074 h 87"/>
              <a:gd name="T40" fmla="*/ 1126364732 w 110"/>
              <a:gd name="T41" fmla="*/ 521164499 h 87"/>
              <a:gd name="T42" fmla="*/ 971489675 w 110"/>
              <a:gd name="T43" fmla="*/ 505371976 h 87"/>
              <a:gd name="T44" fmla="*/ 957411148 w 110"/>
              <a:gd name="T45" fmla="*/ 457991597 h 87"/>
              <a:gd name="T46" fmla="*/ 802536091 w 110"/>
              <a:gd name="T47" fmla="*/ 450095335 h 87"/>
              <a:gd name="T48" fmla="*/ 1422036318 w 110"/>
              <a:gd name="T49" fmla="*/ 536957022 h 87"/>
              <a:gd name="T50" fmla="*/ 999646730 w 110"/>
              <a:gd name="T51" fmla="*/ 584334591 h 87"/>
              <a:gd name="T52" fmla="*/ 675818089 w 110"/>
              <a:gd name="T53" fmla="*/ 631714970 h 87"/>
              <a:gd name="T54" fmla="*/ 633578755 w 110"/>
              <a:gd name="T55" fmla="*/ 671196277 h 87"/>
              <a:gd name="T56" fmla="*/ 478703698 w 110"/>
              <a:gd name="T57" fmla="*/ 655403754 h 87"/>
              <a:gd name="T58" fmla="*/ 464625170 w 110"/>
              <a:gd name="T59" fmla="*/ 600127114 h 87"/>
              <a:gd name="T60" fmla="*/ 225271445 w 110"/>
              <a:gd name="T61" fmla="*/ 529060760 h 87"/>
              <a:gd name="T62" fmla="*/ 225271445 w 110"/>
              <a:gd name="T63" fmla="*/ 529060760 h 87"/>
              <a:gd name="T64" fmla="*/ 28160807 w 110"/>
              <a:gd name="T65" fmla="*/ 197409347 h 87"/>
              <a:gd name="T66" fmla="*/ 337910920 w 110"/>
              <a:gd name="T67" fmla="*/ 221100942 h 87"/>
              <a:gd name="T68" fmla="*/ 535021559 w 110"/>
              <a:gd name="T69" fmla="*/ 142135517 h 87"/>
              <a:gd name="T70" fmla="*/ 675818089 w 110"/>
              <a:gd name="T71" fmla="*/ 228997203 h 87"/>
              <a:gd name="T72" fmla="*/ 1084125398 w 110"/>
              <a:gd name="T73" fmla="*/ 236893465 h 87"/>
              <a:gd name="T74" fmla="*/ 1379796984 w 110"/>
              <a:gd name="T75" fmla="*/ 0 h 87"/>
              <a:gd name="T76" fmla="*/ 872932480 w 110"/>
              <a:gd name="T77" fmla="*/ 142135517 h 87"/>
              <a:gd name="T78" fmla="*/ 563182366 w 110"/>
              <a:gd name="T79" fmla="*/ 110550471 h 87"/>
              <a:gd name="T80" fmla="*/ 366067975 w 110"/>
              <a:gd name="T81" fmla="*/ 189513086 h 87"/>
              <a:gd name="T82" fmla="*/ 295671586 w 110"/>
              <a:gd name="T83" fmla="*/ 157928040 h 87"/>
              <a:gd name="T84" fmla="*/ 1450193373 w 110"/>
              <a:gd name="T85" fmla="*/ 189513086 h 87"/>
              <a:gd name="T86" fmla="*/ 1379796984 w 110"/>
              <a:gd name="T87" fmla="*/ 221100942 h 87"/>
              <a:gd name="T88" fmla="*/ 1422036318 w 110"/>
              <a:gd name="T89" fmla="*/ 260582249 h 87"/>
              <a:gd name="T90" fmla="*/ 1506511234 w 110"/>
              <a:gd name="T91" fmla="*/ 228997203 h 87"/>
              <a:gd name="T92" fmla="*/ 1126364732 w 110"/>
              <a:gd name="T93" fmla="*/ 450095335 h 87"/>
              <a:gd name="T94" fmla="*/ 1027807536 w 110"/>
              <a:gd name="T95" fmla="*/ 434302812 h 87"/>
              <a:gd name="T96" fmla="*/ 1013729009 w 110"/>
              <a:gd name="T97" fmla="*/ 489579453 h 87"/>
              <a:gd name="T98" fmla="*/ 1098203925 w 110"/>
              <a:gd name="T99" fmla="*/ 497475714 h 87"/>
              <a:gd name="T100" fmla="*/ 1126364732 w 110"/>
              <a:gd name="T101" fmla="*/ 450095335 h 87"/>
              <a:gd name="T102" fmla="*/ 858853952 w 110"/>
              <a:gd name="T103" fmla="*/ 260582249 h 87"/>
              <a:gd name="T104" fmla="*/ 844771673 w 110"/>
              <a:gd name="T105" fmla="*/ 315856080 h 87"/>
              <a:gd name="T106" fmla="*/ 943328868 w 110"/>
              <a:gd name="T107" fmla="*/ 323752341 h 87"/>
              <a:gd name="T108" fmla="*/ 957411148 w 110"/>
              <a:gd name="T109" fmla="*/ 268478511 h 87"/>
              <a:gd name="T110" fmla="*/ 577260893 w 110"/>
              <a:gd name="T111" fmla="*/ 584334591 h 87"/>
              <a:gd name="T112" fmla="*/ 506864505 w 110"/>
              <a:gd name="T113" fmla="*/ 608023375 h 87"/>
              <a:gd name="T114" fmla="*/ 549103839 w 110"/>
              <a:gd name="T115" fmla="*/ 655403754 h 87"/>
              <a:gd name="T116" fmla="*/ 633578755 w 110"/>
              <a:gd name="T117" fmla="*/ 623818708 h 87"/>
              <a:gd name="T118" fmla="*/ 380146502 w 110"/>
              <a:gd name="T119" fmla="*/ 473784120 h 87"/>
              <a:gd name="T120" fmla="*/ 281589307 w 110"/>
              <a:gd name="T121" fmla="*/ 465887858 h 87"/>
              <a:gd name="T122" fmla="*/ 267510780 w 110"/>
              <a:gd name="T123" fmla="*/ 513268237 h 87"/>
              <a:gd name="T124" fmla="*/ 351989448 w 110"/>
              <a:gd name="T125" fmla="*/ 521164499 h 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
              <a:gd name="T190" fmla="*/ 0 h 87"/>
              <a:gd name="T191" fmla="*/ 110 w 110"/>
              <a:gd name="T192" fmla="*/ 87 h 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 h="87">
                <a:moveTo>
                  <a:pt x="0" y="61"/>
                </a:moveTo>
                <a:cubicBezTo>
                  <a:pt x="16" y="59"/>
                  <a:pt x="16" y="59"/>
                  <a:pt x="16" y="59"/>
                </a:cubicBezTo>
                <a:cubicBezTo>
                  <a:pt x="16" y="58"/>
                  <a:pt x="17" y="57"/>
                  <a:pt x="18" y="56"/>
                </a:cubicBezTo>
                <a:cubicBezTo>
                  <a:pt x="18" y="56"/>
                  <a:pt x="18" y="56"/>
                  <a:pt x="18" y="56"/>
                </a:cubicBezTo>
                <a:cubicBezTo>
                  <a:pt x="18" y="56"/>
                  <a:pt x="18" y="56"/>
                  <a:pt x="18" y="56"/>
                </a:cubicBezTo>
                <a:cubicBezTo>
                  <a:pt x="20" y="55"/>
                  <a:pt x="22" y="54"/>
                  <a:pt x="24" y="55"/>
                </a:cubicBezTo>
                <a:cubicBezTo>
                  <a:pt x="27" y="55"/>
                  <a:pt x="28" y="56"/>
                  <a:pt x="29" y="58"/>
                </a:cubicBezTo>
                <a:cubicBezTo>
                  <a:pt x="29" y="58"/>
                  <a:pt x="29" y="58"/>
                  <a:pt x="29" y="58"/>
                </a:cubicBezTo>
                <a:cubicBezTo>
                  <a:pt x="29" y="58"/>
                  <a:pt x="29" y="58"/>
                  <a:pt x="29" y="58"/>
                </a:cubicBezTo>
                <a:cubicBezTo>
                  <a:pt x="31" y="60"/>
                  <a:pt x="31" y="62"/>
                  <a:pt x="31" y="64"/>
                </a:cubicBezTo>
                <a:cubicBezTo>
                  <a:pt x="38" y="71"/>
                  <a:pt x="38" y="71"/>
                  <a:pt x="38" y="71"/>
                </a:cubicBezTo>
                <a:cubicBezTo>
                  <a:pt x="39" y="71"/>
                  <a:pt x="40" y="70"/>
                  <a:pt x="40" y="70"/>
                </a:cubicBezTo>
                <a:cubicBezTo>
                  <a:pt x="50" y="55"/>
                  <a:pt x="50" y="55"/>
                  <a:pt x="50" y="55"/>
                </a:cubicBezTo>
                <a:cubicBezTo>
                  <a:pt x="44" y="49"/>
                  <a:pt x="44" y="49"/>
                  <a:pt x="44" y="49"/>
                </a:cubicBezTo>
                <a:cubicBezTo>
                  <a:pt x="34" y="56"/>
                  <a:pt x="34" y="56"/>
                  <a:pt x="34" y="56"/>
                </a:cubicBezTo>
                <a:cubicBezTo>
                  <a:pt x="32" y="57"/>
                  <a:pt x="32" y="57"/>
                  <a:pt x="32" y="57"/>
                </a:cubicBezTo>
                <a:cubicBezTo>
                  <a:pt x="31" y="56"/>
                  <a:pt x="31" y="56"/>
                  <a:pt x="31" y="56"/>
                </a:cubicBezTo>
                <a:cubicBezTo>
                  <a:pt x="25" y="42"/>
                  <a:pt x="25" y="42"/>
                  <a:pt x="25" y="42"/>
                </a:cubicBezTo>
                <a:cubicBezTo>
                  <a:pt x="5" y="43"/>
                  <a:pt x="5" y="43"/>
                  <a:pt x="5" y="43"/>
                </a:cubicBezTo>
                <a:cubicBezTo>
                  <a:pt x="4" y="39"/>
                  <a:pt x="4" y="39"/>
                  <a:pt x="4" y="39"/>
                </a:cubicBezTo>
                <a:cubicBezTo>
                  <a:pt x="26" y="38"/>
                  <a:pt x="26" y="38"/>
                  <a:pt x="26" y="38"/>
                </a:cubicBezTo>
                <a:cubicBezTo>
                  <a:pt x="27" y="38"/>
                  <a:pt x="27" y="38"/>
                  <a:pt x="27" y="38"/>
                </a:cubicBezTo>
                <a:cubicBezTo>
                  <a:pt x="28" y="39"/>
                  <a:pt x="28" y="39"/>
                  <a:pt x="28" y="39"/>
                </a:cubicBezTo>
                <a:cubicBezTo>
                  <a:pt x="33" y="53"/>
                  <a:pt x="33" y="53"/>
                  <a:pt x="33" y="53"/>
                </a:cubicBezTo>
                <a:cubicBezTo>
                  <a:pt x="43" y="46"/>
                  <a:pt x="43" y="46"/>
                  <a:pt x="43" y="46"/>
                </a:cubicBezTo>
                <a:cubicBezTo>
                  <a:pt x="44" y="45"/>
                  <a:pt x="44" y="45"/>
                  <a:pt x="44" y="45"/>
                </a:cubicBezTo>
                <a:cubicBezTo>
                  <a:pt x="45" y="46"/>
                  <a:pt x="45" y="46"/>
                  <a:pt x="45" y="46"/>
                </a:cubicBezTo>
                <a:cubicBezTo>
                  <a:pt x="52" y="52"/>
                  <a:pt x="52" y="52"/>
                  <a:pt x="52" y="52"/>
                </a:cubicBezTo>
                <a:cubicBezTo>
                  <a:pt x="58" y="42"/>
                  <a:pt x="58" y="42"/>
                  <a:pt x="58" y="42"/>
                </a:cubicBezTo>
                <a:cubicBezTo>
                  <a:pt x="57" y="42"/>
                  <a:pt x="57" y="41"/>
                  <a:pt x="57" y="41"/>
                </a:cubicBezTo>
                <a:cubicBezTo>
                  <a:pt x="57" y="41"/>
                  <a:pt x="57" y="41"/>
                  <a:pt x="57" y="41"/>
                </a:cubicBezTo>
                <a:cubicBezTo>
                  <a:pt x="57" y="41"/>
                  <a:pt x="57" y="41"/>
                  <a:pt x="57" y="41"/>
                </a:cubicBezTo>
                <a:cubicBezTo>
                  <a:pt x="56" y="40"/>
                  <a:pt x="56" y="38"/>
                  <a:pt x="56" y="35"/>
                </a:cubicBezTo>
                <a:cubicBezTo>
                  <a:pt x="57" y="33"/>
                  <a:pt x="58" y="31"/>
                  <a:pt x="60" y="30"/>
                </a:cubicBezTo>
                <a:cubicBezTo>
                  <a:pt x="60" y="30"/>
                  <a:pt x="60" y="30"/>
                  <a:pt x="60" y="30"/>
                </a:cubicBezTo>
                <a:cubicBezTo>
                  <a:pt x="60" y="30"/>
                  <a:pt x="60" y="30"/>
                  <a:pt x="60" y="30"/>
                </a:cubicBezTo>
                <a:cubicBezTo>
                  <a:pt x="61" y="29"/>
                  <a:pt x="63" y="29"/>
                  <a:pt x="65" y="29"/>
                </a:cubicBezTo>
                <a:cubicBezTo>
                  <a:pt x="68" y="30"/>
                  <a:pt x="69" y="31"/>
                  <a:pt x="71" y="33"/>
                </a:cubicBezTo>
                <a:cubicBezTo>
                  <a:pt x="71" y="33"/>
                  <a:pt x="71" y="33"/>
                  <a:pt x="71" y="33"/>
                </a:cubicBezTo>
                <a:cubicBezTo>
                  <a:pt x="71" y="33"/>
                  <a:pt x="71" y="33"/>
                  <a:pt x="71" y="33"/>
                </a:cubicBezTo>
                <a:cubicBezTo>
                  <a:pt x="72" y="34"/>
                  <a:pt x="72" y="36"/>
                  <a:pt x="72" y="39"/>
                </a:cubicBezTo>
                <a:cubicBezTo>
                  <a:pt x="71" y="40"/>
                  <a:pt x="71" y="41"/>
                  <a:pt x="70" y="42"/>
                </a:cubicBezTo>
                <a:cubicBezTo>
                  <a:pt x="75" y="51"/>
                  <a:pt x="75" y="51"/>
                  <a:pt x="75" y="51"/>
                </a:cubicBezTo>
                <a:cubicBezTo>
                  <a:pt x="76" y="51"/>
                  <a:pt x="76" y="51"/>
                  <a:pt x="77" y="51"/>
                </a:cubicBezTo>
                <a:cubicBezTo>
                  <a:pt x="95" y="31"/>
                  <a:pt x="95" y="31"/>
                  <a:pt x="95" y="31"/>
                </a:cubicBezTo>
                <a:cubicBezTo>
                  <a:pt x="94" y="30"/>
                  <a:pt x="94" y="28"/>
                  <a:pt x="94" y="27"/>
                </a:cubicBezTo>
                <a:cubicBezTo>
                  <a:pt x="95" y="25"/>
                  <a:pt x="96" y="23"/>
                  <a:pt x="98" y="22"/>
                </a:cubicBezTo>
                <a:cubicBezTo>
                  <a:pt x="98" y="22"/>
                  <a:pt x="98" y="22"/>
                  <a:pt x="98" y="22"/>
                </a:cubicBezTo>
                <a:cubicBezTo>
                  <a:pt x="98" y="22"/>
                  <a:pt x="98" y="22"/>
                  <a:pt x="98" y="22"/>
                </a:cubicBezTo>
                <a:cubicBezTo>
                  <a:pt x="100" y="21"/>
                  <a:pt x="102" y="20"/>
                  <a:pt x="104" y="21"/>
                </a:cubicBezTo>
                <a:cubicBezTo>
                  <a:pt x="106" y="21"/>
                  <a:pt x="108" y="22"/>
                  <a:pt x="109" y="24"/>
                </a:cubicBezTo>
                <a:cubicBezTo>
                  <a:pt x="109" y="24"/>
                  <a:pt x="109" y="24"/>
                  <a:pt x="109" y="24"/>
                </a:cubicBezTo>
                <a:cubicBezTo>
                  <a:pt x="109" y="24"/>
                  <a:pt x="109" y="24"/>
                  <a:pt x="109" y="24"/>
                </a:cubicBezTo>
                <a:cubicBezTo>
                  <a:pt x="110" y="26"/>
                  <a:pt x="110" y="28"/>
                  <a:pt x="110" y="30"/>
                </a:cubicBezTo>
                <a:cubicBezTo>
                  <a:pt x="110" y="32"/>
                  <a:pt x="108" y="34"/>
                  <a:pt x="107" y="35"/>
                </a:cubicBezTo>
                <a:cubicBezTo>
                  <a:pt x="107" y="35"/>
                  <a:pt x="107" y="35"/>
                  <a:pt x="107" y="35"/>
                </a:cubicBezTo>
                <a:cubicBezTo>
                  <a:pt x="107" y="35"/>
                  <a:pt x="107" y="35"/>
                  <a:pt x="107" y="35"/>
                </a:cubicBezTo>
                <a:cubicBezTo>
                  <a:pt x="105" y="36"/>
                  <a:pt x="103" y="37"/>
                  <a:pt x="101" y="36"/>
                </a:cubicBezTo>
                <a:cubicBezTo>
                  <a:pt x="101" y="36"/>
                  <a:pt x="100" y="36"/>
                  <a:pt x="100" y="36"/>
                </a:cubicBezTo>
                <a:cubicBezTo>
                  <a:pt x="83" y="56"/>
                  <a:pt x="83" y="56"/>
                  <a:pt x="83" y="56"/>
                </a:cubicBezTo>
                <a:cubicBezTo>
                  <a:pt x="83" y="57"/>
                  <a:pt x="84" y="59"/>
                  <a:pt x="83" y="61"/>
                </a:cubicBezTo>
                <a:cubicBezTo>
                  <a:pt x="83" y="63"/>
                  <a:pt x="82" y="65"/>
                  <a:pt x="80" y="66"/>
                </a:cubicBezTo>
                <a:cubicBezTo>
                  <a:pt x="80" y="66"/>
                  <a:pt x="80" y="66"/>
                  <a:pt x="80" y="66"/>
                </a:cubicBezTo>
                <a:cubicBezTo>
                  <a:pt x="80" y="66"/>
                  <a:pt x="80" y="66"/>
                  <a:pt x="80" y="66"/>
                </a:cubicBezTo>
                <a:cubicBezTo>
                  <a:pt x="78" y="67"/>
                  <a:pt x="76" y="67"/>
                  <a:pt x="74" y="67"/>
                </a:cubicBezTo>
                <a:cubicBezTo>
                  <a:pt x="72" y="67"/>
                  <a:pt x="70" y="65"/>
                  <a:pt x="69" y="64"/>
                </a:cubicBezTo>
                <a:cubicBezTo>
                  <a:pt x="69" y="64"/>
                  <a:pt x="69" y="64"/>
                  <a:pt x="69" y="64"/>
                </a:cubicBezTo>
                <a:cubicBezTo>
                  <a:pt x="69" y="64"/>
                  <a:pt x="69" y="64"/>
                  <a:pt x="69" y="64"/>
                </a:cubicBezTo>
                <a:cubicBezTo>
                  <a:pt x="68" y="62"/>
                  <a:pt x="67" y="60"/>
                  <a:pt x="68" y="58"/>
                </a:cubicBezTo>
                <a:cubicBezTo>
                  <a:pt x="68" y="57"/>
                  <a:pt x="68" y="56"/>
                  <a:pt x="69" y="55"/>
                </a:cubicBezTo>
                <a:cubicBezTo>
                  <a:pt x="63" y="47"/>
                  <a:pt x="63" y="47"/>
                  <a:pt x="63" y="47"/>
                </a:cubicBezTo>
                <a:cubicBezTo>
                  <a:pt x="57" y="57"/>
                  <a:pt x="57" y="57"/>
                  <a:pt x="57" y="57"/>
                </a:cubicBezTo>
                <a:cubicBezTo>
                  <a:pt x="72" y="71"/>
                  <a:pt x="72" y="71"/>
                  <a:pt x="72" y="71"/>
                </a:cubicBezTo>
                <a:cubicBezTo>
                  <a:pt x="100" y="65"/>
                  <a:pt x="100" y="65"/>
                  <a:pt x="100" y="65"/>
                </a:cubicBezTo>
                <a:cubicBezTo>
                  <a:pt x="101" y="68"/>
                  <a:pt x="101" y="68"/>
                  <a:pt x="101" y="68"/>
                </a:cubicBezTo>
                <a:cubicBezTo>
                  <a:pt x="72" y="75"/>
                  <a:pt x="72" y="75"/>
                  <a:pt x="72" y="75"/>
                </a:cubicBezTo>
                <a:cubicBezTo>
                  <a:pt x="71" y="75"/>
                  <a:pt x="71" y="75"/>
                  <a:pt x="71" y="75"/>
                </a:cubicBezTo>
                <a:cubicBezTo>
                  <a:pt x="71" y="74"/>
                  <a:pt x="71" y="74"/>
                  <a:pt x="71" y="74"/>
                </a:cubicBezTo>
                <a:cubicBezTo>
                  <a:pt x="55" y="60"/>
                  <a:pt x="55" y="60"/>
                  <a:pt x="55" y="60"/>
                </a:cubicBezTo>
                <a:cubicBezTo>
                  <a:pt x="47" y="74"/>
                  <a:pt x="47" y="74"/>
                  <a:pt x="47" y="74"/>
                </a:cubicBezTo>
                <a:cubicBezTo>
                  <a:pt x="48" y="76"/>
                  <a:pt x="49" y="78"/>
                  <a:pt x="48" y="80"/>
                </a:cubicBezTo>
                <a:cubicBezTo>
                  <a:pt x="48" y="82"/>
                  <a:pt x="46" y="84"/>
                  <a:pt x="45" y="85"/>
                </a:cubicBezTo>
                <a:cubicBezTo>
                  <a:pt x="45" y="85"/>
                  <a:pt x="45" y="85"/>
                  <a:pt x="45" y="85"/>
                </a:cubicBezTo>
                <a:cubicBezTo>
                  <a:pt x="45" y="85"/>
                  <a:pt x="45" y="85"/>
                  <a:pt x="45" y="85"/>
                </a:cubicBezTo>
                <a:cubicBezTo>
                  <a:pt x="43" y="86"/>
                  <a:pt x="41" y="87"/>
                  <a:pt x="39" y="86"/>
                </a:cubicBezTo>
                <a:cubicBezTo>
                  <a:pt x="37" y="86"/>
                  <a:pt x="35" y="84"/>
                  <a:pt x="34" y="83"/>
                </a:cubicBezTo>
                <a:cubicBezTo>
                  <a:pt x="34" y="83"/>
                  <a:pt x="34" y="83"/>
                  <a:pt x="34" y="83"/>
                </a:cubicBezTo>
                <a:cubicBezTo>
                  <a:pt x="34" y="83"/>
                  <a:pt x="34" y="83"/>
                  <a:pt x="34" y="83"/>
                </a:cubicBezTo>
                <a:cubicBezTo>
                  <a:pt x="33" y="81"/>
                  <a:pt x="32" y="79"/>
                  <a:pt x="33" y="77"/>
                </a:cubicBezTo>
                <a:cubicBezTo>
                  <a:pt x="33" y="77"/>
                  <a:pt x="33" y="76"/>
                  <a:pt x="33" y="76"/>
                </a:cubicBezTo>
                <a:cubicBezTo>
                  <a:pt x="26" y="70"/>
                  <a:pt x="26" y="70"/>
                  <a:pt x="26" y="70"/>
                </a:cubicBezTo>
                <a:cubicBezTo>
                  <a:pt x="24" y="70"/>
                  <a:pt x="23" y="71"/>
                  <a:pt x="21" y="70"/>
                </a:cubicBezTo>
                <a:cubicBezTo>
                  <a:pt x="19" y="70"/>
                  <a:pt x="17" y="69"/>
                  <a:pt x="16" y="67"/>
                </a:cubicBezTo>
                <a:cubicBezTo>
                  <a:pt x="16" y="67"/>
                  <a:pt x="16" y="67"/>
                  <a:pt x="16" y="67"/>
                </a:cubicBezTo>
                <a:cubicBezTo>
                  <a:pt x="16" y="67"/>
                  <a:pt x="16" y="67"/>
                  <a:pt x="16" y="67"/>
                </a:cubicBezTo>
                <a:cubicBezTo>
                  <a:pt x="16" y="67"/>
                  <a:pt x="16" y="67"/>
                  <a:pt x="16" y="67"/>
                </a:cubicBezTo>
                <a:cubicBezTo>
                  <a:pt x="1" y="69"/>
                  <a:pt x="1" y="69"/>
                  <a:pt x="1" y="69"/>
                </a:cubicBezTo>
                <a:cubicBezTo>
                  <a:pt x="0" y="61"/>
                  <a:pt x="0" y="61"/>
                  <a:pt x="0" y="61"/>
                </a:cubicBezTo>
                <a:close/>
                <a:moveTo>
                  <a:pt x="2" y="25"/>
                </a:moveTo>
                <a:cubicBezTo>
                  <a:pt x="3" y="29"/>
                  <a:pt x="3" y="29"/>
                  <a:pt x="3" y="29"/>
                </a:cubicBezTo>
                <a:cubicBezTo>
                  <a:pt x="21" y="24"/>
                  <a:pt x="21" y="24"/>
                  <a:pt x="21" y="24"/>
                </a:cubicBezTo>
                <a:cubicBezTo>
                  <a:pt x="24" y="28"/>
                  <a:pt x="24" y="28"/>
                  <a:pt x="24" y="28"/>
                </a:cubicBezTo>
                <a:cubicBezTo>
                  <a:pt x="26" y="29"/>
                  <a:pt x="26" y="29"/>
                  <a:pt x="26" y="29"/>
                </a:cubicBezTo>
                <a:cubicBezTo>
                  <a:pt x="27" y="28"/>
                  <a:pt x="27" y="28"/>
                  <a:pt x="27" y="28"/>
                </a:cubicBezTo>
                <a:cubicBezTo>
                  <a:pt x="38" y="18"/>
                  <a:pt x="38" y="18"/>
                  <a:pt x="38" y="18"/>
                </a:cubicBezTo>
                <a:cubicBezTo>
                  <a:pt x="46" y="28"/>
                  <a:pt x="46" y="28"/>
                  <a:pt x="46" y="28"/>
                </a:cubicBezTo>
                <a:cubicBezTo>
                  <a:pt x="46" y="29"/>
                  <a:pt x="46" y="29"/>
                  <a:pt x="46" y="29"/>
                </a:cubicBezTo>
                <a:cubicBezTo>
                  <a:pt x="48" y="29"/>
                  <a:pt x="48" y="29"/>
                  <a:pt x="48" y="29"/>
                </a:cubicBezTo>
                <a:cubicBezTo>
                  <a:pt x="62" y="22"/>
                  <a:pt x="62" y="22"/>
                  <a:pt x="62" y="22"/>
                </a:cubicBezTo>
                <a:cubicBezTo>
                  <a:pt x="76" y="29"/>
                  <a:pt x="76" y="29"/>
                  <a:pt x="76" y="29"/>
                </a:cubicBezTo>
                <a:cubicBezTo>
                  <a:pt x="77" y="30"/>
                  <a:pt x="77" y="30"/>
                  <a:pt x="77" y="30"/>
                </a:cubicBezTo>
                <a:cubicBezTo>
                  <a:pt x="78" y="29"/>
                  <a:pt x="78" y="29"/>
                  <a:pt x="78" y="29"/>
                </a:cubicBezTo>
                <a:cubicBezTo>
                  <a:pt x="101" y="2"/>
                  <a:pt x="101" y="2"/>
                  <a:pt x="101" y="2"/>
                </a:cubicBezTo>
                <a:cubicBezTo>
                  <a:pt x="98" y="0"/>
                  <a:pt x="98" y="0"/>
                  <a:pt x="98" y="0"/>
                </a:cubicBezTo>
                <a:cubicBezTo>
                  <a:pt x="76" y="26"/>
                  <a:pt x="76" y="26"/>
                  <a:pt x="76" y="26"/>
                </a:cubicBezTo>
                <a:cubicBezTo>
                  <a:pt x="62" y="19"/>
                  <a:pt x="62" y="19"/>
                  <a:pt x="62" y="19"/>
                </a:cubicBezTo>
                <a:cubicBezTo>
                  <a:pt x="62" y="18"/>
                  <a:pt x="62" y="18"/>
                  <a:pt x="62" y="18"/>
                </a:cubicBezTo>
                <a:cubicBezTo>
                  <a:pt x="61" y="19"/>
                  <a:pt x="61" y="19"/>
                  <a:pt x="61" y="19"/>
                </a:cubicBezTo>
                <a:cubicBezTo>
                  <a:pt x="48" y="25"/>
                  <a:pt x="48" y="25"/>
                  <a:pt x="48" y="25"/>
                </a:cubicBezTo>
                <a:cubicBezTo>
                  <a:pt x="40" y="14"/>
                  <a:pt x="40" y="14"/>
                  <a:pt x="40" y="14"/>
                </a:cubicBezTo>
                <a:cubicBezTo>
                  <a:pt x="39" y="13"/>
                  <a:pt x="39" y="13"/>
                  <a:pt x="39" y="13"/>
                </a:cubicBezTo>
                <a:cubicBezTo>
                  <a:pt x="37" y="14"/>
                  <a:pt x="37" y="14"/>
                  <a:pt x="37" y="14"/>
                </a:cubicBezTo>
                <a:cubicBezTo>
                  <a:pt x="26" y="24"/>
                  <a:pt x="26" y="24"/>
                  <a:pt x="26" y="24"/>
                </a:cubicBezTo>
                <a:cubicBezTo>
                  <a:pt x="22" y="20"/>
                  <a:pt x="22" y="20"/>
                  <a:pt x="22" y="20"/>
                </a:cubicBezTo>
                <a:cubicBezTo>
                  <a:pt x="22" y="20"/>
                  <a:pt x="22" y="20"/>
                  <a:pt x="22" y="20"/>
                </a:cubicBezTo>
                <a:cubicBezTo>
                  <a:pt x="21" y="20"/>
                  <a:pt x="21" y="20"/>
                  <a:pt x="21" y="20"/>
                </a:cubicBezTo>
                <a:cubicBezTo>
                  <a:pt x="2" y="25"/>
                  <a:pt x="2" y="25"/>
                  <a:pt x="2" y="25"/>
                </a:cubicBezTo>
                <a:close/>
                <a:moveTo>
                  <a:pt x="106" y="26"/>
                </a:moveTo>
                <a:cubicBezTo>
                  <a:pt x="106" y="25"/>
                  <a:pt x="104" y="24"/>
                  <a:pt x="103" y="24"/>
                </a:cubicBezTo>
                <a:cubicBezTo>
                  <a:pt x="102" y="24"/>
                  <a:pt x="101" y="24"/>
                  <a:pt x="100" y="25"/>
                </a:cubicBezTo>
                <a:cubicBezTo>
                  <a:pt x="100" y="25"/>
                  <a:pt x="100" y="25"/>
                  <a:pt x="100" y="25"/>
                </a:cubicBezTo>
                <a:cubicBezTo>
                  <a:pt x="99" y="25"/>
                  <a:pt x="98" y="26"/>
                  <a:pt x="98" y="28"/>
                </a:cubicBezTo>
                <a:cubicBezTo>
                  <a:pt x="97" y="29"/>
                  <a:pt x="98" y="30"/>
                  <a:pt x="98" y="31"/>
                </a:cubicBezTo>
                <a:cubicBezTo>
                  <a:pt x="98" y="31"/>
                  <a:pt x="98" y="31"/>
                  <a:pt x="98" y="31"/>
                </a:cubicBezTo>
                <a:cubicBezTo>
                  <a:pt x="99" y="32"/>
                  <a:pt x="100" y="33"/>
                  <a:pt x="101" y="33"/>
                </a:cubicBezTo>
                <a:cubicBezTo>
                  <a:pt x="103" y="33"/>
                  <a:pt x="104" y="33"/>
                  <a:pt x="105" y="33"/>
                </a:cubicBezTo>
                <a:cubicBezTo>
                  <a:pt x="105" y="32"/>
                  <a:pt x="105" y="32"/>
                  <a:pt x="105" y="32"/>
                </a:cubicBezTo>
                <a:cubicBezTo>
                  <a:pt x="106" y="32"/>
                  <a:pt x="107" y="31"/>
                  <a:pt x="107" y="29"/>
                </a:cubicBezTo>
                <a:cubicBezTo>
                  <a:pt x="107" y="28"/>
                  <a:pt x="107" y="27"/>
                  <a:pt x="106" y="26"/>
                </a:cubicBezTo>
                <a:cubicBezTo>
                  <a:pt x="106" y="26"/>
                  <a:pt x="106" y="26"/>
                  <a:pt x="106" y="26"/>
                </a:cubicBezTo>
                <a:close/>
                <a:moveTo>
                  <a:pt x="80" y="57"/>
                </a:moveTo>
                <a:cubicBezTo>
                  <a:pt x="79" y="56"/>
                  <a:pt x="78" y="55"/>
                  <a:pt x="77" y="55"/>
                </a:cubicBezTo>
                <a:cubicBezTo>
                  <a:pt x="75" y="54"/>
                  <a:pt x="74" y="55"/>
                  <a:pt x="73" y="55"/>
                </a:cubicBezTo>
                <a:cubicBezTo>
                  <a:pt x="73" y="55"/>
                  <a:pt x="73" y="55"/>
                  <a:pt x="73" y="55"/>
                </a:cubicBezTo>
                <a:cubicBezTo>
                  <a:pt x="72" y="56"/>
                  <a:pt x="71" y="57"/>
                  <a:pt x="71" y="58"/>
                </a:cubicBezTo>
                <a:cubicBezTo>
                  <a:pt x="71" y="60"/>
                  <a:pt x="71" y="61"/>
                  <a:pt x="72" y="62"/>
                </a:cubicBezTo>
                <a:cubicBezTo>
                  <a:pt x="72" y="62"/>
                  <a:pt x="72" y="62"/>
                  <a:pt x="72" y="62"/>
                </a:cubicBezTo>
                <a:cubicBezTo>
                  <a:pt x="72" y="63"/>
                  <a:pt x="73" y="64"/>
                  <a:pt x="75" y="64"/>
                </a:cubicBezTo>
                <a:cubicBezTo>
                  <a:pt x="76" y="64"/>
                  <a:pt x="77" y="64"/>
                  <a:pt x="78" y="63"/>
                </a:cubicBezTo>
                <a:cubicBezTo>
                  <a:pt x="78" y="63"/>
                  <a:pt x="78" y="63"/>
                  <a:pt x="78" y="63"/>
                </a:cubicBezTo>
                <a:cubicBezTo>
                  <a:pt x="79" y="63"/>
                  <a:pt x="80" y="62"/>
                  <a:pt x="80" y="60"/>
                </a:cubicBezTo>
                <a:cubicBezTo>
                  <a:pt x="81" y="59"/>
                  <a:pt x="80" y="58"/>
                  <a:pt x="80" y="57"/>
                </a:cubicBezTo>
                <a:cubicBezTo>
                  <a:pt x="80" y="57"/>
                  <a:pt x="80" y="57"/>
                  <a:pt x="80" y="57"/>
                </a:cubicBezTo>
                <a:close/>
                <a:moveTo>
                  <a:pt x="68" y="34"/>
                </a:moveTo>
                <a:cubicBezTo>
                  <a:pt x="67" y="33"/>
                  <a:pt x="66" y="33"/>
                  <a:pt x="65" y="32"/>
                </a:cubicBezTo>
                <a:cubicBezTo>
                  <a:pt x="64" y="32"/>
                  <a:pt x="62" y="32"/>
                  <a:pt x="61" y="33"/>
                </a:cubicBezTo>
                <a:cubicBezTo>
                  <a:pt x="61" y="33"/>
                  <a:pt x="61" y="33"/>
                  <a:pt x="61" y="33"/>
                </a:cubicBezTo>
                <a:cubicBezTo>
                  <a:pt x="60" y="34"/>
                  <a:pt x="59" y="35"/>
                  <a:pt x="59" y="36"/>
                </a:cubicBezTo>
                <a:cubicBezTo>
                  <a:pt x="59" y="37"/>
                  <a:pt x="59" y="39"/>
                  <a:pt x="60" y="40"/>
                </a:cubicBezTo>
                <a:cubicBezTo>
                  <a:pt x="60" y="40"/>
                  <a:pt x="60" y="40"/>
                  <a:pt x="60" y="40"/>
                </a:cubicBezTo>
                <a:cubicBezTo>
                  <a:pt x="61" y="41"/>
                  <a:pt x="62" y="41"/>
                  <a:pt x="63" y="42"/>
                </a:cubicBezTo>
                <a:cubicBezTo>
                  <a:pt x="64" y="42"/>
                  <a:pt x="66" y="42"/>
                  <a:pt x="67" y="41"/>
                </a:cubicBezTo>
                <a:cubicBezTo>
                  <a:pt x="67" y="41"/>
                  <a:pt x="67" y="41"/>
                  <a:pt x="67" y="41"/>
                </a:cubicBezTo>
                <a:cubicBezTo>
                  <a:pt x="68" y="40"/>
                  <a:pt x="68" y="39"/>
                  <a:pt x="69" y="38"/>
                </a:cubicBezTo>
                <a:cubicBezTo>
                  <a:pt x="69" y="37"/>
                  <a:pt x="69" y="35"/>
                  <a:pt x="68" y="34"/>
                </a:cubicBezTo>
                <a:cubicBezTo>
                  <a:pt x="68" y="34"/>
                  <a:pt x="68" y="34"/>
                  <a:pt x="68" y="34"/>
                </a:cubicBezTo>
                <a:close/>
                <a:moveTo>
                  <a:pt x="44" y="76"/>
                </a:moveTo>
                <a:cubicBezTo>
                  <a:pt x="44" y="75"/>
                  <a:pt x="43" y="74"/>
                  <a:pt x="41" y="74"/>
                </a:cubicBezTo>
                <a:cubicBezTo>
                  <a:pt x="40" y="73"/>
                  <a:pt x="39" y="74"/>
                  <a:pt x="38" y="74"/>
                </a:cubicBezTo>
                <a:cubicBezTo>
                  <a:pt x="38" y="74"/>
                  <a:pt x="38" y="74"/>
                  <a:pt x="38" y="74"/>
                </a:cubicBezTo>
                <a:cubicBezTo>
                  <a:pt x="37" y="75"/>
                  <a:pt x="36" y="76"/>
                  <a:pt x="36" y="77"/>
                </a:cubicBezTo>
                <a:cubicBezTo>
                  <a:pt x="35" y="79"/>
                  <a:pt x="36" y="80"/>
                  <a:pt x="36" y="81"/>
                </a:cubicBezTo>
                <a:cubicBezTo>
                  <a:pt x="36" y="81"/>
                  <a:pt x="36" y="81"/>
                  <a:pt x="36" y="81"/>
                </a:cubicBezTo>
                <a:cubicBezTo>
                  <a:pt x="37" y="82"/>
                  <a:pt x="38" y="83"/>
                  <a:pt x="39" y="83"/>
                </a:cubicBezTo>
                <a:cubicBezTo>
                  <a:pt x="41" y="83"/>
                  <a:pt x="42" y="83"/>
                  <a:pt x="43" y="82"/>
                </a:cubicBezTo>
                <a:cubicBezTo>
                  <a:pt x="43" y="82"/>
                  <a:pt x="43" y="82"/>
                  <a:pt x="43" y="82"/>
                </a:cubicBezTo>
                <a:cubicBezTo>
                  <a:pt x="44" y="82"/>
                  <a:pt x="45" y="81"/>
                  <a:pt x="45" y="79"/>
                </a:cubicBezTo>
                <a:cubicBezTo>
                  <a:pt x="45" y="78"/>
                  <a:pt x="45" y="77"/>
                  <a:pt x="44" y="76"/>
                </a:cubicBezTo>
                <a:cubicBezTo>
                  <a:pt x="44" y="76"/>
                  <a:pt x="44" y="76"/>
                  <a:pt x="44" y="76"/>
                </a:cubicBezTo>
                <a:close/>
                <a:moveTo>
                  <a:pt x="27" y="60"/>
                </a:moveTo>
                <a:cubicBezTo>
                  <a:pt x="26" y="59"/>
                  <a:pt x="25" y="58"/>
                  <a:pt x="24" y="58"/>
                </a:cubicBezTo>
                <a:cubicBezTo>
                  <a:pt x="22" y="58"/>
                  <a:pt x="21" y="58"/>
                  <a:pt x="20" y="59"/>
                </a:cubicBezTo>
                <a:cubicBezTo>
                  <a:pt x="20" y="59"/>
                  <a:pt x="20" y="59"/>
                  <a:pt x="20" y="59"/>
                </a:cubicBezTo>
                <a:cubicBezTo>
                  <a:pt x="19" y="59"/>
                  <a:pt x="18" y="60"/>
                  <a:pt x="18" y="62"/>
                </a:cubicBezTo>
                <a:cubicBezTo>
                  <a:pt x="18" y="63"/>
                  <a:pt x="18" y="64"/>
                  <a:pt x="19" y="65"/>
                </a:cubicBezTo>
                <a:cubicBezTo>
                  <a:pt x="19" y="65"/>
                  <a:pt x="19" y="65"/>
                  <a:pt x="19" y="65"/>
                </a:cubicBezTo>
                <a:cubicBezTo>
                  <a:pt x="19" y="66"/>
                  <a:pt x="21" y="67"/>
                  <a:pt x="22" y="67"/>
                </a:cubicBezTo>
                <a:cubicBezTo>
                  <a:pt x="23" y="67"/>
                  <a:pt x="24" y="67"/>
                  <a:pt x="25" y="66"/>
                </a:cubicBezTo>
                <a:cubicBezTo>
                  <a:pt x="25" y="66"/>
                  <a:pt x="25" y="66"/>
                  <a:pt x="25" y="66"/>
                </a:cubicBezTo>
                <a:cubicBezTo>
                  <a:pt x="26" y="66"/>
                  <a:pt x="27" y="65"/>
                  <a:pt x="27" y="63"/>
                </a:cubicBezTo>
                <a:cubicBezTo>
                  <a:pt x="28" y="62"/>
                  <a:pt x="27" y="61"/>
                  <a:pt x="27" y="6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83" name="Freeform 95">
            <a:extLst>
              <a:ext uri="{FF2B5EF4-FFF2-40B4-BE49-F238E27FC236}">
                <a16:creationId xmlns:a16="http://schemas.microsoft.com/office/drawing/2014/main" id="{769F370F-2D28-4DA0-96C9-83793A07AEAE}"/>
              </a:ext>
            </a:extLst>
          </p:cNvPr>
          <p:cNvSpPr>
            <a:spLocks noEditPoints="1" noChangeArrowheads="1"/>
          </p:cNvSpPr>
          <p:nvPr/>
        </p:nvSpPr>
        <p:spPr bwMode="auto">
          <a:xfrm>
            <a:off x="2681288" y="3752850"/>
            <a:ext cx="327025" cy="295275"/>
          </a:xfrm>
          <a:custGeom>
            <a:avLst/>
            <a:gdLst>
              <a:gd name="T0" fmla="*/ 565174378 w 87"/>
              <a:gd name="T1" fmla="*/ 300508398 h 105"/>
              <a:gd name="T2" fmla="*/ 1087963309 w 87"/>
              <a:gd name="T3" fmla="*/ 537754830 h 105"/>
              <a:gd name="T4" fmla="*/ 1102093045 w 87"/>
              <a:gd name="T5" fmla="*/ 545662576 h 105"/>
              <a:gd name="T6" fmla="*/ 1144482251 w 87"/>
              <a:gd name="T7" fmla="*/ 514028781 h 105"/>
              <a:gd name="T8" fmla="*/ 1186867698 w 87"/>
              <a:gd name="T9" fmla="*/ 498213289 h 105"/>
              <a:gd name="T10" fmla="*/ 1215127168 w 87"/>
              <a:gd name="T11" fmla="*/ 537754830 h 105"/>
              <a:gd name="T12" fmla="*/ 1186867698 w 87"/>
              <a:gd name="T13" fmla="*/ 545662576 h 105"/>
              <a:gd name="T14" fmla="*/ 1172737962 w 87"/>
              <a:gd name="T15" fmla="*/ 561478067 h 105"/>
              <a:gd name="T16" fmla="*/ 1186867698 w 87"/>
              <a:gd name="T17" fmla="*/ 561478067 h 105"/>
              <a:gd name="T18" fmla="*/ 1229256904 w 87"/>
              <a:gd name="T19" fmla="*/ 601019608 h 105"/>
              <a:gd name="T20" fmla="*/ 1200997433 w 87"/>
              <a:gd name="T21" fmla="*/ 624742845 h 105"/>
              <a:gd name="T22" fmla="*/ 1172737962 w 87"/>
              <a:gd name="T23" fmla="*/ 632650591 h 105"/>
              <a:gd name="T24" fmla="*/ 1172737962 w 87"/>
              <a:gd name="T25" fmla="*/ 632650591 h 105"/>
              <a:gd name="T26" fmla="*/ 1102093045 w 87"/>
              <a:gd name="T27" fmla="*/ 624742845 h 105"/>
              <a:gd name="T28" fmla="*/ 1087963309 w 87"/>
              <a:gd name="T29" fmla="*/ 608927354 h 105"/>
              <a:gd name="T30" fmla="*/ 1073833574 w 87"/>
              <a:gd name="T31" fmla="*/ 585204116 h 105"/>
              <a:gd name="T32" fmla="*/ 1073833574 w 87"/>
              <a:gd name="T33" fmla="*/ 585204116 h 105"/>
              <a:gd name="T34" fmla="*/ 918410244 w 87"/>
              <a:gd name="T35" fmla="*/ 727549164 h 105"/>
              <a:gd name="T36" fmla="*/ 974929185 w 87"/>
              <a:gd name="T37" fmla="*/ 790813941 h 105"/>
              <a:gd name="T38" fmla="*/ 833635591 w 87"/>
              <a:gd name="T39" fmla="*/ 830355482 h 105"/>
              <a:gd name="T40" fmla="*/ 791246385 w 87"/>
              <a:gd name="T41" fmla="*/ 774998450 h 105"/>
              <a:gd name="T42" fmla="*/ 565174378 w 87"/>
              <a:gd name="T43" fmla="*/ 798721687 h 105"/>
              <a:gd name="T44" fmla="*/ 339106130 w 87"/>
              <a:gd name="T45" fmla="*/ 774998450 h 105"/>
              <a:gd name="T46" fmla="*/ 282587189 w 87"/>
              <a:gd name="T47" fmla="*/ 830355482 h 105"/>
              <a:gd name="T48" fmla="*/ 141293595 w 87"/>
              <a:gd name="T49" fmla="*/ 790813941 h 105"/>
              <a:gd name="T50" fmla="*/ 211942271 w 87"/>
              <a:gd name="T51" fmla="*/ 719641418 h 105"/>
              <a:gd name="T52" fmla="*/ 84774653 w 87"/>
              <a:gd name="T53" fmla="*/ 632650591 h 105"/>
              <a:gd name="T54" fmla="*/ 0 w 87"/>
              <a:gd name="T55" fmla="*/ 632650591 h 105"/>
              <a:gd name="T56" fmla="*/ 0 w 87"/>
              <a:gd name="T57" fmla="*/ 458671749 h 105"/>
              <a:gd name="T58" fmla="*/ 98904389 w 87"/>
              <a:gd name="T59" fmla="*/ 458671749 h 105"/>
              <a:gd name="T60" fmla="*/ 240197983 w 87"/>
              <a:gd name="T61" fmla="*/ 355865430 h 105"/>
              <a:gd name="T62" fmla="*/ 226072007 w 87"/>
              <a:gd name="T63" fmla="*/ 268877415 h 105"/>
              <a:gd name="T64" fmla="*/ 480399725 w 87"/>
              <a:gd name="T65" fmla="*/ 371683734 h 105"/>
              <a:gd name="T66" fmla="*/ 522788931 w 87"/>
              <a:gd name="T67" fmla="*/ 371683734 h 105"/>
              <a:gd name="T68" fmla="*/ 480399725 w 87"/>
              <a:gd name="T69" fmla="*/ 300508398 h 105"/>
              <a:gd name="T70" fmla="*/ 565174378 w 87"/>
              <a:gd name="T71" fmla="*/ 300508398 h 105"/>
              <a:gd name="T72" fmla="*/ 579304114 w 87"/>
              <a:gd name="T73" fmla="*/ 0 h 105"/>
              <a:gd name="T74" fmla="*/ 819505855 w 87"/>
              <a:gd name="T75" fmla="*/ 134437301 h 105"/>
              <a:gd name="T76" fmla="*/ 579304114 w 87"/>
              <a:gd name="T77" fmla="*/ 260969669 h 105"/>
              <a:gd name="T78" fmla="*/ 353235866 w 87"/>
              <a:gd name="T79" fmla="*/ 134437301 h 105"/>
              <a:gd name="T80" fmla="*/ 579304114 w 87"/>
              <a:gd name="T81" fmla="*/ 0 h 1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
              <a:gd name="T124" fmla="*/ 0 h 105"/>
              <a:gd name="T125" fmla="*/ 87 w 87"/>
              <a:gd name="T126" fmla="*/ 105 h 1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 h="105">
                <a:moveTo>
                  <a:pt x="40" y="38"/>
                </a:moveTo>
                <a:cubicBezTo>
                  <a:pt x="60" y="38"/>
                  <a:pt x="76" y="51"/>
                  <a:pt x="77" y="68"/>
                </a:cubicBezTo>
                <a:cubicBezTo>
                  <a:pt x="77" y="69"/>
                  <a:pt x="77" y="69"/>
                  <a:pt x="78" y="69"/>
                </a:cubicBezTo>
                <a:cubicBezTo>
                  <a:pt x="79" y="67"/>
                  <a:pt x="80" y="66"/>
                  <a:pt x="81" y="65"/>
                </a:cubicBezTo>
                <a:cubicBezTo>
                  <a:pt x="82" y="64"/>
                  <a:pt x="83" y="64"/>
                  <a:pt x="84" y="63"/>
                </a:cubicBezTo>
                <a:cubicBezTo>
                  <a:pt x="86" y="68"/>
                  <a:pt x="86" y="68"/>
                  <a:pt x="86" y="68"/>
                </a:cubicBezTo>
                <a:cubicBezTo>
                  <a:pt x="86" y="68"/>
                  <a:pt x="85" y="69"/>
                  <a:pt x="84" y="69"/>
                </a:cubicBezTo>
                <a:cubicBezTo>
                  <a:pt x="84" y="70"/>
                  <a:pt x="83" y="70"/>
                  <a:pt x="83" y="71"/>
                </a:cubicBezTo>
                <a:cubicBezTo>
                  <a:pt x="83" y="71"/>
                  <a:pt x="83" y="71"/>
                  <a:pt x="84" y="71"/>
                </a:cubicBezTo>
                <a:cubicBezTo>
                  <a:pt x="86" y="73"/>
                  <a:pt x="87" y="75"/>
                  <a:pt x="87" y="76"/>
                </a:cubicBezTo>
                <a:cubicBezTo>
                  <a:pt x="87" y="77"/>
                  <a:pt x="86" y="78"/>
                  <a:pt x="85" y="79"/>
                </a:cubicBezTo>
                <a:cubicBezTo>
                  <a:pt x="85" y="80"/>
                  <a:pt x="84" y="80"/>
                  <a:pt x="83" y="80"/>
                </a:cubicBezTo>
                <a:cubicBezTo>
                  <a:pt x="83" y="80"/>
                  <a:pt x="83" y="80"/>
                  <a:pt x="83" y="80"/>
                </a:cubicBezTo>
                <a:cubicBezTo>
                  <a:pt x="81" y="81"/>
                  <a:pt x="79" y="80"/>
                  <a:pt x="78" y="79"/>
                </a:cubicBezTo>
                <a:cubicBezTo>
                  <a:pt x="78" y="78"/>
                  <a:pt x="77" y="78"/>
                  <a:pt x="77" y="77"/>
                </a:cubicBezTo>
                <a:cubicBezTo>
                  <a:pt x="77" y="76"/>
                  <a:pt x="76" y="75"/>
                  <a:pt x="76" y="74"/>
                </a:cubicBezTo>
                <a:cubicBezTo>
                  <a:pt x="76" y="74"/>
                  <a:pt x="76" y="74"/>
                  <a:pt x="76" y="74"/>
                </a:cubicBezTo>
                <a:cubicBezTo>
                  <a:pt x="75" y="81"/>
                  <a:pt x="71" y="88"/>
                  <a:pt x="65" y="92"/>
                </a:cubicBezTo>
                <a:cubicBezTo>
                  <a:pt x="69" y="100"/>
                  <a:pt x="69" y="100"/>
                  <a:pt x="69" y="100"/>
                </a:cubicBezTo>
                <a:cubicBezTo>
                  <a:pt x="59" y="105"/>
                  <a:pt x="59" y="105"/>
                  <a:pt x="59" y="105"/>
                </a:cubicBezTo>
                <a:cubicBezTo>
                  <a:pt x="56" y="98"/>
                  <a:pt x="56" y="98"/>
                  <a:pt x="56" y="98"/>
                </a:cubicBezTo>
                <a:cubicBezTo>
                  <a:pt x="51" y="100"/>
                  <a:pt x="46" y="101"/>
                  <a:pt x="40" y="101"/>
                </a:cubicBezTo>
                <a:cubicBezTo>
                  <a:pt x="35" y="101"/>
                  <a:pt x="29" y="100"/>
                  <a:pt x="24" y="98"/>
                </a:cubicBezTo>
                <a:cubicBezTo>
                  <a:pt x="20" y="105"/>
                  <a:pt x="20" y="105"/>
                  <a:pt x="20" y="105"/>
                </a:cubicBezTo>
                <a:cubicBezTo>
                  <a:pt x="10" y="100"/>
                  <a:pt x="10" y="100"/>
                  <a:pt x="10" y="100"/>
                </a:cubicBezTo>
                <a:cubicBezTo>
                  <a:pt x="15" y="91"/>
                  <a:pt x="15" y="91"/>
                  <a:pt x="15" y="91"/>
                </a:cubicBezTo>
                <a:cubicBezTo>
                  <a:pt x="11" y="88"/>
                  <a:pt x="8" y="84"/>
                  <a:pt x="6" y="80"/>
                </a:cubicBezTo>
                <a:cubicBezTo>
                  <a:pt x="0" y="80"/>
                  <a:pt x="0" y="80"/>
                  <a:pt x="0" y="80"/>
                </a:cubicBezTo>
                <a:cubicBezTo>
                  <a:pt x="0" y="58"/>
                  <a:pt x="0" y="58"/>
                  <a:pt x="0" y="58"/>
                </a:cubicBezTo>
                <a:cubicBezTo>
                  <a:pt x="7" y="58"/>
                  <a:pt x="7" y="58"/>
                  <a:pt x="7" y="58"/>
                </a:cubicBezTo>
                <a:cubicBezTo>
                  <a:pt x="9" y="53"/>
                  <a:pt x="13" y="48"/>
                  <a:pt x="17" y="45"/>
                </a:cubicBezTo>
                <a:cubicBezTo>
                  <a:pt x="16" y="34"/>
                  <a:pt x="16" y="34"/>
                  <a:pt x="16" y="34"/>
                </a:cubicBezTo>
                <a:cubicBezTo>
                  <a:pt x="22" y="36"/>
                  <a:pt x="32" y="40"/>
                  <a:pt x="34" y="47"/>
                </a:cubicBezTo>
                <a:cubicBezTo>
                  <a:pt x="37" y="47"/>
                  <a:pt x="37" y="47"/>
                  <a:pt x="37" y="47"/>
                </a:cubicBezTo>
                <a:cubicBezTo>
                  <a:pt x="34" y="38"/>
                  <a:pt x="34" y="38"/>
                  <a:pt x="34" y="38"/>
                </a:cubicBezTo>
                <a:cubicBezTo>
                  <a:pt x="36" y="38"/>
                  <a:pt x="38" y="38"/>
                  <a:pt x="40" y="38"/>
                </a:cubicBezTo>
                <a:close/>
                <a:moveTo>
                  <a:pt x="41" y="0"/>
                </a:moveTo>
                <a:cubicBezTo>
                  <a:pt x="50" y="0"/>
                  <a:pt x="58" y="8"/>
                  <a:pt x="58" y="17"/>
                </a:cubicBezTo>
                <a:cubicBezTo>
                  <a:pt x="58" y="26"/>
                  <a:pt x="50" y="33"/>
                  <a:pt x="41" y="33"/>
                </a:cubicBezTo>
                <a:cubicBezTo>
                  <a:pt x="32" y="33"/>
                  <a:pt x="25" y="26"/>
                  <a:pt x="25" y="17"/>
                </a:cubicBezTo>
                <a:cubicBezTo>
                  <a:pt x="25" y="8"/>
                  <a:pt x="32" y="0"/>
                  <a:pt x="41" y="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84" name="Freeform 96">
            <a:extLst>
              <a:ext uri="{FF2B5EF4-FFF2-40B4-BE49-F238E27FC236}">
                <a16:creationId xmlns:a16="http://schemas.microsoft.com/office/drawing/2014/main" id="{71891EDB-AE18-4280-9745-E05FE6E7C211}"/>
              </a:ext>
            </a:extLst>
          </p:cNvPr>
          <p:cNvSpPr>
            <a:spLocks noEditPoints="1" noChangeArrowheads="1"/>
          </p:cNvSpPr>
          <p:nvPr/>
        </p:nvSpPr>
        <p:spPr bwMode="auto">
          <a:xfrm>
            <a:off x="7527925" y="123825"/>
            <a:ext cx="336550" cy="320675"/>
          </a:xfrm>
          <a:custGeom>
            <a:avLst/>
            <a:gdLst>
              <a:gd name="T0" fmla="*/ 1020789805 w 90"/>
              <a:gd name="T1" fmla="*/ 102863539 h 114"/>
              <a:gd name="T2" fmla="*/ 1090709937 w 90"/>
              <a:gd name="T3" fmla="*/ 530146098 h 114"/>
              <a:gd name="T4" fmla="*/ 1006808022 w 90"/>
              <a:gd name="T5" fmla="*/ 356067393 h 114"/>
              <a:gd name="T6" fmla="*/ 894938802 w 90"/>
              <a:gd name="T7" fmla="*/ 174078705 h 114"/>
              <a:gd name="T8" fmla="*/ 293651093 w 90"/>
              <a:gd name="T9" fmla="*/ 174078705 h 114"/>
              <a:gd name="T10" fmla="*/ 293651093 w 90"/>
              <a:gd name="T11" fmla="*/ 506407710 h 114"/>
              <a:gd name="T12" fmla="*/ 629255014 w 90"/>
              <a:gd name="T13" fmla="*/ 577622876 h 114"/>
              <a:gd name="T14" fmla="*/ 629255014 w 90"/>
              <a:gd name="T15" fmla="*/ 680486415 h 114"/>
              <a:gd name="T16" fmla="*/ 167800091 w 90"/>
              <a:gd name="T17" fmla="*/ 577622876 h 114"/>
              <a:gd name="T18" fmla="*/ 167800091 w 90"/>
              <a:gd name="T19" fmla="*/ 102863539 h 114"/>
              <a:gd name="T20" fmla="*/ 811040627 w 90"/>
              <a:gd name="T21" fmla="*/ 371892986 h 114"/>
              <a:gd name="T22" fmla="*/ 755106017 w 90"/>
              <a:gd name="T23" fmla="*/ 593445656 h 114"/>
              <a:gd name="T24" fmla="*/ 685189624 w 90"/>
              <a:gd name="T25" fmla="*/ 633009637 h 114"/>
              <a:gd name="T26" fmla="*/ 839007932 w 90"/>
              <a:gd name="T27" fmla="*/ 902039084 h 114"/>
              <a:gd name="T28" fmla="*/ 1160626330 w 90"/>
              <a:gd name="T29" fmla="*/ 822913935 h 114"/>
              <a:gd name="T30" fmla="*/ 1230542723 w 90"/>
              <a:gd name="T31" fmla="*/ 593445656 h 114"/>
              <a:gd name="T32" fmla="*/ 1132659025 w 90"/>
              <a:gd name="T33" fmla="*/ 601358452 h 114"/>
              <a:gd name="T34" fmla="*/ 1048757110 w 90"/>
              <a:gd name="T35" fmla="*/ 577622876 h 114"/>
              <a:gd name="T36" fmla="*/ 1020789805 w 90"/>
              <a:gd name="T37" fmla="*/ 569710080 h 114"/>
              <a:gd name="T38" fmla="*/ 922906107 w 90"/>
              <a:gd name="T39" fmla="*/ 363980190 h 114"/>
              <a:gd name="T40" fmla="*/ 517385794 w 90"/>
              <a:gd name="T41" fmla="*/ 197814281 h 114"/>
              <a:gd name="T42" fmla="*/ 601287709 w 90"/>
              <a:gd name="T43" fmla="*/ 245291059 h 114"/>
              <a:gd name="T44" fmla="*/ 685189624 w 90"/>
              <a:gd name="T45" fmla="*/ 197814281 h 114"/>
              <a:gd name="T46" fmla="*/ 601287709 w 90"/>
              <a:gd name="T47" fmla="*/ 158253113 h 114"/>
              <a:gd name="T48" fmla="*/ 517385794 w 90"/>
              <a:gd name="T49" fmla="*/ 197814281 h 114"/>
              <a:gd name="T50" fmla="*/ 699171407 w 90"/>
              <a:gd name="T51" fmla="*/ 269029447 h 114"/>
              <a:gd name="T52" fmla="*/ 461454923 w 90"/>
              <a:gd name="T53" fmla="*/ 316506225 h 114"/>
              <a:gd name="T54" fmla="*/ 517385794 w 90"/>
              <a:gd name="T55" fmla="*/ 316506225 h 114"/>
              <a:gd name="T56" fmla="*/ 517385794 w 90"/>
              <a:gd name="T57" fmla="*/ 443108152 h 114"/>
              <a:gd name="T58" fmla="*/ 475436706 w 90"/>
              <a:gd name="T59" fmla="*/ 466843728 h 114"/>
              <a:gd name="T60" fmla="*/ 461454923 w 90"/>
              <a:gd name="T61" fmla="*/ 514320506 h 114"/>
              <a:gd name="T62" fmla="*/ 713156929 w 90"/>
              <a:gd name="T63" fmla="*/ 458930932 h 114"/>
              <a:gd name="T64" fmla="*/ 699171407 w 90"/>
              <a:gd name="T65" fmla="*/ 443108152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14"/>
              <a:gd name="T101" fmla="*/ 90 w 90"/>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14">
                <a:moveTo>
                  <a:pt x="42" y="0"/>
                </a:moveTo>
                <a:cubicBezTo>
                  <a:pt x="54" y="0"/>
                  <a:pt x="65" y="5"/>
                  <a:pt x="73" y="13"/>
                </a:cubicBezTo>
                <a:cubicBezTo>
                  <a:pt x="80" y="20"/>
                  <a:pt x="85" y="31"/>
                  <a:pt x="85" y="43"/>
                </a:cubicBezTo>
                <a:cubicBezTo>
                  <a:pt x="85" y="52"/>
                  <a:pt x="82" y="60"/>
                  <a:pt x="78" y="67"/>
                </a:cubicBezTo>
                <a:cubicBezTo>
                  <a:pt x="74" y="66"/>
                  <a:pt x="74" y="66"/>
                  <a:pt x="74" y="66"/>
                </a:cubicBezTo>
                <a:cubicBezTo>
                  <a:pt x="72" y="45"/>
                  <a:pt x="72" y="45"/>
                  <a:pt x="72" y="45"/>
                </a:cubicBezTo>
                <a:cubicBezTo>
                  <a:pt x="73" y="45"/>
                  <a:pt x="73" y="44"/>
                  <a:pt x="73" y="43"/>
                </a:cubicBezTo>
                <a:cubicBezTo>
                  <a:pt x="73" y="35"/>
                  <a:pt x="69" y="27"/>
                  <a:pt x="64" y="22"/>
                </a:cubicBezTo>
                <a:cubicBezTo>
                  <a:pt x="58" y="16"/>
                  <a:pt x="51" y="13"/>
                  <a:pt x="42" y="13"/>
                </a:cubicBezTo>
                <a:cubicBezTo>
                  <a:pt x="34" y="13"/>
                  <a:pt x="27" y="16"/>
                  <a:pt x="21" y="22"/>
                </a:cubicBezTo>
                <a:cubicBezTo>
                  <a:pt x="16" y="27"/>
                  <a:pt x="12" y="35"/>
                  <a:pt x="12" y="43"/>
                </a:cubicBezTo>
                <a:cubicBezTo>
                  <a:pt x="12" y="51"/>
                  <a:pt x="16" y="59"/>
                  <a:pt x="21" y="64"/>
                </a:cubicBezTo>
                <a:cubicBezTo>
                  <a:pt x="27" y="70"/>
                  <a:pt x="34" y="73"/>
                  <a:pt x="42" y="73"/>
                </a:cubicBezTo>
                <a:cubicBezTo>
                  <a:pt x="43" y="73"/>
                  <a:pt x="44" y="73"/>
                  <a:pt x="45" y="73"/>
                </a:cubicBezTo>
                <a:cubicBezTo>
                  <a:pt x="43" y="81"/>
                  <a:pt x="43" y="81"/>
                  <a:pt x="43" y="81"/>
                </a:cubicBezTo>
                <a:cubicBezTo>
                  <a:pt x="45" y="86"/>
                  <a:pt x="45" y="86"/>
                  <a:pt x="45" y="86"/>
                </a:cubicBezTo>
                <a:cubicBezTo>
                  <a:pt x="44" y="86"/>
                  <a:pt x="43" y="86"/>
                  <a:pt x="42" y="86"/>
                </a:cubicBezTo>
                <a:cubicBezTo>
                  <a:pt x="31" y="86"/>
                  <a:pt x="20" y="81"/>
                  <a:pt x="12" y="73"/>
                </a:cubicBezTo>
                <a:cubicBezTo>
                  <a:pt x="5" y="65"/>
                  <a:pt x="0" y="55"/>
                  <a:pt x="0" y="43"/>
                </a:cubicBezTo>
                <a:cubicBezTo>
                  <a:pt x="0" y="31"/>
                  <a:pt x="5" y="20"/>
                  <a:pt x="12" y="13"/>
                </a:cubicBezTo>
                <a:cubicBezTo>
                  <a:pt x="20" y="5"/>
                  <a:pt x="31" y="0"/>
                  <a:pt x="42" y="0"/>
                </a:cubicBezTo>
                <a:close/>
                <a:moveTo>
                  <a:pt x="58" y="47"/>
                </a:moveTo>
                <a:cubicBezTo>
                  <a:pt x="56" y="76"/>
                  <a:pt x="56" y="76"/>
                  <a:pt x="56" y="76"/>
                </a:cubicBezTo>
                <a:cubicBezTo>
                  <a:pt x="54" y="75"/>
                  <a:pt x="54" y="75"/>
                  <a:pt x="54" y="75"/>
                </a:cubicBezTo>
                <a:cubicBezTo>
                  <a:pt x="50" y="77"/>
                  <a:pt x="50" y="77"/>
                  <a:pt x="50" y="77"/>
                </a:cubicBezTo>
                <a:cubicBezTo>
                  <a:pt x="49" y="80"/>
                  <a:pt x="49" y="80"/>
                  <a:pt x="49" y="80"/>
                </a:cubicBezTo>
                <a:cubicBezTo>
                  <a:pt x="59" y="105"/>
                  <a:pt x="59" y="105"/>
                  <a:pt x="59" y="105"/>
                </a:cubicBezTo>
                <a:cubicBezTo>
                  <a:pt x="60" y="114"/>
                  <a:pt x="60" y="114"/>
                  <a:pt x="60" y="114"/>
                </a:cubicBezTo>
                <a:cubicBezTo>
                  <a:pt x="83" y="113"/>
                  <a:pt x="83" y="113"/>
                  <a:pt x="83" y="113"/>
                </a:cubicBezTo>
                <a:cubicBezTo>
                  <a:pt x="83" y="104"/>
                  <a:pt x="83" y="104"/>
                  <a:pt x="83" y="104"/>
                </a:cubicBezTo>
                <a:cubicBezTo>
                  <a:pt x="90" y="79"/>
                  <a:pt x="90" y="79"/>
                  <a:pt x="90" y="79"/>
                </a:cubicBezTo>
                <a:cubicBezTo>
                  <a:pt x="88" y="75"/>
                  <a:pt x="88" y="75"/>
                  <a:pt x="88" y="75"/>
                </a:cubicBezTo>
                <a:cubicBezTo>
                  <a:pt x="83" y="74"/>
                  <a:pt x="83" y="74"/>
                  <a:pt x="83" y="74"/>
                </a:cubicBezTo>
                <a:cubicBezTo>
                  <a:pt x="81" y="76"/>
                  <a:pt x="81" y="76"/>
                  <a:pt x="81" y="76"/>
                </a:cubicBezTo>
                <a:cubicBezTo>
                  <a:pt x="80" y="74"/>
                  <a:pt x="80" y="74"/>
                  <a:pt x="80" y="74"/>
                </a:cubicBezTo>
                <a:cubicBezTo>
                  <a:pt x="75" y="73"/>
                  <a:pt x="75" y="73"/>
                  <a:pt x="75" y="73"/>
                </a:cubicBezTo>
                <a:cubicBezTo>
                  <a:pt x="74" y="74"/>
                  <a:pt x="74" y="74"/>
                  <a:pt x="74" y="74"/>
                </a:cubicBezTo>
                <a:cubicBezTo>
                  <a:pt x="73" y="72"/>
                  <a:pt x="73" y="72"/>
                  <a:pt x="73" y="72"/>
                </a:cubicBezTo>
                <a:cubicBezTo>
                  <a:pt x="69" y="71"/>
                  <a:pt x="69" y="71"/>
                  <a:pt x="69" y="71"/>
                </a:cubicBezTo>
                <a:cubicBezTo>
                  <a:pt x="66" y="46"/>
                  <a:pt x="66" y="46"/>
                  <a:pt x="66" y="46"/>
                </a:cubicBezTo>
                <a:cubicBezTo>
                  <a:pt x="58" y="47"/>
                  <a:pt x="58" y="47"/>
                  <a:pt x="58" y="47"/>
                </a:cubicBezTo>
                <a:close/>
                <a:moveTo>
                  <a:pt x="37" y="25"/>
                </a:moveTo>
                <a:cubicBezTo>
                  <a:pt x="37" y="27"/>
                  <a:pt x="38" y="28"/>
                  <a:pt x="39" y="30"/>
                </a:cubicBezTo>
                <a:cubicBezTo>
                  <a:pt x="40" y="31"/>
                  <a:pt x="41" y="31"/>
                  <a:pt x="43" y="31"/>
                </a:cubicBezTo>
                <a:cubicBezTo>
                  <a:pt x="45" y="31"/>
                  <a:pt x="46" y="31"/>
                  <a:pt x="47" y="30"/>
                </a:cubicBezTo>
                <a:cubicBezTo>
                  <a:pt x="48" y="28"/>
                  <a:pt x="49" y="27"/>
                  <a:pt x="49" y="25"/>
                </a:cubicBezTo>
                <a:cubicBezTo>
                  <a:pt x="49" y="24"/>
                  <a:pt x="48" y="22"/>
                  <a:pt x="47" y="21"/>
                </a:cubicBezTo>
                <a:cubicBezTo>
                  <a:pt x="46" y="20"/>
                  <a:pt x="45" y="20"/>
                  <a:pt x="43" y="20"/>
                </a:cubicBezTo>
                <a:cubicBezTo>
                  <a:pt x="41" y="20"/>
                  <a:pt x="40" y="20"/>
                  <a:pt x="39" y="21"/>
                </a:cubicBezTo>
                <a:cubicBezTo>
                  <a:pt x="38" y="22"/>
                  <a:pt x="37" y="24"/>
                  <a:pt x="37" y="25"/>
                </a:cubicBezTo>
                <a:close/>
                <a:moveTo>
                  <a:pt x="50" y="56"/>
                </a:moveTo>
                <a:cubicBezTo>
                  <a:pt x="50" y="34"/>
                  <a:pt x="50" y="34"/>
                  <a:pt x="50" y="34"/>
                </a:cubicBezTo>
                <a:cubicBezTo>
                  <a:pt x="33" y="34"/>
                  <a:pt x="33" y="34"/>
                  <a:pt x="33" y="34"/>
                </a:cubicBezTo>
                <a:cubicBezTo>
                  <a:pt x="33" y="40"/>
                  <a:pt x="33" y="40"/>
                  <a:pt x="33" y="40"/>
                </a:cubicBezTo>
                <a:cubicBezTo>
                  <a:pt x="34" y="40"/>
                  <a:pt x="34" y="40"/>
                  <a:pt x="34" y="40"/>
                </a:cubicBezTo>
                <a:cubicBezTo>
                  <a:pt x="36" y="40"/>
                  <a:pt x="36" y="40"/>
                  <a:pt x="37" y="40"/>
                </a:cubicBezTo>
                <a:cubicBezTo>
                  <a:pt x="37" y="40"/>
                  <a:pt x="37" y="41"/>
                  <a:pt x="37" y="43"/>
                </a:cubicBezTo>
                <a:cubicBezTo>
                  <a:pt x="37" y="56"/>
                  <a:pt x="37" y="56"/>
                  <a:pt x="37" y="56"/>
                </a:cubicBezTo>
                <a:cubicBezTo>
                  <a:pt x="37" y="57"/>
                  <a:pt x="37" y="58"/>
                  <a:pt x="37" y="58"/>
                </a:cubicBezTo>
                <a:cubicBezTo>
                  <a:pt x="36" y="59"/>
                  <a:pt x="36" y="59"/>
                  <a:pt x="34" y="59"/>
                </a:cubicBezTo>
                <a:cubicBezTo>
                  <a:pt x="33" y="59"/>
                  <a:pt x="33" y="59"/>
                  <a:pt x="33" y="59"/>
                </a:cubicBezTo>
                <a:cubicBezTo>
                  <a:pt x="33" y="65"/>
                  <a:pt x="33" y="65"/>
                  <a:pt x="33" y="65"/>
                </a:cubicBezTo>
                <a:cubicBezTo>
                  <a:pt x="51" y="65"/>
                  <a:pt x="51" y="65"/>
                  <a:pt x="51" y="65"/>
                </a:cubicBezTo>
                <a:cubicBezTo>
                  <a:pt x="51" y="58"/>
                  <a:pt x="51" y="58"/>
                  <a:pt x="51" y="58"/>
                </a:cubicBezTo>
                <a:cubicBezTo>
                  <a:pt x="51" y="58"/>
                  <a:pt x="51" y="58"/>
                  <a:pt x="51" y="58"/>
                </a:cubicBezTo>
                <a:cubicBezTo>
                  <a:pt x="51" y="58"/>
                  <a:pt x="50" y="57"/>
                  <a:pt x="50" y="56"/>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85" name="Freeform 97">
            <a:extLst>
              <a:ext uri="{FF2B5EF4-FFF2-40B4-BE49-F238E27FC236}">
                <a16:creationId xmlns:a16="http://schemas.microsoft.com/office/drawing/2014/main" id="{B47A473E-4F72-42B7-911E-34275B61C363}"/>
              </a:ext>
            </a:extLst>
          </p:cNvPr>
          <p:cNvSpPr>
            <a:spLocks noEditPoints="1" noChangeArrowheads="1"/>
          </p:cNvSpPr>
          <p:nvPr/>
        </p:nvSpPr>
        <p:spPr bwMode="auto">
          <a:xfrm>
            <a:off x="4733925" y="142875"/>
            <a:ext cx="393700" cy="265113"/>
          </a:xfrm>
          <a:custGeom>
            <a:avLst/>
            <a:gdLst>
              <a:gd name="T0" fmla="*/ 731063405 w 105"/>
              <a:gd name="T1" fmla="*/ 135224552 h 94"/>
              <a:gd name="T2" fmla="*/ 632653403 w 105"/>
              <a:gd name="T3" fmla="*/ 190903923 h 94"/>
              <a:gd name="T4" fmla="*/ 731063405 w 105"/>
              <a:gd name="T5" fmla="*/ 246586114 h 94"/>
              <a:gd name="T6" fmla="*/ 829477156 w 105"/>
              <a:gd name="T7" fmla="*/ 190903923 h 94"/>
              <a:gd name="T8" fmla="*/ 731063405 w 105"/>
              <a:gd name="T9" fmla="*/ 135224552 h 94"/>
              <a:gd name="T10" fmla="*/ 154649110 w 105"/>
              <a:gd name="T11" fmla="*/ 294312095 h 94"/>
              <a:gd name="T12" fmla="*/ 70296072 w 105"/>
              <a:gd name="T13" fmla="*/ 389764056 h 94"/>
              <a:gd name="T14" fmla="*/ 0 w 105"/>
              <a:gd name="T15" fmla="*/ 477262627 h 94"/>
              <a:gd name="T16" fmla="*/ 98413751 w 105"/>
              <a:gd name="T17" fmla="*/ 477262627 h 94"/>
              <a:gd name="T18" fmla="*/ 253059111 w 105"/>
              <a:gd name="T19" fmla="*/ 636350170 h 94"/>
              <a:gd name="T20" fmla="*/ 731063405 w 105"/>
              <a:gd name="T21" fmla="*/ 747711732 h 94"/>
              <a:gd name="T22" fmla="*/ 1195010733 w 105"/>
              <a:gd name="T23" fmla="*/ 636350170 h 94"/>
              <a:gd name="T24" fmla="*/ 1279363770 w 105"/>
              <a:gd name="T25" fmla="*/ 580670799 h 94"/>
              <a:gd name="T26" fmla="*/ 1110653947 w 105"/>
              <a:gd name="T27" fmla="*/ 580670799 h 94"/>
              <a:gd name="T28" fmla="*/ 1096596982 w 105"/>
              <a:gd name="T29" fmla="*/ 588624189 h 94"/>
              <a:gd name="T30" fmla="*/ 731063405 w 105"/>
              <a:gd name="T31" fmla="*/ 676122761 h 94"/>
              <a:gd name="T32" fmla="*/ 351472863 w 105"/>
              <a:gd name="T33" fmla="*/ 588624189 h 94"/>
              <a:gd name="T34" fmla="*/ 239002147 w 105"/>
              <a:gd name="T35" fmla="*/ 477262627 h 94"/>
              <a:gd name="T36" fmla="*/ 309298219 w 105"/>
              <a:gd name="T37" fmla="*/ 477262627 h 94"/>
              <a:gd name="T38" fmla="*/ 224941432 w 105"/>
              <a:gd name="T39" fmla="*/ 389764056 h 94"/>
              <a:gd name="T40" fmla="*/ 154649110 w 105"/>
              <a:gd name="T41" fmla="*/ 294312095 h 94"/>
              <a:gd name="T42" fmla="*/ 1307481450 w 105"/>
              <a:gd name="T43" fmla="*/ 501125618 h 94"/>
              <a:gd name="T44" fmla="*/ 1237185377 w 105"/>
              <a:gd name="T45" fmla="*/ 413627046 h 94"/>
              <a:gd name="T46" fmla="*/ 1152832340 w 105"/>
              <a:gd name="T47" fmla="*/ 318175085 h 94"/>
              <a:gd name="T48" fmla="*/ 1237185377 w 105"/>
              <a:gd name="T49" fmla="*/ 318175085 h 94"/>
              <a:gd name="T50" fmla="*/ 1096596982 w 105"/>
              <a:gd name="T51" fmla="*/ 167040932 h 94"/>
              <a:gd name="T52" fmla="*/ 731063405 w 105"/>
              <a:gd name="T53" fmla="*/ 79545181 h 94"/>
              <a:gd name="T54" fmla="*/ 351472863 w 105"/>
              <a:gd name="T55" fmla="*/ 167040932 h 94"/>
              <a:gd name="T56" fmla="*/ 309298219 w 105"/>
              <a:gd name="T57" fmla="*/ 198860133 h 94"/>
              <a:gd name="T58" fmla="*/ 140588395 w 105"/>
              <a:gd name="T59" fmla="*/ 198860133 h 94"/>
              <a:gd name="T60" fmla="*/ 253059111 w 105"/>
              <a:gd name="T61" fmla="*/ 111361562 h 94"/>
              <a:gd name="T62" fmla="*/ 731063405 w 105"/>
              <a:gd name="T63" fmla="*/ 0 h 94"/>
              <a:gd name="T64" fmla="*/ 1195010733 w 105"/>
              <a:gd name="T65" fmla="*/ 111361562 h 94"/>
              <a:gd name="T66" fmla="*/ 1377773772 w 105"/>
              <a:gd name="T67" fmla="*/ 318175085 h 94"/>
              <a:gd name="T68" fmla="*/ 1476187524 w 105"/>
              <a:gd name="T69" fmla="*/ 318175085 h 94"/>
              <a:gd name="T70" fmla="*/ 1391834487 w 105"/>
              <a:gd name="T71" fmla="*/ 413627046 h 94"/>
              <a:gd name="T72" fmla="*/ 1307481450 w 105"/>
              <a:gd name="T73" fmla="*/ 501125618 h 94"/>
              <a:gd name="T74" fmla="*/ 562357330 w 105"/>
              <a:gd name="T75" fmla="*/ 397720266 h 94"/>
              <a:gd name="T76" fmla="*/ 604535724 w 105"/>
              <a:gd name="T77" fmla="*/ 262495714 h 94"/>
              <a:gd name="T78" fmla="*/ 843534121 w 105"/>
              <a:gd name="T79" fmla="*/ 262495714 h 94"/>
              <a:gd name="T80" fmla="*/ 899773229 w 105"/>
              <a:gd name="T81" fmla="*/ 405673656 h 94"/>
              <a:gd name="T82" fmla="*/ 829477156 w 105"/>
              <a:gd name="T83" fmla="*/ 429536647 h 94"/>
              <a:gd name="T84" fmla="*/ 843534121 w 105"/>
              <a:gd name="T85" fmla="*/ 620440569 h 94"/>
              <a:gd name="T86" fmla="*/ 759181084 w 105"/>
              <a:gd name="T87" fmla="*/ 620440569 h 94"/>
              <a:gd name="T88" fmla="*/ 745124119 w 105"/>
              <a:gd name="T89" fmla="*/ 453399637 h 94"/>
              <a:gd name="T90" fmla="*/ 702945726 w 105"/>
              <a:gd name="T91" fmla="*/ 453399637 h 94"/>
              <a:gd name="T92" fmla="*/ 688888761 w 105"/>
              <a:gd name="T93" fmla="*/ 620440569 h 94"/>
              <a:gd name="T94" fmla="*/ 604535724 w 105"/>
              <a:gd name="T95" fmla="*/ 620440569 h 94"/>
              <a:gd name="T96" fmla="*/ 618592689 w 105"/>
              <a:gd name="T97" fmla="*/ 429536647 h 94"/>
              <a:gd name="T98" fmla="*/ 562357330 w 105"/>
              <a:gd name="T99" fmla="*/ 397720266 h 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94"/>
              <a:gd name="T152" fmla="*/ 105 w 105"/>
              <a:gd name="T153" fmla="*/ 94 h 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94">
                <a:moveTo>
                  <a:pt x="52" y="17"/>
                </a:moveTo>
                <a:cubicBezTo>
                  <a:pt x="48" y="17"/>
                  <a:pt x="45" y="20"/>
                  <a:pt x="45" y="24"/>
                </a:cubicBezTo>
                <a:cubicBezTo>
                  <a:pt x="45" y="28"/>
                  <a:pt x="48" y="31"/>
                  <a:pt x="52" y="31"/>
                </a:cubicBezTo>
                <a:cubicBezTo>
                  <a:pt x="56" y="31"/>
                  <a:pt x="59" y="28"/>
                  <a:pt x="59" y="24"/>
                </a:cubicBezTo>
                <a:cubicBezTo>
                  <a:pt x="59" y="20"/>
                  <a:pt x="56" y="17"/>
                  <a:pt x="52" y="17"/>
                </a:cubicBezTo>
                <a:close/>
                <a:moveTo>
                  <a:pt x="11" y="37"/>
                </a:moveTo>
                <a:cubicBezTo>
                  <a:pt x="5" y="49"/>
                  <a:pt x="5" y="49"/>
                  <a:pt x="5" y="49"/>
                </a:cubicBezTo>
                <a:cubicBezTo>
                  <a:pt x="0" y="60"/>
                  <a:pt x="0" y="60"/>
                  <a:pt x="0" y="60"/>
                </a:cubicBezTo>
                <a:cubicBezTo>
                  <a:pt x="7" y="60"/>
                  <a:pt x="7" y="60"/>
                  <a:pt x="7" y="60"/>
                </a:cubicBezTo>
                <a:cubicBezTo>
                  <a:pt x="9" y="68"/>
                  <a:pt x="13" y="75"/>
                  <a:pt x="18" y="80"/>
                </a:cubicBezTo>
                <a:cubicBezTo>
                  <a:pt x="27" y="89"/>
                  <a:pt x="39" y="94"/>
                  <a:pt x="52" y="94"/>
                </a:cubicBezTo>
                <a:cubicBezTo>
                  <a:pt x="65" y="94"/>
                  <a:pt x="76" y="89"/>
                  <a:pt x="85" y="80"/>
                </a:cubicBezTo>
                <a:cubicBezTo>
                  <a:pt x="87" y="78"/>
                  <a:pt x="89" y="75"/>
                  <a:pt x="91" y="73"/>
                </a:cubicBezTo>
                <a:cubicBezTo>
                  <a:pt x="79" y="73"/>
                  <a:pt x="79" y="73"/>
                  <a:pt x="79" y="73"/>
                </a:cubicBezTo>
                <a:cubicBezTo>
                  <a:pt x="79" y="73"/>
                  <a:pt x="78" y="73"/>
                  <a:pt x="78" y="74"/>
                </a:cubicBezTo>
                <a:cubicBezTo>
                  <a:pt x="71" y="80"/>
                  <a:pt x="62" y="85"/>
                  <a:pt x="52" y="85"/>
                </a:cubicBezTo>
                <a:cubicBezTo>
                  <a:pt x="41" y="85"/>
                  <a:pt x="32" y="80"/>
                  <a:pt x="25" y="74"/>
                </a:cubicBezTo>
                <a:cubicBezTo>
                  <a:pt x="21" y="70"/>
                  <a:pt x="18" y="65"/>
                  <a:pt x="17" y="60"/>
                </a:cubicBezTo>
                <a:cubicBezTo>
                  <a:pt x="22" y="60"/>
                  <a:pt x="22" y="60"/>
                  <a:pt x="22" y="60"/>
                </a:cubicBezTo>
                <a:cubicBezTo>
                  <a:pt x="16" y="49"/>
                  <a:pt x="16" y="49"/>
                  <a:pt x="16" y="49"/>
                </a:cubicBezTo>
                <a:cubicBezTo>
                  <a:pt x="11" y="37"/>
                  <a:pt x="11" y="37"/>
                  <a:pt x="11" y="37"/>
                </a:cubicBezTo>
                <a:close/>
                <a:moveTo>
                  <a:pt x="93" y="63"/>
                </a:moveTo>
                <a:cubicBezTo>
                  <a:pt x="88" y="52"/>
                  <a:pt x="88" y="52"/>
                  <a:pt x="88" y="52"/>
                </a:cubicBezTo>
                <a:cubicBezTo>
                  <a:pt x="82" y="40"/>
                  <a:pt x="82" y="40"/>
                  <a:pt x="82" y="40"/>
                </a:cubicBezTo>
                <a:cubicBezTo>
                  <a:pt x="88" y="40"/>
                  <a:pt x="88" y="40"/>
                  <a:pt x="88" y="40"/>
                </a:cubicBezTo>
                <a:cubicBezTo>
                  <a:pt x="87" y="33"/>
                  <a:pt x="83" y="26"/>
                  <a:pt x="78" y="21"/>
                </a:cubicBezTo>
                <a:cubicBezTo>
                  <a:pt x="71" y="14"/>
                  <a:pt x="62" y="10"/>
                  <a:pt x="52" y="10"/>
                </a:cubicBezTo>
                <a:cubicBezTo>
                  <a:pt x="41" y="10"/>
                  <a:pt x="32" y="14"/>
                  <a:pt x="25" y="21"/>
                </a:cubicBezTo>
                <a:cubicBezTo>
                  <a:pt x="24" y="22"/>
                  <a:pt x="23" y="23"/>
                  <a:pt x="22" y="25"/>
                </a:cubicBezTo>
                <a:cubicBezTo>
                  <a:pt x="10" y="25"/>
                  <a:pt x="10" y="25"/>
                  <a:pt x="10" y="25"/>
                </a:cubicBezTo>
                <a:cubicBezTo>
                  <a:pt x="13" y="21"/>
                  <a:pt x="15" y="17"/>
                  <a:pt x="18" y="14"/>
                </a:cubicBezTo>
                <a:cubicBezTo>
                  <a:pt x="27" y="6"/>
                  <a:pt x="39" y="0"/>
                  <a:pt x="52" y="0"/>
                </a:cubicBezTo>
                <a:cubicBezTo>
                  <a:pt x="65" y="0"/>
                  <a:pt x="76" y="6"/>
                  <a:pt x="85" y="14"/>
                </a:cubicBezTo>
                <a:cubicBezTo>
                  <a:pt x="92" y="21"/>
                  <a:pt x="96" y="30"/>
                  <a:pt x="98" y="40"/>
                </a:cubicBezTo>
                <a:cubicBezTo>
                  <a:pt x="105" y="40"/>
                  <a:pt x="105" y="40"/>
                  <a:pt x="105" y="40"/>
                </a:cubicBezTo>
                <a:cubicBezTo>
                  <a:pt x="99" y="52"/>
                  <a:pt x="99" y="52"/>
                  <a:pt x="99" y="52"/>
                </a:cubicBezTo>
                <a:cubicBezTo>
                  <a:pt x="93" y="63"/>
                  <a:pt x="93" y="63"/>
                  <a:pt x="93" y="63"/>
                </a:cubicBezTo>
                <a:close/>
                <a:moveTo>
                  <a:pt x="40" y="50"/>
                </a:moveTo>
                <a:cubicBezTo>
                  <a:pt x="43" y="33"/>
                  <a:pt x="43" y="33"/>
                  <a:pt x="43" y="33"/>
                </a:cubicBezTo>
                <a:cubicBezTo>
                  <a:pt x="62" y="33"/>
                  <a:pt x="42" y="33"/>
                  <a:pt x="60" y="33"/>
                </a:cubicBezTo>
                <a:cubicBezTo>
                  <a:pt x="64" y="51"/>
                  <a:pt x="64" y="51"/>
                  <a:pt x="64" y="51"/>
                </a:cubicBezTo>
                <a:cubicBezTo>
                  <a:pt x="59" y="54"/>
                  <a:pt x="59" y="54"/>
                  <a:pt x="59" y="54"/>
                </a:cubicBezTo>
                <a:cubicBezTo>
                  <a:pt x="60" y="78"/>
                  <a:pt x="60" y="78"/>
                  <a:pt x="60" y="78"/>
                </a:cubicBezTo>
                <a:cubicBezTo>
                  <a:pt x="54" y="78"/>
                  <a:pt x="54" y="78"/>
                  <a:pt x="54" y="78"/>
                </a:cubicBezTo>
                <a:cubicBezTo>
                  <a:pt x="53" y="57"/>
                  <a:pt x="53" y="57"/>
                  <a:pt x="53" y="57"/>
                </a:cubicBezTo>
                <a:cubicBezTo>
                  <a:pt x="50" y="57"/>
                  <a:pt x="50" y="57"/>
                  <a:pt x="50" y="57"/>
                </a:cubicBezTo>
                <a:cubicBezTo>
                  <a:pt x="49" y="78"/>
                  <a:pt x="49" y="78"/>
                  <a:pt x="49" y="78"/>
                </a:cubicBezTo>
                <a:cubicBezTo>
                  <a:pt x="43" y="78"/>
                  <a:pt x="43" y="78"/>
                  <a:pt x="43" y="78"/>
                </a:cubicBezTo>
                <a:cubicBezTo>
                  <a:pt x="44" y="54"/>
                  <a:pt x="44" y="54"/>
                  <a:pt x="44" y="54"/>
                </a:cubicBezTo>
                <a:cubicBezTo>
                  <a:pt x="43" y="52"/>
                  <a:pt x="42" y="51"/>
                  <a:pt x="40" y="5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86" name="Freeform 98">
            <a:extLst>
              <a:ext uri="{FF2B5EF4-FFF2-40B4-BE49-F238E27FC236}">
                <a16:creationId xmlns:a16="http://schemas.microsoft.com/office/drawing/2014/main" id="{979E095F-F576-40B6-9BE9-F7D8A9EA1B17}"/>
              </a:ext>
            </a:extLst>
          </p:cNvPr>
          <p:cNvSpPr>
            <a:spLocks noEditPoints="1" noChangeArrowheads="1"/>
          </p:cNvSpPr>
          <p:nvPr/>
        </p:nvSpPr>
        <p:spPr bwMode="auto">
          <a:xfrm>
            <a:off x="8235950" y="158750"/>
            <a:ext cx="322263" cy="207963"/>
          </a:xfrm>
          <a:custGeom>
            <a:avLst/>
            <a:gdLst>
              <a:gd name="T0" fmla="*/ 0 w 86"/>
              <a:gd name="T1" fmla="*/ 134262599 h 74"/>
              <a:gd name="T2" fmla="*/ 308919063 w 86"/>
              <a:gd name="T3" fmla="*/ 134262599 h 74"/>
              <a:gd name="T4" fmla="*/ 308919063 w 86"/>
              <a:gd name="T5" fmla="*/ 94774922 h 74"/>
              <a:gd name="T6" fmla="*/ 365086507 w 86"/>
              <a:gd name="T7" fmla="*/ 31590704 h 74"/>
              <a:gd name="T8" fmla="*/ 365086507 w 86"/>
              <a:gd name="T9" fmla="*/ 31590704 h 74"/>
              <a:gd name="T10" fmla="*/ 365086507 w 86"/>
              <a:gd name="T11" fmla="*/ 31590704 h 74"/>
              <a:gd name="T12" fmla="*/ 477421393 w 86"/>
              <a:gd name="T13" fmla="*/ 0 h 74"/>
              <a:gd name="T14" fmla="*/ 730176760 w 86"/>
              <a:gd name="T15" fmla="*/ 0 h 74"/>
              <a:gd name="T16" fmla="*/ 842511647 w 86"/>
              <a:gd name="T17" fmla="*/ 31590704 h 74"/>
              <a:gd name="T18" fmla="*/ 898679090 w 86"/>
              <a:gd name="T19" fmla="*/ 94774922 h 74"/>
              <a:gd name="T20" fmla="*/ 898679090 w 86"/>
              <a:gd name="T21" fmla="*/ 134262599 h 74"/>
              <a:gd name="T22" fmla="*/ 1207598153 w 86"/>
              <a:gd name="T23" fmla="*/ 134262599 h 74"/>
              <a:gd name="T24" fmla="*/ 1207598153 w 86"/>
              <a:gd name="T25" fmla="*/ 584440667 h 74"/>
              <a:gd name="T26" fmla="*/ 0 w 86"/>
              <a:gd name="T27" fmla="*/ 584440667 h 74"/>
              <a:gd name="T28" fmla="*/ 0 w 86"/>
              <a:gd name="T29" fmla="*/ 134262599 h 74"/>
              <a:gd name="T30" fmla="*/ 210628848 w 86"/>
              <a:gd name="T31" fmla="*/ 244834278 h 74"/>
              <a:gd name="T32" fmla="*/ 210628848 w 86"/>
              <a:gd name="T33" fmla="*/ 268528008 h 74"/>
              <a:gd name="T34" fmla="*/ 996969305 w 86"/>
              <a:gd name="T35" fmla="*/ 268528008 h 74"/>
              <a:gd name="T36" fmla="*/ 996969305 w 86"/>
              <a:gd name="T37" fmla="*/ 244834278 h 74"/>
              <a:gd name="T38" fmla="*/ 210628848 w 86"/>
              <a:gd name="T39" fmla="*/ 244834278 h 74"/>
              <a:gd name="T40" fmla="*/ 210628848 w 86"/>
              <a:gd name="T41" fmla="*/ 450178068 h 74"/>
              <a:gd name="T42" fmla="*/ 210628848 w 86"/>
              <a:gd name="T43" fmla="*/ 481768772 h 74"/>
              <a:gd name="T44" fmla="*/ 996969305 w 86"/>
              <a:gd name="T45" fmla="*/ 481768772 h 74"/>
              <a:gd name="T46" fmla="*/ 996969305 w 86"/>
              <a:gd name="T47" fmla="*/ 450178068 h 74"/>
              <a:gd name="T48" fmla="*/ 210628848 w 86"/>
              <a:gd name="T49" fmla="*/ 450178068 h 74"/>
              <a:gd name="T50" fmla="*/ 210628848 w 86"/>
              <a:gd name="T51" fmla="*/ 339606389 h 74"/>
              <a:gd name="T52" fmla="*/ 210628848 w 86"/>
              <a:gd name="T53" fmla="*/ 371199903 h 74"/>
              <a:gd name="T54" fmla="*/ 996969305 w 86"/>
              <a:gd name="T55" fmla="*/ 371199903 h 74"/>
              <a:gd name="T56" fmla="*/ 996969305 w 86"/>
              <a:gd name="T57" fmla="*/ 339606389 h 74"/>
              <a:gd name="T58" fmla="*/ 210628848 w 86"/>
              <a:gd name="T59" fmla="*/ 339606389 h 74"/>
              <a:gd name="T60" fmla="*/ 421253950 w 86"/>
              <a:gd name="T61" fmla="*/ 134262599 h 74"/>
              <a:gd name="T62" fmla="*/ 786344203 w 86"/>
              <a:gd name="T63" fmla="*/ 134262599 h 74"/>
              <a:gd name="T64" fmla="*/ 786344203 w 86"/>
              <a:gd name="T65" fmla="*/ 94774922 h 74"/>
              <a:gd name="T66" fmla="*/ 772299532 w 86"/>
              <a:gd name="T67" fmla="*/ 71081191 h 74"/>
              <a:gd name="T68" fmla="*/ 730176760 w 86"/>
              <a:gd name="T69" fmla="*/ 55284434 h 74"/>
              <a:gd name="T70" fmla="*/ 477421393 w 86"/>
              <a:gd name="T71" fmla="*/ 55284434 h 74"/>
              <a:gd name="T72" fmla="*/ 435298621 w 86"/>
              <a:gd name="T73" fmla="*/ 71081191 h 74"/>
              <a:gd name="T74" fmla="*/ 435298621 w 86"/>
              <a:gd name="T75" fmla="*/ 71081191 h 74"/>
              <a:gd name="T76" fmla="*/ 421253950 w 86"/>
              <a:gd name="T77" fmla="*/ 94774922 h 74"/>
              <a:gd name="T78" fmla="*/ 421253950 w 86"/>
              <a:gd name="T79" fmla="*/ 134262599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
              <a:gd name="T121" fmla="*/ 0 h 74"/>
              <a:gd name="T122" fmla="*/ 86 w 86"/>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 h="74">
                <a:moveTo>
                  <a:pt x="0" y="17"/>
                </a:moveTo>
                <a:cubicBezTo>
                  <a:pt x="22" y="17"/>
                  <a:pt x="22" y="17"/>
                  <a:pt x="22" y="17"/>
                </a:cubicBezTo>
                <a:cubicBezTo>
                  <a:pt x="22" y="12"/>
                  <a:pt x="22" y="12"/>
                  <a:pt x="22" y="12"/>
                </a:cubicBezTo>
                <a:cubicBezTo>
                  <a:pt x="22" y="9"/>
                  <a:pt x="24" y="6"/>
                  <a:pt x="26" y="4"/>
                </a:cubicBezTo>
                <a:cubicBezTo>
                  <a:pt x="26" y="4"/>
                  <a:pt x="26" y="4"/>
                  <a:pt x="26" y="4"/>
                </a:cubicBezTo>
                <a:cubicBezTo>
                  <a:pt x="26" y="4"/>
                  <a:pt x="26" y="4"/>
                  <a:pt x="26" y="4"/>
                </a:cubicBezTo>
                <a:cubicBezTo>
                  <a:pt x="28" y="1"/>
                  <a:pt x="31" y="0"/>
                  <a:pt x="34" y="0"/>
                </a:cubicBezTo>
                <a:cubicBezTo>
                  <a:pt x="52" y="0"/>
                  <a:pt x="52" y="0"/>
                  <a:pt x="52" y="0"/>
                </a:cubicBezTo>
                <a:cubicBezTo>
                  <a:pt x="55" y="0"/>
                  <a:pt x="58" y="1"/>
                  <a:pt x="60" y="4"/>
                </a:cubicBezTo>
                <a:cubicBezTo>
                  <a:pt x="62" y="6"/>
                  <a:pt x="64" y="9"/>
                  <a:pt x="64" y="12"/>
                </a:cubicBezTo>
                <a:cubicBezTo>
                  <a:pt x="64" y="17"/>
                  <a:pt x="64" y="17"/>
                  <a:pt x="64" y="17"/>
                </a:cubicBezTo>
                <a:cubicBezTo>
                  <a:pt x="86" y="17"/>
                  <a:pt x="86" y="17"/>
                  <a:pt x="86" y="17"/>
                </a:cubicBezTo>
                <a:cubicBezTo>
                  <a:pt x="86" y="74"/>
                  <a:pt x="86" y="74"/>
                  <a:pt x="86" y="74"/>
                </a:cubicBezTo>
                <a:cubicBezTo>
                  <a:pt x="0" y="74"/>
                  <a:pt x="0" y="74"/>
                  <a:pt x="0" y="74"/>
                </a:cubicBezTo>
                <a:cubicBezTo>
                  <a:pt x="0" y="17"/>
                  <a:pt x="0" y="17"/>
                  <a:pt x="0" y="17"/>
                </a:cubicBezTo>
                <a:close/>
                <a:moveTo>
                  <a:pt x="15" y="31"/>
                </a:moveTo>
                <a:cubicBezTo>
                  <a:pt x="15" y="34"/>
                  <a:pt x="15" y="34"/>
                  <a:pt x="15" y="34"/>
                </a:cubicBezTo>
                <a:cubicBezTo>
                  <a:pt x="71" y="34"/>
                  <a:pt x="71" y="34"/>
                  <a:pt x="71" y="34"/>
                </a:cubicBezTo>
                <a:cubicBezTo>
                  <a:pt x="71" y="31"/>
                  <a:pt x="71" y="31"/>
                  <a:pt x="71" y="31"/>
                </a:cubicBezTo>
                <a:cubicBezTo>
                  <a:pt x="15" y="31"/>
                  <a:pt x="15" y="31"/>
                  <a:pt x="15" y="31"/>
                </a:cubicBezTo>
                <a:close/>
                <a:moveTo>
                  <a:pt x="15" y="57"/>
                </a:moveTo>
                <a:cubicBezTo>
                  <a:pt x="15" y="61"/>
                  <a:pt x="15" y="61"/>
                  <a:pt x="15" y="61"/>
                </a:cubicBezTo>
                <a:cubicBezTo>
                  <a:pt x="71" y="61"/>
                  <a:pt x="71" y="61"/>
                  <a:pt x="71" y="61"/>
                </a:cubicBezTo>
                <a:cubicBezTo>
                  <a:pt x="71" y="57"/>
                  <a:pt x="71" y="57"/>
                  <a:pt x="71" y="57"/>
                </a:cubicBezTo>
                <a:cubicBezTo>
                  <a:pt x="15" y="57"/>
                  <a:pt x="15" y="57"/>
                  <a:pt x="15" y="57"/>
                </a:cubicBezTo>
                <a:close/>
                <a:moveTo>
                  <a:pt x="15" y="43"/>
                </a:moveTo>
                <a:cubicBezTo>
                  <a:pt x="15" y="47"/>
                  <a:pt x="15" y="47"/>
                  <a:pt x="15" y="47"/>
                </a:cubicBezTo>
                <a:cubicBezTo>
                  <a:pt x="71" y="47"/>
                  <a:pt x="71" y="47"/>
                  <a:pt x="71" y="47"/>
                </a:cubicBezTo>
                <a:cubicBezTo>
                  <a:pt x="71" y="43"/>
                  <a:pt x="71" y="43"/>
                  <a:pt x="71" y="43"/>
                </a:cubicBezTo>
                <a:cubicBezTo>
                  <a:pt x="15" y="43"/>
                  <a:pt x="15" y="43"/>
                  <a:pt x="15" y="43"/>
                </a:cubicBezTo>
                <a:close/>
                <a:moveTo>
                  <a:pt x="30" y="17"/>
                </a:moveTo>
                <a:cubicBezTo>
                  <a:pt x="56" y="17"/>
                  <a:pt x="56" y="17"/>
                  <a:pt x="56" y="17"/>
                </a:cubicBezTo>
                <a:cubicBezTo>
                  <a:pt x="56" y="12"/>
                  <a:pt x="56" y="12"/>
                  <a:pt x="56" y="12"/>
                </a:cubicBezTo>
                <a:cubicBezTo>
                  <a:pt x="56" y="11"/>
                  <a:pt x="56" y="9"/>
                  <a:pt x="55" y="9"/>
                </a:cubicBezTo>
                <a:cubicBezTo>
                  <a:pt x="54" y="8"/>
                  <a:pt x="53" y="7"/>
                  <a:pt x="52" y="7"/>
                </a:cubicBezTo>
                <a:cubicBezTo>
                  <a:pt x="34" y="7"/>
                  <a:pt x="34" y="7"/>
                  <a:pt x="34" y="7"/>
                </a:cubicBezTo>
                <a:cubicBezTo>
                  <a:pt x="33" y="7"/>
                  <a:pt x="32" y="8"/>
                  <a:pt x="31" y="9"/>
                </a:cubicBezTo>
                <a:cubicBezTo>
                  <a:pt x="31" y="9"/>
                  <a:pt x="31" y="9"/>
                  <a:pt x="31" y="9"/>
                </a:cubicBezTo>
                <a:cubicBezTo>
                  <a:pt x="30" y="9"/>
                  <a:pt x="30" y="11"/>
                  <a:pt x="30" y="12"/>
                </a:cubicBezTo>
                <a:lnTo>
                  <a:pt x="30" y="17"/>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87" name="Freeform 99">
            <a:extLst>
              <a:ext uri="{FF2B5EF4-FFF2-40B4-BE49-F238E27FC236}">
                <a16:creationId xmlns:a16="http://schemas.microsoft.com/office/drawing/2014/main" id="{E1DB9312-8F2A-4910-B870-E56F40FDFF79}"/>
              </a:ext>
            </a:extLst>
          </p:cNvPr>
          <p:cNvSpPr>
            <a:spLocks noEditPoints="1" noChangeArrowheads="1"/>
          </p:cNvSpPr>
          <p:nvPr/>
        </p:nvSpPr>
        <p:spPr bwMode="auto">
          <a:xfrm>
            <a:off x="4054475" y="158750"/>
            <a:ext cx="333375" cy="257175"/>
          </a:xfrm>
          <a:custGeom>
            <a:avLst/>
            <a:gdLst>
              <a:gd name="T0" fmla="*/ 491083850 w 89"/>
              <a:gd name="T1" fmla="*/ 85955153 h 92"/>
              <a:gd name="T2" fmla="*/ 785731163 w 89"/>
              <a:gd name="T3" fmla="*/ 85955153 h 92"/>
              <a:gd name="T4" fmla="*/ 982163954 w 89"/>
              <a:gd name="T5" fmla="*/ 78142065 h 92"/>
              <a:gd name="T6" fmla="*/ 982163954 w 89"/>
              <a:gd name="T7" fmla="*/ 210981338 h 92"/>
              <a:gd name="T8" fmla="*/ 982163954 w 89"/>
              <a:gd name="T9" fmla="*/ 78142065 h 92"/>
              <a:gd name="T10" fmla="*/ 420929014 w 89"/>
              <a:gd name="T11" fmla="*/ 429778560 h 92"/>
              <a:gd name="T12" fmla="*/ 448988701 w 89"/>
              <a:gd name="T13" fmla="*/ 664201959 h 92"/>
              <a:gd name="T14" fmla="*/ 308679029 w 89"/>
              <a:gd name="T15" fmla="*/ 461033709 h 92"/>
              <a:gd name="T16" fmla="*/ 238524194 w 89"/>
              <a:gd name="T17" fmla="*/ 664201959 h 92"/>
              <a:gd name="T18" fmla="*/ 154341388 w 89"/>
              <a:gd name="T19" fmla="*/ 429778560 h 92"/>
              <a:gd name="T20" fmla="*/ 56123119 w 89"/>
              <a:gd name="T21" fmla="*/ 414149588 h 92"/>
              <a:gd name="T22" fmla="*/ 140309671 w 89"/>
              <a:gd name="T23" fmla="*/ 218797222 h 92"/>
              <a:gd name="T24" fmla="*/ 294651059 w 89"/>
              <a:gd name="T25" fmla="*/ 273494431 h 92"/>
              <a:gd name="T26" fmla="*/ 434956985 w 89"/>
              <a:gd name="T27" fmla="*/ 218797222 h 92"/>
              <a:gd name="T28" fmla="*/ 617361805 w 89"/>
              <a:gd name="T29" fmla="*/ 187539278 h 92"/>
              <a:gd name="T30" fmla="*/ 617361805 w 89"/>
              <a:gd name="T31" fmla="*/ 210981338 h 92"/>
              <a:gd name="T32" fmla="*/ 631389775 w 89"/>
              <a:gd name="T33" fmla="*/ 375078556 h 92"/>
              <a:gd name="T34" fmla="*/ 631389775 w 89"/>
              <a:gd name="T35" fmla="*/ 375078556 h 92"/>
              <a:gd name="T36" fmla="*/ 631389775 w 89"/>
              <a:gd name="T37" fmla="*/ 375078556 h 92"/>
              <a:gd name="T38" fmla="*/ 659453208 w 89"/>
              <a:gd name="T39" fmla="*/ 210981338 h 92"/>
              <a:gd name="T40" fmla="*/ 659453208 w 89"/>
              <a:gd name="T41" fmla="*/ 187539278 h 92"/>
              <a:gd name="T42" fmla="*/ 827822566 w 89"/>
              <a:gd name="T43" fmla="*/ 218797222 h 92"/>
              <a:gd name="T44" fmla="*/ 982163954 w 89"/>
              <a:gd name="T45" fmla="*/ 273494431 h 92"/>
              <a:gd name="T46" fmla="*/ 1122473625 w 89"/>
              <a:gd name="T47" fmla="*/ 218797222 h 92"/>
              <a:gd name="T48" fmla="*/ 1192628461 w 89"/>
              <a:gd name="T49" fmla="*/ 398520616 h 92"/>
              <a:gd name="T50" fmla="*/ 1108441909 w 89"/>
              <a:gd name="T51" fmla="*/ 429778560 h 92"/>
              <a:gd name="T52" fmla="*/ 1122473625 w 89"/>
              <a:gd name="T53" fmla="*/ 664201959 h 92"/>
              <a:gd name="T54" fmla="*/ 996195670 w 89"/>
              <a:gd name="T55" fmla="*/ 461033709 h 92"/>
              <a:gd name="T56" fmla="*/ 926040834 w 89"/>
              <a:gd name="T57" fmla="*/ 664201959 h 92"/>
              <a:gd name="T58" fmla="*/ 841854282 w 89"/>
              <a:gd name="T59" fmla="*/ 429778560 h 92"/>
              <a:gd name="T60" fmla="*/ 799762879 w 89"/>
              <a:gd name="T61" fmla="*/ 429778560 h 92"/>
              <a:gd name="T62" fmla="*/ 687516640 w 89"/>
              <a:gd name="T63" fmla="*/ 718901963 h 92"/>
              <a:gd name="T64" fmla="*/ 603330088 w 89"/>
              <a:gd name="T65" fmla="*/ 476662681 h 92"/>
              <a:gd name="T66" fmla="*/ 448988701 w 89"/>
              <a:gd name="T67" fmla="*/ 718901963 h 92"/>
              <a:gd name="T68" fmla="*/ 420929014 w 89"/>
              <a:gd name="T69" fmla="*/ 406336500 h 92"/>
              <a:gd name="T70" fmla="*/ 182401074 w 89"/>
              <a:gd name="T71" fmla="*/ 140655157 h 92"/>
              <a:gd name="T72" fmla="*/ 406897298 w 89"/>
              <a:gd name="T73" fmla="*/ 140655157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92"/>
              <a:gd name="T113" fmla="*/ 89 w 89"/>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88" name="Freeform 100">
            <a:extLst>
              <a:ext uri="{FF2B5EF4-FFF2-40B4-BE49-F238E27FC236}">
                <a16:creationId xmlns:a16="http://schemas.microsoft.com/office/drawing/2014/main" id="{B0F11516-2276-476D-AED3-C4731F40E651}"/>
              </a:ext>
            </a:extLst>
          </p:cNvPr>
          <p:cNvSpPr>
            <a:spLocks noEditPoints="1" noChangeArrowheads="1"/>
          </p:cNvSpPr>
          <p:nvPr/>
        </p:nvSpPr>
        <p:spPr bwMode="auto">
          <a:xfrm>
            <a:off x="6829425" y="127000"/>
            <a:ext cx="390525" cy="301625"/>
          </a:xfrm>
          <a:custGeom>
            <a:avLst/>
            <a:gdLst>
              <a:gd name="T0" fmla="*/ 705017787 w 104"/>
              <a:gd name="T1" fmla="*/ 206604668 h 107"/>
              <a:gd name="T2" fmla="*/ 70501028 w 104"/>
              <a:gd name="T3" fmla="*/ 405262786 h 107"/>
              <a:gd name="T4" fmla="*/ 944725036 w 104"/>
              <a:gd name="T5" fmla="*/ 739009439 h 107"/>
              <a:gd name="T6" fmla="*/ 1438239739 w 104"/>
              <a:gd name="T7" fmla="*/ 850258324 h 107"/>
              <a:gd name="T8" fmla="*/ 944725036 w 104"/>
              <a:gd name="T9" fmla="*/ 739009439 h 107"/>
              <a:gd name="T10" fmla="*/ 1142131668 w 104"/>
              <a:gd name="T11" fmla="*/ 659546756 h 107"/>
              <a:gd name="T12" fmla="*/ 1198532490 w 104"/>
              <a:gd name="T13" fmla="*/ 723116339 h 107"/>
              <a:gd name="T14" fmla="*/ 1240833107 w 104"/>
              <a:gd name="T15" fmla="*/ 659546756 h 107"/>
              <a:gd name="T16" fmla="*/ 1142131668 w 104"/>
              <a:gd name="T17" fmla="*/ 595974354 h 107"/>
              <a:gd name="T18" fmla="*/ 775522569 w 104"/>
              <a:gd name="T19" fmla="*/ 580084072 h 107"/>
              <a:gd name="T20" fmla="*/ 0 w 104"/>
              <a:gd name="T21" fmla="*/ 850258324 h 107"/>
              <a:gd name="T22" fmla="*/ 1170332079 w 104"/>
              <a:gd name="T23" fmla="*/ 381423136 h 107"/>
              <a:gd name="T24" fmla="*/ 1170332079 w 104"/>
              <a:gd name="T25" fmla="*/ 572137522 h 107"/>
              <a:gd name="T26" fmla="*/ 1170332079 w 104"/>
              <a:gd name="T27" fmla="*/ 381423136 h 107"/>
              <a:gd name="T28" fmla="*/ 831923391 w 104"/>
              <a:gd name="T29" fmla="*/ 365532854 h 107"/>
              <a:gd name="T30" fmla="*/ 958825241 w 104"/>
              <a:gd name="T31" fmla="*/ 381423136 h 107"/>
              <a:gd name="T32" fmla="*/ 888324213 w 104"/>
              <a:gd name="T33" fmla="*/ 325800103 h 107"/>
              <a:gd name="T34" fmla="*/ 733221953 w 104"/>
              <a:gd name="T35" fmla="*/ 333746653 h 107"/>
              <a:gd name="T36" fmla="*/ 521715115 w 104"/>
              <a:gd name="T37" fmla="*/ 158928186 h 107"/>
              <a:gd name="T38" fmla="*/ 465314293 w 104"/>
              <a:gd name="T39" fmla="*/ 0 h 107"/>
              <a:gd name="T40" fmla="*/ 592216142 w 104"/>
              <a:gd name="T41" fmla="*/ 7946550 h 107"/>
              <a:gd name="T42" fmla="*/ 606316348 w 104"/>
              <a:gd name="T43" fmla="*/ 71516133 h 107"/>
              <a:gd name="T44" fmla="*/ 521715115 w 104"/>
              <a:gd name="T45" fmla="*/ 103302334 h 107"/>
              <a:gd name="T46" fmla="*/ 549915526 w 104"/>
              <a:gd name="T47" fmla="*/ 31786201 h 107"/>
              <a:gd name="T48" fmla="*/ 521715115 w 104"/>
              <a:gd name="T49" fmla="*/ 79462683 h 107"/>
              <a:gd name="T50" fmla="*/ 676817375 w 104"/>
              <a:gd name="T51" fmla="*/ 158928186 h 107"/>
              <a:gd name="T52" fmla="*/ 620416553 w 104"/>
              <a:gd name="T53" fmla="*/ 0 h 107"/>
              <a:gd name="T54" fmla="*/ 676817375 w 104"/>
              <a:gd name="T55" fmla="*/ 158928186 h 107"/>
              <a:gd name="T56" fmla="*/ 775522569 w 104"/>
              <a:gd name="T57" fmla="*/ 158928186 h 107"/>
              <a:gd name="T58" fmla="*/ 733221953 w 104"/>
              <a:gd name="T59" fmla="*/ 166871917 h 107"/>
              <a:gd name="T60" fmla="*/ 690917581 w 104"/>
              <a:gd name="T61" fmla="*/ 119195435 h 107"/>
              <a:gd name="T62" fmla="*/ 747322158 w 104"/>
              <a:gd name="T63" fmla="*/ 87409234 h 107"/>
              <a:gd name="T64" fmla="*/ 761422364 w 104"/>
              <a:gd name="T65" fmla="*/ 55623033 h 107"/>
              <a:gd name="T66" fmla="*/ 747322158 w 104"/>
              <a:gd name="T67" fmla="*/ 63569583 h 107"/>
              <a:gd name="T68" fmla="*/ 747322158 w 104"/>
              <a:gd name="T69" fmla="*/ 79462683 h 107"/>
              <a:gd name="T70" fmla="*/ 690917581 w 104"/>
              <a:gd name="T71" fmla="*/ 55623033 h 107"/>
              <a:gd name="T72" fmla="*/ 831923391 w 104"/>
              <a:gd name="T73" fmla="*/ 55623033 h 107"/>
              <a:gd name="T74" fmla="*/ 761422364 w 104"/>
              <a:gd name="T75" fmla="*/ 135088535 h 107"/>
              <a:gd name="T76" fmla="*/ 747322158 w 104"/>
              <a:gd name="T77" fmla="*/ 111248884 h 107"/>
              <a:gd name="T78" fmla="*/ 761422364 w 104"/>
              <a:gd name="T79" fmla="*/ 143035085 h 107"/>
              <a:gd name="T80" fmla="*/ 972925447 w 104"/>
              <a:gd name="T81" fmla="*/ 158928186 h 107"/>
              <a:gd name="T82" fmla="*/ 916524625 w 104"/>
              <a:gd name="T83" fmla="*/ 55623033 h 107"/>
              <a:gd name="T84" fmla="*/ 902424419 w 104"/>
              <a:gd name="T85" fmla="*/ 55623033 h 107"/>
              <a:gd name="T86" fmla="*/ 831923391 w 104"/>
              <a:gd name="T87" fmla="*/ 158928186 h 107"/>
              <a:gd name="T88" fmla="*/ 902424419 w 104"/>
              <a:gd name="T89" fmla="*/ 31786201 h 107"/>
              <a:gd name="T90" fmla="*/ 930624830 w 104"/>
              <a:gd name="T91" fmla="*/ 31786201 h 107"/>
              <a:gd name="T92" fmla="*/ 972925447 w 104"/>
              <a:gd name="T93" fmla="*/ 47679301 h 107"/>
              <a:gd name="T94" fmla="*/ 338408688 w 104"/>
              <a:gd name="T95" fmla="*/ 437048987 h 107"/>
              <a:gd name="T96" fmla="*/ 296108071 w 104"/>
              <a:gd name="T97" fmla="*/ 500618570 h 107"/>
              <a:gd name="T98" fmla="*/ 479414498 w 104"/>
              <a:gd name="T99" fmla="*/ 500618570 h 107"/>
              <a:gd name="T100" fmla="*/ 437110126 w 104"/>
              <a:gd name="T101" fmla="*/ 437048987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
              <a:gd name="T154" fmla="*/ 0 h 107"/>
              <a:gd name="T155" fmla="*/ 104 w 104"/>
              <a:gd name="T156" fmla="*/ 107 h 1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 h="107">
                <a:moveTo>
                  <a:pt x="5" y="26"/>
                </a:moveTo>
                <a:cubicBezTo>
                  <a:pt x="50" y="26"/>
                  <a:pt x="50" y="26"/>
                  <a:pt x="50" y="26"/>
                </a:cubicBezTo>
                <a:cubicBezTo>
                  <a:pt x="50" y="51"/>
                  <a:pt x="50" y="51"/>
                  <a:pt x="50" y="51"/>
                </a:cubicBezTo>
                <a:cubicBezTo>
                  <a:pt x="5" y="51"/>
                  <a:pt x="5" y="51"/>
                  <a:pt x="5" y="51"/>
                </a:cubicBezTo>
                <a:cubicBezTo>
                  <a:pt x="5" y="26"/>
                  <a:pt x="5" y="26"/>
                  <a:pt x="5" y="26"/>
                </a:cubicBezTo>
                <a:close/>
                <a:moveTo>
                  <a:pt x="67" y="93"/>
                </a:moveTo>
                <a:cubicBezTo>
                  <a:pt x="102" y="93"/>
                  <a:pt x="102" y="93"/>
                  <a:pt x="102" y="93"/>
                </a:cubicBezTo>
                <a:cubicBezTo>
                  <a:pt x="102" y="107"/>
                  <a:pt x="102" y="107"/>
                  <a:pt x="102" y="107"/>
                </a:cubicBezTo>
                <a:cubicBezTo>
                  <a:pt x="67" y="107"/>
                  <a:pt x="67" y="107"/>
                  <a:pt x="67" y="107"/>
                </a:cubicBezTo>
                <a:cubicBezTo>
                  <a:pt x="67" y="93"/>
                  <a:pt x="67" y="93"/>
                  <a:pt x="67" y="93"/>
                </a:cubicBezTo>
                <a:close/>
                <a:moveTo>
                  <a:pt x="81" y="75"/>
                </a:moveTo>
                <a:cubicBezTo>
                  <a:pt x="81" y="83"/>
                  <a:pt x="81" y="83"/>
                  <a:pt x="81" y="83"/>
                </a:cubicBezTo>
                <a:cubicBezTo>
                  <a:pt x="78" y="83"/>
                  <a:pt x="78" y="83"/>
                  <a:pt x="78" y="83"/>
                </a:cubicBezTo>
                <a:cubicBezTo>
                  <a:pt x="85" y="91"/>
                  <a:pt x="85" y="91"/>
                  <a:pt x="85" y="91"/>
                </a:cubicBezTo>
                <a:cubicBezTo>
                  <a:pt x="91" y="83"/>
                  <a:pt x="91" y="83"/>
                  <a:pt x="91" y="83"/>
                </a:cubicBezTo>
                <a:cubicBezTo>
                  <a:pt x="88" y="83"/>
                  <a:pt x="88" y="83"/>
                  <a:pt x="88" y="83"/>
                </a:cubicBezTo>
                <a:cubicBezTo>
                  <a:pt x="88" y="75"/>
                  <a:pt x="88" y="75"/>
                  <a:pt x="88" y="75"/>
                </a:cubicBezTo>
                <a:cubicBezTo>
                  <a:pt x="81" y="75"/>
                  <a:pt x="81" y="75"/>
                  <a:pt x="81" y="75"/>
                </a:cubicBezTo>
                <a:close/>
                <a:moveTo>
                  <a:pt x="0" y="73"/>
                </a:moveTo>
                <a:cubicBezTo>
                  <a:pt x="55" y="73"/>
                  <a:pt x="55" y="73"/>
                  <a:pt x="55" y="73"/>
                </a:cubicBezTo>
                <a:cubicBezTo>
                  <a:pt x="55" y="107"/>
                  <a:pt x="55" y="107"/>
                  <a:pt x="55" y="107"/>
                </a:cubicBezTo>
                <a:cubicBezTo>
                  <a:pt x="0" y="107"/>
                  <a:pt x="0" y="107"/>
                  <a:pt x="0" y="107"/>
                </a:cubicBezTo>
                <a:cubicBezTo>
                  <a:pt x="0" y="73"/>
                  <a:pt x="0" y="73"/>
                  <a:pt x="0" y="73"/>
                </a:cubicBezTo>
                <a:close/>
                <a:moveTo>
                  <a:pt x="83" y="48"/>
                </a:moveTo>
                <a:cubicBezTo>
                  <a:pt x="94" y="48"/>
                  <a:pt x="104" y="54"/>
                  <a:pt x="104" y="60"/>
                </a:cubicBezTo>
                <a:cubicBezTo>
                  <a:pt x="104" y="67"/>
                  <a:pt x="94" y="72"/>
                  <a:pt x="83" y="72"/>
                </a:cubicBezTo>
                <a:cubicBezTo>
                  <a:pt x="71" y="72"/>
                  <a:pt x="62" y="67"/>
                  <a:pt x="62" y="60"/>
                </a:cubicBezTo>
                <a:cubicBezTo>
                  <a:pt x="62" y="54"/>
                  <a:pt x="71" y="48"/>
                  <a:pt x="83" y="48"/>
                </a:cubicBezTo>
                <a:close/>
                <a:moveTo>
                  <a:pt x="52" y="42"/>
                </a:moveTo>
                <a:cubicBezTo>
                  <a:pt x="59" y="46"/>
                  <a:pt x="59" y="46"/>
                  <a:pt x="59" y="46"/>
                </a:cubicBezTo>
                <a:cubicBezTo>
                  <a:pt x="57" y="49"/>
                  <a:pt x="57" y="49"/>
                  <a:pt x="57" y="49"/>
                </a:cubicBezTo>
                <a:cubicBezTo>
                  <a:pt x="68" y="48"/>
                  <a:pt x="68" y="48"/>
                  <a:pt x="68" y="48"/>
                </a:cubicBezTo>
                <a:cubicBezTo>
                  <a:pt x="65" y="38"/>
                  <a:pt x="65" y="38"/>
                  <a:pt x="65" y="38"/>
                </a:cubicBezTo>
                <a:cubicBezTo>
                  <a:pt x="63" y="41"/>
                  <a:pt x="63" y="41"/>
                  <a:pt x="63" y="41"/>
                </a:cubicBezTo>
                <a:cubicBezTo>
                  <a:pt x="56" y="36"/>
                  <a:pt x="56" y="36"/>
                  <a:pt x="56" y="36"/>
                </a:cubicBezTo>
                <a:cubicBezTo>
                  <a:pt x="52" y="42"/>
                  <a:pt x="52" y="42"/>
                  <a:pt x="52" y="42"/>
                </a:cubicBezTo>
                <a:close/>
                <a:moveTo>
                  <a:pt x="37" y="13"/>
                </a:moveTo>
                <a:cubicBezTo>
                  <a:pt x="37" y="20"/>
                  <a:pt x="37" y="20"/>
                  <a:pt x="37" y="20"/>
                </a:cubicBezTo>
                <a:cubicBezTo>
                  <a:pt x="33" y="20"/>
                  <a:pt x="33" y="20"/>
                  <a:pt x="33" y="20"/>
                </a:cubicBezTo>
                <a:cubicBezTo>
                  <a:pt x="33" y="0"/>
                  <a:pt x="33" y="0"/>
                  <a:pt x="33" y="0"/>
                </a:cubicBezTo>
                <a:cubicBezTo>
                  <a:pt x="38" y="0"/>
                  <a:pt x="38" y="0"/>
                  <a:pt x="38" y="0"/>
                </a:cubicBezTo>
                <a:cubicBezTo>
                  <a:pt x="39" y="0"/>
                  <a:pt x="41" y="0"/>
                  <a:pt x="42" y="1"/>
                </a:cubicBezTo>
                <a:cubicBezTo>
                  <a:pt x="43" y="1"/>
                  <a:pt x="43" y="2"/>
                  <a:pt x="43" y="3"/>
                </a:cubicBezTo>
                <a:cubicBezTo>
                  <a:pt x="43" y="9"/>
                  <a:pt x="43" y="9"/>
                  <a:pt x="43" y="9"/>
                </a:cubicBezTo>
                <a:cubicBezTo>
                  <a:pt x="43" y="10"/>
                  <a:pt x="43" y="11"/>
                  <a:pt x="42" y="12"/>
                </a:cubicBezTo>
                <a:cubicBezTo>
                  <a:pt x="41" y="13"/>
                  <a:pt x="40" y="13"/>
                  <a:pt x="37" y="13"/>
                </a:cubicBezTo>
                <a:close/>
                <a:moveTo>
                  <a:pt x="39" y="9"/>
                </a:moveTo>
                <a:cubicBezTo>
                  <a:pt x="39" y="4"/>
                  <a:pt x="39" y="4"/>
                  <a:pt x="39" y="4"/>
                </a:cubicBezTo>
                <a:cubicBezTo>
                  <a:pt x="39" y="3"/>
                  <a:pt x="38" y="3"/>
                  <a:pt x="37" y="3"/>
                </a:cubicBezTo>
                <a:cubicBezTo>
                  <a:pt x="37" y="10"/>
                  <a:pt x="37" y="10"/>
                  <a:pt x="37" y="10"/>
                </a:cubicBezTo>
                <a:cubicBezTo>
                  <a:pt x="38" y="10"/>
                  <a:pt x="39" y="9"/>
                  <a:pt x="39" y="9"/>
                </a:cubicBezTo>
                <a:close/>
                <a:moveTo>
                  <a:pt x="48" y="20"/>
                </a:moveTo>
                <a:cubicBezTo>
                  <a:pt x="44" y="20"/>
                  <a:pt x="44" y="20"/>
                  <a:pt x="44" y="20"/>
                </a:cubicBezTo>
                <a:cubicBezTo>
                  <a:pt x="44" y="0"/>
                  <a:pt x="44" y="0"/>
                  <a:pt x="44" y="0"/>
                </a:cubicBezTo>
                <a:cubicBezTo>
                  <a:pt x="48" y="0"/>
                  <a:pt x="48" y="0"/>
                  <a:pt x="48" y="0"/>
                </a:cubicBezTo>
                <a:cubicBezTo>
                  <a:pt x="48" y="20"/>
                  <a:pt x="48" y="20"/>
                  <a:pt x="48" y="20"/>
                </a:cubicBezTo>
                <a:close/>
                <a:moveTo>
                  <a:pt x="59" y="20"/>
                </a:moveTo>
                <a:cubicBezTo>
                  <a:pt x="55" y="20"/>
                  <a:pt x="55" y="20"/>
                  <a:pt x="55" y="20"/>
                </a:cubicBezTo>
                <a:cubicBezTo>
                  <a:pt x="55" y="20"/>
                  <a:pt x="55" y="20"/>
                  <a:pt x="55" y="20"/>
                </a:cubicBezTo>
                <a:cubicBezTo>
                  <a:pt x="55" y="20"/>
                  <a:pt x="54" y="21"/>
                  <a:pt x="52" y="21"/>
                </a:cubicBezTo>
                <a:cubicBezTo>
                  <a:pt x="50" y="21"/>
                  <a:pt x="49" y="20"/>
                  <a:pt x="49" y="18"/>
                </a:cubicBezTo>
                <a:cubicBezTo>
                  <a:pt x="49" y="15"/>
                  <a:pt x="49" y="15"/>
                  <a:pt x="49" y="15"/>
                </a:cubicBezTo>
                <a:cubicBezTo>
                  <a:pt x="49" y="14"/>
                  <a:pt x="49" y="13"/>
                  <a:pt x="50" y="13"/>
                </a:cubicBezTo>
                <a:cubicBezTo>
                  <a:pt x="50" y="12"/>
                  <a:pt x="51" y="11"/>
                  <a:pt x="53" y="11"/>
                </a:cubicBezTo>
                <a:cubicBezTo>
                  <a:pt x="54" y="10"/>
                  <a:pt x="54" y="10"/>
                  <a:pt x="54" y="9"/>
                </a:cubicBezTo>
                <a:cubicBezTo>
                  <a:pt x="54" y="7"/>
                  <a:pt x="54" y="7"/>
                  <a:pt x="54" y="7"/>
                </a:cubicBezTo>
                <a:cubicBezTo>
                  <a:pt x="54" y="6"/>
                  <a:pt x="54" y="6"/>
                  <a:pt x="54" y="6"/>
                </a:cubicBezTo>
                <a:cubicBezTo>
                  <a:pt x="53" y="6"/>
                  <a:pt x="53" y="7"/>
                  <a:pt x="53" y="8"/>
                </a:cubicBezTo>
                <a:cubicBezTo>
                  <a:pt x="53" y="8"/>
                  <a:pt x="53" y="9"/>
                  <a:pt x="53" y="9"/>
                </a:cubicBezTo>
                <a:cubicBezTo>
                  <a:pt x="53" y="10"/>
                  <a:pt x="53" y="10"/>
                  <a:pt x="53" y="10"/>
                </a:cubicBezTo>
                <a:cubicBezTo>
                  <a:pt x="49" y="10"/>
                  <a:pt x="49" y="10"/>
                  <a:pt x="49" y="10"/>
                </a:cubicBezTo>
                <a:cubicBezTo>
                  <a:pt x="49" y="7"/>
                  <a:pt x="49" y="7"/>
                  <a:pt x="49" y="7"/>
                </a:cubicBezTo>
                <a:cubicBezTo>
                  <a:pt x="49" y="5"/>
                  <a:pt x="51" y="4"/>
                  <a:pt x="54" y="4"/>
                </a:cubicBezTo>
                <a:cubicBezTo>
                  <a:pt x="57" y="4"/>
                  <a:pt x="59" y="5"/>
                  <a:pt x="59" y="7"/>
                </a:cubicBezTo>
                <a:cubicBezTo>
                  <a:pt x="59" y="20"/>
                  <a:pt x="59" y="20"/>
                  <a:pt x="59" y="20"/>
                </a:cubicBezTo>
                <a:close/>
                <a:moveTo>
                  <a:pt x="54" y="17"/>
                </a:moveTo>
                <a:cubicBezTo>
                  <a:pt x="54" y="13"/>
                  <a:pt x="54" y="13"/>
                  <a:pt x="54" y="13"/>
                </a:cubicBezTo>
                <a:cubicBezTo>
                  <a:pt x="54" y="13"/>
                  <a:pt x="53" y="14"/>
                  <a:pt x="53" y="14"/>
                </a:cubicBezTo>
                <a:cubicBezTo>
                  <a:pt x="53" y="17"/>
                  <a:pt x="53" y="17"/>
                  <a:pt x="53" y="17"/>
                </a:cubicBezTo>
                <a:cubicBezTo>
                  <a:pt x="53" y="18"/>
                  <a:pt x="53" y="18"/>
                  <a:pt x="54" y="18"/>
                </a:cubicBezTo>
                <a:cubicBezTo>
                  <a:pt x="54" y="18"/>
                  <a:pt x="54" y="18"/>
                  <a:pt x="54" y="17"/>
                </a:cubicBezTo>
                <a:close/>
                <a:moveTo>
                  <a:pt x="69" y="20"/>
                </a:moveTo>
                <a:cubicBezTo>
                  <a:pt x="65" y="20"/>
                  <a:pt x="65" y="20"/>
                  <a:pt x="65" y="20"/>
                </a:cubicBezTo>
                <a:cubicBezTo>
                  <a:pt x="65" y="7"/>
                  <a:pt x="65" y="7"/>
                  <a:pt x="65" y="7"/>
                </a:cubicBezTo>
                <a:cubicBezTo>
                  <a:pt x="65" y="6"/>
                  <a:pt x="65" y="6"/>
                  <a:pt x="64" y="6"/>
                </a:cubicBezTo>
                <a:cubicBezTo>
                  <a:pt x="64" y="6"/>
                  <a:pt x="64" y="6"/>
                  <a:pt x="64" y="7"/>
                </a:cubicBezTo>
                <a:cubicBezTo>
                  <a:pt x="64" y="20"/>
                  <a:pt x="64" y="20"/>
                  <a:pt x="64" y="20"/>
                </a:cubicBezTo>
                <a:cubicBezTo>
                  <a:pt x="59" y="20"/>
                  <a:pt x="59" y="20"/>
                  <a:pt x="59" y="20"/>
                </a:cubicBezTo>
                <a:cubicBezTo>
                  <a:pt x="59" y="4"/>
                  <a:pt x="59" y="4"/>
                  <a:pt x="59" y="4"/>
                </a:cubicBezTo>
                <a:cubicBezTo>
                  <a:pt x="64" y="4"/>
                  <a:pt x="64" y="4"/>
                  <a:pt x="64" y="4"/>
                </a:cubicBezTo>
                <a:cubicBezTo>
                  <a:pt x="64" y="4"/>
                  <a:pt x="64" y="4"/>
                  <a:pt x="64" y="4"/>
                </a:cubicBezTo>
                <a:cubicBezTo>
                  <a:pt x="64" y="4"/>
                  <a:pt x="65" y="4"/>
                  <a:pt x="66" y="4"/>
                </a:cubicBezTo>
                <a:cubicBezTo>
                  <a:pt x="67" y="4"/>
                  <a:pt x="67" y="4"/>
                  <a:pt x="68" y="4"/>
                </a:cubicBezTo>
                <a:cubicBezTo>
                  <a:pt x="69" y="5"/>
                  <a:pt x="69" y="5"/>
                  <a:pt x="69" y="6"/>
                </a:cubicBezTo>
                <a:cubicBezTo>
                  <a:pt x="69" y="20"/>
                  <a:pt x="69" y="20"/>
                  <a:pt x="69" y="20"/>
                </a:cubicBezTo>
                <a:close/>
                <a:moveTo>
                  <a:pt x="24" y="55"/>
                </a:moveTo>
                <a:cubicBezTo>
                  <a:pt x="24" y="63"/>
                  <a:pt x="24" y="63"/>
                  <a:pt x="24" y="63"/>
                </a:cubicBezTo>
                <a:cubicBezTo>
                  <a:pt x="21" y="63"/>
                  <a:pt x="21" y="63"/>
                  <a:pt x="21" y="63"/>
                </a:cubicBezTo>
                <a:cubicBezTo>
                  <a:pt x="28" y="71"/>
                  <a:pt x="28" y="71"/>
                  <a:pt x="28" y="71"/>
                </a:cubicBezTo>
                <a:cubicBezTo>
                  <a:pt x="34" y="63"/>
                  <a:pt x="34" y="63"/>
                  <a:pt x="34" y="63"/>
                </a:cubicBezTo>
                <a:cubicBezTo>
                  <a:pt x="31" y="63"/>
                  <a:pt x="31" y="63"/>
                  <a:pt x="31" y="63"/>
                </a:cubicBezTo>
                <a:cubicBezTo>
                  <a:pt x="31" y="55"/>
                  <a:pt x="31" y="55"/>
                  <a:pt x="31" y="55"/>
                </a:cubicBezTo>
                <a:lnTo>
                  <a:pt x="24" y="55"/>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89" name="Freeform 101">
            <a:extLst>
              <a:ext uri="{FF2B5EF4-FFF2-40B4-BE49-F238E27FC236}">
                <a16:creationId xmlns:a16="http://schemas.microsoft.com/office/drawing/2014/main" id="{A486BF1C-058D-49FD-9918-BDF4DE274CF7}"/>
              </a:ext>
            </a:extLst>
          </p:cNvPr>
          <p:cNvSpPr>
            <a:spLocks noChangeArrowheads="1"/>
          </p:cNvSpPr>
          <p:nvPr/>
        </p:nvSpPr>
        <p:spPr bwMode="auto">
          <a:xfrm>
            <a:off x="1927225" y="661988"/>
            <a:ext cx="341313" cy="246062"/>
          </a:xfrm>
          <a:custGeom>
            <a:avLst/>
            <a:gdLst>
              <a:gd name="T0" fmla="*/ 365760012 w 91"/>
              <a:gd name="T1" fmla="*/ 195462705 h 88"/>
              <a:gd name="T2" fmla="*/ 717451178 w 91"/>
              <a:gd name="T3" fmla="*/ 195462705 h 88"/>
              <a:gd name="T4" fmla="*/ 745588872 w 91"/>
              <a:gd name="T5" fmla="*/ 164187666 h 88"/>
              <a:gd name="T6" fmla="*/ 689317235 w 91"/>
              <a:gd name="T7" fmla="*/ 117276505 h 88"/>
              <a:gd name="T8" fmla="*/ 703386082 w 91"/>
              <a:gd name="T9" fmla="*/ 23454182 h 88"/>
              <a:gd name="T10" fmla="*/ 815925605 w 91"/>
              <a:gd name="T11" fmla="*/ 0 h 88"/>
              <a:gd name="T12" fmla="*/ 942533974 w 91"/>
              <a:gd name="T13" fmla="*/ 23454182 h 88"/>
              <a:gd name="T14" fmla="*/ 956602821 w 91"/>
              <a:gd name="T15" fmla="*/ 117276505 h 88"/>
              <a:gd name="T16" fmla="*/ 900331184 w 91"/>
              <a:gd name="T17" fmla="*/ 164187666 h 88"/>
              <a:gd name="T18" fmla="*/ 914400031 w 91"/>
              <a:gd name="T19" fmla="*/ 195462705 h 88"/>
              <a:gd name="T20" fmla="*/ 1280160044 w 91"/>
              <a:gd name="T21" fmla="*/ 195462705 h 88"/>
              <a:gd name="T22" fmla="*/ 1280160044 w 91"/>
              <a:gd name="T23" fmla="*/ 383107349 h 88"/>
              <a:gd name="T24" fmla="*/ 1223888407 w 91"/>
              <a:gd name="T25" fmla="*/ 398743471 h 88"/>
              <a:gd name="T26" fmla="*/ 1139482827 w 91"/>
              <a:gd name="T27" fmla="*/ 367468432 h 88"/>
              <a:gd name="T28" fmla="*/ 984736764 w 91"/>
              <a:gd name="T29" fmla="*/ 375289289 h 88"/>
              <a:gd name="T30" fmla="*/ 942533974 w 91"/>
              <a:gd name="T31" fmla="*/ 437836571 h 88"/>
              <a:gd name="T32" fmla="*/ 984736764 w 91"/>
              <a:gd name="T33" fmla="*/ 500383854 h 88"/>
              <a:gd name="T34" fmla="*/ 1139482827 w 91"/>
              <a:gd name="T35" fmla="*/ 508201915 h 88"/>
              <a:gd name="T36" fmla="*/ 1223888407 w 91"/>
              <a:gd name="T37" fmla="*/ 476929672 h 88"/>
              <a:gd name="T38" fmla="*/ 1280160044 w 91"/>
              <a:gd name="T39" fmla="*/ 484747732 h 88"/>
              <a:gd name="T40" fmla="*/ 1280160044 w 91"/>
              <a:gd name="T41" fmla="*/ 688028498 h 88"/>
              <a:gd name="T42" fmla="*/ 900331184 w 91"/>
              <a:gd name="T43" fmla="*/ 688028498 h 88"/>
              <a:gd name="T44" fmla="*/ 886266088 w 91"/>
              <a:gd name="T45" fmla="*/ 664574316 h 88"/>
              <a:gd name="T46" fmla="*/ 942533974 w 91"/>
              <a:gd name="T47" fmla="*/ 617663155 h 88"/>
              <a:gd name="T48" fmla="*/ 928468878 w 91"/>
              <a:gd name="T49" fmla="*/ 531658893 h 88"/>
              <a:gd name="T50" fmla="*/ 815925605 w 91"/>
              <a:gd name="T51" fmla="*/ 516022772 h 88"/>
              <a:gd name="T52" fmla="*/ 703386082 w 91"/>
              <a:gd name="T53" fmla="*/ 531658893 h 88"/>
              <a:gd name="T54" fmla="*/ 689317235 w 91"/>
              <a:gd name="T55" fmla="*/ 617663155 h 88"/>
              <a:gd name="T56" fmla="*/ 745588872 w 91"/>
              <a:gd name="T57" fmla="*/ 664574316 h 88"/>
              <a:gd name="T58" fmla="*/ 717451178 w 91"/>
              <a:gd name="T59" fmla="*/ 688028498 h 88"/>
              <a:gd name="T60" fmla="*/ 365760012 w 91"/>
              <a:gd name="T61" fmla="*/ 688028498 h 88"/>
              <a:gd name="T62" fmla="*/ 365760012 w 91"/>
              <a:gd name="T63" fmla="*/ 500383854 h 88"/>
              <a:gd name="T64" fmla="*/ 309488376 w 91"/>
              <a:gd name="T65" fmla="*/ 484747732 h 88"/>
              <a:gd name="T66" fmla="*/ 225082796 w 91"/>
              <a:gd name="T67" fmla="*/ 523840833 h 88"/>
              <a:gd name="T68" fmla="*/ 56271637 w 91"/>
              <a:gd name="T69" fmla="*/ 508201915 h 88"/>
              <a:gd name="T70" fmla="*/ 14068847 w 91"/>
              <a:gd name="T71" fmla="*/ 445654632 h 88"/>
              <a:gd name="T72" fmla="*/ 56271637 w 91"/>
              <a:gd name="T73" fmla="*/ 375289289 h 88"/>
              <a:gd name="T74" fmla="*/ 225082796 w 91"/>
              <a:gd name="T75" fmla="*/ 367468432 h 88"/>
              <a:gd name="T76" fmla="*/ 309488376 w 91"/>
              <a:gd name="T77" fmla="*/ 398743471 h 88"/>
              <a:gd name="T78" fmla="*/ 365760012 w 91"/>
              <a:gd name="T79" fmla="*/ 383107349 h 88"/>
              <a:gd name="T80" fmla="*/ 365760012 w 91"/>
              <a:gd name="T81" fmla="*/ 195462705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
              <a:gd name="T124" fmla="*/ 0 h 88"/>
              <a:gd name="T125" fmla="*/ 91 w 91"/>
              <a:gd name="T126" fmla="*/ 88 h 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 h="88">
                <a:moveTo>
                  <a:pt x="26" y="25"/>
                </a:moveTo>
                <a:cubicBezTo>
                  <a:pt x="51" y="25"/>
                  <a:pt x="51" y="25"/>
                  <a:pt x="51" y="25"/>
                </a:cubicBezTo>
                <a:cubicBezTo>
                  <a:pt x="52" y="24"/>
                  <a:pt x="54" y="23"/>
                  <a:pt x="53" y="21"/>
                </a:cubicBezTo>
                <a:cubicBezTo>
                  <a:pt x="52" y="19"/>
                  <a:pt x="50" y="17"/>
                  <a:pt x="49" y="15"/>
                </a:cubicBezTo>
                <a:cubicBezTo>
                  <a:pt x="46" y="12"/>
                  <a:pt x="47" y="6"/>
                  <a:pt x="50" y="3"/>
                </a:cubicBezTo>
                <a:cubicBezTo>
                  <a:pt x="53" y="0"/>
                  <a:pt x="58" y="0"/>
                  <a:pt x="58" y="0"/>
                </a:cubicBezTo>
                <a:cubicBezTo>
                  <a:pt x="58" y="0"/>
                  <a:pt x="64" y="0"/>
                  <a:pt x="67" y="3"/>
                </a:cubicBezTo>
                <a:cubicBezTo>
                  <a:pt x="70" y="6"/>
                  <a:pt x="70" y="12"/>
                  <a:pt x="68" y="15"/>
                </a:cubicBezTo>
                <a:cubicBezTo>
                  <a:pt x="67" y="17"/>
                  <a:pt x="65" y="19"/>
                  <a:pt x="64" y="21"/>
                </a:cubicBezTo>
                <a:cubicBezTo>
                  <a:pt x="63" y="23"/>
                  <a:pt x="64" y="24"/>
                  <a:pt x="65" y="25"/>
                </a:cubicBezTo>
                <a:cubicBezTo>
                  <a:pt x="91" y="25"/>
                  <a:pt x="91" y="25"/>
                  <a:pt x="91" y="25"/>
                </a:cubicBezTo>
                <a:cubicBezTo>
                  <a:pt x="91" y="49"/>
                  <a:pt x="91" y="49"/>
                  <a:pt x="91" y="49"/>
                </a:cubicBezTo>
                <a:cubicBezTo>
                  <a:pt x="90" y="50"/>
                  <a:pt x="89" y="51"/>
                  <a:pt x="87" y="51"/>
                </a:cubicBezTo>
                <a:cubicBezTo>
                  <a:pt x="85" y="50"/>
                  <a:pt x="83" y="48"/>
                  <a:pt x="81" y="47"/>
                </a:cubicBezTo>
                <a:cubicBezTo>
                  <a:pt x="78" y="44"/>
                  <a:pt x="73" y="45"/>
                  <a:pt x="70" y="48"/>
                </a:cubicBezTo>
                <a:cubicBezTo>
                  <a:pt x="67" y="51"/>
                  <a:pt x="67" y="56"/>
                  <a:pt x="67" y="56"/>
                </a:cubicBezTo>
                <a:cubicBezTo>
                  <a:pt x="67" y="56"/>
                  <a:pt x="67" y="61"/>
                  <a:pt x="70" y="64"/>
                </a:cubicBezTo>
                <a:cubicBezTo>
                  <a:pt x="73" y="67"/>
                  <a:pt x="78" y="67"/>
                  <a:pt x="81" y="65"/>
                </a:cubicBezTo>
                <a:cubicBezTo>
                  <a:pt x="83" y="64"/>
                  <a:pt x="85" y="62"/>
                  <a:pt x="87" y="61"/>
                </a:cubicBezTo>
                <a:cubicBezTo>
                  <a:pt x="89" y="60"/>
                  <a:pt x="90" y="61"/>
                  <a:pt x="91" y="62"/>
                </a:cubicBezTo>
                <a:cubicBezTo>
                  <a:pt x="91" y="88"/>
                  <a:pt x="91" y="88"/>
                  <a:pt x="91" y="88"/>
                </a:cubicBezTo>
                <a:cubicBezTo>
                  <a:pt x="64" y="88"/>
                  <a:pt x="64" y="88"/>
                  <a:pt x="64" y="88"/>
                </a:cubicBezTo>
                <a:cubicBezTo>
                  <a:pt x="63" y="88"/>
                  <a:pt x="62" y="86"/>
                  <a:pt x="63" y="85"/>
                </a:cubicBezTo>
                <a:cubicBezTo>
                  <a:pt x="63" y="83"/>
                  <a:pt x="65" y="81"/>
                  <a:pt x="67" y="79"/>
                </a:cubicBezTo>
                <a:cubicBezTo>
                  <a:pt x="69" y="76"/>
                  <a:pt x="68" y="71"/>
                  <a:pt x="66" y="68"/>
                </a:cubicBezTo>
                <a:cubicBezTo>
                  <a:pt x="63" y="65"/>
                  <a:pt x="58" y="66"/>
                  <a:pt x="58" y="66"/>
                </a:cubicBezTo>
                <a:cubicBezTo>
                  <a:pt x="58" y="66"/>
                  <a:pt x="53" y="65"/>
                  <a:pt x="50" y="68"/>
                </a:cubicBezTo>
                <a:cubicBezTo>
                  <a:pt x="47" y="71"/>
                  <a:pt x="46" y="76"/>
                  <a:pt x="49" y="79"/>
                </a:cubicBezTo>
                <a:cubicBezTo>
                  <a:pt x="50" y="81"/>
                  <a:pt x="52" y="83"/>
                  <a:pt x="53" y="85"/>
                </a:cubicBezTo>
                <a:cubicBezTo>
                  <a:pt x="53" y="86"/>
                  <a:pt x="52" y="88"/>
                  <a:pt x="51" y="88"/>
                </a:cubicBezTo>
                <a:cubicBezTo>
                  <a:pt x="26" y="88"/>
                  <a:pt x="26" y="88"/>
                  <a:pt x="26" y="88"/>
                </a:cubicBezTo>
                <a:cubicBezTo>
                  <a:pt x="26" y="64"/>
                  <a:pt x="26" y="64"/>
                  <a:pt x="26" y="64"/>
                </a:cubicBezTo>
                <a:cubicBezTo>
                  <a:pt x="26" y="63"/>
                  <a:pt x="24" y="61"/>
                  <a:pt x="22" y="62"/>
                </a:cubicBezTo>
                <a:cubicBezTo>
                  <a:pt x="20" y="63"/>
                  <a:pt x="18" y="65"/>
                  <a:pt x="16" y="67"/>
                </a:cubicBezTo>
                <a:cubicBezTo>
                  <a:pt x="12" y="69"/>
                  <a:pt x="7" y="69"/>
                  <a:pt x="4" y="65"/>
                </a:cubicBezTo>
                <a:cubicBezTo>
                  <a:pt x="0" y="62"/>
                  <a:pt x="1" y="57"/>
                  <a:pt x="1" y="57"/>
                </a:cubicBezTo>
                <a:cubicBezTo>
                  <a:pt x="1" y="57"/>
                  <a:pt x="0" y="51"/>
                  <a:pt x="4" y="48"/>
                </a:cubicBezTo>
                <a:cubicBezTo>
                  <a:pt x="7" y="45"/>
                  <a:pt x="12" y="44"/>
                  <a:pt x="16" y="47"/>
                </a:cubicBezTo>
                <a:cubicBezTo>
                  <a:pt x="18" y="48"/>
                  <a:pt x="20" y="50"/>
                  <a:pt x="22" y="51"/>
                </a:cubicBezTo>
                <a:cubicBezTo>
                  <a:pt x="24" y="52"/>
                  <a:pt x="26" y="51"/>
                  <a:pt x="26" y="49"/>
                </a:cubicBezTo>
                <a:lnTo>
                  <a:pt x="26" y="25"/>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90" name="Freeform 102">
            <a:extLst>
              <a:ext uri="{FF2B5EF4-FFF2-40B4-BE49-F238E27FC236}">
                <a16:creationId xmlns:a16="http://schemas.microsoft.com/office/drawing/2014/main" id="{E57A5556-9B07-44CB-9F27-E6F23DD164DE}"/>
              </a:ext>
            </a:extLst>
          </p:cNvPr>
          <p:cNvSpPr>
            <a:spLocks noEditPoints="1" noChangeArrowheads="1"/>
          </p:cNvSpPr>
          <p:nvPr/>
        </p:nvSpPr>
        <p:spPr bwMode="auto">
          <a:xfrm>
            <a:off x="2670175" y="666750"/>
            <a:ext cx="292100" cy="266700"/>
          </a:xfrm>
          <a:custGeom>
            <a:avLst/>
            <a:gdLst>
              <a:gd name="T0" fmla="*/ 1093877051 w 78"/>
              <a:gd name="T1" fmla="*/ 228559093 h 95"/>
              <a:gd name="T2" fmla="*/ 995708982 w 78"/>
              <a:gd name="T3" fmla="*/ 669911097 h 95"/>
              <a:gd name="T4" fmla="*/ 855467278 w 78"/>
              <a:gd name="T5" fmla="*/ 748725158 h 95"/>
              <a:gd name="T6" fmla="*/ 238409773 w 78"/>
              <a:gd name="T7" fmla="*/ 748725158 h 95"/>
              <a:gd name="T8" fmla="*/ 98168069 w 78"/>
              <a:gd name="T9" fmla="*/ 669911097 h 95"/>
              <a:gd name="T10" fmla="*/ 0 w 78"/>
              <a:gd name="T11" fmla="*/ 228559093 h 95"/>
              <a:gd name="T12" fmla="*/ 98168069 w 78"/>
              <a:gd name="T13" fmla="*/ 228559093 h 95"/>
              <a:gd name="T14" fmla="*/ 28049090 w 78"/>
              <a:gd name="T15" fmla="*/ 94574627 h 95"/>
              <a:gd name="T16" fmla="*/ 14024545 w 78"/>
              <a:gd name="T17" fmla="*/ 70930971 h 95"/>
              <a:gd name="T18" fmla="*/ 70118979 w 78"/>
              <a:gd name="T19" fmla="*/ 63050687 h 95"/>
              <a:gd name="T20" fmla="*/ 462795001 w 78"/>
              <a:gd name="T21" fmla="*/ 0 h 95"/>
              <a:gd name="T22" fmla="*/ 476819546 w 78"/>
              <a:gd name="T23" fmla="*/ 0 h 95"/>
              <a:gd name="T24" fmla="*/ 490844091 w 78"/>
              <a:gd name="T25" fmla="*/ 0 h 95"/>
              <a:gd name="T26" fmla="*/ 729250119 w 78"/>
              <a:gd name="T27" fmla="*/ 31523940 h 95"/>
              <a:gd name="T28" fmla="*/ 757299209 w 78"/>
              <a:gd name="T29" fmla="*/ 39407031 h 95"/>
              <a:gd name="T30" fmla="*/ 771323754 w 78"/>
              <a:gd name="T31" fmla="*/ 55170404 h 95"/>
              <a:gd name="T32" fmla="*/ 855467278 w 78"/>
              <a:gd name="T33" fmla="*/ 228559093 h 95"/>
              <a:gd name="T34" fmla="*/ 1093877051 w 78"/>
              <a:gd name="T35" fmla="*/ 228559093 h 95"/>
              <a:gd name="T36" fmla="*/ 420721367 w 78"/>
              <a:gd name="T37" fmla="*/ 464998468 h 95"/>
              <a:gd name="T38" fmla="*/ 687180229 w 78"/>
              <a:gd name="T39" fmla="*/ 370421034 h 95"/>
              <a:gd name="T40" fmla="*/ 687180229 w 78"/>
              <a:gd name="T41" fmla="*/ 338897094 h 95"/>
              <a:gd name="T42" fmla="*/ 238409773 w 78"/>
              <a:gd name="T43" fmla="*/ 464998468 h 95"/>
              <a:gd name="T44" fmla="*/ 126217159 w 78"/>
              <a:gd name="T45" fmla="*/ 464998468 h 95"/>
              <a:gd name="T46" fmla="*/ 224385228 w 78"/>
              <a:gd name="T47" fmla="*/ 520166065 h 95"/>
              <a:gd name="T48" fmla="*/ 322553297 w 78"/>
              <a:gd name="T49" fmla="*/ 567456186 h 95"/>
              <a:gd name="T50" fmla="*/ 434745912 w 78"/>
              <a:gd name="T51" fmla="*/ 520166065 h 95"/>
              <a:gd name="T52" fmla="*/ 532913981 w 78"/>
              <a:gd name="T53" fmla="*/ 464998468 h 95"/>
              <a:gd name="T54" fmla="*/ 420721367 w 78"/>
              <a:gd name="T55" fmla="*/ 464998468 h 95"/>
              <a:gd name="T56" fmla="*/ 757299209 w 78"/>
              <a:gd name="T57" fmla="*/ 409828064 h 95"/>
              <a:gd name="T58" fmla="*/ 645106595 w 78"/>
              <a:gd name="T59" fmla="*/ 464998468 h 95"/>
              <a:gd name="T60" fmla="*/ 546938526 w 78"/>
              <a:gd name="T61" fmla="*/ 512285782 h 95"/>
              <a:gd name="T62" fmla="*/ 659131140 w 78"/>
              <a:gd name="T63" fmla="*/ 512285782 h 95"/>
              <a:gd name="T64" fmla="*/ 406696822 w 78"/>
              <a:gd name="T65" fmla="*/ 614743500 h 95"/>
              <a:gd name="T66" fmla="*/ 406696822 w 78"/>
              <a:gd name="T67" fmla="*/ 638387157 h 95"/>
              <a:gd name="T68" fmla="*/ 855467278 w 78"/>
              <a:gd name="T69" fmla="*/ 512285782 h 95"/>
              <a:gd name="T70" fmla="*/ 967659892 w 78"/>
              <a:gd name="T71" fmla="*/ 512285782 h 95"/>
              <a:gd name="T72" fmla="*/ 855467278 w 78"/>
              <a:gd name="T73" fmla="*/ 464998468 h 95"/>
              <a:gd name="T74" fmla="*/ 757299209 w 78"/>
              <a:gd name="T75" fmla="*/ 409828064 h 95"/>
              <a:gd name="T76" fmla="*/ 196336138 w 78"/>
              <a:gd name="T77" fmla="*/ 228559093 h 95"/>
              <a:gd name="T78" fmla="*/ 743274664 w 78"/>
              <a:gd name="T79" fmla="*/ 228559093 h 95"/>
              <a:gd name="T80" fmla="*/ 687180229 w 78"/>
              <a:gd name="T81" fmla="*/ 102457718 h 95"/>
              <a:gd name="T82" fmla="*/ 504864891 w 78"/>
              <a:gd name="T83" fmla="*/ 133981658 h 95"/>
              <a:gd name="T84" fmla="*/ 448770456 w 78"/>
              <a:gd name="T85" fmla="*/ 118221092 h 95"/>
              <a:gd name="T86" fmla="*/ 420721367 w 78"/>
              <a:gd name="T87" fmla="*/ 70930971 h 95"/>
              <a:gd name="T88" fmla="*/ 140241704 w 78"/>
              <a:gd name="T89" fmla="*/ 110338001 h 95"/>
              <a:gd name="T90" fmla="*/ 196336138 w 78"/>
              <a:gd name="T91" fmla="*/ 228559093 h 95"/>
              <a:gd name="T92" fmla="*/ 504864891 w 78"/>
              <a:gd name="T93" fmla="*/ 63050687 h 95"/>
              <a:gd name="T94" fmla="*/ 518889436 w 78"/>
              <a:gd name="T95" fmla="*/ 86694344 h 95"/>
              <a:gd name="T96" fmla="*/ 574987615 w 78"/>
              <a:gd name="T97" fmla="*/ 70930971 h 95"/>
              <a:gd name="T98" fmla="*/ 504864891 w 78"/>
              <a:gd name="T99" fmla="*/ 63050687 h 95"/>
              <a:gd name="T100" fmla="*/ 196336138 w 78"/>
              <a:gd name="T101" fmla="*/ 149745032 h 95"/>
              <a:gd name="T102" fmla="*/ 210360683 w 78"/>
              <a:gd name="T103" fmla="*/ 173388688 h 95"/>
              <a:gd name="T104" fmla="*/ 420721367 w 78"/>
              <a:gd name="T105" fmla="*/ 141864748 h 95"/>
              <a:gd name="T106" fmla="*/ 406696822 w 78"/>
              <a:gd name="T107" fmla="*/ 110338001 h 95"/>
              <a:gd name="T108" fmla="*/ 196336138 w 78"/>
              <a:gd name="T109" fmla="*/ 149745032 h 95"/>
              <a:gd name="T110" fmla="*/ 224385228 w 78"/>
              <a:gd name="T111" fmla="*/ 189152062 h 95"/>
              <a:gd name="T112" fmla="*/ 238409773 w 78"/>
              <a:gd name="T113" fmla="*/ 212795719 h 95"/>
              <a:gd name="T114" fmla="*/ 448770456 w 78"/>
              <a:gd name="T115" fmla="*/ 181268972 h 95"/>
              <a:gd name="T116" fmla="*/ 434745912 w 78"/>
              <a:gd name="T117" fmla="*/ 157625315 h 95"/>
              <a:gd name="T118" fmla="*/ 224385228 w 78"/>
              <a:gd name="T119" fmla="*/ 189152062 h 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
              <a:gd name="T181" fmla="*/ 0 h 95"/>
              <a:gd name="T182" fmla="*/ 78 w 78"/>
              <a:gd name="T183" fmla="*/ 95 h 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 h="95">
                <a:moveTo>
                  <a:pt x="78" y="29"/>
                </a:moveTo>
                <a:cubicBezTo>
                  <a:pt x="71" y="85"/>
                  <a:pt x="71" y="85"/>
                  <a:pt x="71" y="85"/>
                </a:cubicBezTo>
                <a:cubicBezTo>
                  <a:pt x="71" y="90"/>
                  <a:pt x="67" y="95"/>
                  <a:pt x="61" y="95"/>
                </a:cubicBezTo>
                <a:cubicBezTo>
                  <a:pt x="17" y="95"/>
                  <a:pt x="17" y="95"/>
                  <a:pt x="17" y="95"/>
                </a:cubicBezTo>
                <a:cubicBezTo>
                  <a:pt x="11" y="95"/>
                  <a:pt x="8" y="90"/>
                  <a:pt x="7" y="85"/>
                </a:cubicBezTo>
                <a:cubicBezTo>
                  <a:pt x="0" y="29"/>
                  <a:pt x="0" y="29"/>
                  <a:pt x="0" y="29"/>
                </a:cubicBezTo>
                <a:cubicBezTo>
                  <a:pt x="7" y="29"/>
                  <a:pt x="7" y="29"/>
                  <a:pt x="7" y="29"/>
                </a:cubicBezTo>
                <a:cubicBezTo>
                  <a:pt x="2" y="12"/>
                  <a:pt x="2" y="12"/>
                  <a:pt x="2" y="12"/>
                </a:cubicBezTo>
                <a:cubicBezTo>
                  <a:pt x="1" y="9"/>
                  <a:pt x="1" y="9"/>
                  <a:pt x="1" y="9"/>
                </a:cubicBezTo>
                <a:cubicBezTo>
                  <a:pt x="5" y="8"/>
                  <a:pt x="5" y="8"/>
                  <a:pt x="5" y="8"/>
                </a:cubicBezTo>
                <a:cubicBezTo>
                  <a:pt x="33" y="0"/>
                  <a:pt x="33" y="0"/>
                  <a:pt x="33" y="0"/>
                </a:cubicBezTo>
                <a:cubicBezTo>
                  <a:pt x="34" y="0"/>
                  <a:pt x="34" y="0"/>
                  <a:pt x="34" y="0"/>
                </a:cubicBezTo>
                <a:cubicBezTo>
                  <a:pt x="35" y="0"/>
                  <a:pt x="35" y="0"/>
                  <a:pt x="35" y="0"/>
                </a:cubicBezTo>
                <a:cubicBezTo>
                  <a:pt x="52" y="4"/>
                  <a:pt x="52" y="4"/>
                  <a:pt x="52" y="4"/>
                </a:cubicBezTo>
                <a:cubicBezTo>
                  <a:pt x="54" y="5"/>
                  <a:pt x="54" y="5"/>
                  <a:pt x="54" y="5"/>
                </a:cubicBezTo>
                <a:cubicBezTo>
                  <a:pt x="55" y="7"/>
                  <a:pt x="55" y="7"/>
                  <a:pt x="55" y="7"/>
                </a:cubicBezTo>
                <a:cubicBezTo>
                  <a:pt x="61" y="29"/>
                  <a:pt x="61" y="29"/>
                  <a:pt x="61" y="29"/>
                </a:cubicBezTo>
                <a:cubicBezTo>
                  <a:pt x="78" y="29"/>
                  <a:pt x="78" y="29"/>
                  <a:pt x="78" y="29"/>
                </a:cubicBezTo>
                <a:close/>
                <a:moveTo>
                  <a:pt x="30" y="59"/>
                </a:moveTo>
                <a:cubicBezTo>
                  <a:pt x="32" y="52"/>
                  <a:pt x="38" y="47"/>
                  <a:pt x="49" y="47"/>
                </a:cubicBezTo>
                <a:cubicBezTo>
                  <a:pt x="49" y="45"/>
                  <a:pt x="49" y="44"/>
                  <a:pt x="49" y="43"/>
                </a:cubicBezTo>
                <a:cubicBezTo>
                  <a:pt x="28" y="40"/>
                  <a:pt x="20" y="47"/>
                  <a:pt x="17" y="59"/>
                </a:cubicBezTo>
                <a:cubicBezTo>
                  <a:pt x="9" y="59"/>
                  <a:pt x="9" y="59"/>
                  <a:pt x="9" y="59"/>
                </a:cubicBezTo>
                <a:cubicBezTo>
                  <a:pt x="16" y="66"/>
                  <a:pt x="16" y="66"/>
                  <a:pt x="16" y="66"/>
                </a:cubicBezTo>
                <a:cubicBezTo>
                  <a:pt x="23" y="72"/>
                  <a:pt x="23" y="72"/>
                  <a:pt x="23" y="72"/>
                </a:cubicBezTo>
                <a:cubicBezTo>
                  <a:pt x="31" y="66"/>
                  <a:pt x="31" y="66"/>
                  <a:pt x="31" y="66"/>
                </a:cubicBezTo>
                <a:cubicBezTo>
                  <a:pt x="38" y="59"/>
                  <a:pt x="38" y="59"/>
                  <a:pt x="38" y="59"/>
                </a:cubicBezTo>
                <a:cubicBezTo>
                  <a:pt x="30" y="59"/>
                  <a:pt x="30" y="59"/>
                  <a:pt x="30" y="59"/>
                </a:cubicBezTo>
                <a:close/>
                <a:moveTo>
                  <a:pt x="54" y="52"/>
                </a:moveTo>
                <a:cubicBezTo>
                  <a:pt x="46" y="59"/>
                  <a:pt x="46" y="59"/>
                  <a:pt x="46" y="59"/>
                </a:cubicBezTo>
                <a:cubicBezTo>
                  <a:pt x="39" y="65"/>
                  <a:pt x="39" y="65"/>
                  <a:pt x="39" y="65"/>
                </a:cubicBezTo>
                <a:cubicBezTo>
                  <a:pt x="47" y="65"/>
                  <a:pt x="47" y="65"/>
                  <a:pt x="47" y="65"/>
                </a:cubicBezTo>
                <a:cubicBezTo>
                  <a:pt x="45" y="72"/>
                  <a:pt x="39" y="77"/>
                  <a:pt x="29" y="78"/>
                </a:cubicBezTo>
                <a:cubicBezTo>
                  <a:pt x="29" y="79"/>
                  <a:pt x="29" y="80"/>
                  <a:pt x="29" y="81"/>
                </a:cubicBezTo>
                <a:cubicBezTo>
                  <a:pt x="49" y="84"/>
                  <a:pt x="58" y="77"/>
                  <a:pt x="61" y="65"/>
                </a:cubicBezTo>
                <a:cubicBezTo>
                  <a:pt x="69" y="65"/>
                  <a:pt x="69" y="65"/>
                  <a:pt x="69" y="65"/>
                </a:cubicBezTo>
                <a:cubicBezTo>
                  <a:pt x="61" y="59"/>
                  <a:pt x="61" y="59"/>
                  <a:pt x="61" y="59"/>
                </a:cubicBezTo>
                <a:cubicBezTo>
                  <a:pt x="54" y="52"/>
                  <a:pt x="54" y="52"/>
                  <a:pt x="54" y="52"/>
                </a:cubicBezTo>
                <a:close/>
                <a:moveTo>
                  <a:pt x="14" y="29"/>
                </a:moveTo>
                <a:cubicBezTo>
                  <a:pt x="53" y="29"/>
                  <a:pt x="53" y="29"/>
                  <a:pt x="53" y="29"/>
                </a:cubicBezTo>
                <a:cubicBezTo>
                  <a:pt x="49" y="13"/>
                  <a:pt x="49" y="13"/>
                  <a:pt x="49" y="13"/>
                </a:cubicBezTo>
                <a:cubicBezTo>
                  <a:pt x="44" y="15"/>
                  <a:pt x="36" y="17"/>
                  <a:pt x="36" y="17"/>
                </a:cubicBezTo>
                <a:cubicBezTo>
                  <a:pt x="32" y="15"/>
                  <a:pt x="32" y="15"/>
                  <a:pt x="32" y="15"/>
                </a:cubicBezTo>
                <a:cubicBezTo>
                  <a:pt x="30" y="9"/>
                  <a:pt x="30" y="9"/>
                  <a:pt x="30" y="9"/>
                </a:cubicBezTo>
                <a:cubicBezTo>
                  <a:pt x="10" y="14"/>
                  <a:pt x="10" y="14"/>
                  <a:pt x="10" y="14"/>
                </a:cubicBezTo>
                <a:cubicBezTo>
                  <a:pt x="14" y="29"/>
                  <a:pt x="14" y="29"/>
                  <a:pt x="14" y="29"/>
                </a:cubicBezTo>
                <a:close/>
                <a:moveTo>
                  <a:pt x="36" y="8"/>
                </a:moveTo>
                <a:cubicBezTo>
                  <a:pt x="37" y="11"/>
                  <a:pt x="37" y="11"/>
                  <a:pt x="37" y="11"/>
                </a:cubicBezTo>
                <a:cubicBezTo>
                  <a:pt x="38" y="10"/>
                  <a:pt x="40" y="10"/>
                  <a:pt x="41" y="9"/>
                </a:cubicBezTo>
                <a:cubicBezTo>
                  <a:pt x="36" y="8"/>
                  <a:pt x="36" y="8"/>
                  <a:pt x="36" y="8"/>
                </a:cubicBezTo>
                <a:close/>
                <a:moveTo>
                  <a:pt x="14" y="19"/>
                </a:moveTo>
                <a:cubicBezTo>
                  <a:pt x="15" y="22"/>
                  <a:pt x="15" y="22"/>
                  <a:pt x="15" y="22"/>
                </a:cubicBezTo>
                <a:cubicBezTo>
                  <a:pt x="30" y="18"/>
                  <a:pt x="30" y="18"/>
                  <a:pt x="30" y="18"/>
                </a:cubicBezTo>
                <a:cubicBezTo>
                  <a:pt x="29" y="14"/>
                  <a:pt x="29" y="14"/>
                  <a:pt x="29" y="14"/>
                </a:cubicBezTo>
                <a:cubicBezTo>
                  <a:pt x="14" y="19"/>
                  <a:pt x="14" y="19"/>
                  <a:pt x="14" y="19"/>
                </a:cubicBezTo>
                <a:close/>
                <a:moveTo>
                  <a:pt x="16" y="24"/>
                </a:moveTo>
                <a:cubicBezTo>
                  <a:pt x="17" y="27"/>
                  <a:pt x="17" y="27"/>
                  <a:pt x="17" y="27"/>
                </a:cubicBezTo>
                <a:cubicBezTo>
                  <a:pt x="32" y="23"/>
                  <a:pt x="32" y="23"/>
                  <a:pt x="32" y="23"/>
                </a:cubicBezTo>
                <a:cubicBezTo>
                  <a:pt x="31" y="20"/>
                  <a:pt x="31" y="20"/>
                  <a:pt x="31" y="20"/>
                </a:cubicBezTo>
                <a:lnTo>
                  <a:pt x="16" y="24"/>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91" name="Freeform 103">
            <a:extLst>
              <a:ext uri="{FF2B5EF4-FFF2-40B4-BE49-F238E27FC236}">
                <a16:creationId xmlns:a16="http://schemas.microsoft.com/office/drawing/2014/main" id="{DFB8B1DB-976F-4EA5-83E3-9C9183982817}"/>
              </a:ext>
            </a:extLst>
          </p:cNvPr>
          <p:cNvSpPr>
            <a:spLocks noEditPoints="1" noChangeArrowheads="1"/>
          </p:cNvSpPr>
          <p:nvPr/>
        </p:nvSpPr>
        <p:spPr bwMode="auto">
          <a:xfrm>
            <a:off x="1920875" y="177800"/>
            <a:ext cx="363538" cy="209550"/>
          </a:xfrm>
          <a:custGeom>
            <a:avLst/>
            <a:gdLst>
              <a:gd name="T0" fmla="*/ 463522193 w 97"/>
              <a:gd name="T1" fmla="*/ 585482700 h 75"/>
              <a:gd name="T2" fmla="*/ 618029591 w 97"/>
              <a:gd name="T3" fmla="*/ 585482700 h 75"/>
              <a:gd name="T4" fmla="*/ 660166269 w 97"/>
              <a:gd name="T5" fmla="*/ 569869828 h 75"/>
              <a:gd name="T6" fmla="*/ 660166269 w 97"/>
              <a:gd name="T7" fmla="*/ 382515364 h 75"/>
              <a:gd name="T8" fmla="*/ 547799297 w 97"/>
              <a:gd name="T9" fmla="*/ 351289620 h 75"/>
              <a:gd name="T10" fmla="*/ 421381768 w 97"/>
              <a:gd name="T11" fmla="*/ 390321800 h 75"/>
              <a:gd name="T12" fmla="*/ 421381768 w 97"/>
              <a:gd name="T13" fmla="*/ 569869828 h 75"/>
              <a:gd name="T14" fmla="*/ 463522193 w 97"/>
              <a:gd name="T15" fmla="*/ 585482700 h 75"/>
              <a:gd name="T16" fmla="*/ 0 w 97"/>
              <a:gd name="T17" fmla="*/ 382515364 h 75"/>
              <a:gd name="T18" fmla="*/ 519705680 w 97"/>
              <a:gd name="T19" fmla="*/ 218580208 h 75"/>
              <a:gd name="T20" fmla="*/ 547799297 w 97"/>
              <a:gd name="T21" fmla="*/ 202967336 h 75"/>
              <a:gd name="T22" fmla="*/ 575889166 w 97"/>
              <a:gd name="T23" fmla="*/ 218580208 h 75"/>
              <a:gd name="T24" fmla="*/ 730396564 w 97"/>
              <a:gd name="T25" fmla="*/ 265418824 h 75"/>
              <a:gd name="T26" fmla="*/ 1137735271 w 97"/>
              <a:gd name="T27" fmla="*/ 70257924 h 75"/>
              <a:gd name="T28" fmla="*/ 1081551785 w 97"/>
              <a:gd name="T29" fmla="*/ 31225744 h 75"/>
              <a:gd name="T30" fmla="*/ 1222012374 w 97"/>
              <a:gd name="T31" fmla="*/ 15612872 h 75"/>
              <a:gd name="T32" fmla="*/ 1362472963 w 97"/>
              <a:gd name="T33" fmla="*/ 0 h 75"/>
              <a:gd name="T34" fmla="*/ 1320336286 w 97"/>
              <a:gd name="T35" fmla="*/ 78064360 h 75"/>
              <a:gd name="T36" fmla="*/ 1278195860 w 97"/>
              <a:gd name="T37" fmla="*/ 148322284 h 75"/>
              <a:gd name="T38" fmla="*/ 1222012374 w 97"/>
              <a:gd name="T39" fmla="*/ 117096540 h 75"/>
              <a:gd name="T40" fmla="*/ 772536989 w 97"/>
              <a:gd name="T41" fmla="*/ 327870312 h 75"/>
              <a:gd name="T42" fmla="*/ 744443372 w 97"/>
              <a:gd name="T43" fmla="*/ 343483184 h 75"/>
              <a:gd name="T44" fmla="*/ 702306694 w 97"/>
              <a:gd name="T45" fmla="*/ 335676748 h 75"/>
              <a:gd name="T46" fmla="*/ 547799297 w 97"/>
              <a:gd name="T47" fmla="*/ 281031696 h 75"/>
              <a:gd name="T48" fmla="*/ 70230295 w 97"/>
              <a:gd name="T49" fmla="*/ 444966852 h 75"/>
              <a:gd name="T50" fmla="*/ 0 w 97"/>
              <a:gd name="T51" fmla="*/ 382515364 h 75"/>
              <a:gd name="T52" fmla="*/ 140460589 w 97"/>
              <a:gd name="T53" fmla="*/ 585482700 h 75"/>
              <a:gd name="T54" fmla="*/ 294967987 w 97"/>
              <a:gd name="T55" fmla="*/ 585482700 h 75"/>
              <a:gd name="T56" fmla="*/ 323061604 w 97"/>
              <a:gd name="T57" fmla="*/ 569869828 h 75"/>
              <a:gd name="T58" fmla="*/ 323061604 w 97"/>
              <a:gd name="T59" fmla="*/ 421547544 h 75"/>
              <a:gd name="T60" fmla="*/ 98323912 w 97"/>
              <a:gd name="T61" fmla="*/ 499611904 h 75"/>
              <a:gd name="T62" fmla="*/ 98323912 w 97"/>
              <a:gd name="T63" fmla="*/ 569869828 h 75"/>
              <a:gd name="T64" fmla="*/ 140460589 w 97"/>
              <a:gd name="T65" fmla="*/ 585482700 h 75"/>
              <a:gd name="T66" fmla="*/ 786583798 w 97"/>
              <a:gd name="T67" fmla="*/ 585482700 h 75"/>
              <a:gd name="T68" fmla="*/ 941091195 w 97"/>
              <a:gd name="T69" fmla="*/ 585482700 h 75"/>
              <a:gd name="T70" fmla="*/ 983227873 w 97"/>
              <a:gd name="T71" fmla="*/ 569869828 h 75"/>
              <a:gd name="T72" fmla="*/ 983227873 w 97"/>
              <a:gd name="T73" fmla="*/ 304451004 h 75"/>
              <a:gd name="T74" fmla="*/ 983227873 w 97"/>
              <a:gd name="T75" fmla="*/ 304451004 h 75"/>
              <a:gd name="T76" fmla="*/ 758490181 w 97"/>
              <a:gd name="T77" fmla="*/ 413741108 h 75"/>
              <a:gd name="T78" fmla="*/ 744443372 w 97"/>
              <a:gd name="T79" fmla="*/ 405934672 h 75"/>
              <a:gd name="T80" fmla="*/ 744443372 w 97"/>
              <a:gd name="T81" fmla="*/ 569869828 h 75"/>
              <a:gd name="T82" fmla="*/ 786583798 w 97"/>
              <a:gd name="T83" fmla="*/ 585482700 h 75"/>
              <a:gd name="T84" fmla="*/ 1109641654 w 97"/>
              <a:gd name="T85" fmla="*/ 585482700 h 75"/>
              <a:gd name="T86" fmla="*/ 1264149052 w 97"/>
              <a:gd name="T87" fmla="*/ 585482700 h 75"/>
              <a:gd name="T88" fmla="*/ 1306289477 w 97"/>
              <a:gd name="T89" fmla="*/ 569869828 h 75"/>
              <a:gd name="T90" fmla="*/ 1306289477 w 97"/>
              <a:gd name="T91" fmla="*/ 249805952 h 75"/>
              <a:gd name="T92" fmla="*/ 1207965566 w 97"/>
              <a:gd name="T93" fmla="*/ 187354464 h 75"/>
              <a:gd name="T94" fmla="*/ 1081551785 w 97"/>
              <a:gd name="T95" fmla="*/ 257612388 h 75"/>
              <a:gd name="T96" fmla="*/ 1081551785 w 97"/>
              <a:gd name="T97" fmla="*/ 569869828 h 75"/>
              <a:gd name="T98" fmla="*/ 1109641654 w 97"/>
              <a:gd name="T99" fmla="*/ 585482700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
              <a:gd name="T151" fmla="*/ 0 h 75"/>
              <a:gd name="T152" fmla="*/ 97 w 97"/>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92" name="Freeform 104">
            <a:extLst>
              <a:ext uri="{FF2B5EF4-FFF2-40B4-BE49-F238E27FC236}">
                <a16:creationId xmlns:a16="http://schemas.microsoft.com/office/drawing/2014/main" id="{305F3EBF-2231-45BF-882A-612BCB13888B}"/>
              </a:ext>
            </a:extLst>
          </p:cNvPr>
          <p:cNvSpPr>
            <a:spLocks noEditPoints="1" noChangeArrowheads="1"/>
          </p:cNvSpPr>
          <p:nvPr/>
        </p:nvSpPr>
        <p:spPr bwMode="auto">
          <a:xfrm>
            <a:off x="2647950" y="174625"/>
            <a:ext cx="322263" cy="219075"/>
          </a:xfrm>
          <a:custGeom>
            <a:avLst/>
            <a:gdLst>
              <a:gd name="T0" fmla="*/ 196584177 w 86"/>
              <a:gd name="T1" fmla="*/ 70997152 h 78"/>
              <a:gd name="T2" fmla="*/ 308919063 w 86"/>
              <a:gd name="T3" fmla="*/ 0 h 78"/>
              <a:gd name="T4" fmla="*/ 421253950 w 86"/>
              <a:gd name="T5" fmla="*/ 78886661 h 78"/>
              <a:gd name="T6" fmla="*/ 519547912 w 86"/>
              <a:gd name="T7" fmla="*/ 23665717 h 78"/>
              <a:gd name="T8" fmla="*/ 688050241 w 86"/>
              <a:gd name="T9" fmla="*/ 23665717 h 78"/>
              <a:gd name="T10" fmla="*/ 786344203 w 86"/>
              <a:gd name="T11" fmla="*/ 78886661 h 78"/>
              <a:gd name="T12" fmla="*/ 898679090 w 86"/>
              <a:gd name="T13" fmla="*/ 0 h 78"/>
              <a:gd name="T14" fmla="*/ 1025054900 w 86"/>
              <a:gd name="T15" fmla="*/ 70997152 h 78"/>
              <a:gd name="T16" fmla="*/ 1207598153 w 86"/>
              <a:gd name="T17" fmla="*/ 78886661 h 78"/>
              <a:gd name="T18" fmla="*/ 1207598153 w 86"/>
              <a:gd name="T19" fmla="*/ 615305841 h 78"/>
              <a:gd name="T20" fmla="*/ 322963735 w 86"/>
              <a:gd name="T21" fmla="*/ 615305841 h 78"/>
              <a:gd name="T22" fmla="*/ 0 w 86"/>
              <a:gd name="T23" fmla="*/ 544308689 h 78"/>
              <a:gd name="T24" fmla="*/ 0 w 86"/>
              <a:gd name="T25" fmla="*/ 78886661 h 78"/>
              <a:gd name="T26" fmla="*/ 210628848 w 86"/>
              <a:gd name="T27" fmla="*/ 441759120 h 78"/>
              <a:gd name="T28" fmla="*/ 393172102 w 86"/>
              <a:gd name="T29" fmla="*/ 536419181 h 78"/>
              <a:gd name="T30" fmla="*/ 1025054900 w 86"/>
              <a:gd name="T31" fmla="*/ 157770513 h 78"/>
              <a:gd name="T32" fmla="*/ 898679090 w 86"/>
              <a:gd name="T33" fmla="*/ 228767664 h 78"/>
              <a:gd name="T34" fmla="*/ 786344203 w 86"/>
              <a:gd name="T35" fmla="*/ 165660021 h 78"/>
              <a:gd name="T36" fmla="*/ 730176760 w 86"/>
              <a:gd name="T37" fmla="*/ 165660021 h 78"/>
              <a:gd name="T38" fmla="*/ 603800950 w 86"/>
              <a:gd name="T39" fmla="*/ 228767664 h 78"/>
              <a:gd name="T40" fmla="*/ 491466064 w 86"/>
              <a:gd name="T41" fmla="*/ 157770513 h 78"/>
              <a:gd name="T42" fmla="*/ 393172102 w 86"/>
              <a:gd name="T43" fmla="*/ 212991456 h 78"/>
              <a:gd name="T44" fmla="*/ 224669772 w 86"/>
              <a:gd name="T45" fmla="*/ 212991456 h 78"/>
              <a:gd name="T46" fmla="*/ 140416734 w 86"/>
              <a:gd name="T47" fmla="*/ 157770513 h 78"/>
              <a:gd name="T48" fmla="*/ 224669772 w 86"/>
              <a:gd name="T49" fmla="*/ 489090555 h 78"/>
              <a:gd name="T50" fmla="*/ 758258608 w 86"/>
              <a:gd name="T51" fmla="*/ 386538177 h 78"/>
              <a:gd name="T52" fmla="*/ 926760938 w 86"/>
              <a:gd name="T53" fmla="*/ 386538177 h 78"/>
              <a:gd name="T54" fmla="*/ 533588836 w 86"/>
              <a:gd name="T55" fmla="*/ 441759120 h 78"/>
              <a:gd name="T56" fmla="*/ 533588836 w 86"/>
              <a:gd name="T57" fmla="*/ 386538177 h 78"/>
              <a:gd name="T58" fmla="*/ 449339545 w 86"/>
              <a:gd name="T59" fmla="*/ 441759120 h 78"/>
              <a:gd name="T60" fmla="*/ 758258608 w 86"/>
              <a:gd name="T61" fmla="*/ 283988608 h 78"/>
              <a:gd name="T62" fmla="*/ 926760938 w 86"/>
              <a:gd name="T63" fmla="*/ 283988608 h 78"/>
              <a:gd name="T64" fmla="*/ 533588836 w 86"/>
              <a:gd name="T65" fmla="*/ 339206742 h 78"/>
              <a:gd name="T66" fmla="*/ 533588836 w 86"/>
              <a:gd name="T67" fmla="*/ 283988608 h 78"/>
              <a:gd name="T68" fmla="*/ 449339545 w 86"/>
              <a:gd name="T69" fmla="*/ 339206742 h 78"/>
              <a:gd name="T70" fmla="*/ 898679090 w 86"/>
              <a:gd name="T71" fmla="*/ 39441926 h 78"/>
              <a:gd name="T72" fmla="*/ 856552571 w 86"/>
              <a:gd name="T73" fmla="*/ 70997152 h 78"/>
              <a:gd name="T74" fmla="*/ 898679090 w 86"/>
              <a:gd name="T75" fmla="*/ 197212438 h 78"/>
              <a:gd name="T76" fmla="*/ 954846533 w 86"/>
              <a:gd name="T77" fmla="*/ 165660021 h 78"/>
              <a:gd name="T78" fmla="*/ 898679090 w 86"/>
              <a:gd name="T79" fmla="*/ 39441926 h 78"/>
              <a:gd name="T80" fmla="*/ 575715355 w 86"/>
              <a:gd name="T81" fmla="*/ 47331435 h 78"/>
              <a:gd name="T82" fmla="*/ 575715355 w 86"/>
              <a:gd name="T83" fmla="*/ 181436230 h 78"/>
              <a:gd name="T84" fmla="*/ 645923722 w 86"/>
              <a:gd name="T85" fmla="*/ 181436230 h 78"/>
              <a:gd name="T86" fmla="*/ 645923722 w 86"/>
              <a:gd name="T87" fmla="*/ 47331435 h 78"/>
              <a:gd name="T88" fmla="*/ 308919063 w 86"/>
              <a:gd name="T89" fmla="*/ 39441926 h 78"/>
              <a:gd name="T90" fmla="*/ 266796292 w 86"/>
              <a:gd name="T91" fmla="*/ 165660021 h 78"/>
              <a:gd name="T92" fmla="*/ 308919063 w 86"/>
              <a:gd name="T93" fmla="*/ 197212438 h 78"/>
              <a:gd name="T94" fmla="*/ 351045583 w 86"/>
              <a:gd name="T95" fmla="*/ 70997152 h 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6"/>
              <a:gd name="T145" fmla="*/ 0 h 78"/>
              <a:gd name="T146" fmla="*/ 86 w 86"/>
              <a:gd name="T147" fmla="*/ 78 h 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6" h="78">
                <a:moveTo>
                  <a:pt x="5" y="10"/>
                </a:moveTo>
                <a:cubicBezTo>
                  <a:pt x="14" y="10"/>
                  <a:pt x="14" y="10"/>
                  <a:pt x="14" y="10"/>
                </a:cubicBezTo>
                <a:cubicBezTo>
                  <a:pt x="14" y="9"/>
                  <a:pt x="14" y="9"/>
                  <a:pt x="14" y="9"/>
                </a:cubicBezTo>
                <a:cubicBezTo>
                  <a:pt x="14" y="6"/>
                  <a:pt x="14" y="4"/>
                  <a:pt x="16" y="3"/>
                </a:cubicBezTo>
                <a:cubicBezTo>
                  <a:pt x="18" y="1"/>
                  <a:pt x="20" y="0"/>
                  <a:pt x="22" y="0"/>
                </a:cubicBezTo>
                <a:cubicBezTo>
                  <a:pt x="22" y="0"/>
                  <a:pt x="22" y="0"/>
                  <a:pt x="22" y="0"/>
                </a:cubicBezTo>
                <a:cubicBezTo>
                  <a:pt x="24" y="0"/>
                  <a:pt x="26" y="1"/>
                  <a:pt x="28" y="3"/>
                </a:cubicBezTo>
                <a:cubicBezTo>
                  <a:pt x="29" y="4"/>
                  <a:pt x="30" y="6"/>
                  <a:pt x="30" y="9"/>
                </a:cubicBezTo>
                <a:cubicBezTo>
                  <a:pt x="30" y="10"/>
                  <a:pt x="30" y="10"/>
                  <a:pt x="30" y="10"/>
                </a:cubicBezTo>
                <a:cubicBezTo>
                  <a:pt x="35" y="10"/>
                  <a:pt x="35" y="10"/>
                  <a:pt x="35" y="10"/>
                </a:cubicBezTo>
                <a:cubicBezTo>
                  <a:pt x="35" y="9"/>
                  <a:pt x="35" y="9"/>
                  <a:pt x="35" y="9"/>
                </a:cubicBezTo>
                <a:cubicBezTo>
                  <a:pt x="35" y="6"/>
                  <a:pt x="36" y="4"/>
                  <a:pt x="37" y="3"/>
                </a:cubicBezTo>
                <a:cubicBezTo>
                  <a:pt x="39" y="1"/>
                  <a:pt x="41" y="0"/>
                  <a:pt x="43" y="0"/>
                </a:cubicBezTo>
                <a:cubicBezTo>
                  <a:pt x="43" y="0"/>
                  <a:pt x="43" y="0"/>
                  <a:pt x="43" y="0"/>
                </a:cubicBezTo>
                <a:cubicBezTo>
                  <a:pt x="46" y="0"/>
                  <a:pt x="48" y="1"/>
                  <a:pt x="49" y="3"/>
                </a:cubicBezTo>
                <a:cubicBezTo>
                  <a:pt x="51" y="4"/>
                  <a:pt x="52" y="6"/>
                  <a:pt x="52" y="9"/>
                </a:cubicBezTo>
                <a:cubicBezTo>
                  <a:pt x="52" y="10"/>
                  <a:pt x="52" y="10"/>
                  <a:pt x="52" y="10"/>
                </a:cubicBezTo>
                <a:cubicBezTo>
                  <a:pt x="56" y="10"/>
                  <a:pt x="56" y="10"/>
                  <a:pt x="56" y="10"/>
                </a:cubicBezTo>
                <a:cubicBezTo>
                  <a:pt x="56" y="9"/>
                  <a:pt x="56" y="9"/>
                  <a:pt x="56" y="9"/>
                </a:cubicBezTo>
                <a:cubicBezTo>
                  <a:pt x="56" y="6"/>
                  <a:pt x="57" y="4"/>
                  <a:pt x="58" y="3"/>
                </a:cubicBezTo>
                <a:cubicBezTo>
                  <a:pt x="60" y="1"/>
                  <a:pt x="62" y="0"/>
                  <a:pt x="64" y="0"/>
                </a:cubicBezTo>
                <a:cubicBezTo>
                  <a:pt x="64" y="0"/>
                  <a:pt x="64" y="0"/>
                  <a:pt x="64" y="0"/>
                </a:cubicBezTo>
                <a:cubicBezTo>
                  <a:pt x="67" y="0"/>
                  <a:pt x="69" y="1"/>
                  <a:pt x="70" y="3"/>
                </a:cubicBezTo>
                <a:cubicBezTo>
                  <a:pt x="72" y="4"/>
                  <a:pt x="73" y="6"/>
                  <a:pt x="73" y="9"/>
                </a:cubicBezTo>
                <a:cubicBezTo>
                  <a:pt x="73" y="10"/>
                  <a:pt x="73" y="10"/>
                  <a:pt x="73" y="10"/>
                </a:cubicBezTo>
                <a:cubicBezTo>
                  <a:pt x="81" y="10"/>
                  <a:pt x="81" y="10"/>
                  <a:pt x="81" y="10"/>
                </a:cubicBezTo>
                <a:cubicBezTo>
                  <a:pt x="86" y="10"/>
                  <a:pt x="86" y="10"/>
                  <a:pt x="86" y="10"/>
                </a:cubicBezTo>
                <a:cubicBezTo>
                  <a:pt x="86" y="15"/>
                  <a:pt x="86" y="15"/>
                  <a:pt x="86" y="15"/>
                </a:cubicBezTo>
                <a:cubicBezTo>
                  <a:pt x="86" y="73"/>
                  <a:pt x="86" y="73"/>
                  <a:pt x="86" y="73"/>
                </a:cubicBezTo>
                <a:cubicBezTo>
                  <a:pt x="86" y="78"/>
                  <a:pt x="86" y="78"/>
                  <a:pt x="86" y="78"/>
                </a:cubicBezTo>
                <a:cubicBezTo>
                  <a:pt x="81" y="78"/>
                  <a:pt x="81" y="78"/>
                  <a:pt x="81" y="78"/>
                </a:cubicBezTo>
                <a:cubicBezTo>
                  <a:pt x="24" y="78"/>
                  <a:pt x="24" y="78"/>
                  <a:pt x="24" y="78"/>
                </a:cubicBezTo>
                <a:cubicBezTo>
                  <a:pt x="23" y="78"/>
                  <a:pt x="23" y="78"/>
                  <a:pt x="23" y="78"/>
                </a:cubicBezTo>
                <a:cubicBezTo>
                  <a:pt x="22" y="78"/>
                  <a:pt x="22" y="78"/>
                  <a:pt x="22" y="78"/>
                </a:cubicBezTo>
                <a:cubicBezTo>
                  <a:pt x="3" y="71"/>
                  <a:pt x="3" y="71"/>
                  <a:pt x="3" y="71"/>
                </a:cubicBezTo>
                <a:cubicBezTo>
                  <a:pt x="0" y="69"/>
                  <a:pt x="0" y="69"/>
                  <a:pt x="0" y="69"/>
                </a:cubicBezTo>
                <a:cubicBezTo>
                  <a:pt x="0" y="66"/>
                  <a:pt x="0" y="66"/>
                  <a:pt x="0" y="66"/>
                </a:cubicBezTo>
                <a:cubicBezTo>
                  <a:pt x="0" y="15"/>
                  <a:pt x="0" y="15"/>
                  <a:pt x="0" y="15"/>
                </a:cubicBezTo>
                <a:cubicBezTo>
                  <a:pt x="0" y="10"/>
                  <a:pt x="0" y="10"/>
                  <a:pt x="0" y="10"/>
                </a:cubicBezTo>
                <a:cubicBezTo>
                  <a:pt x="5" y="10"/>
                  <a:pt x="5" y="10"/>
                  <a:pt x="5" y="10"/>
                </a:cubicBezTo>
                <a:close/>
                <a:moveTo>
                  <a:pt x="10" y="59"/>
                </a:moveTo>
                <a:cubicBezTo>
                  <a:pt x="15" y="56"/>
                  <a:pt x="15" y="56"/>
                  <a:pt x="15" y="56"/>
                </a:cubicBezTo>
                <a:cubicBezTo>
                  <a:pt x="17" y="55"/>
                  <a:pt x="17" y="55"/>
                  <a:pt x="17" y="55"/>
                </a:cubicBezTo>
                <a:cubicBezTo>
                  <a:pt x="18" y="57"/>
                  <a:pt x="18" y="57"/>
                  <a:pt x="18" y="57"/>
                </a:cubicBezTo>
                <a:cubicBezTo>
                  <a:pt x="28" y="68"/>
                  <a:pt x="28" y="68"/>
                  <a:pt x="28" y="68"/>
                </a:cubicBezTo>
                <a:cubicBezTo>
                  <a:pt x="76" y="68"/>
                  <a:pt x="76" y="68"/>
                  <a:pt x="76" y="68"/>
                </a:cubicBezTo>
                <a:cubicBezTo>
                  <a:pt x="76" y="20"/>
                  <a:pt x="76" y="20"/>
                  <a:pt x="76" y="20"/>
                </a:cubicBezTo>
                <a:cubicBezTo>
                  <a:pt x="73" y="20"/>
                  <a:pt x="73" y="20"/>
                  <a:pt x="73" y="20"/>
                </a:cubicBezTo>
                <a:cubicBezTo>
                  <a:pt x="73" y="21"/>
                  <a:pt x="73" y="21"/>
                  <a:pt x="73" y="21"/>
                </a:cubicBezTo>
                <a:cubicBezTo>
                  <a:pt x="73" y="23"/>
                  <a:pt x="72" y="25"/>
                  <a:pt x="70" y="27"/>
                </a:cubicBezTo>
                <a:cubicBezTo>
                  <a:pt x="69" y="29"/>
                  <a:pt x="67" y="29"/>
                  <a:pt x="64" y="29"/>
                </a:cubicBezTo>
                <a:cubicBezTo>
                  <a:pt x="64" y="29"/>
                  <a:pt x="64" y="29"/>
                  <a:pt x="64" y="29"/>
                </a:cubicBezTo>
                <a:cubicBezTo>
                  <a:pt x="62" y="29"/>
                  <a:pt x="60" y="29"/>
                  <a:pt x="58" y="27"/>
                </a:cubicBezTo>
                <a:cubicBezTo>
                  <a:pt x="57" y="25"/>
                  <a:pt x="56" y="23"/>
                  <a:pt x="56" y="21"/>
                </a:cubicBezTo>
                <a:cubicBezTo>
                  <a:pt x="56" y="20"/>
                  <a:pt x="56" y="20"/>
                  <a:pt x="56" y="20"/>
                </a:cubicBezTo>
                <a:cubicBezTo>
                  <a:pt x="52" y="20"/>
                  <a:pt x="52" y="20"/>
                  <a:pt x="52" y="20"/>
                </a:cubicBezTo>
                <a:cubicBezTo>
                  <a:pt x="52" y="21"/>
                  <a:pt x="52" y="21"/>
                  <a:pt x="52" y="21"/>
                </a:cubicBezTo>
                <a:cubicBezTo>
                  <a:pt x="52" y="23"/>
                  <a:pt x="51" y="25"/>
                  <a:pt x="49" y="27"/>
                </a:cubicBezTo>
                <a:cubicBezTo>
                  <a:pt x="48" y="29"/>
                  <a:pt x="46" y="29"/>
                  <a:pt x="43" y="29"/>
                </a:cubicBezTo>
                <a:cubicBezTo>
                  <a:pt x="43" y="29"/>
                  <a:pt x="43" y="29"/>
                  <a:pt x="43" y="29"/>
                </a:cubicBezTo>
                <a:cubicBezTo>
                  <a:pt x="41" y="29"/>
                  <a:pt x="39" y="29"/>
                  <a:pt x="37" y="27"/>
                </a:cubicBezTo>
                <a:cubicBezTo>
                  <a:pt x="36" y="25"/>
                  <a:pt x="35" y="23"/>
                  <a:pt x="35" y="21"/>
                </a:cubicBezTo>
                <a:cubicBezTo>
                  <a:pt x="35" y="20"/>
                  <a:pt x="35" y="20"/>
                  <a:pt x="35" y="20"/>
                </a:cubicBezTo>
                <a:cubicBezTo>
                  <a:pt x="30" y="20"/>
                  <a:pt x="30" y="20"/>
                  <a:pt x="30" y="20"/>
                </a:cubicBezTo>
                <a:cubicBezTo>
                  <a:pt x="30" y="21"/>
                  <a:pt x="30" y="21"/>
                  <a:pt x="30" y="21"/>
                </a:cubicBezTo>
                <a:cubicBezTo>
                  <a:pt x="30" y="23"/>
                  <a:pt x="29" y="25"/>
                  <a:pt x="28" y="27"/>
                </a:cubicBezTo>
                <a:cubicBezTo>
                  <a:pt x="26" y="29"/>
                  <a:pt x="24" y="29"/>
                  <a:pt x="22" y="29"/>
                </a:cubicBezTo>
                <a:cubicBezTo>
                  <a:pt x="22" y="29"/>
                  <a:pt x="22" y="29"/>
                  <a:pt x="22" y="29"/>
                </a:cubicBezTo>
                <a:cubicBezTo>
                  <a:pt x="20" y="29"/>
                  <a:pt x="18" y="29"/>
                  <a:pt x="16" y="27"/>
                </a:cubicBezTo>
                <a:cubicBezTo>
                  <a:pt x="14" y="25"/>
                  <a:pt x="14" y="23"/>
                  <a:pt x="14" y="21"/>
                </a:cubicBezTo>
                <a:cubicBezTo>
                  <a:pt x="14" y="20"/>
                  <a:pt x="14" y="20"/>
                  <a:pt x="14" y="20"/>
                </a:cubicBezTo>
                <a:cubicBezTo>
                  <a:pt x="10" y="20"/>
                  <a:pt x="10" y="20"/>
                  <a:pt x="10" y="20"/>
                </a:cubicBezTo>
                <a:cubicBezTo>
                  <a:pt x="10" y="59"/>
                  <a:pt x="10" y="59"/>
                  <a:pt x="10" y="59"/>
                </a:cubicBezTo>
                <a:close/>
                <a:moveTo>
                  <a:pt x="20" y="67"/>
                </a:moveTo>
                <a:cubicBezTo>
                  <a:pt x="16" y="62"/>
                  <a:pt x="16" y="62"/>
                  <a:pt x="16" y="62"/>
                </a:cubicBezTo>
                <a:cubicBezTo>
                  <a:pt x="13" y="64"/>
                  <a:pt x="13" y="64"/>
                  <a:pt x="13" y="64"/>
                </a:cubicBezTo>
                <a:cubicBezTo>
                  <a:pt x="20" y="67"/>
                  <a:pt x="20" y="67"/>
                  <a:pt x="20" y="67"/>
                </a:cubicBezTo>
                <a:close/>
                <a:moveTo>
                  <a:pt x="54" y="49"/>
                </a:moveTo>
                <a:cubicBezTo>
                  <a:pt x="54" y="56"/>
                  <a:pt x="54" y="56"/>
                  <a:pt x="54" y="56"/>
                </a:cubicBezTo>
                <a:cubicBezTo>
                  <a:pt x="66" y="56"/>
                  <a:pt x="66" y="56"/>
                  <a:pt x="66" y="56"/>
                </a:cubicBezTo>
                <a:cubicBezTo>
                  <a:pt x="66" y="49"/>
                  <a:pt x="66" y="49"/>
                  <a:pt x="66" y="49"/>
                </a:cubicBezTo>
                <a:cubicBezTo>
                  <a:pt x="54" y="49"/>
                  <a:pt x="54" y="49"/>
                  <a:pt x="54" y="49"/>
                </a:cubicBezTo>
                <a:close/>
                <a:moveTo>
                  <a:pt x="38" y="49"/>
                </a:moveTo>
                <a:cubicBezTo>
                  <a:pt x="38" y="56"/>
                  <a:pt x="38" y="56"/>
                  <a:pt x="38" y="56"/>
                </a:cubicBezTo>
                <a:cubicBezTo>
                  <a:pt x="49" y="56"/>
                  <a:pt x="49" y="56"/>
                  <a:pt x="49" y="56"/>
                </a:cubicBezTo>
                <a:cubicBezTo>
                  <a:pt x="49" y="49"/>
                  <a:pt x="49" y="49"/>
                  <a:pt x="49" y="49"/>
                </a:cubicBezTo>
                <a:cubicBezTo>
                  <a:pt x="38" y="49"/>
                  <a:pt x="38" y="49"/>
                  <a:pt x="38" y="49"/>
                </a:cubicBezTo>
                <a:close/>
                <a:moveTo>
                  <a:pt x="20" y="49"/>
                </a:moveTo>
                <a:cubicBezTo>
                  <a:pt x="20" y="56"/>
                  <a:pt x="20" y="56"/>
                  <a:pt x="20" y="56"/>
                </a:cubicBezTo>
                <a:cubicBezTo>
                  <a:pt x="32" y="56"/>
                  <a:pt x="32" y="56"/>
                  <a:pt x="32" y="56"/>
                </a:cubicBezTo>
                <a:cubicBezTo>
                  <a:pt x="32" y="49"/>
                  <a:pt x="32" y="49"/>
                  <a:pt x="32" y="49"/>
                </a:cubicBezTo>
                <a:cubicBezTo>
                  <a:pt x="20" y="49"/>
                  <a:pt x="20" y="49"/>
                  <a:pt x="20" y="49"/>
                </a:cubicBezTo>
                <a:close/>
                <a:moveTo>
                  <a:pt x="54" y="36"/>
                </a:moveTo>
                <a:cubicBezTo>
                  <a:pt x="54" y="43"/>
                  <a:pt x="54" y="43"/>
                  <a:pt x="54" y="43"/>
                </a:cubicBezTo>
                <a:cubicBezTo>
                  <a:pt x="66" y="43"/>
                  <a:pt x="66" y="43"/>
                  <a:pt x="66" y="43"/>
                </a:cubicBezTo>
                <a:cubicBezTo>
                  <a:pt x="66" y="36"/>
                  <a:pt x="66" y="36"/>
                  <a:pt x="66" y="36"/>
                </a:cubicBezTo>
                <a:cubicBezTo>
                  <a:pt x="54" y="36"/>
                  <a:pt x="54" y="36"/>
                  <a:pt x="54" y="36"/>
                </a:cubicBezTo>
                <a:close/>
                <a:moveTo>
                  <a:pt x="38" y="36"/>
                </a:moveTo>
                <a:cubicBezTo>
                  <a:pt x="38" y="43"/>
                  <a:pt x="38" y="43"/>
                  <a:pt x="38" y="43"/>
                </a:cubicBezTo>
                <a:cubicBezTo>
                  <a:pt x="49" y="43"/>
                  <a:pt x="49" y="43"/>
                  <a:pt x="49" y="43"/>
                </a:cubicBezTo>
                <a:cubicBezTo>
                  <a:pt x="49" y="36"/>
                  <a:pt x="49" y="36"/>
                  <a:pt x="49" y="36"/>
                </a:cubicBezTo>
                <a:cubicBezTo>
                  <a:pt x="38" y="36"/>
                  <a:pt x="38" y="36"/>
                  <a:pt x="38" y="36"/>
                </a:cubicBezTo>
                <a:close/>
                <a:moveTo>
                  <a:pt x="20" y="36"/>
                </a:moveTo>
                <a:cubicBezTo>
                  <a:pt x="20" y="43"/>
                  <a:pt x="20" y="43"/>
                  <a:pt x="20" y="43"/>
                </a:cubicBezTo>
                <a:cubicBezTo>
                  <a:pt x="32" y="43"/>
                  <a:pt x="32" y="43"/>
                  <a:pt x="32" y="43"/>
                </a:cubicBezTo>
                <a:cubicBezTo>
                  <a:pt x="32" y="36"/>
                  <a:pt x="32" y="36"/>
                  <a:pt x="32" y="36"/>
                </a:cubicBezTo>
                <a:cubicBezTo>
                  <a:pt x="20" y="36"/>
                  <a:pt x="20" y="36"/>
                  <a:pt x="20" y="36"/>
                </a:cubicBezTo>
                <a:close/>
                <a:moveTo>
                  <a:pt x="64" y="5"/>
                </a:moveTo>
                <a:cubicBezTo>
                  <a:pt x="64" y="5"/>
                  <a:pt x="64" y="5"/>
                  <a:pt x="64" y="5"/>
                </a:cubicBezTo>
                <a:cubicBezTo>
                  <a:pt x="63" y="5"/>
                  <a:pt x="63" y="5"/>
                  <a:pt x="62" y="6"/>
                </a:cubicBezTo>
                <a:cubicBezTo>
                  <a:pt x="61" y="7"/>
                  <a:pt x="61" y="8"/>
                  <a:pt x="61" y="9"/>
                </a:cubicBezTo>
                <a:cubicBezTo>
                  <a:pt x="61" y="21"/>
                  <a:pt x="61" y="21"/>
                  <a:pt x="61" y="21"/>
                </a:cubicBezTo>
                <a:cubicBezTo>
                  <a:pt x="61" y="22"/>
                  <a:pt x="61" y="23"/>
                  <a:pt x="62" y="23"/>
                </a:cubicBezTo>
                <a:cubicBezTo>
                  <a:pt x="63" y="24"/>
                  <a:pt x="63" y="25"/>
                  <a:pt x="64" y="25"/>
                </a:cubicBezTo>
                <a:cubicBezTo>
                  <a:pt x="64" y="25"/>
                  <a:pt x="64" y="25"/>
                  <a:pt x="64" y="25"/>
                </a:cubicBezTo>
                <a:cubicBezTo>
                  <a:pt x="65" y="25"/>
                  <a:pt x="66" y="24"/>
                  <a:pt x="67" y="23"/>
                </a:cubicBezTo>
                <a:cubicBezTo>
                  <a:pt x="67" y="23"/>
                  <a:pt x="68" y="22"/>
                  <a:pt x="68" y="21"/>
                </a:cubicBezTo>
                <a:cubicBezTo>
                  <a:pt x="68" y="9"/>
                  <a:pt x="68" y="9"/>
                  <a:pt x="68" y="9"/>
                </a:cubicBezTo>
                <a:cubicBezTo>
                  <a:pt x="68" y="8"/>
                  <a:pt x="67" y="7"/>
                  <a:pt x="67" y="6"/>
                </a:cubicBezTo>
                <a:cubicBezTo>
                  <a:pt x="66" y="5"/>
                  <a:pt x="65" y="5"/>
                  <a:pt x="64" y="5"/>
                </a:cubicBezTo>
                <a:close/>
                <a:moveTo>
                  <a:pt x="43" y="5"/>
                </a:moveTo>
                <a:cubicBezTo>
                  <a:pt x="43" y="5"/>
                  <a:pt x="43" y="5"/>
                  <a:pt x="43" y="5"/>
                </a:cubicBezTo>
                <a:cubicBezTo>
                  <a:pt x="42" y="5"/>
                  <a:pt x="42" y="5"/>
                  <a:pt x="41" y="6"/>
                </a:cubicBezTo>
                <a:cubicBezTo>
                  <a:pt x="40" y="7"/>
                  <a:pt x="40" y="8"/>
                  <a:pt x="40" y="9"/>
                </a:cubicBezTo>
                <a:cubicBezTo>
                  <a:pt x="40" y="21"/>
                  <a:pt x="40" y="21"/>
                  <a:pt x="40" y="21"/>
                </a:cubicBezTo>
                <a:cubicBezTo>
                  <a:pt x="40" y="22"/>
                  <a:pt x="40" y="23"/>
                  <a:pt x="41" y="23"/>
                </a:cubicBezTo>
                <a:cubicBezTo>
                  <a:pt x="42" y="24"/>
                  <a:pt x="42" y="25"/>
                  <a:pt x="43" y="25"/>
                </a:cubicBezTo>
                <a:cubicBezTo>
                  <a:pt x="43" y="25"/>
                  <a:pt x="43" y="25"/>
                  <a:pt x="43" y="25"/>
                </a:cubicBezTo>
                <a:cubicBezTo>
                  <a:pt x="44" y="25"/>
                  <a:pt x="45" y="24"/>
                  <a:pt x="46" y="23"/>
                </a:cubicBezTo>
                <a:cubicBezTo>
                  <a:pt x="46" y="23"/>
                  <a:pt x="47" y="22"/>
                  <a:pt x="47" y="21"/>
                </a:cubicBezTo>
                <a:cubicBezTo>
                  <a:pt x="47" y="9"/>
                  <a:pt x="47" y="9"/>
                  <a:pt x="47" y="9"/>
                </a:cubicBezTo>
                <a:cubicBezTo>
                  <a:pt x="47" y="8"/>
                  <a:pt x="46" y="7"/>
                  <a:pt x="46" y="6"/>
                </a:cubicBezTo>
                <a:cubicBezTo>
                  <a:pt x="45" y="5"/>
                  <a:pt x="44" y="5"/>
                  <a:pt x="43" y="5"/>
                </a:cubicBezTo>
                <a:close/>
                <a:moveTo>
                  <a:pt x="22" y="5"/>
                </a:moveTo>
                <a:cubicBezTo>
                  <a:pt x="22" y="5"/>
                  <a:pt x="22" y="5"/>
                  <a:pt x="22" y="5"/>
                </a:cubicBezTo>
                <a:cubicBezTo>
                  <a:pt x="21" y="5"/>
                  <a:pt x="20" y="5"/>
                  <a:pt x="20" y="6"/>
                </a:cubicBezTo>
                <a:cubicBezTo>
                  <a:pt x="19" y="7"/>
                  <a:pt x="19" y="8"/>
                  <a:pt x="19" y="9"/>
                </a:cubicBezTo>
                <a:cubicBezTo>
                  <a:pt x="19" y="21"/>
                  <a:pt x="19" y="21"/>
                  <a:pt x="19" y="21"/>
                </a:cubicBezTo>
                <a:cubicBezTo>
                  <a:pt x="19" y="22"/>
                  <a:pt x="19" y="23"/>
                  <a:pt x="20" y="23"/>
                </a:cubicBezTo>
                <a:cubicBezTo>
                  <a:pt x="20" y="24"/>
                  <a:pt x="21" y="25"/>
                  <a:pt x="22" y="25"/>
                </a:cubicBezTo>
                <a:cubicBezTo>
                  <a:pt x="22" y="25"/>
                  <a:pt x="22" y="25"/>
                  <a:pt x="22" y="25"/>
                </a:cubicBezTo>
                <a:cubicBezTo>
                  <a:pt x="23" y="25"/>
                  <a:pt x="24" y="24"/>
                  <a:pt x="24" y="23"/>
                </a:cubicBezTo>
                <a:cubicBezTo>
                  <a:pt x="25" y="23"/>
                  <a:pt x="25" y="22"/>
                  <a:pt x="25" y="21"/>
                </a:cubicBezTo>
                <a:cubicBezTo>
                  <a:pt x="25" y="9"/>
                  <a:pt x="25" y="9"/>
                  <a:pt x="25" y="9"/>
                </a:cubicBezTo>
                <a:cubicBezTo>
                  <a:pt x="25" y="8"/>
                  <a:pt x="25" y="7"/>
                  <a:pt x="24" y="6"/>
                </a:cubicBezTo>
                <a:cubicBezTo>
                  <a:pt x="24" y="5"/>
                  <a:pt x="23" y="5"/>
                  <a:pt x="22" y="5"/>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93" name="Freeform 105">
            <a:extLst>
              <a:ext uri="{FF2B5EF4-FFF2-40B4-BE49-F238E27FC236}">
                <a16:creationId xmlns:a16="http://schemas.microsoft.com/office/drawing/2014/main" id="{BFCE7786-0EFE-4961-9772-B27C2A19A580}"/>
              </a:ext>
            </a:extLst>
          </p:cNvPr>
          <p:cNvSpPr>
            <a:spLocks noEditPoints="1" noChangeArrowheads="1"/>
          </p:cNvSpPr>
          <p:nvPr/>
        </p:nvSpPr>
        <p:spPr bwMode="auto">
          <a:xfrm>
            <a:off x="3338513" y="152400"/>
            <a:ext cx="341312" cy="261938"/>
          </a:xfrm>
          <a:custGeom>
            <a:avLst/>
            <a:gdLst>
              <a:gd name="T0" fmla="*/ 1280152542 w 91"/>
              <a:gd name="T1" fmla="*/ 737758235 h 93"/>
              <a:gd name="T2" fmla="*/ 98474138 w 91"/>
              <a:gd name="T3" fmla="*/ 682227379 h 93"/>
              <a:gd name="T4" fmla="*/ 28133861 w 91"/>
              <a:gd name="T5" fmla="*/ 579099853 h 93"/>
              <a:gd name="T6" fmla="*/ 154741859 w 91"/>
              <a:gd name="T7" fmla="*/ 555302927 h 93"/>
              <a:gd name="T8" fmla="*/ 28133861 w 91"/>
              <a:gd name="T9" fmla="*/ 499772071 h 93"/>
              <a:gd name="T10" fmla="*/ 28133861 w 91"/>
              <a:gd name="T11" fmla="*/ 412510102 h 93"/>
              <a:gd name="T12" fmla="*/ 154741859 w 91"/>
              <a:gd name="T13" fmla="*/ 388710359 h 93"/>
              <a:gd name="T14" fmla="*/ 28133861 w 91"/>
              <a:gd name="T15" fmla="*/ 325248133 h 93"/>
              <a:gd name="T16" fmla="*/ 28133861 w 91"/>
              <a:gd name="T17" fmla="*/ 237986164 h 93"/>
              <a:gd name="T18" fmla="*/ 154741859 w 91"/>
              <a:gd name="T19" fmla="*/ 222120607 h 93"/>
              <a:gd name="T20" fmla="*/ 28133861 w 91"/>
              <a:gd name="T21" fmla="*/ 158658381 h 93"/>
              <a:gd name="T22" fmla="*/ 28133861 w 91"/>
              <a:gd name="T23" fmla="*/ 71396412 h 93"/>
              <a:gd name="T24" fmla="*/ 154741859 w 91"/>
              <a:gd name="T25" fmla="*/ 0 h 93"/>
              <a:gd name="T26" fmla="*/ 84405332 w 91"/>
              <a:gd name="T27" fmla="*/ 269717277 h 93"/>
              <a:gd name="T28" fmla="*/ 84405332 w 91"/>
              <a:gd name="T29" fmla="*/ 293517020 h 93"/>
              <a:gd name="T30" fmla="*/ 323556275 w 91"/>
              <a:gd name="T31" fmla="*/ 293517020 h 93"/>
              <a:gd name="T32" fmla="*/ 323556275 w 91"/>
              <a:gd name="T33" fmla="*/ 269717277 h 93"/>
              <a:gd name="T34" fmla="*/ 98474138 w 91"/>
              <a:gd name="T35" fmla="*/ 95193339 h 93"/>
              <a:gd name="T36" fmla="*/ 70336527 w 91"/>
              <a:gd name="T37" fmla="*/ 118993082 h 93"/>
              <a:gd name="T38" fmla="*/ 295418663 w 91"/>
              <a:gd name="T39" fmla="*/ 134858638 h 93"/>
              <a:gd name="T40" fmla="*/ 323556275 w 91"/>
              <a:gd name="T41" fmla="*/ 103127525 h 93"/>
              <a:gd name="T42" fmla="*/ 98474138 w 91"/>
              <a:gd name="T43" fmla="*/ 602899596 h 93"/>
              <a:gd name="T44" fmla="*/ 70336527 w 91"/>
              <a:gd name="T45" fmla="*/ 618765153 h 93"/>
              <a:gd name="T46" fmla="*/ 295418663 w 91"/>
              <a:gd name="T47" fmla="*/ 642564896 h 93"/>
              <a:gd name="T48" fmla="*/ 323556275 w 91"/>
              <a:gd name="T49" fmla="*/ 602899596 h 93"/>
              <a:gd name="T50" fmla="*/ 98474138 w 91"/>
              <a:gd name="T51" fmla="*/ 436309845 h 93"/>
              <a:gd name="T52" fmla="*/ 70336527 w 91"/>
              <a:gd name="T53" fmla="*/ 452175401 h 93"/>
              <a:gd name="T54" fmla="*/ 295418663 w 91"/>
              <a:gd name="T55" fmla="*/ 475972328 h 93"/>
              <a:gd name="T56" fmla="*/ 323556275 w 91"/>
              <a:gd name="T57" fmla="*/ 436309845 h 93"/>
              <a:gd name="T58" fmla="*/ 422026662 w 91"/>
              <a:gd name="T59" fmla="*/ 309382576 h 93"/>
              <a:gd name="T60" fmla="*/ 604906132 w 91"/>
              <a:gd name="T61" fmla="*/ 341113689 h 93"/>
              <a:gd name="T62" fmla="*/ 984733879 w 91"/>
              <a:gd name="T63" fmla="*/ 293517020 h 93"/>
              <a:gd name="T64" fmla="*/ 1111341877 w 91"/>
              <a:gd name="T65" fmla="*/ 356979246 h 93"/>
              <a:gd name="T66" fmla="*/ 1181678404 w 91"/>
              <a:gd name="T67" fmla="*/ 285582833 h 93"/>
              <a:gd name="T68" fmla="*/ 689311465 w 91"/>
              <a:gd name="T69" fmla="*/ 309382576 h 93"/>
              <a:gd name="T70" fmla="*/ 548638411 w 91"/>
              <a:gd name="T71" fmla="*/ 380778989 h 93"/>
              <a:gd name="T72" fmla="*/ 815923214 w 91"/>
              <a:gd name="T73" fmla="*/ 499772071 h 93"/>
              <a:gd name="T74" fmla="*/ 1069139211 w 91"/>
              <a:gd name="T75" fmla="*/ 380778989 h 93"/>
              <a:gd name="T76" fmla="*/ 928462407 w 91"/>
              <a:gd name="T77" fmla="*/ 309382576 h 93"/>
              <a:gd name="T78" fmla="*/ 815923214 w 91"/>
              <a:gd name="T79" fmla="*/ 349047876 h 93"/>
              <a:gd name="T80" fmla="*/ 731514131 w 91"/>
              <a:gd name="T81" fmla="*/ 460106771 h 93"/>
              <a:gd name="T82" fmla="*/ 858125880 w 91"/>
              <a:gd name="T83" fmla="*/ 444241215 h 93"/>
              <a:gd name="T84" fmla="*/ 745582937 w 91"/>
              <a:gd name="T85" fmla="*/ 412510102 h 93"/>
              <a:gd name="T86" fmla="*/ 858125880 w 91"/>
              <a:gd name="T87" fmla="*/ 388710359 h 93"/>
              <a:gd name="T88" fmla="*/ 914393601 w 91"/>
              <a:gd name="T89" fmla="*/ 444241215 h 93"/>
              <a:gd name="T90" fmla="*/ 815923214 w 91"/>
              <a:gd name="T91" fmla="*/ 349047876 h 93"/>
              <a:gd name="T92" fmla="*/ 984733879 w 91"/>
              <a:gd name="T93" fmla="*/ 539437370 h 93"/>
              <a:gd name="T94" fmla="*/ 562703466 w 91"/>
              <a:gd name="T95" fmla="*/ 507703441 h 93"/>
              <a:gd name="T96" fmla="*/ 633043744 w 91"/>
              <a:gd name="T97" fmla="*/ 507703441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1"/>
              <a:gd name="T148" fmla="*/ 0 h 93"/>
              <a:gd name="T149" fmla="*/ 91 w 91"/>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1" h="93">
                <a:moveTo>
                  <a:pt x="11" y="0"/>
                </a:moveTo>
                <a:cubicBezTo>
                  <a:pt x="91" y="0"/>
                  <a:pt x="91" y="0"/>
                  <a:pt x="91" y="0"/>
                </a:cubicBezTo>
                <a:cubicBezTo>
                  <a:pt x="91" y="93"/>
                  <a:pt x="91" y="93"/>
                  <a:pt x="91" y="93"/>
                </a:cubicBezTo>
                <a:cubicBezTo>
                  <a:pt x="11" y="93"/>
                  <a:pt x="11" y="93"/>
                  <a:pt x="11" y="93"/>
                </a:cubicBezTo>
                <a:cubicBezTo>
                  <a:pt x="11" y="86"/>
                  <a:pt x="11" y="86"/>
                  <a:pt x="11" y="86"/>
                </a:cubicBezTo>
                <a:cubicBezTo>
                  <a:pt x="7" y="86"/>
                  <a:pt x="7" y="86"/>
                  <a:pt x="7" y="86"/>
                </a:cubicBezTo>
                <a:cubicBezTo>
                  <a:pt x="5" y="86"/>
                  <a:pt x="3" y="85"/>
                  <a:pt x="2" y="84"/>
                </a:cubicBezTo>
                <a:cubicBezTo>
                  <a:pt x="1" y="82"/>
                  <a:pt x="0" y="80"/>
                  <a:pt x="0" y="78"/>
                </a:cubicBezTo>
                <a:cubicBezTo>
                  <a:pt x="0" y="76"/>
                  <a:pt x="1" y="74"/>
                  <a:pt x="2" y="73"/>
                </a:cubicBezTo>
                <a:cubicBezTo>
                  <a:pt x="2" y="73"/>
                  <a:pt x="2" y="73"/>
                  <a:pt x="2" y="73"/>
                </a:cubicBezTo>
                <a:cubicBezTo>
                  <a:pt x="3" y="71"/>
                  <a:pt x="5" y="70"/>
                  <a:pt x="7" y="70"/>
                </a:cubicBezTo>
                <a:cubicBezTo>
                  <a:pt x="11" y="70"/>
                  <a:pt x="11" y="70"/>
                  <a:pt x="11" y="70"/>
                </a:cubicBezTo>
                <a:cubicBezTo>
                  <a:pt x="11" y="65"/>
                  <a:pt x="11" y="65"/>
                  <a:pt x="11" y="65"/>
                </a:cubicBezTo>
                <a:cubicBezTo>
                  <a:pt x="7" y="65"/>
                  <a:pt x="7" y="65"/>
                  <a:pt x="7" y="65"/>
                </a:cubicBezTo>
                <a:cubicBezTo>
                  <a:pt x="5" y="65"/>
                  <a:pt x="3" y="64"/>
                  <a:pt x="2" y="63"/>
                </a:cubicBezTo>
                <a:cubicBezTo>
                  <a:pt x="1" y="61"/>
                  <a:pt x="0" y="59"/>
                  <a:pt x="0" y="57"/>
                </a:cubicBezTo>
                <a:cubicBezTo>
                  <a:pt x="0" y="55"/>
                  <a:pt x="1" y="53"/>
                  <a:pt x="2" y="52"/>
                </a:cubicBezTo>
                <a:cubicBezTo>
                  <a:pt x="2" y="52"/>
                  <a:pt x="2" y="52"/>
                  <a:pt x="2" y="52"/>
                </a:cubicBezTo>
                <a:cubicBezTo>
                  <a:pt x="2" y="52"/>
                  <a:pt x="2" y="52"/>
                  <a:pt x="2" y="52"/>
                </a:cubicBezTo>
                <a:cubicBezTo>
                  <a:pt x="3" y="50"/>
                  <a:pt x="5" y="49"/>
                  <a:pt x="7" y="49"/>
                </a:cubicBezTo>
                <a:cubicBezTo>
                  <a:pt x="11" y="49"/>
                  <a:pt x="11" y="49"/>
                  <a:pt x="11" y="49"/>
                </a:cubicBezTo>
                <a:cubicBezTo>
                  <a:pt x="11" y="43"/>
                  <a:pt x="11" y="43"/>
                  <a:pt x="11" y="43"/>
                </a:cubicBezTo>
                <a:cubicBezTo>
                  <a:pt x="7" y="43"/>
                  <a:pt x="7" y="43"/>
                  <a:pt x="7" y="43"/>
                </a:cubicBezTo>
                <a:cubicBezTo>
                  <a:pt x="5" y="43"/>
                  <a:pt x="3" y="42"/>
                  <a:pt x="2" y="41"/>
                </a:cubicBezTo>
                <a:cubicBezTo>
                  <a:pt x="1" y="39"/>
                  <a:pt x="0" y="38"/>
                  <a:pt x="0" y="35"/>
                </a:cubicBezTo>
                <a:cubicBezTo>
                  <a:pt x="0" y="33"/>
                  <a:pt x="1" y="31"/>
                  <a:pt x="2" y="30"/>
                </a:cubicBezTo>
                <a:cubicBezTo>
                  <a:pt x="2" y="30"/>
                  <a:pt x="2" y="30"/>
                  <a:pt x="2" y="30"/>
                </a:cubicBezTo>
                <a:cubicBezTo>
                  <a:pt x="2" y="30"/>
                  <a:pt x="2" y="30"/>
                  <a:pt x="2" y="30"/>
                </a:cubicBezTo>
                <a:cubicBezTo>
                  <a:pt x="3" y="29"/>
                  <a:pt x="5" y="28"/>
                  <a:pt x="7" y="28"/>
                </a:cubicBezTo>
                <a:cubicBezTo>
                  <a:pt x="11" y="28"/>
                  <a:pt x="11" y="28"/>
                  <a:pt x="11" y="28"/>
                </a:cubicBezTo>
                <a:cubicBezTo>
                  <a:pt x="11" y="22"/>
                  <a:pt x="11" y="22"/>
                  <a:pt x="11" y="22"/>
                </a:cubicBezTo>
                <a:cubicBezTo>
                  <a:pt x="7" y="22"/>
                  <a:pt x="7" y="22"/>
                  <a:pt x="7" y="22"/>
                </a:cubicBezTo>
                <a:cubicBezTo>
                  <a:pt x="5" y="22"/>
                  <a:pt x="3" y="22"/>
                  <a:pt x="2" y="20"/>
                </a:cubicBezTo>
                <a:cubicBezTo>
                  <a:pt x="1" y="19"/>
                  <a:pt x="0" y="17"/>
                  <a:pt x="0" y="15"/>
                </a:cubicBezTo>
                <a:cubicBezTo>
                  <a:pt x="0" y="13"/>
                  <a:pt x="1" y="11"/>
                  <a:pt x="2" y="9"/>
                </a:cubicBezTo>
                <a:cubicBezTo>
                  <a:pt x="2" y="9"/>
                  <a:pt x="2" y="9"/>
                  <a:pt x="2" y="9"/>
                </a:cubicBezTo>
                <a:cubicBezTo>
                  <a:pt x="3" y="8"/>
                  <a:pt x="5" y="7"/>
                  <a:pt x="7" y="7"/>
                </a:cubicBezTo>
                <a:cubicBezTo>
                  <a:pt x="11" y="7"/>
                  <a:pt x="11" y="7"/>
                  <a:pt x="11" y="7"/>
                </a:cubicBezTo>
                <a:cubicBezTo>
                  <a:pt x="11" y="0"/>
                  <a:pt x="11" y="0"/>
                  <a:pt x="11" y="0"/>
                </a:cubicBezTo>
                <a:close/>
                <a:moveTo>
                  <a:pt x="21" y="33"/>
                </a:moveTo>
                <a:cubicBezTo>
                  <a:pt x="7" y="33"/>
                  <a:pt x="7" y="33"/>
                  <a:pt x="7" y="33"/>
                </a:cubicBezTo>
                <a:cubicBezTo>
                  <a:pt x="7" y="33"/>
                  <a:pt x="6" y="33"/>
                  <a:pt x="6" y="34"/>
                </a:cubicBezTo>
                <a:cubicBezTo>
                  <a:pt x="6" y="34"/>
                  <a:pt x="6" y="34"/>
                  <a:pt x="6" y="34"/>
                </a:cubicBezTo>
                <a:cubicBezTo>
                  <a:pt x="5" y="34"/>
                  <a:pt x="5" y="35"/>
                  <a:pt x="5" y="35"/>
                </a:cubicBezTo>
                <a:cubicBezTo>
                  <a:pt x="5" y="36"/>
                  <a:pt x="5" y="37"/>
                  <a:pt x="6" y="37"/>
                </a:cubicBezTo>
                <a:cubicBezTo>
                  <a:pt x="6" y="38"/>
                  <a:pt x="7" y="38"/>
                  <a:pt x="7" y="38"/>
                </a:cubicBezTo>
                <a:cubicBezTo>
                  <a:pt x="21" y="38"/>
                  <a:pt x="21" y="38"/>
                  <a:pt x="21" y="38"/>
                </a:cubicBezTo>
                <a:cubicBezTo>
                  <a:pt x="22" y="38"/>
                  <a:pt x="23" y="38"/>
                  <a:pt x="23" y="37"/>
                </a:cubicBezTo>
                <a:cubicBezTo>
                  <a:pt x="24" y="37"/>
                  <a:pt x="24" y="36"/>
                  <a:pt x="24" y="35"/>
                </a:cubicBezTo>
                <a:cubicBezTo>
                  <a:pt x="24" y="35"/>
                  <a:pt x="24" y="34"/>
                  <a:pt x="23" y="34"/>
                </a:cubicBezTo>
                <a:cubicBezTo>
                  <a:pt x="23" y="34"/>
                  <a:pt x="23" y="34"/>
                  <a:pt x="23" y="34"/>
                </a:cubicBezTo>
                <a:cubicBezTo>
                  <a:pt x="23" y="33"/>
                  <a:pt x="22" y="33"/>
                  <a:pt x="21" y="33"/>
                </a:cubicBezTo>
                <a:close/>
                <a:moveTo>
                  <a:pt x="21" y="12"/>
                </a:moveTo>
                <a:cubicBezTo>
                  <a:pt x="7" y="12"/>
                  <a:pt x="7" y="12"/>
                  <a:pt x="7" y="12"/>
                </a:cubicBezTo>
                <a:cubicBezTo>
                  <a:pt x="7" y="12"/>
                  <a:pt x="6" y="12"/>
                  <a:pt x="6" y="13"/>
                </a:cubicBezTo>
                <a:cubicBezTo>
                  <a:pt x="6" y="13"/>
                  <a:pt x="6" y="13"/>
                  <a:pt x="6" y="13"/>
                </a:cubicBezTo>
                <a:cubicBezTo>
                  <a:pt x="5" y="13"/>
                  <a:pt x="5" y="14"/>
                  <a:pt x="5" y="15"/>
                </a:cubicBezTo>
                <a:cubicBezTo>
                  <a:pt x="5" y="15"/>
                  <a:pt x="5" y="16"/>
                  <a:pt x="6" y="17"/>
                </a:cubicBezTo>
                <a:cubicBezTo>
                  <a:pt x="6" y="17"/>
                  <a:pt x="7" y="17"/>
                  <a:pt x="7" y="17"/>
                </a:cubicBezTo>
                <a:cubicBezTo>
                  <a:pt x="21" y="17"/>
                  <a:pt x="21" y="17"/>
                  <a:pt x="21" y="17"/>
                </a:cubicBezTo>
                <a:cubicBezTo>
                  <a:pt x="22" y="17"/>
                  <a:pt x="23" y="17"/>
                  <a:pt x="23" y="17"/>
                </a:cubicBezTo>
                <a:cubicBezTo>
                  <a:pt x="24" y="16"/>
                  <a:pt x="24" y="15"/>
                  <a:pt x="24" y="15"/>
                </a:cubicBezTo>
                <a:cubicBezTo>
                  <a:pt x="24" y="14"/>
                  <a:pt x="24" y="13"/>
                  <a:pt x="23" y="13"/>
                </a:cubicBezTo>
                <a:cubicBezTo>
                  <a:pt x="23" y="12"/>
                  <a:pt x="22" y="12"/>
                  <a:pt x="21" y="12"/>
                </a:cubicBezTo>
                <a:close/>
                <a:moveTo>
                  <a:pt x="21" y="76"/>
                </a:moveTo>
                <a:cubicBezTo>
                  <a:pt x="7" y="76"/>
                  <a:pt x="7" y="76"/>
                  <a:pt x="7" y="76"/>
                </a:cubicBezTo>
                <a:cubicBezTo>
                  <a:pt x="7" y="76"/>
                  <a:pt x="6" y="76"/>
                  <a:pt x="6" y="76"/>
                </a:cubicBezTo>
                <a:cubicBezTo>
                  <a:pt x="6" y="76"/>
                  <a:pt x="6" y="76"/>
                  <a:pt x="6" y="76"/>
                </a:cubicBezTo>
                <a:cubicBezTo>
                  <a:pt x="5" y="77"/>
                  <a:pt x="5" y="77"/>
                  <a:pt x="5" y="78"/>
                </a:cubicBezTo>
                <a:cubicBezTo>
                  <a:pt x="5" y="79"/>
                  <a:pt x="5" y="79"/>
                  <a:pt x="6" y="80"/>
                </a:cubicBezTo>
                <a:cubicBezTo>
                  <a:pt x="6" y="80"/>
                  <a:pt x="7" y="81"/>
                  <a:pt x="7" y="81"/>
                </a:cubicBezTo>
                <a:cubicBezTo>
                  <a:pt x="21" y="81"/>
                  <a:pt x="21" y="81"/>
                  <a:pt x="21" y="81"/>
                </a:cubicBezTo>
                <a:cubicBezTo>
                  <a:pt x="22" y="81"/>
                  <a:pt x="23" y="80"/>
                  <a:pt x="23" y="80"/>
                </a:cubicBezTo>
                <a:cubicBezTo>
                  <a:pt x="24" y="79"/>
                  <a:pt x="24" y="79"/>
                  <a:pt x="24" y="78"/>
                </a:cubicBezTo>
                <a:cubicBezTo>
                  <a:pt x="24" y="77"/>
                  <a:pt x="24" y="77"/>
                  <a:pt x="23" y="76"/>
                </a:cubicBezTo>
                <a:cubicBezTo>
                  <a:pt x="23" y="76"/>
                  <a:pt x="22" y="76"/>
                  <a:pt x="21" y="76"/>
                </a:cubicBezTo>
                <a:close/>
                <a:moveTo>
                  <a:pt x="21" y="55"/>
                </a:moveTo>
                <a:cubicBezTo>
                  <a:pt x="7" y="55"/>
                  <a:pt x="7" y="55"/>
                  <a:pt x="7" y="55"/>
                </a:cubicBezTo>
                <a:cubicBezTo>
                  <a:pt x="7" y="55"/>
                  <a:pt x="6" y="55"/>
                  <a:pt x="6" y="55"/>
                </a:cubicBezTo>
                <a:cubicBezTo>
                  <a:pt x="6" y="55"/>
                  <a:pt x="6" y="55"/>
                  <a:pt x="6" y="55"/>
                </a:cubicBezTo>
                <a:cubicBezTo>
                  <a:pt x="5" y="56"/>
                  <a:pt x="5" y="56"/>
                  <a:pt x="5" y="57"/>
                </a:cubicBezTo>
                <a:cubicBezTo>
                  <a:pt x="5" y="58"/>
                  <a:pt x="5" y="59"/>
                  <a:pt x="6" y="59"/>
                </a:cubicBezTo>
                <a:cubicBezTo>
                  <a:pt x="6" y="59"/>
                  <a:pt x="7" y="60"/>
                  <a:pt x="7" y="60"/>
                </a:cubicBezTo>
                <a:cubicBezTo>
                  <a:pt x="21" y="60"/>
                  <a:pt x="21" y="60"/>
                  <a:pt x="21" y="60"/>
                </a:cubicBezTo>
                <a:cubicBezTo>
                  <a:pt x="22" y="60"/>
                  <a:pt x="23" y="59"/>
                  <a:pt x="23" y="59"/>
                </a:cubicBezTo>
                <a:cubicBezTo>
                  <a:pt x="24" y="59"/>
                  <a:pt x="24" y="58"/>
                  <a:pt x="24" y="57"/>
                </a:cubicBezTo>
                <a:cubicBezTo>
                  <a:pt x="24" y="56"/>
                  <a:pt x="24" y="56"/>
                  <a:pt x="23" y="55"/>
                </a:cubicBezTo>
                <a:cubicBezTo>
                  <a:pt x="23" y="55"/>
                  <a:pt x="23" y="55"/>
                  <a:pt x="23" y="55"/>
                </a:cubicBezTo>
                <a:cubicBezTo>
                  <a:pt x="23" y="55"/>
                  <a:pt x="22" y="55"/>
                  <a:pt x="21" y="55"/>
                </a:cubicBezTo>
                <a:close/>
                <a:moveTo>
                  <a:pt x="30" y="39"/>
                </a:moveTo>
                <a:cubicBezTo>
                  <a:pt x="31" y="41"/>
                  <a:pt x="32" y="43"/>
                  <a:pt x="33" y="45"/>
                </a:cubicBezTo>
                <a:cubicBezTo>
                  <a:pt x="33" y="45"/>
                  <a:pt x="34" y="46"/>
                  <a:pt x="35" y="45"/>
                </a:cubicBezTo>
                <a:cubicBezTo>
                  <a:pt x="38" y="45"/>
                  <a:pt x="41" y="44"/>
                  <a:pt x="43" y="43"/>
                </a:cubicBezTo>
                <a:cubicBezTo>
                  <a:pt x="45" y="43"/>
                  <a:pt x="45" y="42"/>
                  <a:pt x="45" y="41"/>
                </a:cubicBezTo>
                <a:cubicBezTo>
                  <a:pt x="45" y="40"/>
                  <a:pt x="45" y="38"/>
                  <a:pt x="45" y="37"/>
                </a:cubicBezTo>
                <a:cubicBezTo>
                  <a:pt x="52" y="34"/>
                  <a:pt x="62" y="34"/>
                  <a:pt x="70" y="37"/>
                </a:cubicBezTo>
                <a:cubicBezTo>
                  <a:pt x="70" y="38"/>
                  <a:pt x="69" y="40"/>
                  <a:pt x="69" y="41"/>
                </a:cubicBezTo>
                <a:cubicBezTo>
                  <a:pt x="69" y="42"/>
                  <a:pt x="70" y="43"/>
                  <a:pt x="71" y="43"/>
                </a:cubicBezTo>
                <a:cubicBezTo>
                  <a:pt x="74" y="44"/>
                  <a:pt x="77" y="45"/>
                  <a:pt x="79" y="45"/>
                </a:cubicBezTo>
                <a:cubicBezTo>
                  <a:pt x="80" y="46"/>
                  <a:pt x="81" y="45"/>
                  <a:pt x="82" y="45"/>
                </a:cubicBezTo>
                <a:cubicBezTo>
                  <a:pt x="82" y="43"/>
                  <a:pt x="83" y="41"/>
                  <a:pt x="84" y="39"/>
                </a:cubicBezTo>
                <a:cubicBezTo>
                  <a:pt x="85" y="37"/>
                  <a:pt x="85" y="37"/>
                  <a:pt x="84" y="36"/>
                </a:cubicBezTo>
                <a:cubicBezTo>
                  <a:pt x="66" y="26"/>
                  <a:pt x="49" y="26"/>
                  <a:pt x="31" y="36"/>
                </a:cubicBezTo>
                <a:cubicBezTo>
                  <a:pt x="30" y="37"/>
                  <a:pt x="29" y="37"/>
                  <a:pt x="30" y="39"/>
                </a:cubicBezTo>
                <a:close/>
                <a:moveTo>
                  <a:pt x="49" y="39"/>
                </a:moveTo>
                <a:cubicBezTo>
                  <a:pt x="49" y="40"/>
                  <a:pt x="49" y="42"/>
                  <a:pt x="49" y="43"/>
                </a:cubicBezTo>
                <a:cubicBezTo>
                  <a:pt x="49" y="45"/>
                  <a:pt x="48" y="46"/>
                  <a:pt x="46" y="46"/>
                </a:cubicBezTo>
                <a:cubicBezTo>
                  <a:pt x="44" y="47"/>
                  <a:pt x="42" y="47"/>
                  <a:pt x="39" y="48"/>
                </a:cubicBezTo>
                <a:cubicBezTo>
                  <a:pt x="38" y="48"/>
                  <a:pt x="37" y="49"/>
                  <a:pt x="37" y="50"/>
                </a:cubicBezTo>
                <a:cubicBezTo>
                  <a:pt x="37" y="55"/>
                  <a:pt x="37" y="59"/>
                  <a:pt x="37" y="63"/>
                </a:cubicBezTo>
                <a:cubicBezTo>
                  <a:pt x="58" y="63"/>
                  <a:pt x="58" y="63"/>
                  <a:pt x="58" y="63"/>
                </a:cubicBezTo>
                <a:cubicBezTo>
                  <a:pt x="78" y="63"/>
                  <a:pt x="78" y="63"/>
                  <a:pt x="78" y="63"/>
                </a:cubicBezTo>
                <a:cubicBezTo>
                  <a:pt x="78" y="59"/>
                  <a:pt x="78" y="55"/>
                  <a:pt x="78" y="50"/>
                </a:cubicBezTo>
                <a:cubicBezTo>
                  <a:pt x="78" y="49"/>
                  <a:pt x="77" y="48"/>
                  <a:pt x="76" y="48"/>
                </a:cubicBezTo>
                <a:cubicBezTo>
                  <a:pt x="73" y="47"/>
                  <a:pt x="71" y="47"/>
                  <a:pt x="69" y="46"/>
                </a:cubicBezTo>
                <a:cubicBezTo>
                  <a:pt x="67" y="46"/>
                  <a:pt x="66" y="45"/>
                  <a:pt x="66" y="43"/>
                </a:cubicBezTo>
                <a:cubicBezTo>
                  <a:pt x="66" y="42"/>
                  <a:pt x="66" y="40"/>
                  <a:pt x="66" y="39"/>
                </a:cubicBezTo>
                <a:cubicBezTo>
                  <a:pt x="63" y="38"/>
                  <a:pt x="60" y="38"/>
                  <a:pt x="58" y="38"/>
                </a:cubicBezTo>
                <a:cubicBezTo>
                  <a:pt x="55" y="38"/>
                  <a:pt x="52" y="38"/>
                  <a:pt x="49" y="39"/>
                </a:cubicBezTo>
                <a:close/>
                <a:moveTo>
                  <a:pt x="58" y="44"/>
                </a:moveTo>
                <a:cubicBezTo>
                  <a:pt x="55" y="44"/>
                  <a:pt x="53" y="45"/>
                  <a:pt x="52" y="46"/>
                </a:cubicBezTo>
                <a:cubicBezTo>
                  <a:pt x="50" y="48"/>
                  <a:pt x="49" y="50"/>
                  <a:pt x="49" y="52"/>
                </a:cubicBezTo>
                <a:cubicBezTo>
                  <a:pt x="49" y="55"/>
                  <a:pt x="50" y="57"/>
                  <a:pt x="52" y="58"/>
                </a:cubicBezTo>
                <a:cubicBezTo>
                  <a:pt x="53" y="60"/>
                  <a:pt x="55" y="61"/>
                  <a:pt x="58" y="61"/>
                </a:cubicBezTo>
                <a:cubicBezTo>
                  <a:pt x="60" y="61"/>
                  <a:pt x="62" y="60"/>
                  <a:pt x="63" y="59"/>
                </a:cubicBezTo>
                <a:cubicBezTo>
                  <a:pt x="61" y="56"/>
                  <a:pt x="61" y="56"/>
                  <a:pt x="61" y="56"/>
                </a:cubicBezTo>
                <a:cubicBezTo>
                  <a:pt x="60" y="57"/>
                  <a:pt x="59" y="57"/>
                  <a:pt x="58" y="57"/>
                </a:cubicBezTo>
                <a:cubicBezTo>
                  <a:pt x="56" y="57"/>
                  <a:pt x="55" y="56"/>
                  <a:pt x="54" y="56"/>
                </a:cubicBezTo>
                <a:cubicBezTo>
                  <a:pt x="53" y="55"/>
                  <a:pt x="53" y="54"/>
                  <a:pt x="53" y="52"/>
                </a:cubicBezTo>
                <a:cubicBezTo>
                  <a:pt x="53" y="51"/>
                  <a:pt x="53" y="50"/>
                  <a:pt x="54" y="49"/>
                </a:cubicBezTo>
                <a:cubicBezTo>
                  <a:pt x="55" y="48"/>
                  <a:pt x="56" y="48"/>
                  <a:pt x="58" y="48"/>
                </a:cubicBezTo>
                <a:cubicBezTo>
                  <a:pt x="59" y="48"/>
                  <a:pt x="60" y="48"/>
                  <a:pt x="61" y="49"/>
                </a:cubicBezTo>
                <a:cubicBezTo>
                  <a:pt x="62" y="50"/>
                  <a:pt x="62" y="51"/>
                  <a:pt x="62" y="52"/>
                </a:cubicBezTo>
                <a:cubicBezTo>
                  <a:pt x="62" y="53"/>
                  <a:pt x="62" y="54"/>
                  <a:pt x="62" y="55"/>
                </a:cubicBezTo>
                <a:cubicBezTo>
                  <a:pt x="65" y="56"/>
                  <a:pt x="65" y="56"/>
                  <a:pt x="65" y="56"/>
                </a:cubicBezTo>
                <a:cubicBezTo>
                  <a:pt x="66" y="55"/>
                  <a:pt x="66" y="54"/>
                  <a:pt x="66" y="52"/>
                </a:cubicBezTo>
                <a:cubicBezTo>
                  <a:pt x="66" y="50"/>
                  <a:pt x="65" y="48"/>
                  <a:pt x="64" y="46"/>
                </a:cubicBezTo>
                <a:cubicBezTo>
                  <a:pt x="62" y="45"/>
                  <a:pt x="60" y="44"/>
                  <a:pt x="58" y="44"/>
                </a:cubicBezTo>
                <a:close/>
                <a:moveTo>
                  <a:pt x="75" y="64"/>
                </a:moveTo>
                <a:cubicBezTo>
                  <a:pt x="74" y="64"/>
                  <a:pt x="72" y="64"/>
                  <a:pt x="70" y="64"/>
                </a:cubicBezTo>
                <a:cubicBezTo>
                  <a:pt x="70" y="65"/>
                  <a:pt x="70" y="67"/>
                  <a:pt x="70" y="68"/>
                </a:cubicBezTo>
                <a:cubicBezTo>
                  <a:pt x="72" y="68"/>
                  <a:pt x="73" y="68"/>
                  <a:pt x="74" y="68"/>
                </a:cubicBezTo>
                <a:cubicBezTo>
                  <a:pt x="74" y="67"/>
                  <a:pt x="75" y="65"/>
                  <a:pt x="75" y="64"/>
                </a:cubicBezTo>
                <a:close/>
                <a:moveTo>
                  <a:pt x="40" y="64"/>
                </a:moveTo>
                <a:cubicBezTo>
                  <a:pt x="40" y="65"/>
                  <a:pt x="41" y="67"/>
                  <a:pt x="41" y="68"/>
                </a:cubicBezTo>
                <a:cubicBezTo>
                  <a:pt x="42" y="68"/>
                  <a:pt x="44" y="68"/>
                  <a:pt x="45" y="68"/>
                </a:cubicBezTo>
                <a:cubicBezTo>
                  <a:pt x="45" y="67"/>
                  <a:pt x="45" y="65"/>
                  <a:pt x="45" y="64"/>
                </a:cubicBezTo>
                <a:cubicBezTo>
                  <a:pt x="43" y="64"/>
                  <a:pt x="41" y="64"/>
                  <a:pt x="40" y="64"/>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94" name="矩形 101">
            <a:extLst>
              <a:ext uri="{FF2B5EF4-FFF2-40B4-BE49-F238E27FC236}">
                <a16:creationId xmlns:a16="http://schemas.microsoft.com/office/drawing/2014/main" id="{992B58C7-51CE-4A89-962F-48C432630578}"/>
              </a:ext>
            </a:extLst>
          </p:cNvPr>
          <p:cNvSpPr>
            <a:spLocks noChangeArrowheads="1"/>
          </p:cNvSpPr>
          <p:nvPr/>
        </p:nvSpPr>
        <p:spPr bwMode="auto">
          <a:xfrm>
            <a:off x="247650" y="-25400"/>
            <a:ext cx="1314450" cy="5168900"/>
          </a:xfrm>
          <a:prstGeom prst="rect">
            <a:avLst/>
          </a:prstGeom>
          <a:solidFill>
            <a:srgbClr val="2D52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6600" b="1">
                <a:solidFill>
                  <a:schemeClr val="bg1"/>
                </a:solidFill>
                <a:latin typeface="时尚中黑简体" pitchFamily="2" charset="-122"/>
                <a:ea typeface="时尚中黑简体" pitchFamily="2" charset="-122"/>
                <a:sym typeface="时尚中黑简体" pitchFamily="2" charset="-122"/>
              </a:rPr>
              <a:t>Gift Material</a:t>
            </a:r>
            <a:r>
              <a:rPr kumimoji="0" lang="en-US" altLang="zh-CN" sz="6600" b="1">
                <a:solidFill>
                  <a:schemeClr val="bg1"/>
                </a:solidFill>
                <a:latin typeface="时尚中黑简体" pitchFamily="2" charset="-122"/>
                <a:ea typeface="时尚中黑简体" pitchFamily="2" charset="-122"/>
                <a:sym typeface="时尚中黑简体" pitchFamily="2" charset="-122"/>
              </a:rPr>
              <a:t>1</a:t>
            </a:r>
          </a:p>
        </p:txBody>
      </p:sp>
    </p:spTree>
  </p:cSld>
  <p:clrMapOvr>
    <a:masterClrMapping/>
  </p:clrMapOvr>
  <p:transition spd="slow" advTm="4000">
    <p:cover dir="l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E53F662-F796-4D44-ABBB-6A5C883B1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1246188"/>
            <a:ext cx="5576887"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6386" name="Picture 2" descr="F:\0作品发布中心\0中转站\巴西\巴西7\1.png">
            <a:extLst>
              <a:ext uri="{FF2B5EF4-FFF2-40B4-BE49-F238E27FC236}">
                <a16:creationId xmlns:a16="http://schemas.microsoft.com/office/drawing/2014/main" id="{7B205DE2-0C40-4295-BFEA-0AE16C570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0025"/>
            <a:ext cx="5106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8">
            <a:extLst>
              <a:ext uri="{FF2B5EF4-FFF2-40B4-BE49-F238E27FC236}">
                <a16:creationId xmlns:a16="http://schemas.microsoft.com/office/drawing/2014/main" id="{4F4C28AC-4D71-4D12-ABC6-527162FA8BFC}"/>
              </a:ext>
            </a:extLst>
          </p:cNvPr>
          <p:cNvSpPr>
            <a:spLocks noChangeArrowheads="1"/>
          </p:cNvSpPr>
          <p:nvPr/>
        </p:nvSpPr>
        <p:spPr bwMode="auto">
          <a:xfrm>
            <a:off x="8134350" y="123825"/>
            <a:ext cx="81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000">
                <a:solidFill>
                  <a:schemeClr val="bg1"/>
                </a:solidFill>
                <a:latin typeface="时尚中黑简体" pitchFamily="2" charset="-122"/>
                <a:ea typeface="时尚中黑简体" pitchFamily="2" charset="-122"/>
                <a:sym typeface="时尚中黑简体" pitchFamily="2" charset="-122"/>
              </a:rPr>
              <a:t>Logo </a:t>
            </a:r>
            <a:endParaRPr kumimoji="0" lang="zh-CN" altLang="en-US" sz="2000">
              <a:solidFill>
                <a:schemeClr val="bg1"/>
              </a:solidFill>
              <a:latin typeface="时尚中黑简体" pitchFamily="2" charset="-122"/>
              <a:ea typeface="时尚中黑简体" pitchFamily="2" charset="-122"/>
              <a:sym typeface="时尚中黑简体" pitchFamily="2" charset="-122"/>
            </a:endParaRPr>
          </a:p>
        </p:txBody>
      </p:sp>
      <p:sp>
        <p:nvSpPr>
          <p:cNvPr id="5125" name="矩形 46">
            <a:extLst>
              <a:ext uri="{FF2B5EF4-FFF2-40B4-BE49-F238E27FC236}">
                <a16:creationId xmlns:a16="http://schemas.microsoft.com/office/drawing/2014/main" id="{26309973-0EBE-44AD-A3CC-29EFCAA3A66E}"/>
              </a:ext>
            </a:extLst>
          </p:cNvPr>
          <p:cNvSpPr>
            <a:spLocks noChangeArrowheads="1"/>
          </p:cNvSpPr>
          <p:nvPr/>
        </p:nvSpPr>
        <p:spPr bwMode="auto">
          <a:xfrm>
            <a:off x="2593975" y="1420813"/>
            <a:ext cx="1323975" cy="584775"/>
          </a:xfrm>
          <a:prstGeom prst="rect">
            <a:avLst/>
          </a:prstGeom>
          <a:solidFill>
            <a:srgbClr val="2D52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1600" dirty="0">
                <a:solidFill>
                  <a:srgbClr val="FFFFFF"/>
                </a:solidFill>
                <a:latin typeface="时尚中黑简体" pitchFamily="2" charset="-122"/>
                <a:ea typeface="时尚中黑简体" pitchFamily="2" charset="-122"/>
                <a:sym typeface="时尚中黑简体" pitchFamily="2" charset="-122"/>
              </a:rPr>
              <a:t>Catalog page</a:t>
            </a:r>
            <a:endParaRPr kumimoji="0" lang="en-US" altLang="en-US" sz="1600" dirty="0">
              <a:solidFill>
                <a:srgbClr val="FFFFFF"/>
              </a:solidFill>
              <a:latin typeface="时尚中黑简体" pitchFamily="2" charset="-122"/>
              <a:ea typeface="时尚中黑简体" pitchFamily="2" charset="-122"/>
              <a:sym typeface="时尚中黑简体" pitchFamily="2" charset="-122"/>
            </a:endParaRPr>
          </a:p>
        </p:txBody>
      </p:sp>
      <p:sp>
        <p:nvSpPr>
          <p:cNvPr id="5126" name="矩形 47">
            <a:extLst>
              <a:ext uri="{FF2B5EF4-FFF2-40B4-BE49-F238E27FC236}">
                <a16:creationId xmlns:a16="http://schemas.microsoft.com/office/drawing/2014/main" id="{BBA33B79-4A59-49DE-A872-25AB328AFAE3}"/>
              </a:ext>
            </a:extLst>
          </p:cNvPr>
          <p:cNvSpPr>
            <a:spLocks noChangeArrowheads="1"/>
          </p:cNvSpPr>
          <p:nvPr/>
        </p:nvSpPr>
        <p:spPr bwMode="auto">
          <a:xfrm>
            <a:off x="2593975" y="2081213"/>
            <a:ext cx="2447925" cy="185737"/>
          </a:xfrm>
          <a:prstGeom prst="rect">
            <a:avLst/>
          </a:prstGeom>
          <a:solidFill>
            <a:srgbClr val="FE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2800">
              <a:solidFill>
                <a:srgbClr val="FFFFFF"/>
              </a:solidFill>
              <a:latin typeface="时尚中黑简体" pitchFamily="2" charset="-122"/>
              <a:ea typeface="时尚中黑简体" pitchFamily="2" charset="-122"/>
              <a:sym typeface="时尚中黑简体" pitchFamily="2" charset="-122"/>
            </a:endParaRPr>
          </a:p>
        </p:txBody>
      </p:sp>
      <p:sp>
        <p:nvSpPr>
          <p:cNvPr id="5127" name="矩形 48">
            <a:extLst>
              <a:ext uri="{FF2B5EF4-FFF2-40B4-BE49-F238E27FC236}">
                <a16:creationId xmlns:a16="http://schemas.microsoft.com/office/drawing/2014/main" id="{A0644B52-6C57-4EEE-88A8-DAC2AC2FAF18}"/>
              </a:ext>
            </a:extLst>
          </p:cNvPr>
          <p:cNvSpPr>
            <a:spLocks noChangeArrowheads="1"/>
          </p:cNvSpPr>
          <p:nvPr/>
        </p:nvSpPr>
        <p:spPr bwMode="auto">
          <a:xfrm>
            <a:off x="2593975" y="2403475"/>
            <a:ext cx="3238500" cy="400050"/>
          </a:xfrm>
          <a:prstGeom prst="rect">
            <a:avLst/>
          </a:prstGeom>
          <a:solidFill>
            <a:srgbClr val="2D52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2000" dirty="0">
                <a:solidFill>
                  <a:srgbClr val="FFFFFF"/>
                </a:solidFill>
                <a:latin typeface="时尚中黑简体" pitchFamily="2" charset="-122"/>
                <a:ea typeface="时尚中黑简体" pitchFamily="2" charset="-122"/>
                <a:sym typeface="时尚中黑简体" pitchFamily="2" charset="-122"/>
              </a:rPr>
              <a:t>Click Add Title</a:t>
            </a:r>
          </a:p>
        </p:txBody>
      </p:sp>
      <p:sp>
        <p:nvSpPr>
          <p:cNvPr id="5128" name="矩形 51">
            <a:extLst>
              <a:ext uri="{FF2B5EF4-FFF2-40B4-BE49-F238E27FC236}">
                <a16:creationId xmlns:a16="http://schemas.microsoft.com/office/drawing/2014/main" id="{718E6A29-4BD7-40CD-BEBD-514FCF53AE35}"/>
              </a:ext>
            </a:extLst>
          </p:cNvPr>
          <p:cNvSpPr>
            <a:spLocks noChangeArrowheads="1"/>
          </p:cNvSpPr>
          <p:nvPr/>
        </p:nvSpPr>
        <p:spPr bwMode="auto">
          <a:xfrm flipV="1">
            <a:off x="2593975" y="4016375"/>
            <a:ext cx="2041525" cy="139700"/>
          </a:xfrm>
          <a:prstGeom prst="rect">
            <a:avLst/>
          </a:prstGeom>
          <a:solidFill>
            <a:srgbClr val="FE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2800">
              <a:solidFill>
                <a:srgbClr val="FFFFFF"/>
              </a:solidFill>
              <a:latin typeface="时尚中黑简体" pitchFamily="2" charset="-122"/>
              <a:ea typeface="时尚中黑简体" pitchFamily="2" charset="-122"/>
              <a:sym typeface="时尚中黑简体" pitchFamily="2" charset="-122"/>
            </a:endParaRPr>
          </a:p>
        </p:txBody>
      </p:sp>
      <p:sp>
        <p:nvSpPr>
          <p:cNvPr id="5129" name="矩形 52">
            <a:extLst>
              <a:ext uri="{FF2B5EF4-FFF2-40B4-BE49-F238E27FC236}">
                <a16:creationId xmlns:a16="http://schemas.microsoft.com/office/drawing/2014/main" id="{1F7B93AC-31AA-4F6E-9AFD-D406CC8FAA0F}"/>
              </a:ext>
            </a:extLst>
          </p:cNvPr>
          <p:cNvSpPr>
            <a:spLocks noChangeArrowheads="1"/>
          </p:cNvSpPr>
          <p:nvPr/>
        </p:nvSpPr>
        <p:spPr bwMode="auto">
          <a:xfrm>
            <a:off x="2593975" y="2941638"/>
            <a:ext cx="3238500" cy="400050"/>
          </a:xfrm>
          <a:prstGeom prst="rect">
            <a:avLst/>
          </a:prstGeom>
          <a:solidFill>
            <a:srgbClr val="2D52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2000" dirty="0">
                <a:solidFill>
                  <a:srgbClr val="FFFFFF"/>
                </a:solidFill>
                <a:latin typeface="时尚中黑简体" pitchFamily="2" charset="-122"/>
                <a:ea typeface="时尚中黑简体" pitchFamily="2" charset="-122"/>
                <a:sym typeface="时尚中黑简体" pitchFamily="2" charset="-122"/>
              </a:rPr>
              <a:t>Click Add Title</a:t>
            </a:r>
          </a:p>
        </p:txBody>
      </p:sp>
      <p:sp>
        <p:nvSpPr>
          <p:cNvPr id="5130" name="矩形 53">
            <a:extLst>
              <a:ext uri="{FF2B5EF4-FFF2-40B4-BE49-F238E27FC236}">
                <a16:creationId xmlns:a16="http://schemas.microsoft.com/office/drawing/2014/main" id="{43843166-073F-4A3F-A89F-6949477C4117}"/>
              </a:ext>
            </a:extLst>
          </p:cNvPr>
          <p:cNvSpPr>
            <a:spLocks noChangeArrowheads="1"/>
          </p:cNvSpPr>
          <p:nvPr/>
        </p:nvSpPr>
        <p:spPr bwMode="auto">
          <a:xfrm>
            <a:off x="2593975" y="3478213"/>
            <a:ext cx="3238500" cy="400050"/>
          </a:xfrm>
          <a:prstGeom prst="rect">
            <a:avLst/>
          </a:prstGeom>
          <a:solidFill>
            <a:srgbClr val="2D52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2000" dirty="0">
                <a:solidFill>
                  <a:srgbClr val="FFFFFF"/>
                </a:solidFill>
                <a:latin typeface="时尚中黑简体" pitchFamily="2" charset="-122"/>
                <a:ea typeface="时尚中黑简体" pitchFamily="2" charset="-122"/>
                <a:sym typeface="时尚中黑简体" pitchFamily="2" charset="-122"/>
              </a:rPr>
              <a:t>Click Add Title</a:t>
            </a:r>
          </a:p>
        </p:txBody>
      </p:sp>
      <p:pic>
        <p:nvPicPr>
          <p:cNvPr id="5131" name="Picture 3">
            <a:extLst>
              <a:ext uri="{FF2B5EF4-FFF2-40B4-BE49-F238E27FC236}">
                <a16:creationId xmlns:a16="http://schemas.microsoft.com/office/drawing/2014/main" id="{3B14849D-FA58-4878-9EF1-262CB0DBCC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1733550"/>
            <a:ext cx="17145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6395" name="Picture 3">
            <a:extLst>
              <a:ext uri="{FF2B5EF4-FFF2-40B4-BE49-F238E27FC236}">
                <a16:creationId xmlns:a16="http://schemas.microsoft.com/office/drawing/2014/main" id="{902A5900-1EEC-4C6C-8560-DAD4976D35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0813" y="123825"/>
            <a:ext cx="363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Tree>
  </p:cSld>
  <p:clrMapOvr>
    <a:masterClrMapping/>
  </p:clrMapOvr>
  <p:transition spd="slow" advTm="0">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ppt_x</p:attrName>
                                        </p:attrNameLst>
                                      </p:cBhvr>
                                      <p:tavLst>
                                        <p:tav tm="0">
                                          <p:val>
                                            <p:strVal val="#ppt_x"/>
                                          </p:val>
                                        </p:tav>
                                        <p:tav tm="100000">
                                          <p:val>
                                            <p:strVal val="#ppt_x"/>
                                          </p:val>
                                        </p:tav>
                                      </p:tavLst>
                                    </p:anim>
                                    <p:anim calcmode="lin" valueType="num">
                                      <p:cBhvr>
                                        <p:cTn id="8" dur="500" fill="hold"/>
                                        <p:tgtEl>
                                          <p:spTgt spid="512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2" presetClass="entr" presetSubtype="1" fill="hold" nodeType="afterEffect">
                                  <p:stCondLst>
                                    <p:cond delay="0"/>
                                  </p:stCondLst>
                                  <p:childTnLst>
                                    <p:set>
                                      <p:cBhvr>
                                        <p:cTn id="11" dur="1" fill="hold">
                                          <p:stCondLst>
                                            <p:cond delay="0"/>
                                          </p:stCondLst>
                                        </p:cTn>
                                        <p:tgtEl>
                                          <p:spTgt spid="5131"/>
                                        </p:tgtEl>
                                        <p:attrNameLst>
                                          <p:attrName>style.visibility</p:attrName>
                                        </p:attrNameLst>
                                      </p:cBhvr>
                                      <p:to>
                                        <p:strVal val="visible"/>
                                      </p:to>
                                    </p:set>
                                    <p:anim calcmode="lin" valueType="num">
                                      <p:cBhvr>
                                        <p:cTn id="12" dur="500"/>
                                        <p:tgtEl>
                                          <p:spTgt spid="5131"/>
                                        </p:tgtEl>
                                        <p:attrNameLst>
                                          <p:attrName>ppt_y</p:attrName>
                                        </p:attrNameLst>
                                      </p:cBhvr>
                                      <p:tavLst>
                                        <p:tav tm="0">
                                          <p:val>
                                            <p:strVal val="#ppt_y-#ppt_h*1.125000"/>
                                          </p:val>
                                        </p:tav>
                                        <p:tav tm="100000">
                                          <p:val>
                                            <p:strVal val="#ppt_y"/>
                                          </p:val>
                                        </p:tav>
                                      </p:tavLst>
                                    </p:anim>
                                    <p:animEffect>
                                      <p:cBhvr>
                                        <p:cTn id="13" dur="500"/>
                                        <p:tgtEl>
                                          <p:spTgt spid="5131"/>
                                        </p:tgtEl>
                                      </p:cBhvr>
                                    </p:animEffect>
                                  </p:childTnLst>
                                </p:cTn>
                              </p:par>
                            </p:childTnLst>
                          </p:cTn>
                        </p:par>
                        <p:par>
                          <p:cTn id="14" fill="hold" nodeType="afterGroup">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125"/>
                                        </p:tgtEl>
                                        <p:attrNameLst>
                                          <p:attrName>style.visibility</p:attrName>
                                        </p:attrNameLst>
                                      </p:cBhvr>
                                      <p:to>
                                        <p:strVal val="visible"/>
                                      </p:to>
                                    </p:set>
                                    <p:animEffect>
                                      <p:cBhvr>
                                        <p:cTn id="17" dur="500"/>
                                        <p:tgtEl>
                                          <p:spTgt spid="5125"/>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126"/>
                                        </p:tgtEl>
                                        <p:attrNameLst>
                                          <p:attrName>style.visibility</p:attrName>
                                        </p:attrNameLst>
                                      </p:cBhvr>
                                      <p:to>
                                        <p:strVal val="visible"/>
                                      </p:to>
                                    </p:set>
                                    <p:animEffect>
                                      <p:cBhvr>
                                        <p:cTn id="21" dur="500"/>
                                        <p:tgtEl>
                                          <p:spTgt spid="5126"/>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5128"/>
                                        </p:tgtEl>
                                        <p:attrNameLst>
                                          <p:attrName>style.visibility</p:attrName>
                                        </p:attrNameLst>
                                      </p:cBhvr>
                                      <p:to>
                                        <p:strVal val="visible"/>
                                      </p:to>
                                    </p:set>
                                    <p:animEffect>
                                      <p:cBhvr>
                                        <p:cTn id="24" dur="500"/>
                                        <p:tgtEl>
                                          <p:spTgt spid="5128"/>
                                        </p:tgtEl>
                                      </p:cBhvr>
                                    </p:animEffect>
                                  </p:childTnLst>
                                </p:cTn>
                              </p:par>
                            </p:childTnLst>
                          </p:cTn>
                        </p:par>
                        <p:par>
                          <p:cTn id="25" fill="hold" nodeType="afterGroup">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5127"/>
                                        </p:tgtEl>
                                        <p:attrNameLst>
                                          <p:attrName>style.visibility</p:attrName>
                                        </p:attrNameLst>
                                      </p:cBhvr>
                                      <p:to>
                                        <p:strVal val="visible"/>
                                      </p:to>
                                    </p:set>
                                    <p:anim calcmode="lin" valueType="num">
                                      <p:cBhvr>
                                        <p:cTn id="28" dur="500" fill="hold"/>
                                        <p:tgtEl>
                                          <p:spTgt spid="5127"/>
                                        </p:tgtEl>
                                        <p:attrNameLst>
                                          <p:attrName>ppt_x</p:attrName>
                                        </p:attrNameLst>
                                      </p:cBhvr>
                                      <p:tavLst>
                                        <p:tav tm="0">
                                          <p:val>
                                            <p:strVal val="0-#ppt_w/2"/>
                                          </p:val>
                                        </p:tav>
                                        <p:tav tm="100000">
                                          <p:val>
                                            <p:strVal val="#ppt_x"/>
                                          </p:val>
                                        </p:tav>
                                      </p:tavLst>
                                    </p:anim>
                                    <p:anim calcmode="lin" valueType="num">
                                      <p:cBhvr>
                                        <p:cTn id="29" dur="500" fill="hold"/>
                                        <p:tgtEl>
                                          <p:spTgt spid="5127"/>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5129"/>
                                        </p:tgtEl>
                                        <p:attrNameLst>
                                          <p:attrName>style.visibility</p:attrName>
                                        </p:attrNameLst>
                                      </p:cBhvr>
                                      <p:to>
                                        <p:strVal val="visible"/>
                                      </p:to>
                                    </p:set>
                                    <p:anim calcmode="lin" valueType="num">
                                      <p:cBhvr>
                                        <p:cTn id="33" dur="500" fill="hold"/>
                                        <p:tgtEl>
                                          <p:spTgt spid="5129"/>
                                        </p:tgtEl>
                                        <p:attrNameLst>
                                          <p:attrName>ppt_x</p:attrName>
                                        </p:attrNameLst>
                                      </p:cBhvr>
                                      <p:tavLst>
                                        <p:tav tm="0">
                                          <p:val>
                                            <p:strVal val="0-#ppt_w/2"/>
                                          </p:val>
                                        </p:tav>
                                        <p:tav tm="100000">
                                          <p:val>
                                            <p:strVal val="#ppt_x"/>
                                          </p:val>
                                        </p:tav>
                                      </p:tavLst>
                                    </p:anim>
                                    <p:anim calcmode="lin" valueType="num">
                                      <p:cBhvr>
                                        <p:cTn id="34" dur="500" fill="hold"/>
                                        <p:tgtEl>
                                          <p:spTgt spid="5129"/>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3000"/>
                            </p:stCondLst>
                            <p:childTnLst>
                              <p:par>
                                <p:cTn id="36" presetID="2" presetClass="entr" presetSubtype="8" fill="hold" grpId="0" nodeType="afterEffect">
                                  <p:stCondLst>
                                    <p:cond delay="0"/>
                                  </p:stCondLst>
                                  <p:childTnLst>
                                    <p:set>
                                      <p:cBhvr>
                                        <p:cTn id="37" dur="1" fill="hold">
                                          <p:stCondLst>
                                            <p:cond delay="0"/>
                                          </p:stCondLst>
                                        </p:cTn>
                                        <p:tgtEl>
                                          <p:spTgt spid="5130"/>
                                        </p:tgtEl>
                                        <p:attrNameLst>
                                          <p:attrName>style.visibility</p:attrName>
                                        </p:attrNameLst>
                                      </p:cBhvr>
                                      <p:to>
                                        <p:strVal val="visible"/>
                                      </p:to>
                                    </p:set>
                                    <p:anim calcmode="lin" valueType="num">
                                      <p:cBhvr>
                                        <p:cTn id="38" dur="500" fill="hold"/>
                                        <p:tgtEl>
                                          <p:spTgt spid="5130"/>
                                        </p:tgtEl>
                                        <p:attrNameLst>
                                          <p:attrName>ppt_x</p:attrName>
                                        </p:attrNameLst>
                                      </p:cBhvr>
                                      <p:tavLst>
                                        <p:tav tm="0">
                                          <p:val>
                                            <p:strVal val="0-#ppt_w/2"/>
                                          </p:val>
                                        </p:tav>
                                        <p:tav tm="100000">
                                          <p:val>
                                            <p:strVal val="#ppt_x"/>
                                          </p:val>
                                        </p:tav>
                                      </p:tavLst>
                                    </p:anim>
                                    <p:anim calcmode="lin" valueType="num">
                                      <p:cBhvr>
                                        <p:cTn id="39" dur="500" fill="hold"/>
                                        <p:tgtEl>
                                          <p:spTgt spid="51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ldLvl="0" animBg="1" autoUpdateAnimBg="0"/>
      <p:bldP spid="5126" grpId="0" bldLvl="0" animBg="1" autoUpdateAnimBg="0"/>
      <p:bldP spid="5127" grpId="0" bldLvl="0" animBg="1" autoUpdateAnimBg="0"/>
      <p:bldP spid="5128" grpId="0" bldLvl="0" animBg="1" autoUpdateAnimBg="0"/>
      <p:bldP spid="5129" grpId="0" bldLvl="0" animBg="1" autoUpdateAnimBg="0"/>
      <p:bldP spid="5130"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灯片编号占位符 4">
            <a:extLst>
              <a:ext uri="{FF2B5EF4-FFF2-40B4-BE49-F238E27FC236}">
                <a16:creationId xmlns:a16="http://schemas.microsoft.com/office/drawing/2014/main" id="{FEA037F8-4711-468F-B2B1-0FB4E391738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955F7656-067C-4422-BB6F-1C539284276C}" type="slidenum">
              <a:rPr kumimoji="0" lang="zh-CN" altLang="en-US" sz="1200">
                <a:solidFill>
                  <a:srgbClr val="898989"/>
                </a:solidFill>
              </a:rPr>
              <a:pPr/>
              <a:t>20</a:t>
            </a:fld>
            <a:endParaRPr kumimoji="0" lang="zh-CN" altLang="en-US" sz="1800"/>
          </a:p>
        </p:txBody>
      </p:sp>
      <p:sp>
        <p:nvSpPr>
          <p:cNvPr id="34818" name="Freeform 6">
            <a:extLst>
              <a:ext uri="{FF2B5EF4-FFF2-40B4-BE49-F238E27FC236}">
                <a16:creationId xmlns:a16="http://schemas.microsoft.com/office/drawing/2014/main" id="{3473DE4D-A55B-4E20-815C-CBE0BD9A250A}"/>
              </a:ext>
            </a:extLst>
          </p:cNvPr>
          <p:cNvSpPr>
            <a:spLocks noEditPoints="1" noChangeArrowheads="1"/>
          </p:cNvSpPr>
          <p:nvPr/>
        </p:nvSpPr>
        <p:spPr bwMode="auto">
          <a:xfrm>
            <a:off x="6118225" y="1724025"/>
            <a:ext cx="285750" cy="195263"/>
          </a:xfrm>
          <a:custGeom>
            <a:avLst/>
            <a:gdLst>
              <a:gd name="T0" fmla="*/ 0 w 77"/>
              <a:gd name="T1" fmla="*/ 225654291 h 70"/>
              <a:gd name="T2" fmla="*/ 68858328 w 77"/>
              <a:gd name="T3" fmla="*/ 225654291 h 70"/>
              <a:gd name="T4" fmla="*/ 68858328 w 77"/>
              <a:gd name="T5" fmla="*/ 202309205 h 70"/>
              <a:gd name="T6" fmla="*/ 179035364 w 77"/>
              <a:gd name="T7" fmla="*/ 62249844 h 70"/>
              <a:gd name="T8" fmla="*/ 426925344 w 77"/>
              <a:gd name="T9" fmla="*/ 0 h 70"/>
              <a:gd name="T10" fmla="*/ 661047370 w 77"/>
              <a:gd name="T11" fmla="*/ 0 h 70"/>
              <a:gd name="T12" fmla="*/ 908941062 w 77"/>
              <a:gd name="T13" fmla="*/ 62249844 h 70"/>
              <a:gd name="T14" fmla="*/ 1019114386 w 77"/>
              <a:gd name="T15" fmla="*/ 202309205 h 70"/>
              <a:gd name="T16" fmla="*/ 1019114386 w 77"/>
              <a:gd name="T17" fmla="*/ 225654291 h 70"/>
              <a:gd name="T18" fmla="*/ 1060429383 w 77"/>
              <a:gd name="T19" fmla="*/ 225654291 h 70"/>
              <a:gd name="T20" fmla="*/ 1060429383 w 77"/>
              <a:gd name="T21" fmla="*/ 451305793 h 70"/>
              <a:gd name="T22" fmla="*/ 977799390 w 77"/>
              <a:gd name="T23" fmla="*/ 451305793 h 70"/>
              <a:gd name="T24" fmla="*/ 977799390 w 77"/>
              <a:gd name="T25" fmla="*/ 544680560 h 70"/>
              <a:gd name="T26" fmla="*/ 771220695 w 77"/>
              <a:gd name="T27" fmla="*/ 544680560 h 70"/>
              <a:gd name="T28" fmla="*/ 771220695 w 77"/>
              <a:gd name="T29" fmla="*/ 451305793 h 70"/>
              <a:gd name="T30" fmla="*/ 289208688 w 77"/>
              <a:gd name="T31" fmla="*/ 451305793 h 70"/>
              <a:gd name="T32" fmla="*/ 289208688 w 77"/>
              <a:gd name="T33" fmla="*/ 544680560 h 70"/>
              <a:gd name="T34" fmla="*/ 96401659 w 77"/>
              <a:gd name="T35" fmla="*/ 544680560 h 70"/>
              <a:gd name="T36" fmla="*/ 96401659 w 77"/>
              <a:gd name="T37" fmla="*/ 451305793 h 70"/>
              <a:gd name="T38" fmla="*/ 0 w 77"/>
              <a:gd name="T39" fmla="*/ 451305793 h 70"/>
              <a:gd name="T40" fmla="*/ 0 w 77"/>
              <a:gd name="T41" fmla="*/ 225654291 h 70"/>
              <a:gd name="T42" fmla="*/ 220350360 w 77"/>
              <a:gd name="T43" fmla="*/ 225654291 h 70"/>
              <a:gd name="T44" fmla="*/ 867622354 w 77"/>
              <a:gd name="T45" fmla="*/ 225654291 h 70"/>
              <a:gd name="T46" fmla="*/ 867622354 w 77"/>
              <a:gd name="T47" fmla="*/ 202309205 h 70"/>
              <a:gd name="T48" fmla="*/ 812535692 w 77"/>
              <a:gd name="T49" fmla="*/ 116717064 h 70"/>
              <a:gd name="T50" fmla="*/ 661047370 w 77"/>
              <a:gd name="T51" fmla="*/ 85592141 h 70"/>
              <a:gd name="T52" fmla="*/ 426925344 w 77"/>
              <a:gd name="T53" fmla="*/ 85592141 h 70"/>
              <a:gd name="T54" fmla="*/ 275437023 w 77"/>
              <a:gd name="T55" fmla="*/ 116717064 h 70"/>
              <a:gd name="T56" fmla="*/ 220350360 w 77"/>
              <a:gd name="T57" fmla="*/ 202309205 h 70"/>
              <a:gd name="T58" fmla="*/ 220350360 w 77"/>
              <a:gd name="T59" fmla="*/ 225654291 h 70"/>
              <a:gd name="T60" fmla="*/ 964027724 w 77"/>
              <a:gd name="T61" fmla="*/ 287901346 h 70"/>
              <a:gd name="T62" fmla="*/ 729905698 w 77"/>
              <a:gd name="T63" fmla="*/ 311246433 h 70"/>
              <a:gd name="T64" fmla="*/ 729905698 w 77"/>
              <a:gd name="T65" fmla="*/ 373496277 h 70"/>
              <a:gd name="T66" fmla="*/ 867622354 w 77"/>
              <a:gd name="T67" fmla="*/ 373496277 h 70"/>
              <a:gd name="T68" fmla="*/ 964027724 w 77"/>
              <a:gd name="T69" fmla="*/ 373496277 h 70"/>
              <a:gd name="T70" fmla="*/ 964027724 w 77"/>
              <a:gd name="T71" fmla="*/ 287901346 h 70"/>
              <a:gd name="T72" fmla="*/ 96401659 w 77"/>
              <a:gd name="T73" fmla="*/ 287901346 h 70"/>
              <a:gd name="T74" fmla="*/ 96401659 w 77"/>
              <a:gd name="T75" fmla="*/ 373496277 h 70"/>
              <a:gd name="T76" fmla="*/ 220350360 w 77"/>
              <a:gd name="T77" fmla="*/ 373496277 h 70"/>
              <a:gd name="T78" fmla="*/ 330523685 w 77"/>
              <a:gd name="T79" fmla="*/ 373496277 h 70"/>
              <a:gd name="T80" fmla="*/ 330523685 w 77"/>
              <a:gd name="T81" fmla="*/ 311246433 h 70"/>
              <a:gd name="T82" fmla="*/ 96401659 w 77"/>
              <a:gd name="T83" fmla="*/ 287901346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7"/>
              <a:gd name="T127" fmla="*/ 0 h 70"/>
              <a:gd name="T128" fmla="*/ 77 w 77"/>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7" h="70">
                <a:moveTo>
                  <a:pt x="0" y="29"/>
                </a:moveTo>
                <a:cubicBezTo>
                  <a:pt x="5" y="29"/>
                  <a:pt x="5" y="29"/>
                  <a:pt x="5" y="29"/>
                </a:cubicBezTo>
                <a:cubicBezTo>
                  <a:pt x="5" y="26"/>
                  <a:pt x="5" y="26"/>
                  <a:pt x="5" y="26"/>
                </a:cubicBezTo>
                <a:cubicBezTo>
                  <a:pt x="5" y="19"/>
                  <a:pt x="8" y="12"/>
                  <a:pt x="13" y="8"/>
                </a:cubicBezTo>
                <a:cubicBezTo>
                  <a:pt x="17" y="3"/>
                  <a:pt x="24" y="0"/>
                  <a:pt x="31" y="0"/>
                </a:cubicBezTo>
                <a:cubicBezTo>
                  <a:pt x="48" y="0"/>
                  <a:pt x="48" y="0"/>
                  <a:pt x="48" y="0"/>
                </a:cubicBezTo>
                <a:cubicBezTo>
                  <a:pt x="55" y="0"/>
                  <a:pt x="61" y="3"/>
                  <a:pt x="66" y="8"/>
                </a:cubicBezTo>
                <a:cubicBezTo>
                  <a:pt x="71" y="12"/>
                  <a:pt x="74" y="19"/>
                  <a:pt x="74" y="26"/>
                </a:cubicBezTo>
                <a:cubicBezTo>
                  <a:pt x="74" y="29"/>
                  <a:pt x="74" y="29"/>
                  <a:pt x="74" y="29"/>
                </a:cubicBezTo>
                <a:cubicBezTo>
                  <a:pt x="77" y="29"/>
                  <a:pt x="77" y="29"/>
                  <a:pt x="77" y="29"/>
                </a:cubicBezTo>
                <a:cubicBezTo>
                  <a:pt x="77" y="58"/>
                  <a:pt x="77" y="58"/>
                  <a:pt x="77" y="58"/>
                </a:cubicBezTo>
                <a:cubicBezTo>
                  <a:pt x="71" y="58"/>
                  <a:pt x="71" y="58"/>
                  <a:pt x="71" y="58"/>
                </a:cubicBezTo>
                <a:cubicBezTo>
                  <a:pt x="71" y="70"/>
                  <a:pt x="71" y="70"/>
                  <a:pt x="71" y="70"/>
                </a:cubicBezTo>
                <a:cubicBezTo>
                  <a:pt x="56" y="70"/>
                  <a:pt x="56" y="70"/>
                  <a:pt x="56" y="70"/>
                </a:cubicBezTo>
                <a:cubicBezTo>
                  <a:pt x="56" y="58"/>
                  <a:pt x="56" y="58"/>
                  <a:pt x="56" y="58"/>
                </a:cubicBezTo>
                <a:cubicBezTo>
                  <a:pt x="21" y="58"/>
                  <a:pt x="21" y="58"/>
                  <a:pt x="21" y="58"/>
                </a:cubicBezTo>
                <a:cubicBezTo>
                  <a:pt x="21" y="70"/>
                  <a:pt x="21" y="70"/>
                  <a:pt x="21" y="70"/>
                </a:cubicBezTo>
                <a:cubicBezTo>
                  <a:pt x="7" y="70"/>
                  <a:pt x="7" y="70"/>
                  <a:pt x="7" y="70"/>
                </a:cubicBezTo>
                <a:cubicBezTo>
                  <a:pt x="7" y="58"/>
                  <a:pt x="7" y="58"/>
                  <a:pt x="7" y="58"/>
                </a:cubicBezTo>
                <a:cubicBezTo>
                  <a:pt x="0" y="58"/>
                  <a:pt x="0" y="58"/>
                  <a:pt x="0" y="58"/>
                </a:cubicBezTo>
                <a:cubicBezTo>
                  <a:pt x="0" y="29"/>
                  <a:pt x="0" y="29"/>
                  <a:pt x="0" y="29"/>
                </a:cubicBezTo>
                <a:close/>
                <a:moveTo>
                  <a:pt x="16" y="29"/>
                </a:moveTo>
                <a:cubicBezTo>
                  <a:pt x="63" y="29"/>
                  <a:pt x="63" y="29"/>
                  <a:pt x="63" y="29"/>
                </a:cubicBezTo>
                <a:cubicBezTo>
                  <a:pt x="63" y="26"/>
                  <a:pt x="63" y="26"/>
                  <a:pt x="63" y="26"/>
                </a:cubicBezTo>
                <a:cubicBezTo>
                  <a:pt x="63" y="22"/>
                  <a:pt x="61" y="18"/>
                  <a:pt x="59" y="15"/>
                </a:cubicBezTo>
                <a:cubicBezTo>
                  <a:pt x="56" y="13"/>
                  <a:pt x="52" y="11"/>
                  <a:pt x="48" y="11"/>
                </a:cubicBezTo>
                <a:cubicBezTo>
                  <a:pt x="31" y="11"/>
                  <a:pt x="31" y="11"/>
                  <a:pt x="31" y="11"/>
                </a:cubicBezTo>
                <a:cubicBezTo>
                  <a:pt x="27" y="11"/>
                  <a:pt x="23" y="13"/>
                  <a:pt x="20" y="15"/>
                </a:cubicBezTo>
                <a:cubicBezTo>
                  <a:pt x="18" y="18"/>
                  <a:pt x="16" y="22"/>
                  <a:pt x="16" y="26"/>
                </a:cubicBezTo>
                <a:cubicBezTo>
                  <a:pt x="16" y="29"/>
                  <a:pt x="16" y="29"/>
                  <a:pt x="16" y="29"/>
                </a:cubicBezTo>
                <a:close/>
                <a:moveTo>
                  <a:pt x="70" y="37"/>
                </a:moveTo>
                <a:cubicBezTo>
                  <a:pt x="53" y="40"/>
                  <a:pt x="53" y="40"/>
                  <a:pt x="53" y="40"/>
                </a:cubicBezTo>
                <a:cubicBezTo>
                  <a:pt x="53" y="48"/>
                  <a:pt x="53" y="48"/>
                  <a:pt x="53" y="48"/>
                </a:cubicBezTo>
                <a:cubicBezTo>
                  <a:pt x="63" y="48"/>
                  <a:pt x="63" y="48"/>
                  <a:pt x="63" y="48"/>
                </a:cubicBezTo>
                <a:cubicBezTo>
                  <a:pt x="70" y="48"/>
                  <a:pt x="70" y="48"/>
                  <a:pt x="70" y="48"/>
                </a:cubicBezTo>
                <a:cubicBezTo>
                  <a:pt x="70" y="37"/>
                  <a:pt x="70" y="37"/>
                  <a:pt x="70" y="37"/>
                </a:cubicBezTo>
                <a:close/>
                <a:moveTo>
                  <a:pt x="7" y="37"/>
                </a:moveTo>
                <a:cubicBezTo>
                  <a:pt x="7" y="48"/>
                  <a:pt x="7" y="48"/>
                  <a:pt x="7" y="48"/>
                </a:cubicBezTo>
                <a:cubicBezTo>
                  <a:pt x="16" y="48"/>
                  <a:pt x="16" y="48"/>
                  <a:pt x="16" y="48"/>
                </a:cubicBezTo>
                <a:cubicBezTo>
                  <a:pt x="24" y="48"/>
                  <a:pt x="24" y="48"/>
                  <a:pt x="24" y="48"/>
                </a:cubicBezTo>
                <a:cubicBezTo>
                  <a:pt x="24" y="40"/>
                  <a:pt x="24" y="40"/>
                  <a:pt x="24" y="40"/>
                </a:cubicBezTo>
                <a:lnTo>
                  <a:pt x="7" y="37"/>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19" name="Freeform 7">
            <a:extLst>
              <a:ext uri="{FF2B5EF4-FFF2-40B4-BE49-F238E27FC236}">
                <a16:creationId xmlns:a16="http://schemas.microsoft.com/office/drawing/2014/main" id="{BCC4EDF5-2937-4996-A380-0A9AD70A1C45}"/>
              </a:ext>
            </a:extLst>
          </p:cNvPr>
          <p:cNvSpPr>
            <a:spLocks noEditPoints="1" noChangeArrowheads="1"/>
          </p:cNvSpPr>
          <p:nvPr/>
        </p:nvSpPr>
        <p:spPr bwMode="auto">
          <a:xfrm>
            <a:off x="3935413" y="623888"/>
            <a:ext cx="390525" cy="292100"/>
          </a:xfrm>
          <a:custGeom>
            <a:avLst/>
            <a:gdLst>
              <a:gd name="T0" fmla="*/ 606316348 w 104"/>
              <a:gd name="T1" fmla="*/ 212991456 h 104"/>
              <a:gd name="T2" fmla="*/ 888324213 w 104"/>
              <a:gd name="T3" fmla="*/ 441759120 h 104"/>
              <a:gd name="T4" fmla="*/ 606316348 w 104"/>
              <a:gd name="T5" fmla="*/ 441759120 h 104"/>
              <a:gd name="T6" fmla="*/ 733221953 w 104"/>
              <a:gd name="T7" fmla="*/ 0 h 104"/>
              <a:gd name="T8" fmla="*/ 0 w 104"/>
              <a:gd name="T9" fmla="*/ 410203894 h 104"/>
              <a:gd name="T10" fmla="*/ 733221953 w 104"/>
              <a:gd name="T11" fmla="*/ 820407788 h 104"/>
              <a:gd name="T12" fmla="*/ 1466440150 w 104"/>
              <a:gd name="T13" fmla="*/ 410203894 h 104"/>
              <a:gd name="T14" fmla="*/ 733221953 w 104"/>
              <a:gd name="T15" fmla="*/ 0 h 104"/>
              <a:gd name="T16" fmla="*/ 733221953 w 104"/>
              <a:gd name="T17" fmla="*/ 70997152 h 104"/>
              <a:gd name="T18" fmla="*/ 126901850 w 104"/>
              <a:gd name="T19" fmla="*/ 410203894 h 104"/>
              <a:gd name="T20" fmla="*/ 733221953 w 104"/>
              <a:gd name="T21" fmla="*/ 749410637 h 104"/>
              <a:gd name="T22" fmla="*/ 1339538300 w 104"/>
              <a:gd name="T23" fmla="*/ 410203894 h 104"/>
              <a:gd name="T24" fmla="*/ 338408688 w 104"/>
              <a:gd name="T25" fmla="*/ 504866763 h 104"/>
              <a:gd name="T26" fmla="*/ 394809510 w 104"/>
              <a:gd name="T27" fmla="*/ 433869612 h 104"/>
              <a:gd name="T28" fmla="*/ 310208277 w 104"/>
              <a:gd name="T29" fmla="*/ 386538177 h 104"/>
              <a:gd name="T30" fmla="*/ 394809510 w 104"/>
              <a:gd name="T31" fmla="*/ 339206742 h 104"/>
              <a:gd name="T32" fmla="*/ 380709304 w 104"/>
              <a:gd name="T33" fmla="*/ 268209590 h 104"/>
              <a:gd name="T34" fmla="*/ 465314293 w 104"/>
              <a:gd name="T35" fmla="*/ 220878156 h 104"/>
              <a:gd name="T36" fmla="*/ 578115937 w 104"/>
              <a:gd name="T37" fmla="*/ 228767664 h 104"/>
              <a:gd name="T38" fmla="*/ 662717170 w 104"/>
              <a:gd name="T39" fmla="*/ 173546721 h 104"/>
              <a:gd name="T40" fmla="*/ 761422364 w 104"/>
              <a:gd name="T41" fmla="*/ 205101947 h 104"/>
              <a:gd name="T42" fmla="*/ 874224008 w 104"/>
              <a:gd name="T43" fmla="*/ 181436230 h 104"/>
              <a:gd name="T44" fmla="*/ 930624830 w 104"/>
              <a:gd name="T45" fmla="*/ 236657173 h 104"/>
              <a:gd name="T46" fmla="*/ 1043430229 w 104"/>
              <a:gd name="T47" fmla="*/ 236657173 h 104"/>
              <a:gd name="T48" fmla="*/ 987025652 w 104"/>
              <a:gd name="T49" fmla="*/ 268209590 h 104"/>
              <a:gd name="T50" fmla="*/ 1113931257 w 104"/>
              <a:gd name="T51" fmla="*/ 291875308 h 104"/>
              <a:gd name="T52" fmla="*/ 1071630640 w 104"/>
              <a:gd name="T53" fmla="*/ 362872460 h 104"/>
              <a:gd name="T54" fmla="*/ 1170332079 w 104"/>
              <a:gd name="T55" fmla="*/ 410203894 h 104"/>
              <a:gd name="T56" fmla="*/ 1057530435 w 104"/>
              <a:gd name="T57" fmla="*/ 457535329 h 104"/>
              <a:gd name="T58" fmla="*/ 1099831051 w 104"/>
              <a:gd name="T59" fmla="*/ 536419181 h 104"/>
              <a:gd name="T60" fmla="*/ 1269033518 w 104"/>
              <a:gd name="T61" fmla="*/ 410203894 h 104"/>
              <a:gd name="T62" fmla="*/ 733221953 w 104"/>
              <a:gd name="T63" fmla="*/ 118328587 h 104"/>
              <a:gd name="T64" fmla="*/ 211506838 w 104"/>
              <a:gd name="T65" fmla="*/ 410203894 h 104"/>
              <a:gd name="T66" fmla="*/ 380709304 w 104"/>
              <a:gd name="T67" fmla="*/ 552198198 h 104"/>
              <a:gd name="T68" fmla="*/ 465314293 w 104"/>
              <a:gd name="T69" fmla="*/ 528532481 h 104"/>
              <a:gd name="T70" fmla="*/ 338408688 w 104"/>
              <a:gd name="T71" fmla="*/ 504866763 h 104"/>
              <a:gd name="T72" fmla="*/ 676817375 w 104"/>
              <a:gd name="T73" fmla="*/ 441759120 h 104"/>
              <a:gd name="T74" fmla="*/ 817823186 w 104"/>
              <a:gd name="T75" fmla="*/ 44175912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4"/>
              <a:gd name="T115" fmla="*/ 0 h 104"/>
              <a:gd name="T116" fmla="*/ 104 w 104"/>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20" name="Freeform 8">
            <a:extLst>
              <a:ext uri="{FF2B5EF4-FFF2-40B4-BE49-F238E27FC236}">
                <a16:creationId xmlns:a16="http://schemas.microsoft.com/office/drawing/2014/main" id="{B2D3EE0C-6791-44DA-8D81-869DE0E26AE1}"/>
              </a:ext>
            </a:extLst>
          </p:cNvPr>
          <p:cNvSpPr>
            <a:spLocks noEditPoints="1" noChangeArrowheads="1"/>
          </p:cNvSpPr>
          <p:nvPr/>
        </p:nvSpPr>
        <p:spPr bwMode="auto">
          <a:xfrm>
            <a:off x="5389563" y="1181100"/>
            <a:ext cx="357187" cy="212725"/>
          </a:xfrm>
          <a:custGeom>
            <a:avLst/>
            <a:gdLst>
              <a:gd name="T0" fmla="*/ 0 w 225"/>
              <a:gd name="T1" fmla="*/ 36720613 h 179"/>
              <a:gd name="T2" fmla="*/ 60483665 w 225"/>
              <a:gd name="T3" fmla="*/ 36720613 h 179"/>
              <a:gd name="T4" fmla="*/ 78123941 w 225"/>
              <a:gd name="T5" fmla="*/ 0 h 179"/>
              <a:gd name="T6" fmla="*/ 143647911 w 225"/>
              <a:gd name="T7" fmla="*/ 0 h 179"/>
              <a:gd name="T8" fmla="*/ 166330080 w 225"/>
              <a:gd name="T9" fmla="*/ 36720613 h 179"/>
              <a:gd name="T10" fmla="*/ 393143825 w 225"/>
              <a:gd name="T11" fmla="*/ 36720613 h 179"/>
              <a:gd name="T12" fmla="*/ 418345352 w 225"/>
              <a:gd name="T13" fmla="*/ 0 h 179"/>
              <a:gd name="T14" fmla="*/ 483869323 w 225"/>
              <a:gd name="T15" fmla="*/ 0 h 179"/>
              <a:gd name="T16" fmla="*/ 506549903 w 225"/>
              <a:gd name="T17" fmla="*/ 36720613 h 179"/>
              <a:gd name="T18" fmla="*/ 559473904 w 225"/>
              <a:gd name="T19" fmla="*/ 36720613 h 179"/>
              <a:gd name="T20" fmla="*/ 559473904 w 225"/>
              <a:gd name="T21" fmla="*/ 83326403 h 179"/>
              <a:gd name="T22" fmla="*/ 0 w 225"/>
              <a:gd name="T23" fmla="*/ 83326403 h 179"/>
              <a:gd name="T24" fmla="*/ 0 w 225"/>
              <a:gd name="T25" fmla="*/ 36720613 h 179"/>
              <a:gd name="T26" fmla="*/ 0 w 225"/>
              <a:gd name="T27" fmla="*/ 36720613 h 179"/>
              <a:gd name="T28" fmla="*/ 221773440 w 225"/>
              <a:gd name="T29" fmla="*/ 112985497 h 179"/>
              <a:gd name="T30" fmla="*/ 340219824 w 225"/>
              <a:gd name="T31" fmla="*/ 112985497 h 179"/>
              <a:gd name="T32" fmla="*/ 304937686 w 225"/>
              <a:gd name="T33" fmla="*/ 166652806 h 179"/>
              <a:gd name="T34" fmla="*/ 362901992 w 225"/>
              <a:gd name="T35" fmla="*/ 166652806 h 179"/>
              <a:gd name="T36" fmla="*/ 252015272 w 225"/>
              <a:gd name="T37" fmla="*/ 230206479 h 179"/>
              <a:gd name="T38" fmla="*/ 269655548 w 225"/>
              <a:gd name="T39" fmla="*/ 196311900 h 179"/>
              <a:gd name="T40" fmla="*/ 209171882 w 225"/>
              <a:gd name="T41" fmla="*/ 176539170 h 179"/>
              <a:gd name="T42" fmla="*/ 221773440 w 225"/>
              <a:gd name="T43" fmla="*/ 112985497 h 179"/>
              <a:gd name="T44" fmla="*/ 221773440 w 225"/>
              <a:gd name="T45" fmla="*/ 112985497 h 179"/>
              <a:gd name="T46" fmla="*/ 0 w 225"/>
              <a:gd name="T47" fmla="*/ 213259784 h 179"/>
              <a:gd name="T48" fmla="*/ 0 w 225"/>
              <a:gd name="T49" fmla="*/ 252804054 h 179"/>
              <a:gd name="T50" fmla="*/ 567033569 w 225"/>
              <a:gd name="T51" fmla="*/ 252804054 h 179"/>
              <a:gd name="T52" fmla="*/ 567033569 w 225"/>
              <a:gd name="T53" fmla="*/ 213259784 h 179"/>
              <a:gd name="T54" fmla="*/ 519151461 w 225"/>
              <a:gd name="T55" fmla="*/ 213259784 h 179"/>
              <a:gd name="T56" fmla="*/ 519151461 w 225"/>
              <a:gd name="T57" fmla="*/ 96037613 h 179"/>
              <a:gd name="T58" fmla="*/ 42841803 w 225"/>
              <a:gd name="T59" fmla="*/ 96037613 h 179"/>
              <a:gd name="T60" fmla="*/ 42841803 w 225"/>
              <a:gd name="T61" fmla="*/ 213259784 h 179"/>
              <a:gd name="T62" fmla="*/ 0 w 225"/>
              <a:gd name="T63" fmla="*/ 213259784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5"/>
              <a:gd name="T97" fmla="*/ 0 h 179"/>
              <a:gd name="T98" fmla="*/ 225 w 225"/>
              <a:gd name="T99" fmla="*/ 179 h 1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5" h="179">
                <a:moveTo>
                  <a:pt x="0" y="26"/>
                </a:moveTo>
                <a:lnTo>
                  <a:pt x="24" y="26"/>
                </a:lnTo>
                <a:lnTo>
                  <a:pt x="31" y="0"/>
                </a:lnTo>
                <a:lnTo>
                  <a:pt x="57" y="0"/>
                </a:lnTo>
                <a:lnTo>
                  <a:pt x="66" y="26"/>
                </a:lnTo>
                <a:lnTo>
                  <a:pt x="156" y="26"/>
                </a:lnTo>
                <a:lnTo>
                  <a:pt x="166" y="0"/>
                </a:lnTo>
                <a:lnTo>
                  <a:pt x="192" y="0"/>
                </a:lnTo>
                <a:lnTo>
                  <a:pt x="201" y="26"/>
                </a:lnTo>
                <a:lnTo>
                  <a:pt x="222" y="26"/>
                </a:lnTo>
                <a:lnTo>
                  <a:pt x="222" y="59"/>
                </a:lnTo>
                <a:lnTo>
                  <a:pt x="0" y="59"/>
                </a:lnTo>
                <a:lnTo>
                  <a:pt x="0" y="26"/>
                </a:lnTo>
                <a:close/>
                <a:moveTo>
                  <a:pt x="88" y="80"/>
                </a:moveTo>
                <a:lnTo>
                  <a:pt x="135" y="80"/>
                </a:lnTo>
                <a:lnTo>
                  <a:pt x="121" y="118"/>
                </a:lnTo>
                <a:lnTo>
                  <a:pt x="144" y="118"/>
                </a:lnTo>
                <a:lnTo>
                  <a:pt x="100" y="163"/>
                </a:lnTo>
                <a:lnTo>
                  <a:pt x="107" y="139"/>
                </a:lnTo>
                <a:lnTo>
                  <a:pt x="83" y="125"/>
                </a:lnTo>
                <a:lnTo>
                  <a:pt x="88" y="80"/>
                </a:lnTo>
                <a:close/>
                <a:moveTo>
                  <a:pt x="0" y="151"/>
                </a:moveTo>
                <a:lnTo>
                  <a:pt x="0" y="179"/>
                </a:lnTo>
                <a:lnTo>
                  <a:pt x="225" y="179"/>
                </a:lnTo>
                <a:lnTo>
                  <a:pt x="225" y="151"/>
                </a:lnTo>
                <a:lnTo>
                  <a:pt x="206" y="151"/>
                </a:lnTo>
                <a:lnTo>
                  <a:pt x="206" y="68"/>
                </a:lnTo>
                <a:lnTo>
                  <a:pt x="17" y="68"/>
                </a:lnTo>
                <a:lnTo>
                  <a:pt x="17" y="151"/>
                </a:lnTo>
                <a:lnTo>
                  <a:pt x="0" y="151"/>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21" name="Freeform 9">
            <a:extLst>
              <a:ext uri="{FF2B5EF4-FFF2-40B4-BE49-F238E27FC236}">
                <a16:creationId xmlns:a16="http://schemas.microsoft.com/office/drawing/2014/main" id="{EEB7162C-D4F9-4BAA-910B-D6B8145431E5}"/>
              </a:ext>
            </a:extLst>
          </p:cNvPr>
          <p:cNvSpPr>
            <a:spLocks noEditPoints="1" noChangeArrowheads="1"/>
          </p:cNvSpPr>
          <p:nvPr/>
        </p:nvSpPr>
        <p:spPr bwMode="auto">
          <a:xfrm>
            <a:off x="5397500" y="2714625"/>
            <a:ext cx="320675" cy="265113"/>
          </a:xfrm>
          <a:custGeom>
            <a:avLst/>
            <a:gdLst>
              <a:gd name="T0" fmla="*/ 1028882009 w 86"/>
              <a:gd name="T1" fmla="*/ 501125618 h 94"/>
              <a:gd name="T2" fmla="*/ 973267269 w 86"/>
              <a:gd name="T3" fmla="*/ 493172228 h 94"/>
              <a:gd name="T4" fmla="*/ 1001072774 w 86"/>
              <a:gd name="T5" fmla="*/ 453399637 h 94"/>
              <a:gd name="T6" fmla="*/ 1056687514 w 86"/>
              <a:gd name="T7" fmla="*/ 421583257 h 94"/>
              <a:gd name="T8" fmla="*/ 1112302254 w 86"/>
              <a:gd name="T9" fmla="*/ 397720266 h 94"/>
              <a:gd name="T10" fmla="*/ 1154016106 w 86"/>
              <a:gd name="T11" fmla="*/ 381810666 h 94"/>
              <a:gd name="T12" fmla="*/ 1181821611 w 86"/>
              <a:gd name="T13" fmla="*/ 389764056 h 94"/>
              <a:gd name="T14" fmla="*/ 1181821611 w 86"/>
              <a:gd name="T15" fmla="*/ 461353027 h 94"/>
              <a:gd name="T16" fmla="*/ 1181821611 w 86"/>
              <a:gd name="T17" fmla="*/ 509079008 h 94"/>
              <a:gd name="T18" fmla="*/ 1154016106 w 86"/>
              <a:gd name="T19" fmla="*/ 540898208 h 94"/>
              <a:gd name="T20" fmla="*/ 1112302254 w 86"/>
              <a:gd name="T21" fmla="*/ 532944818 h 94"/>
              <a:gd name="T22" fmla="*/ 903747912 w 86"/>
              <a:gd name="T23" fmla="*/ 668166550 h 94"/>
              <a:gd name="T24" fmla="*/ 611765867 w 86"/>
              <a:gd name="T25" fmla="*/ 739758342 h 94"/>
              <a:gd name="T26" fmla="*/ 597864978 w 86"/>
              <a:gd name="T27" fmla="*/ 747711732 h 94"/>
              <a:gd name="T28" fmla="*/ 570055744 w 86"/>
              <a:gd name="T29" fmla="*/ 739758342 h 94"/>
              <a:gd name="T30" fmla="*/ 278077428 w 86"/>
              <a:gd name="T31" fmla="*/ 668166550 h 94"/>
              <a:gd name="T32" fmla="*/ 83423974 w 86"/>
              <a:gd name="T33" fmla="*/ 532944818 h 94"/>
              <a:gd name="T34" fmla="*/ 41710123 w 86"/>
              <a:gd name="T35" fmla="*/ 540898208 h 94"/>
              <a:gd name="T36" fmla="*/ 13904617 w 86"/>
              <a:gd name="T37" fmla="*/ 509079008 h 94"/>
              <a:gd name="T38" fmla="*/ 0 w 86"/>
              <a:gd name="T39" fmla="*/ 461353027 h 94"/>
              <a:gd name="T40" fmla="*/ 0 w 86"/>
              <a:gd name="T41" fmla="*/ 389764056 h 94"/>
              <a:gd name="T42" fmla="*/ 41710123 w 86"/>
              <a:gd name="T43" fmla="*/ 381810666 h 94"/>
              <a:gd name="T44" fmla="*/ 83423974 w 86"/>
              <a:gd name="T45" fmla="*/ 397720266 h 94"/>
              <a:gd name="T46" fmla="*/ 125134097 w 86"/>
              <a:gd name="T47" fmla="*/ 421583257 h 94"/>
              <a:gd name="T48" fmla="*/ 194653454 w 86"/>
              <a:gd name="T49" fmla="*/ 453399637 h 94"/>
              <a:gd name="T50" fmla="*/ 222458959 w 86"/>
              <a:gd name="T51" fmla="*/ 493172228 h 94"/>
              <a:gd name="T52" fmla="*/ 166844219 w 86"/>
              <a:gd name="T53" fmla="*/ 501125618 h 94"/>
              <a:gd name="T54" fmla="*/ 514441004 w 86"/>
              <a:gd name="T55" fmla="*/ 620440569 h 94"/>
              <a:gd name="T56" fmla="*/ 514441004 w 86"/>
              <a:gd name="T57" fmla="*/ 286358705 h 94"/>
              <a:gd name="T58" fmla="*/ 375402290 w 86"/>
              <a:gd name="T59" fmla="*/ 286358705 h 94"/>
              <a:gd name="T60" fmla="*/ 319787551 w 86"/>
              <a:gd name="T61" fmla="*/ 302265485 h 94"/>
              <a:gd name="T62" fmla="*/ 236363576 w 86"/>
              <a:gd name="T63" fmla="*/ 254539504 h 94"/>
              <a:gd name="T64" fmla="*/ 319787551 w 86"/>
              <a:gd name="T65" fmla="*/ 206813523 h 94"/>
              <a:gd name="T66" fmla="*/ 389306908 w 86"/>
              <a:gd name="T67" fmla="*/ 222723124 h 94"/>
              <a:gd name="T68" fmla="*/ 514441004 w 86"/>
              <a:gd name="T69" fmla="*/ 222723124 h 94"/>
              <a:gd name="T70" fmla="*/ 514441004 w 86"/>
              <a:gd name="T71" fmla="*/ 182950533 h 94"/>
              <a:gd name="T72" fmla="*/ 417112413 w 86"/>
              <a:gd name="T73" fmla="*/ 95451961 h 94"/>
              <a:gd name="T74" fmla="*/ 583960361 w 86"/>
              <a:gd name="T75" fmla="*/ 0 h 94"/>
              <a:gd name="T76" fmla="*/ 764709198 w 86"/>
              <a:gd name="T77" fmla="*/ 95451961 h 94"/>
              <a:gd name="T78" fmla="*/ 667380607 w 86"/>
              <a:gd name="T79" fmla="*/ 182950533 h 94"/>
              <a:gd name="T80" fmla="*/ 667380607 w 86"/>
              <a:gd name="T81" fmla="*/ 222723124 h 94"/>
              <a:gd name="T82" fmla="*/ 792514703 w 86"/>
              <a:gd name="T83" fmla="*/ 222723124 h 94"/>
              <a:gd name="T84" fmla="*/ 862034060 w 86"/>
              <a:gd name="T85" fmla="*/ 206813523 h 94"/>
              <a:gd name="T86" fmla="*/ 945458035 w 86"/>
              <a:gd name="T87" fmla="*/ 254539504 h 94"/>
              <a:gd name="T88" fmla="*/ 862034060 w 86"/>
              <a:gd name="T89" fmla="*/ 302265485 h 94"/>
              <a:gd name="T90" fmla="*/ 806419321 w 86"/>
              <a:gd name="T91" fmla="*/ 286358705 h 94"/>
              <a:gd name="T92" fmla="*/ 667380607 w 86"/>
              <a:gd name="T93" fmla="*/ 286358705 h 94"/>
              <a:gd name="T94" fmla="*/ 667380607 w 86"/>
              <a:gd name="T95" fmla="*/ 620440569 h 94"/>
              <a:gd name="T96" fmla="*/ 1028882009 w 86"/>
              <a:gd name="T97" fmla="*/ 501125618 h 94"/>
              <a:gd name="T98" fmla="*/ 583960361 w 86"/>
              <a:gd name="T99" fmla="*/ 55679371 h 94"/>
              <a:gd name="T100" fmla="*/ 528345622 w 86"/>
              <a:gd name="T101" fmla="*/ 95451961 h 94"/>
              <a:gd name="T102" fmla="*/ 583960361 w 86"/>
              <a:gd name="T103" fmla="*/ 135224552 h 94"/>
              <a:gd name="T104" fmla="*/ 653479718 w 86"/>
              <a:gd name="T105" fmla="*/ 95451961 h 94"/>
              <a:gd name="T106" fmla="*/ 583960361 w 86"/>
              <a:gd name="T107" fmla="*/ 55679371 h 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
              <a:gd name="T163" fmla="*/ 0 h 94"/>
              <a:gd name="T164" fmla="*/ 86 w 86"/>
              <a:gd name="T165" fmla="*/ 94 h 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 h="94">
                <a:moveTo>
                  <a:pt x="74" y="63"/>
                </a:moveTo>
                <a:cubicBezTo>
                  <a:pt x="72" y="63"/>
                  <a:pt x="71" y="63"/>
                  <a:pt x="70" y="62"/>
                </a:cubicBezTo>
                <a:cubicBezTo>
                  <a:pt x="69" y="60"/>
                  <a:pt x="71" y="58"/>
                  <a:pt x="72" y="57"/>
                </a:cubicBezTo>
                <a:cubicBezTo>
                  <a:pt x="73" y="56"/>
                  <a:pt x="75" y="54"/>
                  <a:pt x="76" y="53"/>
                </a:cubicBezTo>
                <a:cubicBezTo>
                  <a:pt x="78" y="52"/>
                  <a:pt x="79" y="51"/>
                  <a:pt x="80" y="50"/>
                </a:cubicBezTo>
                <a:cubicBezTo>
                  <a:pt x="81" y="49"/>
                  <a:pt x="82" y="49"/>
                  <a:pt x="83" y="48"/>
                </a:cubicBezTo>
                <a:cubicBezTo>
                  <a:pt x="85" y="49"/>
                  <a:pt x="85" y="49"/>
                  <a:pt x="85" y="49"/>
                </a:cubicBezTo>
                <a:cubicBezTo>
                  <a:pt x="85" y="52"/>
                  <a:pt x="86" y="55"/>
                  <a:pt x="85" y="58"/>
                </a:cubicBezTo>
                <a:cubicBezTo>
                  <a:pt x="85" y="60"/>
                  <a:pt x="85" y="62"/>
                  <a:pt x="85" y="64"/>
                </a:cubicBezTo>
                <a:cubicBezTo>
                  <a:pt x="85" y="65"/>
                  <a:pt x="84" y="67"/>
                  <a:pt x="83" y="68"/>
                </a:cubicBezTo>
                <a:cubicBezTo>
                  <a:pt x="82" y="68"/>
                  <a:pt x="81" y="67"/>
                  <a:pt x="80" y="67"/>
                </a:cubicBezTo>
                <a:cubicBezTo>
                  <a:pt x="77" y="74"/>
                  <a:pt x="72" y="79"/>
                  <a:pt x="65" y="84"/>
                </a:cubicBezTo>
                <a:cubicBezTo>
                  <a:pt x="59" y="88"/>
                  <a:pt x="51" y="90"/>
                  <a:pt x="44" y="93"/>
                </a:cubicBezTo>
                <a:cubicBezTo>
                  <a:pt x="43" y="94"/>
                  <a:pt x="43" y="94"/>
                  <a:pt x="43" y="94"/>
                </a:cubicBezTo>
                <a:cubicBezTo>
                  <a:pt x="41" y="93"/>
                  <a:pt x="41" y="93"/>
                  <a:pt x="41" y="93"/>
                </a:cubicBezTo>
                <a:cubicBezTo>
                  <a:pt x="34" y="90"/>
                  <a:pt x="27" y="88"/>
                  <a:pt x="20" y="84"/>
                </a:cubicBezTo>
                <a:cubicBezTo>
                  <a:pt x="14" y="79"/>
                  <a:pt x="9" y="74"/>
                  <a:pt x="6" y="67"/>
                </a:cubicBezTo>
                <a:cubicBezTo>
                  <a:pt x="5" y="67"/>
                  <a:pt x="4" y="68"/>
                  <a:pt x="3" y="68"/>
                </a:cubicBezTo>
                <a:cubicBezTo>
                  <a:pt x="1" y="67"/>
                  <a:pt x="1" y="65"/>
                  <a:pt x="1" y="64"/>
                </a:cubicBezTo>
                <a:cubicBezTo>
                  <a:pt x="0" y="62"/>
                  <a:pt x="0" y="60"/>
                  <a:pt x="0" y="58"/>
                </a:cubicBezTo>
                <a:cubicBezTo>
                  <a:pt x="0" y="55"/>
                  <a:pt x="0" y="52"/>
                  <a:pt x="0" y="49"/>
                </a:cubicBezTo>
                <a:cubicBezTo>
                  <a:pt x="3" y="48"/>
                  <a:pt x="3" y="48"/>
                  <a:pt x="3" y="48"/>
                </a:cubicBezTo>
                <a:cubicBezTo>
                  <a:pt x="4" y="49"/>
                  <a:pt x="5" y="49"/>
                  <a:pt x="6" y="50"/>
                </a:cubicBezTo>
                <a:cubicBezTo>
                  <a:pt x="7" y="51"/>
                  <a:pt x="8" y="52"/>
                  <a:pt x="9" y="53"/>
                </a:cubicBezTo>
                <a:cubicBezTo>
                  <a:pt x="11" y="54"/>
                  <a:pt x="12" y="56"/>
                  <a:pt x="14" y="57"/>
                </a:cubicBezTo>
                <a:cubicBezTo>
                  <a:pt x="15" y="58"/>
                  <a:pt x="16" y="60"/>
                  <a:pt x="16" y="62"/>
                </a:cubicBezTo>
                <a:cubicBezTo>
                  <a:pt x="15" y="63"/>
                  <a:pt x="14" y="63"/>
                  <a:pt x="12" y="63"/>
                </a:cubicBezTo>
                <a:cubicBezTo>
                  <a:pt x="17" y="71"/>
                  <a:pt x="28" y="76"/>
                  <a:pt x="37" y="78"/>
                </a:cubicBezTo>
                <a:cubicBezTo>
                  <a:pt x="37" y="36"/>
                  <a:pt x="37" y="36"/>
                  <a:pt x="37" y="36"/>
                </a:cubicBezTo>
                <a:cubicBezTo>
                  <a:pt x="27" y="36"/>
                  <a:pt x="27" y="36"/>
                  <a:pt x="27" y="36"/>
                </a:cubicBezTo>
                <a:cubicBezTo>
                  <a:pt x="26" y="37"/>
                  <a:pt x="25" y="38"/>
                  <a:pt x="23" y="38"/>
                </a:cubicBezTo>
                <a:cubicBezTo>
                  <a:pt x="20" y="38"/>
                  <a:pt x="17" y="35"/>
                  <a:pt x="17" y="32"/>
                </a:cubicBezTo>
                <a:cubicBezTo>
                  <a:pt x="17" y="28"/>
                  <a:pt x="20" y="26"/>
                  <a:pt x="23" y="26"/>
                </a:cubicBezTo>
                <a:cubicBezTo>
                  <a:pt x="25" y="26"/>
                  <a:pt x="27" y="27"/>
                  <a:pt x="28" y="28"/>
                </a:cubicBezTo>
                <a:cubicBezTo>
                  <a:pt x="37" y="28"/>
                  <a:pt x="37" y="28"/>
                  <a:pt x="37" y="28"/>
                </a:cubicBezTo>
                <a:cubicBezTo>
                  <a:pt x="37" y="23"/>
                  <a:pt x="37" y="23"/>
                  <a:pt x="37" y="23"/>
                </a:cubicBezTo>
                <a:cubicBezTo>
                  <a:pt x="33" y="21"/>
                  <a:pt x="30" y="17"/>
                  <a:pt x="30" y="12"/>
                </a:cubicBezTo>
                <a:cubicBezTo>
                  <a:pt x="30" y="5"/>
                  <a:pt x="36" y="0"/>
                  <a:pt x="42" y="0"/>
                </a:cubicBezTo>
                <a:cubicBezTo>
                  <a:pt x="49" y="0"/>
                  <a:pt x="55" y="5"/>
                  <a:pt x="55" y="12"/>
                </a:cubicBezTo>
                <a:cubicBezTo>
                  <a:pt x="55" y="17"/>
                  <a:pt x="52" y="21"/>
                  <a:pt x="48" y="23"/>
                </a:cubicBezTo>
                <a:cubicBezTo>
                  <a:pt x="48" y="28"/>
                  <a:pt x="48" y="28"/>
                  <a:pt x="48" y="28"/>
                </a:cubicBezTo>
                <a:cubicBezTo>
                  <a:pt x="57" y="28"/>
                  <a:pt x="57" y="28"/>
                  <a:pt x="57" y="28"/>
                </a:cubicBezTo>
                <a:cubicBezTo>
                  <a:pt x="58" y="27"/>
                  <a:pt x="60" y="26"/>
                  <a:pt x="62" y="26"/>
                </a:cubicBezTo>
                <a:cubicBezTo>
                  <a:pt x="66" y="26"/>
                  <a:pt x="68" y="28"/>
                  <a:pt x="68" y="32"/>
                </a:cubicBezTo>
                <a:cubicBezTo>
                  <a:pt x="68" y="35"/>
                  <a:pt x="66" y="38"/>
                  <a:pt x="62" y="38"/>
                </a:cubicBezTo>
                <a:cubicBezTo>
                  <a:pt x="60" y="38"/>
                  <a:pt x="59" y="37"/>
                  <a:pt x="58" y="36"/>
                </a:cubicBezTo>
                <a:cubicBezTo>
                  <a:pt x="48" y="36"/>
                  <a:pt x="48" y="36"/>
                  <a:pt x="48" y="36"/>
                </a:cubicBezTo>
                <a:cubicBezTo>
                  <a:pt x="48" y="78"/>
                  <a:pt x="48" y="78"/>
                  <a:pt x="48" y="78"/>
                </a:cubicBezTo>
                <a:cubicBezTo>
                  <a:pt x="57" y="76"/>
                  <a:pt x="69" y="72"/>
                  <a:pt x="74" y="63"/>
                </a:cubicBezTo>
                <a:close/>
                <a:moveTo>
                  <a:pt x="42" y="7"/>
                </a:moveTo>
                <a:cubicBezTo>
                  <a:pt x="40" y="7"/>
                  <a:pt x="38" y="9"/>
                  <a:pt x="38" y="12"/>
                </a:cubicBezTo>
                <a:cubicBezTo>
                  <a:pt x="38" y="15"/>
                  <a:pt x="40" y="17"/>
                  <a:pt x="42" y="17"/>
                </a:cubicBezTo>
                <a:cubicBezTo>
                  <a:pt x="45" y="17"/>
                  <a:pt x="47" y="15"/>
                  <a:pt x="47" y="12"/>
                </a:cubicBezTo>
                <a:cubicBezTo>
                  <a:pt x="47" y="9"/>
                  <a:pt x="45" y="7"/>
                  <a:pt x="42" y="7"/>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22" name="Freeform 10">
            <a:extLst>
              <a:ext uri="{FF2B5EF4-FFF2-40B4-BE49-F238E27FC236}">
                <a16:creationId xmlns:a16="http://schemas.microsoft.com/office/drawing/2014/main" id="{E0C0F35B-A9EB-406C-8BD1-4F38995A0B44}"/>
              </a:ext>
            </a:extLst>
          </p:cNvPr>
          <p:cNvSpPr>
            <a:spLocks noEditPoints="1" noChangeArrowheads="1"/>
          </p:cNvSpPr>
          <p:nvPr/>
        </p:nvSpPr>
        <p:spPr bwMode="auto">
          <a:xfrm>
            <a:off x="4700588" y="2200275"/>
            <a:ext cx="374650" cy="247650"/>
          </a:xfrm>
          <a:custGeom>
            <a:avLst/>
            <a:gdLst>
              <a:gd name="T0" fmla="*/ 771996297 w 100"/>
              <a:gd name="T1" fmla="*/ 31679501 h 88"/>
              <a:gd name="T2" fmla="*/ 1066755931 w 100"/>
              <a:gd name="T3" fmla="*/ 324708549 h 88"/>
              <a:gd name="T4" fmla="*/ 1066755931 w 100"/>
              <a:gd name="T5" fmla="*/ 324708549 h 88"/>
              <a:gd name="T6" fmla="*/ 1375553701 w 100"/>
              <a:gd name="T7" fmla="*/ 625659583 h 88"/>
              <a:gd name="T8" fmla="*/ 1347481176 w 100"/>
              <a:gd name="T9" fmla="*/ 689018584 h 88"/>
              <a:gd name="T10" fmla="*/ 1291336127 w 100"/>
              <a:gd name="T11" fmla="*/ 696937756 h 88"/>
              <a:gd name="T12" fmla="*/ 1291336127 w 100"/>
              <a:gd name="T13" fmla="*/ 696937756 h 88"/>
              <a:gd name="T14" fmla="*/ 687778724 w 100"/>
              <a:gd name="T15" fmla="*/ 696937756 h 88"/>
              <a:gd name="T16" fmla="*/ 98255709 w 100"/>
              <a:gd name="T17" fmla="*/ 696937756 h 88"/>
              <a:gd name="T18" fmla="*/ 0 w 100"/>
              <a:gd name="T19" fmla="*/ 649419912 h 88"/>
              <a:gd name="T20" fmla="*/ 14038136 w 100"/>
              <a:gd name="T21" fmla="*/ 617740411 h 88"/>
              <a:gd name="T22" fmla="*/ 322835905 w 100"/>
              <a:gd name="T23" fmla="*/ 324708549 h 88"/>
              <a:gd name="T24" fmla="*/ 322835905 w 100"/>
              <a:gd name="T25" fmla="*/ 324708549 h 88"/>
              <a:gd name="T26" fmla="*/ 617595539 w 100"/>
              <a:gd name="T27" fmla="*/ 31679501 h 88"/>
              <a:gd name="T28" fmla="*/ 743923773 w 100"/>
              <a:gd name="T29" fmla="*/ 15838343 h 88"/>
              <a:gd name="T30" fmla="*/ 771996297 w 100"/>
              <a:gd name="T31" fmla="*/ 31679501 h 88"/>
              <a:gd name="T32" fmla="*/ 617595539 w 100"/>
              <a:gd name="T33" fmla="*/ 269271534 h 88"/>
              <a:gd name="T34" fmla="*/ 617595539 w 100"/>
              <a:gd name="T35" fmla="*/ 293031863 h 88"/>
              <a:gd name="T36" fmla="*/ 645668064 w 100"/>
              <a:gd name="T37" fmla="*/ 491025223 h 88"/>
              <a:gd name="T38" fmla="*/ 729885637 w 100"/>
              <a:gd name="T39" fmla="*/ 491025223 h 88"/>
              <a:gd name="T40" fmla="*/ 757958162 w 100"/>
              <a:gd name="T41" fmla="*/ 293031863 h 88"/>
              <a:gd name="T42" fmla="*/ 757958162 w 100"/>
              <a:gd name="T43" fmla="*/ 269271534 h 88"/>
              <a:gd name="T44" fmla="*/ 617595539 w 100"/>
              <a:gd name="T45" fmla="*/ 269271534 h 88"/>
              <a:gd name="T46" fmla="*/ 687778724 w 100"/>
              <a:gd name="T47" fmla="*/ 570222568 h 88"/>
              <a:gd name="T48" fmla="*/ 743923773 w 100"/>
              <a:gd name="T49" fmla="*/ 546462239 h 88"/>
              <a:gd name="T50" fmla="*/ 687778724 w 100"/>
              <a:gd name="T51" fmla="*/ 514782738 h 88"/>
              <a:gd name="T52" fmla="*/ 631633675 w 100"/>
              <a:gd name="T53" fmla="*/ 546462239 h 88"/>
              <a:gd name="T54" fmla="*/ 687778724 w 100"/>
              <a:gd name="T55" fmla="*/ 570222568 h 88"/>
              <a:gd name="T56" fmla="*/ 912358920 w 100"/>
              <a:gd name="T57" fmla="*/ 380148378 h 88"/>
              <a:gd name="T58" fmla="*/ 687778724 w 100"/>
              <a:gd name="T59" fmla="*/ 158394689 h 88"/>
              <a:gd name="T60" fmla="*/ 477232917 w 100"/>
              <a:gd name="T61" fmla="*/ 372229207 h 88"/>
              <a:gd name="T62" fmla="*/ 463198528 w 100"/>
              <a:gd name="T63" fmla="*/ 380148378 h 88"/>
              <a:gd name="T64" fmla="*/ 238618332 w 100"/>
              <a:gd name="T65" fmla="*/ 593980082 h 88"/>
              <a:gd name="T66" fmla="*/ 687778724 w 100"/>
              <a:gd name="T67" fmla="*/ 593980082 h 88"/>
              <a:gd name="T68" fmla="*/ 1136939116 w 100"/>
              <a:gd name="T69" fmla="*/ 593980082 h 88"/>
              <a:gd name="T70" fmla="*/ 912358920 w 100"/>
              <a:gd name="T71" fmla="*/ 380148378 h 88"/>
              <a:gd name="T72" fmla="*/ 912358920 w 100"/>
              <a:gd name="T73" fmla="*/ 380148378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23" name="Freeform 11">
            <a:extLst>
              <a:ext uri="{FF2B5EF4-FFF2-40B4-BE49-F238E27FC236}">
                <a16:creationId xmlns:a16="http://schemas.microsoft.com/office/drawing/2014/main" id="{90414DAB-DFBF-4E35-AC46-A7442338215F}"/>
              </a:ext>
            </a:extLst>
          </p:cNvPr>
          <p:cNvSpPr>
            <a:spLocks noEditPoints="1" noChangeArrowheads="1"/>
          </p:cNvSpPr>
          <p:nvPr/>
        </p:nvSpPr>
        <p:spPr bwMode="auto">
          <a:xfrm>
            <a:off x="6792913" y="660400"/>
            <a:ext cx="352425" cy="258763"/>
          </a:xfrm>
          <a:custGeom>
            <a:avLst/>
            <a:gdLst>
              <a:gd name="T0" fmla="*/ 1265085776 w 94"/>
              <a:gd name="T1" fmla="*/ 435101547 h 92"/>
              <a:gd name="T2" fmla="*/ 1265085776 w 94"/>
              <a:gd name="T3" fmla="*/ 672432220 h 92"/>
              <a:gd name="T4" fmla="*/ 744996456 w 94"/>
              <a:gd name="T5" fmla="*/ 704074435 h 92"/>
              <a:gd name="T6" fmla="*/ 759052215 w 94"/>
              <a:gd name="T7" fmla="*/ 466746574 h 92"/>
              <a:gd name="T8" fmla="*/ 646598647 w 94"/>
              <a:gd name="T9" fmla="*/ 0 h 92"/>
              <a:gd name="T10" fmla="*/ 0 w 94"/>
              <a:gd name="T11" fmla="*/ 363905157 h 92"/>
              <a:gd name="T12" fmla="*/ 646598647 w 94"/>
              <a:gd name="T13" fmla="*/ 727807502 h 92"/>
              <a:gd name="T14" fmla="*/ 632542888 w 94"/>
              <a:gd name="T15" fmla="*/ 664520260 h 92"/>
              <a:gd name="T16" fmla="*/ 281130172 w 94"/>
              <a:gd name="T17" fmla="*/ 569587991 h 92"/>
              <a:gd name="T18" fmla="*/ 281130172 w 94"/>
              <a:gd name="T19" fmla="*/ 158219511 h 92"/>
              <a:gd name="T20" fmla="*/ 1012070870 w 94"/>
              <a:gd name="T21" fmla="*/ 158219511 h 92"/>
              <a:gd name="T22" fmla="*/ 1166691715 w 94"/>
              <a:gd name="T23" fmla="*/ 395547372 h 92"/>
              <a:gd name="T24" fmla="*/ 1293201042 w 94"/>
              <a:gd name="T25" fmla="*/ 395547372 h 92"/>
              <a:gd name="T26" fmla="*/ 1110464931 w 94"/>
              <a:gd name="T27" fmla="*/ 102841417 h 92"/>
              <a:gd name="T28" fmla="*/ 660658155 w 94"/>
              <a:gd name="T29" fmla="*/ 324348170 h 92"/>
              <a:gd name="T30" fmla="*/ 435751017 w 94"/>
              <a:gd name="T31" fmla="*/ 150307551 h 92"/>
              <a:gd name="T32" fmla="*/ 576316103 w 94"/>
              <a:gd name="T33" fmla="*/ 348081237 h 92"/>
              <a:gd name="T34" fmla="*/ 660658155 w 94"/>
              <a:gd name="T35" fmla="*/ 435101547 h 92"/>
              <a:gd name="T36" fmla="*/ 759052215 w 94"/>
              <a:gd name="T37" fmla="*/ 371814305 h 92"/>
              <a:gd name="T38" fmla="*/ 871505784 w 94"/>
              <a:gd name="T39" fmla="*/ 237327861 h 92"/>
              <a:gd name="T40" fmla="*/ 660658155 w 94"/>
              <a:gd name="T41" fmla="*/ 324348170 h 92"/>
              <a:gd name="T42" fmla="*/ 1236974258 w 94"/>
              <a:gd name="T43" fmla="*/ 593321058 h 92"/>
              <a:gd name="T44" fmla="*/ 1222918499 w 94"/>
              <a:gd name="T45" fmla="*/ 585409098 h 92"/>
              <a:gd name="T46" fmla="*/ 1208858991 w 94"/>
              <a:gd name="T47" fmla="*/ 561678843 h 92"/>
              <a:gd name="T48" fmla="*/ 1138576448 w 94"/>
              <a:gd name="T49" fmla="*/ 656608300 h 92"/>
              <a:gd name="T50" fmla="*/ 1194803232 w 94"/>
              <a:gd name="T51" fmla="*/ 601233018 h 92"/>
              <a:gd name="T52" fmla="*/ 1208858991 w 94"/>
              <a:gd name="T53" fmla="*/ 601233018 h 92"/>
              <a:gd name="T54" fmla="*/ 1222918499 w 94"/>
              <a:gd name="T55" fmla="*/ 656608300 h 92"/>
              <a:gd name="T56" fmla="*/ 927728819 w 94"/>
              <a:gd name="T57" fmla="*/ 632875233 h 92"/>
              <a:gd name="T58" fmla="*/ 941788327 w 94"/>
              <a:gd name="T59" fmla="*/ 545854923 h 92"/>
              <a:gd name="T60" fmla="*/ 955844086 w 94"/>
              <a:gd name="T61" fmla="*/ 482567681 h 92"/>
              <a:gd name="T62" fmla="*/ 801223241 w 94"/>
              <a:gd name="T63" fmla="*/ 506300749 h 92"/>
              <a:gd name="T64" fmla="*/ 857446276 w 94"/>
              <a:gd name="T65" fmla="*/ 537945776 h 92"/>
              <a:gd name="T66" fmla="*/ 885561543 w 94"/>
              <a:gd name="T67" fmla="*/ 498388789 h 92"/>
              <a:gd name="T68" fmla="*/ 871505784 w 94"/>
              <a:gd name="T69" fmla="*/ 545854923 h 92"/>
              <a:gd name="T70" fmla="*/ 759052215 w 94"/>
              <a:gd name="T71" fmla="*/ 656608300 h 92"/>
              <a:gd name="T72" fmla="*/ 1138576448 w 94"/>
              <a:gd name="T73" fmla="*/ 632875233 h 92"/>
              <a:gd name="T74" fmla="*/ 1110464931 w 94"/>
              <a:gd name="T75" fmla="*/ 601233018 h 92"/>
              <a:gd name="T76" fmla="*/ 1054238146 w 94"/>
              <a:gd name="T77" fmla="*/ 474655721 h 92"/>
              <a:gd name="T78" fmla="*/ 927728819 w 94"/>
              <a:gd name="T79" fmla="*/ 632875233 h 92"/>
              <a:gd name="T80" fmla="*/ 1026126629 w 94"/>
              <a:gd name="T81" fmla="*/ 656608300 h 92"/>
              <a:gd name="T82" fmla="*/ 1096409172 w 94"/>
              <a:gd name="T83" fmla="*/ 632875233 h 92"/>
              <a:gd name="T84" fmla="*/ 1040182388 w 94"/>
              <a:gd name="T85" fmla="*/ 601233018 h 92"/>
              <a:gd name="T86" fmla="*/ 1012070870 w 94"/>
              <a:gd name="T87" fmla="*/ 601233018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
              <a:gd name="T133" fmla="*/ 0 h 92"/>
              <a:gd name="T134" fmla="*/ 94 w 94"/>
              <a:gd name="T135" fmla="*/ 92 h 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24" name="Freeform 12">
            <a:extLst>
              <a:ext uri="{FF2B5EF4-FFF2-40B4-BE49-F238E27FC236}">
                <a16:creationId xmlns:a16="http://schemas.microsoft.com/office/drawing/2014/main" id="{53B2B0A5-2492-4B85-A3A7-29CC4F052424}"/>
              </a:ext>
            </a:extLst>
          </p:cNvPr>
          <p:cNvSpPr>
            <a:spLocks noEditPoints="1" noChangeArrowheads="1"/>
          </p:cNvSpPr>
          <p:nvPr/>
        </p:nvSpPr>
        <p:spPr bwMode="auto">
          <a:xfrm>
            <a:off x="3338513" y="2206625"/>
            <a:ext cx="322262" cy="287338"/>
          </a:xfrm>
          <a:custGeom>
            <a:avLst/>
            <a:gdLst>
              <a:gd name="T0" fmla="*/ 56167269 w 86"/>
              <a:gd name="T1" fmla="*/ 0 h 102"/>
              <a:gd name="T2" fmla="*/ 112334538 w 86"/>
              <a:gd name="T3" fmla="*/ 79355995 h 102"/>
              <a:gd name="T4" fmla="*/ 688044359 w 86"/>
              <a:gd name="T5" fmla="*/ 23806798 h 102"/>
              <a:gd name="T6" fmla="*/ 730170747 w 86"/>
              <a:gd name="T7" fmla="*/ 47613597 h 102"/>
              <a:gd name="T8" fmla="*/ 730170747 w 86"/>
              <a:gd name="T9" fmla="*/ 103165610 h 102"/>
              <a:gd name="T10" fmla="*/ 1137382509 w 86"/>
              <a:gd name="T11" fmla="*/ 23806798 h 102"/>
              <a:gd name="T12" fmla="*/ 1207590659 w 86"/>
              <a:gd name="T13" fmla="*/ 47613597 h 102"/>
              <a:gd name="T14" fmla="*/ 1179508898 w 86"/>
              <a:gd name="T15" fmla="*/ 476141602 h 102"/>
              <a:gd name="T16" fmla="*/ 870587046 w 86"/>
              <a:gd name="T17" fmla="*/ 531693616 h 102"/>
              <a:gd name="T18" fmla="*/ 505501672 w 86"/>
              <a:gd name="T19" fmla="*/ 523758016 h 102"/>
              <a:gd name="T20" fmla="*/ 505501672 w 86"/>
              <a:gd name="T21" fmla="*/ 523758016 h 102"/>
              <a:gd name="T22" fmla="*/ 393170882 w 86"/>
              <a:gd name="T23" fmla="*/ 476141602 h 102"/>
              <a:gd name="T24" fmla="*/ 112334538 w 86"/>
              <a:gd name="T25" fmla="*/ 777700016 h 102"/>
              <a:gd name="T26" fmla="*/ 56167269 w 86"/>
              <a:gd name="T27" fmla="*/ 809442414 h 102"/>
              <a:gd name="T28" fmla="*/ 0 w 86"/>
              <a:gd name="T29" fmla="*/ 31742398 h 102"/>
              <a:gd name="T30" fmla="*/ 730170747 w 86"/>
              <a:gd name="T31" fmla="*/ 444399204 h 102"/>
              <a:gd name="T32" fmla="*/ 856546165 w 86"/>
              <a:gd name="T33" fmla="*/ 484077202 h 102"/>
              <a:gd name="T34" fmla="*/ 730170747 w 86"/>
              <a:gd name="T35" fmla="*/ 420592406 h 102"/>
              <a:gd name="T36" fmla="*/ 730170747 w 86"/>
              <a:gd name="T37" fmla="*/ 333300812 h 102"/>
              <a:gd name="T38" fmla="*/ 856546165 w 86"/>
              <a:gd name="T39" fmla="*/ 222199602 h 102"/>
              <a:gd name="T40" fmla="*/ 730170747 w 86"/>
              <a:gd name="T41" fmla="*/ 333300812 h 102"/>
              <a:gd name="T42" fmla="*/ 856546165 w 86"/>
              <a:gd name="T43" fmla="*/ 412656807 h 102"/>
              <a:gd name="T44" fmla="*/ 996966211 w 86"/>
              <a:gd name="T45" fmla="*/ 293619997 h 102"/>
              <a:gd name="T46" fmla="*/ 996966211 w 86"/>
              <a:gd name="T47" fmla="*/ 388850008 h 102"/>
              <a:gd name="T48" fmla="*/ 1109297001 w 86"/>
              <a:gd name="T49" fmla="*/ 436463605 h 102"/>
              <a:gd name="T50" fmla="*/ 996966211 w 86"/>
              <a:gd name="T51" fmla="*/ 388850008 h 102"/>
              <a:gd name="T52" fmla="*/ 996966211 w 86"/>
              <a:gd name="T53" fmla="*/ 198392804 h 102"/>
              <a:gd name="T54" fmla="*/ 1123341629 w 86"/>
              <a:gd name="T55" fmla="*/ 269813199 h 102"/>
              <a:gd name="T56" fmla="*/ 996966211 w 86"/>
              <a:gd name="T57" fmla="*/ 198392804 h 102"/>
              <a:gd name="T58" fmla="*/ 940798942 w 86"/>
              <a:gd name="T59" fmla="*/ 126972409 h 102"/>
              <a:gd name="T60" fmla="*/ 856546165 w 86"/>
              <a:gd name="T61" fmla="*/ 222199602 h 102"/>
              <a:gd name="T62" fmla="*/ 533587180 w 86"/>
              <a:gd name="T63" fmla="*/ 238070801 h 102"/>
              <a:gd name="T64" fmla="*/ 645921718 w 86"/>
              <a:gd name="T65" fmla="*/ 142843608 h 102"/>
              <a:gd name="T66" fmla="*/ 533587180 w 86"/>
              <a:gd name="T67" fmla="*/ 238070801 h 102"/>
              <a:gd name="T68" fmla="*/ 533587180 w 86"/>
              <a:gd name="T69" fmla="*/ 333300812 h 102"/>
              <a:gd name="T70" fmla="*/ 547628061 w 86"/>
              <a:gd name="T71" fmla="*/ 412656807 h 102"/>
              <a:gd name="T72" fmla="*/ 617836210 w 86"/>
              <a:gd name="T73" fmla="*/ 404721207 h 102"/>
              <a:gd name="T74" fmla="*/ 645921718 w 86"/>
              <a:gd name="T75" fmla="*/ 380914409 h 102"/>
              <a:gd name="T76" fmla="*/ 645921718 w 86"/>
              <a:gd name="T77" fmla="*/ 333300812 h 102"/>
              <a:gd name="T78" fmla="*/ 533587180 w 86"/>
              <a:gd name="T79" fmla="*/ 238070801 h 102"/>
              <a:gd name="T80" fmla="*/ 393170882 w 86"/>
              <a:gd name="T81" fmla="*/ 341236411 h 102"/>
              <a:gd name="T82" fmla="*/ 533587180 w 86"/>
              <a:gd name="T83" fmla="*/ 142843608 h 102"/>
              <a:gd name="T84" fmla="*/ 393170882 w 86"/>
              <a:gd name="T85" fmla="*/ 79355995 h 102"/>
              <a:gd name="T86" fmla="*/ 533587180 w 86"/>
              <a:gd name="T87" fmla="*/ 142843608 h 102"/>
              <a:gd name="T88" fmla="*/ 393170882 w 86"/>
              <a:gd name="T89" fmla="*/ 341236411 h 102"/>
              <a:gd name="T90" fmla="*/ 252750836 w 86"/>
              <a:gd name="T91" fmla="*/ 452334804 h 102"/>
              <a:gd name="T92" fmla="*/ 393170882 w 86"/>
              <a:gd name="T93" fmla="*/ 428528005 h 102"/>
              <a:gd name="T94" fmla="*/ 252750836 w 86"/>
              <a:gd name="T95" fmla="*/ 365043210 h 102"/>
              <a:gd name="T96" fmla="*/ 126375418 w 86"/>
              <a:gd name="T97" fmla="*/ 293619997 h 102"/>
              <a:gd name="T98" fmla="*/ 126375418 w 86"/>
              <a:gd name="T99" fmla="*/ 388850008 h 102"/>
              <a:gd name="T100" fmla="*/ 393170882 w 86"/>
              <a:gd name="T101" fmla="*/ 246006401 h 102"/>
              <a:gd name="T102" fmla="*/ 252750836 w 86"/>
              <a:gd name="T103" fmla="*/ 182521605 h 102"/>
              <a:gd name="T104" fmla="*/ 252750836 w 86"/>
              <a:gd name="T105" fmla="*/ 182521605 h 102"/>
              <a:gd name="T106" fmla="*/ 126375418 w 86"/>
              <a:gd name="T107" fmla="*/ 134908008 h 102"/>
              <a:gd name="T108" fmla="*/ 252750836 w 86"/>
              <a:gd name="T109" fmla="*/ 182521605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
              <a:gd name="T166" fmla="*/ 0 h 102"/>
              <a:gd name="T167" fmla="*/ 86 w 86"/>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 h="102">
                <a:moveTo>
                  <a:pt x="4" y="0"/>
                </a:moveTo>
                <a:cubicBezTo>
                  <a:pt x="4" y="0"/>
                  <a:pt x="4" y="0"/>
                  <a:pt x="4" y="0"/>
                </a:cubicBezTo>
                <a:cubicBezTo>
                  <a:pt x="6" y="0"/>
                  <a:pt x="8" y="2"/>
                  <a:pt x="8" y="4"/>
                </a:cubicBezTo>
                <a:cubicBezTo>
                  <a:pt x="8" y="10"/>
                  <a:pt x="8" y="10"/>
                  <a:pt x="8" y="10"/>
                </a:cubicBezTo>
                <a:cubicBezTo>
                  <a:pt x="13" y="7"/>
                  <a:pt x="20" y="6"/>
                  <a:pt x="26" y="4"/>
                </a:cubicBezTo>
                <a:cubicBezTo>
                  <a:pt x="34" y="3"/>
                  <a:pt x="42" y="3"/>
                  <a:pt x="49" y="3"/>
                </a:cubicBezTo>
                <a:cubicBezTo>
                  <a:pt x="51" y="3"/>
                  <a:pt x="52" y="4"/>
                  <a:pt x="52" y="6"/>
                </a:cubicBezTo>
                <a:cubicBezTo>
                  <a:pt x="52" y="6"/>
                  <a:pt x="52" y="6"/>
                  <a:pt x="52" y="6"/>
                </a:cubicBezTo>
                <a:cubicBezTo>
                  <a:pt x="52" y="6"/>
                  <a:pt x="52" y="6"/>
                  <a:pt x="52" y="6"/>
                </a:cubicBezTo>
                <a:cubicBezTo>
                  <a:pt x="52" y="13"/>
                  <a:pt x="52" y="13"/>
                  <a:pt x="52" y="13"/>
                </a:cubicBezTo>
                <a:cubicBezTo>
                  <a:pt x="57" y="13"/>
                  <a:pt x="61" y="12"/>
                  <a:pt x="65" y="10"/>
                </a:cubicBezTo>
                <a:cubicBezTo>
                  <a:pt x="70" y="9"/>
                  <a:pt x="76" y="6"/>
                  <a:pt x="81" y="3"/>
                </a:cubicBezTo>
                <a:cubicBezTo>
                  <a:pt x="83" y="2"/>
                  <a:pt x="85" y="3"/>
                  <a:pt x="86" y="5"/>
                </a:cubicBezTo>
                <a:cubicBezTo>
                  <a:pt x="86" y="5"/>
                  <a:pt x="86" y="6"/>
                  <a:pt x="86" y="6"/>
                </a:cubicBezTo>
                <a:cubicBezTo>
                  <a:pt x="86" y="57"/>
                  <a:pt x="86" y="57"/>
                  <a:pt x="86" y="57"/>
                </a:cubicBezTo>
                <a:cubicBezTo>
                  <a:pt x="86" y="58"/>
                  <a:pt x="85" y="59"/>
                  <a:pt x="84" y="60"/>
                </a:cubicBezTo>
                <a:cubicBezTo>
                  <a:pt x="84" y="60"/>
                  <a:pt x="84" y="60"/>
                  <a:pt x="84" y="60"/>
                </a:cubicBezTo>
                <a:cubicBezTo>
                  <a:pt x="78" y="64"/>
                  <a:pt x="70" y="66"/>
                  <a:pt x="62" y="67"/>
                </a:cubicBezTo>
                <a:cubicBezTo>
                  <a:pt x="55" y="69"/>
                  <a:pt x="47" y="69"/>
                  <a:pt x="39" y="69"/>
                </a:cubicBezTo>
                <a:cubicBezTo>
                  <a:pt x="38" y="69"/>
                  <a:pt x="36" y="68"/>
                  <a:pt x="36" y="66"/>
                </a:cubicBezTo>
                <a:cubicBezTo>
                  <a:pt x="36" y="66"/>
                  <a:pt x="36" y="66"/>
                  <a:pt x="36" y="66"/>
                </a:cubicBezTo>
                <a:cubicBezTo>
                  <a:pt x="36" y="66"/>
                  <a:pt x="36" y="66"/>
                  <a:pt x="36" y="66"/>
                </a:cubicBezTo>
                <a:cubicBezTo>
                  <a:pt x="36" y="59"/>
                  <a:pt x="36" y="59"/>
                  <a:pt x="36" y="59"/>
                </a:cubicBezTo>
                <a:cubicBezTo>
                  <a:pt x="34" y="59"/>
                  <a:pt x="31" y="59"/>
                  <a:pt x="28" y="60"/>
                </a:cubicBezTo>
                <a:cubicBezTo>
                  <a:pt x="22" y="62"/>
                  <a:pt x="15" y="65"/>
                  <a:pt x="8" y="68"/>
                </a:cubicBezTo>
                <a:cubicBezTo>
                  <a:pt x="8" y="98"/>
                  <a:pt x="8" y="98"/>
                  <a:pt x="8" y="98"/>
                </a:cubicBezTo>
                <a:cubicBezTo>
                  <a:pt x="8" y="100"/>
                  <a:pt x="6" y="102"/>
                  <a:pt x="4" y="102"/>
                </a:cubicBezTo>
                <a:cubicBezTo>
                  <a:pt x="4" y="102"/>
                  <a:pt x="4" y="102"/>
                  <a:pt x="4" y="102"/>
                </a:cubicBezTo>
                <a:cubicBezTo>
                  <a:pt x="1" y="102"/>
                  <a:pt x="0" y="100"/>
                  <a:pt x="0" y="98"/>
                </a:cubicBezTo>
                <a:cubicBezTo>
                  <a:pt x="0" y="4"/>
                  <a:pt x="0" y="4"/>
                  <a:pt x="0" y="4"/>
                </a:cubicBezTo>
                <a:cubicBezTo>
                  <a:pt x="0" y="2"/>
                  <a:pt x="1" y="0"/>
                  <a:pt x="4" y="0"/>
                </a:cubicBezTo>
                <a:close/>
                <a:moveTo>
                  <a:pt x="52" y="56"/>
                </a:moveTo>
                <a:cubicBezTo>
                  <a:pt x="52" y="62"/>
                  <a:pt x="52" y="62"/>
                  <a:pt x="52" y="62"/>
                </a:cubicBezTo>
                <a:cubicBezTo>
                  <a:pt x="55" y="62"/>
                  <a:pt x="58" y="62"/>
                  <a:pt x="61" y="61"/>
                </a:cubicBezTo>
                <a:cubicBezTo>
                  <a:pt x="61" y="52"/>
                  <a:pt x="61" y="52"/>
                  <a:pt x="61" y="52"/>
                </a:cubicBezTo>
                <a:cubicBezTo>
                  <a:pt x="52" y="53"/>
                  <a:pt x="52" y="53"/>
                  <a:pt x="52" y="53"/>
                </a:cubicBezTo>
                <a:cubicBezTo>
                  <a:pt x="52" y="56"/>
                  <a:pt x="52" y="56"/>
                  <a:pt x="52" y="56"/>
                </a:cubicBezTo>
                <a:close/>
                <a:moveTo>
                  <a:pt x="52" y="42"/>
                </a:moveTo>
                <a:cubicBezTo>
                  <a:pt x="61" y="40"/>
                  <a:pt x="61" y="40"/>
                  <a:pt x="61" y="40"/>
                </a:cubicBezTo>
                <a:cubicBezTo>
                  <a:pt x="61" y="28"/>
                  <a:pt x="61" y="28"/>
                  <a:pt x="61" y="28"/>
                </a:cubicBezTo>
                <a:cubicBezTo>
                  <a:pt x="52" y="30"/>
                  <a:pt x="52" y="30"/>
                  <a:pt x="52" y="30"/>
                </a:cubicBezTo>
                <a:cubicBezTo>
                  <a:pt x="52" y="42"/>
                  <a:pt x="52" y="42"/>
                  <a:pt x="52" y="42"/>
                </a:cubicBezTo>
                <a:close/>
                <a:moveTo>
                  <a:pt x="61" y="40"/>
                </a:moveTo>
                <a:cubicBezTo>
                  <a:pt x="61" y="52"/>
                  <a:pt x="61" y="52"/>
                  <a:pt x="61" y="52"/>
                </a:cubicBezTo>
                <a:cubicBezTo>
                  <a:pt x="71" y="49"/>
                  <a:pt x="71" y="49"/>
                  <a:pt x="71" y="49"/>
                </a:cubicBezTo>
                <a:cubicBezTo>
                  <a:pt x="71" y="37"/>
                  <a:pt x="71" y="37"/>
                  <a:pt x="71" y="37"/>
                </a:cubicBezTo>
                <a:cubicBezTo>
                  <a:pt x="61" y="40"/>
                  <a:pt x="61" y="40"/>
                  <a:pt x="61" y="40"/>
                </a:cubicBezTo>
                <a:close/>
                <a:moveTo>
                  <a:pt x="71" y="49"/>
                </a:moveTo>
                <a:cubicBezTo>
                  <a:pt x="71" y="59"/>
                  <a:pt x="71" y="59"/>
                  <a:pt x="71" y="59"/>
                </a:cubicBezTo>
                <a:cubicBezTo>
                  <a:pt x="74" y="58"/>
                  <a:pt x="77" y="57"/>
                  <a:pt x="79" y="55"/>
                </a:cubicBezTo>
                <a:cubicBezTo>
                  <a:pt x="80" y="46"/>
                  <a:pt x="80" y="46"/>
                  <a:pt x="80" y="46"/>
                </a:cubicBezTo>
                <a:cubicBezTo>
                  <a:pt x="71" y="49"/>
                  <a:pt x="71" y="49"/>
                  <a:pt x="71" y="49"/>
                </a:cubicBezTo>
                <a:close/>
                <a:moveTo>
                  <a:pt x="80" y="23"/>
                </a:moveTo>
                <a:cubicBezTo>
                  <a:pt x="71" y="25"/>
                  <a:pt x="71" y="25"/>
                  <a:pt x="71" y="25"/>
                </a:cubicBezTo>
                <a:cubicBezTo>
                  <a:pt x="71" y="37"/>
                  <a:pt x="71" y="37"/>
                  <a:pt x="71" y="37"/>
                </a:cubicBezTo>
                <a:cubicBezTo>
                  <a:pt x="80" y="34"/>
                  <a:pt x="80" y="34"/>
                  <a:pt x="80" y="34"/>
                </a:cubicBezTo>
                <a:cubicBezTo>
                  <a:pt x="80" y="23"/>
                  <a:pt x="80" y="23"/>
                  <a:pt x="80" y="23"/>
                </a:cubicBezTo>
                <a:close/>
                <a:moveTo>
                  <a:pt x="71" y="25"/>
                </a:moveTo>
                <a:cubicBezTo>
                  <a:pt x="71" y="15"/>
                  <a:pt x="71" y="15"/>
                  <a:pt x="71" y="15"/>
                </a:cubicBezTo>
                <a:cubicBezTo>
                  <a:pt x="70" y="15"/>
                  <a:pt x="68" y="16"/>
                  <a:pt x="67" y="16"/>
                </a:cubicBezTo>
                <a:cubicBezTo>
                  <a:pt x="65" y="17"/>
                  <a:pt x="63" y="17"/>
                  <a:pt x="61" y="18"/>
                </a:cubicBezTo>
                <a:cubicBezTo>
                  <a:pt x="61" y="28"/>
                  <a:pt x="61" y="28"/>
                  <a:pt x="61" y="28"/>
                </a:cubicBezTo>
                <a:cubicBezTo>
                  <a:pt x="71" y="25"/>
                  <a:pt x="71" y="25"/>
                  <a:pt x="71" y="25"/>
                </a:cubicBezTo>
                <a:close/>
                <a:moveTo>
                  <a:pt x="38" y="30"/>
                </a:moveTo>
                <a:cubicBezTo>
                  <a:pt x="46" y="30"/>
                  <a:pt x="46" y="30"/>
                  <a:pt x="46" y="30"/>
                </a:cubicBezTo>
                <a:cubicBezTo>
                  <a:pt x="46" y="18"/>
                  <a:pt x="46" y="18"/>
                  <a:pt x="46" y="18"/>
                </a:cubicBezTo>
                <a:cubicBezTo>
                  <a:pt x="38" y="18"/>
                  <a:pt x="38" y="18"/>
                  <a:pt x="38" y="18"/>
                </a:cubicBezTo>
                <a:cubicBezTo>
                  <a:pt x="38" y="30"/>
                  <a:pt x="38" y="30"/>
                  <a:pt x="38" y="30"/>
                </a:cubicBezTo>
                <a:close/>
                <a:moveTo>
                  <a:pt x="46" y="42"/>
                </a:moveTo>
                <a:cubicBezTo>
                  <a:pt x="38" y="42"/>
                  <a:pt x="38" y="42"/>
                  <a:pt x="38" y="42"/>
                </a:cubicBezTo>
                <a:cubicBezTo>
                  <a:pt x="38" y="52"/>
                  <a:pt x="38" y="52"/>
                  <a:pt x="38" y="52"/>
                </a:cubicBezTo>
                <a:cubicBezTo>
                  <a:pt x="38" y="52"/>
                  <a:pt x="38" y="52"/>
                  <a:pt x="39" y="52"/>
                </a:cubicBezTo>
                <a:cubicBezTo>
                  <a:pt x="39" y="52"/>
                  <a:pt x="39" y="52"/>
                  <a:pt x="39" y="52"/>
                </a:cubicBezTo>
                <a:cubicBezTo>
                  <a:pt x="41" y="52"/>
                  <a:pt x="42" y="52"/>
                  <a:pt x="44" y="51"/>
                </a:cubicBezTo>
                <a:cubicBezTo>
                  <a:pt x="45" y="51"/>
                  <a:pt x="46" y="51"/>
                  <a:pt x="46" y="51"/>
                </a:cubicBezTo>
                <a:cubicBezTo>
                  <a:pt x="46" y="48"/>
                  <a:pt x="46" y="48"/>
                  <a:pt x="46" y="48"/>
                </a:cubicBezTo>
                <a:cubicBezTo>
                  <a:pt x="46" y="45"/>
                  <a:pt x="46" y="45"/>
                  <a:pt x="46" y="45"/>
                </a:cubicBezTo>
                <a:cubicBezTo>
                  <a:pt x="46" y="42"/>
                  <a:pt x="46" y="42"/>
                  <a:pt x="46" y="42"/>
                </a:cubicBezTo>
                <a:close/>
                <a:moveTo>
                  <a:pt x="38" y="42"/>
                </a:moveTo>
                <a:cubicBezTo>
                  <a:pt x="38" y="30"/>
                  <a:pt x="38" y="30"/>
                  <a:pt x="38" y="30"/>
                </a:cubicBezTo>
                <a:cubicBezTo>
                  <a:pt x="28" y="31"/>
                  <a:pt x="28" y="31"/>
                  <a:pt x="28" y="31"/>
                </a:cubicBezTo>
                <a:cubicBezTo>
                  <a:pt x="28" y="43"/>
                  <a:pt x="28" y="43"/>
                  <a:pt x="28" y="43"/>
                </a:cubicBezTo>
                <a:cubicBezTo>
                  <a:pt x="38" y="42"/>
                  <a:pt x="38" y="42"/>
                  <a:pt x="38" y="42"/>
                </a:cubicBezTo>
                <a:close/>
                <a:moveTo>
                  <a:pt x="38" y="18"/>
                </a:moveTo>
                <a:cubicBezTo>
                  <a:pt x="38" y="9"/>
                  <a:pt x="38" y="9"/>
                  <a:pt x="38" y="9"/>
                </a:cubicBezTo>
                <a:cubicBezTo>
                  <a:pt x="34" y="10"/>
                  <a:pt x="31" y="10"/>
                  <a:pt x="28" y="10"/>
                </a:cubicBezTo>
                <a:cubicBezTo>
                  <a:pt x="28" y="20"/>
                  <a:pt x="28" y="20"/>
                  <a:pt x="28" y="20"/>
                </a:cubicBezTo>
                <a:cubicBezTo>
                  <a:pt x="38" y="18"/>
                  <a:pt x="38" y="18"/>
                  <a:pt x="38" y="18"/>
                </a:cubicBezTo>
                <a:close/>
                <a:moveTo>
                  <a:pt x="28" y="54"/>
                </a:moveTo>
                <a:cubicBezTo>
                  <a:pt x="28" y="43"/>
                  <a:pt x="28" y="43"/>
                  <a:pt x="28" y="43"/>
                </a:cubicBezTo>
                <a:cubicBezTo>
                  <a:pt x="18" y="46"/>
                  <a:pt x="18" y="46"/>
                  <a:pt x="18" y="46"/>
                </a:cubicBezTo>
                <a:cubicBezTo>
                  <a:pt x="18" y="57"/>
                  <a:pt x="18" y="57"/>
                  <a:pt x="18" y="57"/>
                </a:cubicBezTo>
                <a:cubicBezTo>
                  <a:pt x="21" y="56"/>
                  <a:pt x="24" y="55"/>
                  <a:pt x="27" y="54"/>
                </a:cubicBezTo>
                <a:cubicBezTo>
                  <a:pt x="27" y="54"/>
                  <a:pt x="27" y="54"/>
                  <a:pt x="28" y="54"/>
                </a:cubicBezTo>
                <a:close/>
                <a:moveTo>
                  <a:pt x="9" y="49"/>
                </a:moveTo>
                <a:cubicBezTo>
                  <a:pt x="18" y="46"/>
                  <a:pt x="18" y="46"/>
                  <a:pt x="18" y="46"/>
                </a:cubicBezTo>
                <a:cubicBezTo>
                  <a:pt x="18" y="35"/>
                  <a:pt x="18" y="35"/>
                  <a:pt x="18" y="35"/>
                </a:cubicBezTo>
                <a:cubicBezTo>
                  <a:pt x="9" y="37"/>
                  <a:pt x="9" y="37"/>
                  <a:pt x="9" y="37"/>
                </a:cubicBezTo>
                <a:cubicBezTo>
                  <a:pt x="9" y="40"/>
                  <a:pt x="9" y="40"/>
                  <a:pt x="9" y="40"/>
                </a:cubicBezTo>
                <a:cubicBezTo>
                  <a:pt x="9" y="43"/>
                  <a:pt x="9" y="46"/>
                  <a:pt x="9" y="49"/>
                </a:cubicBezTo>
                <a:close/>
                <a:moveTo>
                  <a:pt x="18" y="35"/>
                </a:moveTo>
                <a:cubicBezTo>
                  <a:pt x="28" y="31"/>
                  <a:pt x="28" y="31"/>
                  <a:pt x="28" y="31"/>
                </a:cubicBezTo>
                <a:cubicBezTo>
                  <a:pt x="28" y="20"/>
                  <a:pt x="28" y="20"/>
                  <a:pt x="28" y="20"/>
                </a:cubicBezTo>
                <a:cubicBezTo>
                  <a:pt x="18" y="23"/>
                  <a:pt x="18" y="23"/>
                  <a:pt x="18" y="23"/>
                </a:cubicBezTo>
                <a:cubicBezTo>
                  <a:pt x="18" y="35"/>
                  <a:pt x="18" y="35"/>
                  <a:pt x="18" y="35"/>
                </a:cubicBezTo>
                <a:close/>
                <a:moveTo>
                  <a:pt x="18" y="23"/>
                </a:moveTo>
                <a:cubicBezTo>
                  <a:pt x="18" y="13"/>
                  <a:pt x="18" y="13"/>
                  <a:pt x="18" y="13"/>
                </a:cubicBezTo>
                <a:cubicBezTo>
                  <a:pt x="15" y="14"/>
                  <a:pt x="12" y="15"/>
                  <a:pt x="9" y="17"/>
                </a:cubicBezTo>
                <a:cubicBezTo>
                  <a:pt x="9" y="20"/>
                  <a:pt x="9" y="22"/>
                  <a:pt x="9" y="25"/>
                </a:cubicBezTo>
                <a:lnTo>
                  <a:pt x="18" y="2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25" name="Freeform 13">
            <a:extLst>
              <a:ext uri="{FF2B5EF4-FFF2-40B4-BE49-F238E27FC236}">
                <a16:creationId xmlns:a16="http://schemas.microsoft.com/office/drawing/2014/main" id="{4D952B04-FA6B-44AE-9A86-7C028A2E8D5D}"/>
              </a:ext>
            </a:extLst>
          </p:cNvPr>
          <p:cNvSpPr>
            <a:spLocks noEditPoints="1" noChangeArrowheads="1"/>
          </p:cNvSpPr>
          <p:nvPr/>
        </p:nvSpPr>
        <p:spPr bwMode="auto">
          <a:xfrm>
            <a:off x="2614613" y="3209925"/>
            <a:ext cx="304800" cy="315913"/>
          </a:xfrm>
          <a:custGeom>
            <a:avLst/>
            <a:gdLst>
              <a:gd name="T0" fmla="*/ 877914311 w 81"/>
              <a:gd name="T1" fmla="*/ 294374503 h 112"/>
              <a:gd name="T2" fmla="*/ 1047830904 w 81"/>
              <a:gd name="T3" fmla="*/ 286417444 h 112"/>
              <a:gd name="T4" fmla="*/ 977030756 w 81"/>
              <a:gd name="T5" fmla="*/ 342111214 h 112"/>
              <a:gd name="T6" fmla="*/ 977030756 w 81"/>
              <a:gd name="T7" fmla="*/ 795607146 h 112"/>
              <a:gd name="T8" fmla="*/ 169920356 w 81"/>
              <a:gd name="T9" fmla="*/ 795607146 h 112"/>
              <a:gd name="T10" fmla="*/ 169920356 w 81"/>
              <a:gd name="T11" fmla="*/ 342111214 h 112"/>
              <a:gd name="T12" fmla="*/ 509757304 w 81"/>
              <a:gd name="T13" fmla="*/ 214815199 h 112"/>
              <a:gd name="T14" fmla="*/ 410637096 w 81"/>
              <a:gd name="T15" fmla="*/ 167078488 h 112"/>
              <a:gd name="T16" fmla="*/ 311516889 w 81"/>
              <a:gd name="T17" fmla="*/ 95473422 h 112"/>
              <a:gd name="T18" fmla="*/ 580553689 w 81"/>
              <a:gd name="T19" fmla="*/ 0 h 112"/>
              <a:gd name="T20" fmla="*/ 835434222 w 81"/>
              <a:gd name="T21" fmla="*/ 95473422 h 112"/>
              <a:gd name="T22" fmla="*/ 736314015 w 81"/>
              <a:gd name="T23" fmla="*/ 167078488 h 112"/>
              <a:gd name="T24" fmla="*/ 637193807 w 81"/>
              <a:gd name="T25" fmla="*/ 214815199 h 112"/>
              <a:gd name="T26" fmla="*/ 410637096 w 81"/>
              <a:gd name="T27" fmla="*/ 119341777 h 112"/>
              <a:gd name="T28" fmla="*/ 736314015 w 81"/>
              <a:gd name="T29" fmla="*/ 111384718 h 112"/>
              <a:gd name="T30" fmla="*/ 750474044 w 81"/>
              <a:gd name="T31" fmla="*/ 95473422 h 112"/>
              <a:gd name="T32" fmla="*/ 580553689 w 81"/>
              <a:gd name="T33" fmla="*/ 39779652 h 112"/>
              <a:gd name="T34" fmla="*/ 396477067 w 81"/>
              <a:gd name="T35" fmla="*/ 95473422 h 112"/>
              <a:gd name="T36" fmla="*/ 283196830 w 81"/>
              <a:gd name="T37" fmla="*/ 421673339 h 112"/>
              <a:gd name="T38" fmla="*/ 382317037 w 81"/>
              <a:gd name="T39" fmla="*/ 445541694 h 112"/>
              <a:gd name="T40" fmla="*/ 283196830 w 81"/>
              <a:gd name="T41" fmla="*/ 421673339 h 112"/>
              <a:gd name="T42" fmla="*/ 382317037 w 81"/>
              <a:gd name="T43" fmla="*/ 692179486 h 112"/>
              <a:gd name="T44" fmla="*/ 283196830 w 81"/>
              <a:gd name="T45" fmla="*/ 716047842 h 112"/>
              <a:gd name="T46" fmla="*/ 863754281 w 81"/>
              <a:gd name="T47" fmla="*/ 716047842 h 112"/>
              <a:gd name="T48" fmla="*/ 764634074 w 81"/>
              <a:gd name="T49" fmla="*/ 692179486 h 112"/>
              <a:gd name="T50" fmla="*/ 863754281 w 81"/>
              <a:gd name="T51" fmla="*/ 716047842 h 112"/>
              <a:gd name="T52" fmla="*/ 863754281 w 81"/>
              <a:gd name="T53" fmla="*/ 556926412 h 112"/>
              <a:gd name="T54" fmla="*/ 962870726 w 81"/>
              <a:gd name="T55" fmla="*/ 580794768 h 112"/>
              <a:gd name="T56" fmla="*/ 594713719 w 81"/>
              <a:gd name="T57" fmla="*/ 787652908 h 112"/>
              <a:gd name="T58" fmla="*/ 552237393 w 81"/>
              <a:gd name="T59" fmla="*/ 731959138 h 112"/>
              <a:gd name="T60" fmla="*/ 594713719 w 81"/>
              <a:gd name="T61" fmla="*/ 787652908 h 112"/>
              <a:gd name="T62" fmla="*/ 283196830 w 81"/>
              <a:gd name="T63" fmla="*/ 580794768 h 112"/>
              <a:gd name="T64" fmla="*/ 184080385 w 81"/>
              <a:gd name="T65" fmla="*/ 556926412 h 112"/>
              <a:gd name="T66" fmla="*/ 552237393 w 81"/>
              <a:gd name="T67" fmla="*/ 350068272 h 112"/>
              <a:gd name="T68" fmla="*/ 594713719 w 81"/>
              <a:gd name="T69" fmla="*/ 405759221 h 112"/>
              <a:gd name="T70" fmla="*/ 552237393 w 81"/>
              <a:gd name="T71" fmla="*/ 350068272 h 112"/>
              <a:gd name="T72" fmla="*/ 637193807 w 81"/>
              <a:gd name="T73" fmla="*/ 541012295 h 112"/>
              <a:gd name="T74" fmla="*/ 764634074 w 81"/>
              <a:gd name="T75" fmla="*/ 389847925 h 112"/>
              <a:gd name="T76" fmla="*/ 538077363 w 81"/>
              <a:gd name="T77" fmla="*/ 533058057 h 112"/>
              <a:gd name="T78" fmla="*/ 608873748 w 81"/>
              <a:gd name="T79" fmla="*/ 620574420 h 112"/>
              <a:gd name="T80" fmla="*/ 821274193 w 81"/>
              <a:gd name="T81" fmla="*/ 652397013 h 112"/>
              <a:gd name="T82" fmla="*/ 651353837 w 81"/>
              <a:gd name="T83" fmla="*/ 580794768 h 112"/>
              <a:gd name="T84" fmla="*/ 863754281 w 81"/>
              <a:gd name="T85" fmla="*/ 405759221 h 112"/>
              <a:gd name="T86" fmla="*/ 283196830 w 81"/>
              <a:gd name="T87" fmla="*/ 405759221 h 112"/>
              <a:gd name="T88" fmla="*/ 283196830 w 81"/>
              <a:gd name="T89" fmla="*/ 731959138 h 112"/>
              <a:gd name="T90" fmla="*/ 863754281 w 81"/>
              <a:gd name="T91" fmla="*/ 731959138 h 112"/>
              <a:gd name="T92" fmla="*/ 863754281 w 81"/>
              <a:gd name="T93" fmla="*/ 405759221 h 1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
              <a:gd name="T142" fmla="*/ 0 h 112"/>
              <a:gd name="T143" fmla="*/ 81 w 81"/>
              <a:gd name="T144" fmla="*/ 112 h 1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26" name="Freeform 14">
            <a:extLst>
              <a:ext uri="{FF2B5EF4-FFF2-40B4-BE49-F238E27FC236}">
                <a16:creationId xmlns:a16="http://schemas.microsoft.com/office/drawing/2014/main" id="{EF81CA1F-7CD9-481D-9E90-E01AD28D115E}"/>
              </a:ext>
            </a:extLst>
          </p:cNvPr>
          <p:cNvSpPr>
            <a:spLocks noEditPoints="1" noChangeArrowheads="1"/>
          </p:cNvSpPr>
          <p:nvPr/>
        </p:nvSpPr>
        <p:spPr bwMode="auto">
          <a:xfrm>
            <a:off x="4017963" y="2724150"/>
            <a:ext cx="292100" cy="247650"/>
          </a:xfrm>
          <a:custGeom>
            <a:avLst/>
            <a:gdLst>
              <a:gd name="T0" fmla="*/ 280479663 w 78"/>
              <a:gd name="T1" fmla="*/ 55437015 h 88"/>
              <a:gd name="T2" fmla="*/ 280479663 w 78"/>
              <a:gd name="T3" fmla="*/ 87116516 h 88"/>
              <a:gd name="T4" fmla="*/ 70118979 w 78"/>
              <a:gd name="T5" fmla="*/ 47517844 h 88"/>
              <a:gd name="T6" fmla="*/ 14024545 w 78"/>
              <a:gd name="T7" fmla="*/ 63359001 h 88"/>
              <a:gd name="T8" fmla="*/ 0 w 78"/>
              <a:gd name="T9" fmla="*/ 158394689 h 88"/>
              <a:gd name="T10" fmla="*/ 42073635 w 78"/>
              <a:gd name="T11" fmla="*/ 300951034 h 88"/>
              <a:gd name="T12" fmla="*/ 238409773 w 78"/>
              <a:gd name="T13" fmla="*/ 388067550 h 88"/>
              <a:gd name="T14" fmla="*/ 280479663 w 78"/>
              <a:gd name="T15" fmla="*/ 395986722 h 88"/>
              <a:gd name="T16" fmla="*/ 280479663 w 78"/>
              <a:gd name="T17" fmla="*/ 388067550 h 88"/>
              <a:gd name="T18" fmla="*/ 434745912 w 78"/>
              <a:gd name="T19" fmla="*/ 411827879 h 88"/>
              <a:gd name="T20" fmla="*/ 434745912 w 78"/>
              <a:gd name="T21" fmla="*/ 506863566 h 88"/>
              <a:gd name="T22" fmla="*/ 378651477 w 78"/>
              <a:gd name="T23" fmla="*/ 506863566 h 88"/>
              <a:gd name="T24" fmla="*/ 378651477 w 78"/>
              <a:gd name="T25" fmla="*/ 538543067 h 88"/>
              <a:gd name="T26" fmla="*/ 210360683 w 78"/>
              <a:gd name="T27" fmla="*/ 538543067 h 88"/>
              <a:gd name="T28" fmla="*/ 210360683 w 78"/>
              <a:gd name="T29" fmla="*/ 696937756 h 88"/>
              <a:gd name="T30" fmla="*/ 897540913 w 78"/>
              <a:gd name="T31" fmla="*/ 696937756 h 88"/>
              <a:gd name="T32" fmla="*/ 897540913 w 78"/>
              <a:gd name="T33" fmla="*/ 538543067 h 88"/>
              <a:gd name="T34" fmla="*/ 729250119 w 78"/>
              <a:gd name="T35" fmla="*/ 538543067 h 88"/>
              <a:gd name="T36" fmla="*/ 729250119 w 78"/>
              <a:gd name="T37" fmla="*/ 506863566 h 88"/>
              <a:gd name="T38" fmla="*/ 659131140 w 78"/>
              <a:gd name="T39" fmla="*/ 506863566 h 88"/>
              <a:gd name="T40" fmla="*/ 659131140 w 78"/>
              <a:gd name="T41" fmla="*/ 411827879 h 88"/>
              <a:gd name="T42" fmla="*/ 813397388 w 78"/>
              <a:gd name="T43" fmla="*/ 388067550 h 88"/>
              <a:gd name="T44" fmla="*/ 813397388 w 78"/>
              <a:gd name="T45" fmla="*/ 395986722 h 88"/>
              <a:gd name="T46" fmla="*/ 855467278 w 78"/>
              <a:gd name="T47" fmla="*/ 388067550 h 88"/>
              <a:gd name="T48" fmla="*/ 1051803417 w 78"/>
              <a:gd name="T49" fmla="*/ 300951034 h 88"/>
              <a:gd name="T50" fmla="*/ 1093877051 w 78"/>
              <a:gd name="T51" fmla="*/ 158394689 h 88"/>
              <a:gd name="T52" fmla="*/ 1079852506 w 78"/>
              <a:gd name="T53" fmla="*/ 63359001 h 88"/>
              <a:gd name="T54" fmla="*/ 1023758072 w 78"/>
              <a:gd name="T55" fmla="*/ 47517844 h 88"/>
              <a:gd name="T56" fmla="*/ 813397388 w 78"/>
              <a:gd name="T57" fmla="*/ 87116516 h 88"/>
              <a:gd name="T58" fmla="*/ 813397388 w 78"/>
              <a:gd name="T59" fmla="*/ 55437015 h 88"/>
              <a:gd name="T60" fmla="*/ 841442733 w 78"/>
              <a:gd name="T61" fmla="*/ 55437015 h 88"/>
              <a:gd name="T62" fmla="*/ 841442733 w 78"/>
              <a:gd name="T63" fmla="*/ 0 h 88"/>
              <a:gd name="T64" fmla="*/ 238409773 w 78"/>
              <a:gd name="T65" fmla="*/ 0 h 88"/>
              <a:gd name="T66" fmla="*/ 238409773 w 78"/>
              <a:gd name="T67" fmla="*/ 55437015 h 88"/>
              <a:gd name="T68" fmla="*/ 280479663 w 78"/>
              <a:gd name="T69" fmla="*/ 55437015 h 88"/>
              <a:gd name="T70" fmla="*/ 883516368 w 78"/>
              <a:gd name="T71" fmla="*/ 332630535 h 88"/>
              <a:gd name="T72" fmla="*/ 827418188 w 78"/>
              <a:gd name="T73" fmla="*/ 158394689 h 88"/>
              <a:gd name="T74" fmla="*/ 855467278 w 78"/>
              <a:gd name="T75" fmla="*/ 174235846 h 88"/>
              <a:gd name="T76" fmla="*/ 925590003 w 78"/>
              <a:gd name="T77" fmla="*/ 142556345 h 88"/>
              <a:gd name="T78" fmla="*/ 897540913 w 78"/>
              <a:gd name="T79" fmla="*/ 126715188 h 88"/>
              <a:gd name="T80" fmla="*/ 995708982 w 78"/>
              <a:gd name="T81" fmla="*/ 102957673 h 88"/>
              <a:gd name="T82" fmla="*/ 1009733527 w 78"/>
              <a:gd name="T83" fmla="*/ 158394689 h 88"/>
              <a:gd name="T84" fmla="*/ 967659892 w 78"/>
              <a:gd name="T85" fmla="*/ 285109877 h 88"/>
              <a:gd name="T86" fmla="*/ 883516368 w 78"/>
              <a:gd name="T87" fmla="*/ 332630535 h 88"/>
              <a:gd name="T88" fmla="*/ 266458863 w 78"/>
              <a:gd name="T89" fmla="*/ 158394689 h 88"/>
              <a:gd name="T90" fmla="*/ 210360683 w 78"/>
              <a:gd name="T91" fmla="*/ 332630535 h 88"/>
              <a:gd name="T92" fmla="*/ 126217159 w 78"/>
              <a:gd name="T93" fmla="*/ 285109877 h 88"/>
              <a:gd name="T94" fmla="*/ 84143524 w 78"/>
              <a:gd name="T95" fmla="*/ 158394689 h 88"/>
              <a:gd name="T96" fmla="*/ 98168069 w 78"/>
              <a:gd name="T97" fmla="*/ 102957673 h 88"/>
              <a:gd name="T98" fmla="*/ 196336138 w 78"/>
              <a:gd name="T99" fmla="*/ 126715188 h 88"/>
              <a:gd name="T100" fmla="*/ 168287049 w 78"/>
              <a:gd name="T101" fmla="*/ 142556345 h 88"/>
              <a:gd name="T102" fmla="*/ 238409773 w 78"/>
              <a:gd name="T103" fmla="*/ 174235846 h 88"/>
              <a:gd name="T104" fmla="*/ 266458863 w 78"/>
              <a:gd name="T105" fmla="*/ 158394689 h 88"/>
              <a:gd name="T106" fmla="*/ 448770456 w 78"/>
              <a:gd name="T107" fmla="*/ 79197344 h 88"/>
              <a:gd name="T108" fmla="*/ 448770456 w 78"/>
              <a:gd name="T109" fmla="*/ 356388049 h 88"/>
              <a:gd name="T110" fmla="*/ 350602387 w 78"/>
              <a:gd name="T111" fmla="*/ 324708549 h 88"/>
              <a:gd name="T112" fmla="*/ 392672277 w 78"/>
              <a:gd name="T113" fmla="*/ 110876845 h 88"/>
              <a:gd name="T114" fmla="*/ 392672277 w 78"/>
              <a:gd name="T115" fmla="*/ 79197344 h 88"/>
              <a:gd name="T116" fmla="*/ 448770456 w 78"/>
              <a:gd name="T117" fmla="*/ 79197344 h 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8"/>
              <a:gd name="T179" fmla="*/ 78 w 78"/>
              <a:gd name="T180" fmla="*/ 88 h 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27" name="Freeform 15">
            <a:extLst>
              <a:ext uri="{FF2B5EF4-FFF2-40B4-BE49-F238E27FC236}">
                <a16:creationId xmlns:a16="http://schemas.microsoft.com/office/drawing/2014/main" id="{C2A6F3CF-9B1A-4133-BE0F-DDE8C6FF06F7}"/>
              </a:ext>
            </a:extLst>
          </p:cNvPr>
          <p:cNvSpPr>
            <a:spLocks noEditPoints="1" noChangeArrowheads="1"/>
          </p:cNvSpPr>
          <p:nvPr/>
        </p:nvSpPr>
        <p:spPr bwMode="auto">
          <a:xfrm>
            <a:off x="2614613" y="635000"/>
            <a:ext cx="274637" cy="280988"/>
          </a:xfrm>
          <a:custGeom>
            <a:avLst/>
            <a:gdLst>
              <a:gd name="T0" fmla="*/ 523691375 w 73"/>
              <a:gd name="T1" fmla="*/ 0 h 100"/>
              <a:gd name="T2" fmla="*/ 891686145 w 73"/>
              <a:gd name="T3" fmla="*/ 71059055 h 100"/>
              <a:gd name="T4" fmla="*/ 1033225778 w 73"/>
              <a:gd name="T5" fmla="*/ 260548933 h 100"/>
              <a:gd name="T6" fmla="*/ 1033225778 w 73"/>
              <a:gd name="T7" fmla="*/ 315816463 h 100"/>
              <a:gd name="T8" fmla="*/ 990766145 w 73"/>
              <a:gd name="T9" fmla="*/ 371083992 h 100"/>
              <a:gd name="T10" fmla="*/ 707690641 w 73"/>
              <a:gd name="T11" fmla="*/ 584261158 h 100"/>
              <a:gd name="T12" fmla="*/ 679380457 w 73"/>
              <a:gd name="T13" fmla="*/ 600052684 h 100"/>
              <a:gd name="T14" fmla="*/ 679380457 w 73"/>
              <a:gd name="T15" fmla="*/ 631632925 h 100"/>
              <a:gd name="T16" fmla="*/ 651074035 w 73"/>
              <a:gd name="T17" fmla="*/ 631632925 h 100"/>
              <a:gd name="T18" fmla="*/ 622767614 w 73"/>
              <a:gd name="T19" fmla="*/ 631632925 h 100"/>
              <a:gd name="T20" fmla="*/ 537844586 w 73"/>
              <a:gd name="T21" fmla="*/ 631632925 h 100"/>
              <a:gd name="T22" fmla="*/ 509534402 w 73"/>
              <a:gd name="T23" fmla="*/ 631632925 h 100"/>
              <a:gd name="T24" fmla="*/ 438768348 w 73"/>
              <a:gd name="T25" fmla="*/ 631632925 h 100"/>
              <a:gd name="T26" fmla="*/ 410458164 w 73"/>
              <a:gd name="T27" fmla="*/ 631632925 h 100"/>
              <a:gd name="T28" fmla="*/ 382151742 w 73"/>
              <a:gd name="T29" fmla="*/ 631632925 h 100"/>
              <a:gd name="T30" fmla="*/ 382151742 w 73"/>
              <a:gd name="T31" fmla="*/ 631632925 h 100"/>
              <a:gd name="T32" fmla="*/ 382151742 w 73"/>
              <a:gd name="T33" fmla="*/ 600052684 h 100"/>
              <a:gd name="T34" fmla="*/ 297228715 w 73"/>
              <a:gd name="T35" fmla="*/ 552680917 h 100"/>
              <a:gd name="T36" fmla="*/ 0 w 73"/>
              <a:gd name="T37" fmla="*/ 260548933 h 100"/>
              <a:gd name="T38" fmla="*/ 155692844 w 73"/>
              <a:gd name="T39" fmla="*/ 71059055 h 100"/>
              <a:gd name="T40" fmla="*/ 523691375 w 73"/>
              <a:gd name="T41" fmla="*/ 0 h 100"/>
              <a:gd name="T42" fmla="*/ 636920825 w 73"/>
              <a:gd name="T43" fmla="*/ 679007502 h 100"/>
              <a:gd name="T44" fmla="*/ 608610641 w 73"/>
              <a:gd name="T45" fmla="*/ 789542561 h 100"/>
              <a:gd name="T46" fmla="*/ 438768348 w 73"/>
              <a:gd name="T47" fmla="*/ 789542561 h 100"/>
              <a:gd name="T48" fmla="*/ 424615137 w 73"/>
              <a:gd name="T49" fmla="*/ 679007502 h 100"/>
              <a:gd name="T50" fmla="*/ 636920825 w 73"/>
              <a:gd name="T51" fmla="*/ 679007502 h 100"/>
              <a:gd name="T52" fmla="*/ 523691375 w 73"/>
              <a:gd name="T53" fmla="*/ 584261158 h 100"/>
              <a:gd name="T54" fmla="*/ 608610641 w 73"/>
              <a:gd name="T55" fmla="*/ 584261158 h 100"/>
              <a:gd name="T56" fmla="*/ 679380457 w 73"/>
              <a:gd name="T57" fmla="*/ 47371767 h 100"/>
              <a:gd name="T58" fmla="*/ 523691375 w 73"/>
              <a:gd name="T59" fmla="*/ 31583051 h 100"/>
              <a:gd name="T60" fmla="*/ 509534402 w 73"/>
              <a:gd name="T61" fmla="*/ 31583051 h 100"/>
              <a:gd name="T62" fmla="*/ 523691375 w 73"/>
              <a:gd name="T63" fmla="*/ 584261158 h 100"/>
              <a:gd name="T64" fmla="*/ 240615871 w 73"/>
              <a:gd name="T65" fmla="*/ 78954818 h 100"/>
              <a:gd name="T66" fmla="*/ 226458898 w 73"/>
              <a:gd name="T67" fmla="*/ 457934573 h 100"/>
              <a:gd name="T68" fmla="*/ 353845321 w 73"/>
              <a:gd name="T69" fmla="*/ 528993629 h 100"/>
              <a:gd name="T70" fmla="*/ 424615137 w 73"/>
              <a:gd name="T71" fmla="*/ 568469633 h 100"/>
              <a:gd name="T72" fmla="*/ 382151742 w 73"/>
              <a:gd name="T73" fmla="*/ 39476004 h 100"/>
              <a:gd name="T74" fmla="*/ 240615871 w 73"/>
              <a:gd name="T75" fmla="*/ 78954818 h 100"/>
              <a:gd name="T76" fmla="*/ 849226512 w 73"/>
              <a:gd name="T77" fmla="*/ 102639297 h 100"/>
              <a:gd name="T78" fmla="*/ 792609906 w 73"/>
              <a:gd name="T79" fmla="*/ 473726099 h 100"/>
              <a:gd name="T80" fmla="*/ 934149539 w 73"/>
              <a:gd name="T81" fmla="*/ 355295277 h 100"/>
              <a:gd name="T82" fmla="*/ 962455961 w 73"/>
              <a:gd name="T83" fmla="*/ 307920700 h 100"/>
              <a:gd name="T84" fmla="*/ 976609172 w 73"/>
              <a:gd name="T85" fmla="*/ 260548933 h 100"/>
              <a:gd name="T86" fmla="*/ 849226512 w 73"/>
              <a:gd name="T87" fmla="*/ 10263929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100"/>
              <a:gd name="T134" fmla="*/ 73 w 73"/>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28" name="Freeform 16">
            <a:extLst>
              <a:ext uri="{FF2B5EF4-FFF2-40B4-BE49-F238E27FC236}">
                <a16:creationId xmlns:a16="http://schemas.microsoft.com/office/drawing/2014/main" id="{54F64F7A-AF14-41C8-992B-914288FB2A16}"/>
              </a:ext>
            </a:extLst>
          </p:cNvPr>
          <p:cNvSpPr>
            <a:spLocks noEditPoints="1" noChangeArrowheads="1"/>
          </p:cNvSpPr>
          <p:nvPr/>
        </p:nvSpPr>
        <p:spPr bwMode="auto">
          <a:xfrm>
            <a:off x="1928813" y="1146175"/>
            <a:ext cx="269875" cy="284163"/>
          </a:xfrm>
          <a:custGeom>
            <a:avLst/>
            <a:gdLst>
              <a:gd name="T0" fmla="*/ 505783233 w 72"/>
              <a:gd name="T1" fmla="*/ 7914362 h 101"/>
              <a:gd name="T2" fmla="*/ 1011562717 w 72"/>
              <a:gd name="T3" fmla="*/ 324545094 h 101"/>
              <a:gd name="T4" fmla="*/ 913215769 w 72"/>
              <a:gd name="T5" fmla="*/ 506609173 h 101"/>
              <a:gd name="T6" fmla="*/ 871066542 w 72"/>
              <a:gd name="T7" fmla="*/ 506609173 h 101"/>
              <a:gd name="T8" fmla="*/ 885118783 w 72"/>
              <a:gd name="T9" fmla="*/ 672838901 h 101"/>
              <a:gd name="T10" fmla="*/ 618178674 w 72"/>
              <a:gd name="T11" fmla="*/ 799491194 h 101"/>
              <a:gd name="T12" fmla="*/ 505783233 w 72"/>
              <a:gd name="T13" fmla="*/ 799491194 h 101"/>
              <a:gd name="T14" fmla="*/ 505783233 w 72"/>
              <a:gd name="T15" fmla="*/ 799491194 h 101"/>
              <a:gd name="T16" fmla="*/ 505783233 w 72"/>
              <a:gd name="T17" fmla="*/ 799491194 h 101"/>
              <a:gd name="T18" fmla="*/ 505783233 w 72"/>
              <a:gd name="T19" fmla="*/ 799491194 h 101"/>
              <a:gd name="T20" fmla="*/ 505783233 w 72"/>
              <a:gd name="T21" fmla="*/ 799491194 h 101"/>
              <a:gd name="T22" fmla="*/ 505783233 w 72"/>
              <a:gd name="T23" fmla="*/ 799491194 h 101"/>
              <a:gd name="T24" fmla="*/ 505783233 w 72"/>
              <a:gd name="T25" fmla="*/ 799491194 h 101"/>
              <a:gd name="T26" fmla="*/ 505783233 w 72"/>
              <a:gd name="T27" fmla="*/ 799491194 h 101"/>
              <a:gd name="T28" fmla="*/ 505783233 w 72"/>
              <a:gd name="T29" fmla="*/ 799491194 h 101"/>
              <a:gd name="T30" fmla="*/ 505783233 w 72"/>
              <a:gd name="T31" fmla="*/ 799491194 h 101"/>
              <a:gd name="T32" fmla="*/ 407436285 w 72"/>
              <a:gd name="T33" fmla="*/ 799491194 h 101"/>
              <a:gd name="T34" fmla="*/ 140496175 w 72"/>
              <a:gd name="T35" fmla="*/ 672838901 h 101"/>
              <a:gd name="T36" fmla="*/ 140496175 w 72"/>
              <a:gd name="T37" fmla="*/ 506609173 h 101"/>
              <a:gd name="T38" fmla="*/ 98346948 w 72"/>
              <a:gd name="T39" fmla="*/ 506609173 h 101"/>
              <a:gd name="T40" fmla="*/ 0 w 72"/>
              <a:gd name="T41" fmla="*/ 324545094 h 101"/>
              <a:gd name="T42" fmla="*/ 505783233 w 72"/>
              <a:gd name="T43" fmla="*/ 7914362 h 101"/>
              <a:gd name="T44" fmla="*/ 828921063 w 72"/>
              <a:gd name="T45" fmla="*/ 506609173 h 101"/>
              <a:gd name="T46" fmla="*/ 758671101 w 72"/>
              <a:gd name="T47" fmla="*/ 498691998 h 101"/>
              <a:gd name="T48" fmla="*/ 702473380 w 72"/>
              <a:gd name="T49" fmla="*/ 530355071 h 101"/>
              <a:gd name="T50" fmla="*/ 730574115 w 72"/>
              <a:gd name="T51" fmla="*/ 593681217 h 101"/>
              <a:gd name="T52" fmla="*/ 295040844 w 72"/>
              <a:gd name="T53" fmla="*/ 601598392 h 101"/>
              <a:gd name="T54" fmla="*/ 323137830 w 72"/>
              <a:gd name="T55" fmla="*/ 530355071 h 101"/>
              <a:gd name="T56" fmla="*/ 280988602 w 72"/>
              <a:gd name="T57" fmla="*/ 498691998 h 101"/>
              <a:gd name="T58" fmla="*/ 182641655 w 72"/>
              <a:gd name="T59" fmla="*/ 506609173 h 101"/>
              <a:gd name="T60" fmla="*/ 266940109 w 72"/>
              <a:gd name="T61" fmla="*/ 664924539 h 101"/>
              <a:gd name="T62" fmla="*/ 295040844 w 72"/>
              <a:gd name="T63" fmla="*/ 633261466 h 101"/>
              <a:gd name="T64" fmla="*/ 505783233 w 72"/>
              <a:gd name="T65" fmla="*/ 664924539 h 101"/>
              <a:gd name="T66" fmla="*/ 505783233 w 72"/>
              <a:gd name="T67" fmla="*/ 664924539 h 101"/>
              <a:gd name="T68" fmla="*/ 505783233 w 72"/>
              <a:gd name="T69" fmla="*/ 664924539 h 101"/>
              <a:gd name="T70" fmla="*/ 505783233 w 72"/>
              <a:gd name="T71" fmla="*/ 664924539 h 101"/>
              <a:gd name="T72" fmla="*/ 505783233 w 72"/>
              <a:gd name="T73" fmla="*/ 664924539 h 101"/>
              <a:gd name="T74" fmla="*/ 730574115 w 72"/>
              <a:gd name="T75" fmla="*/ 633261466 h 101"/>
              <a:gd name="T76" fmla="*/ 744622608 w 72"/>
              <a:gd name="T77" fmla="*/ 664924539 h 101"/>
              <a:gd name="T78" fmla="*/ 828921063 w 72"/>
              <a:gd name="T79" fmla="*/ 506609173 h 101"/>
              <a:gd name="T80" fmla="*/ 547928712 w 72"/>
              <a:gd name="T81" fmla="*/ 411619953 h 101"/>
              <a:gd name="T82" fmla="*/ 477682498 w 72"/>
              <a:gd name="T83" fmla="*/ 411619953 h 101"/>
              <a:gd name="T84" fmla="*/ 435533271 w 72"/>
              <a:gd name="T85" fmla="*/ 506609173 h 101"/>
              <a:gd name="T86" fmla="*/ 491730991 w 72"/>
              <a:gd name="T87" fmla="*/ 530355071 h 101"/>
              <a:gd name="T88" fmla="*/ 505783233 w 72"/>
              <a:gd name="T89" fmla="*/ 514523534 h 101"/>
              <a:gd name="T90" fmla="*/ 519831726 w 72"/>
              <a:gd name="T91" fmla="*/ 530355071 h 101"/>
              <a:gd name="T92" fmla="*/ 576029446 w 72"/>
              <a:gd name="T93" fmla="*/ 506609173 h 101"/>
              <a:gd name="T94" fmla="*/ 547928712 w 72"/>
              <a:gd name="T95" fmla="*/ 411619953 h 101"/>
              <a:gd name="T96" fmla="*/ 168593161 w 72"/>
              <a:gd name="T97" fmla="*/ 332462270 h 101"/>
              <a:gd name="T98" fmla="*/ 252891616 w 72"/>
              <a:gd name="T99" fmla="*/ 443283026 h 101"/>
              <a:gd name="T100" fmla="*/ 463634005 w 72"/>
              <a:gd name="T101" fmla="*/ 356208168 h 101"/>
              <a:gd name="T102" fmla="*/ 421484778 w 72"/>
              <a:gd name="T103" fmla="*/ 300799196 h 101"/>
              <a:gd name="T104" fmla="*/ 168593161 w 72"/>
              <a:gd name="T105" fmla="*/ 332462270 h 101"/>
              <a:gd name="T106" fmla="*/ 842969556 w 72"/>
              <a:gd name="T107" fmla="*/ 332462270 h 101"/>
              <a:gd name="T108" fmla="*/ 590077939 w 72"/>
              <a:gd name="T109" fmla="*/ 300799196 h 101"/>
              <a:gd name="T110" fmla="*/ 561980953 w 72"/>
              <a:gd name="T111" fmla="*/ 356208168 h 101"/>
              <a:gd name="T112" fmla="*/ 758671101 w 72"/>
              <a:gd name="T113" fmla="*/ 443283026 h 101"/>
              <a:gd name="T114" fmla="*/ 842969556 w 72"/>
              <a:gd name="T115" fmla="*/ 332462270 h 1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101"/>
              <a:gd name="T176" fmla="*/ 72 w 72"/>
              <a:gd name="T177" fmla="*/ 101 h 1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101">
                <a:moveTo>
                  <a:pt x="36" y="1"/>
                </a:moveTo>
                <a:cubicBezTo>
                  <a:pt x="68" y="0"/>
                  <a:pt x="72" y="19"/>
                  <a:pt x="72" y="41"/>
                </a:cubicBezTo>
                <a:cubicBezTo>
                  <a:pt x="72" y="50"/>
                  <a:pt x="70" y="58"/>
                  <a:pt x="65" y="64"/>
                </a:cubicBezTo>
                <a:cubicBezTo>
                  <a:pt x="62" y="64"/>
                  <a:pt x="62" y="64"/>
                  <a:pt x="62" y="64"/>
                </a:cubicBezTo>
                <a:cubicBezTo>
                  <a:pt x="62" y="71"/>
                  <a:pt x="62" y="79"/>
                  <a:pt x="63" y="85"/>
                </a:cubicBezTo>
                <a:cubicBezTo>
                  <a:pt x="58" y="91"/>
                  <a:pt x="54" y="96"/>
                  <a:pt x="44" y="101"/>
                </a:cubicBezTo>
                <a:cubicBezTo>
                  <a:pt x="36" y="101"/>
                  <a:pt x="36" y="101"/>
                  <a:pt x="36" y="101"/>
                </a:cubicBezTo>
                <a:cubicBezTo>
                  <a:pt x="36" y="101"/>
                  <a:pt x="36" y="101"/>
                  <a:pt x="36" y="101"/>
                </a:cubicBezTo>
                <a:cubicBezTo>
                  <a:pt x="36" y="101"/>
                  <a:pt x="36" y="101"/>
                  <a:pt x="36" y="101"/>
                </a:cubicBezTo>
                <a:cubicBezTo>
                  <a:pt x="36" y="101"/>
                  <a:pt x="36" y="101"/>
                  <a:pt x="36" y="101"/>
                </a:cubicBezTo>
                <a:cubicBezTo>
                  <a:pt x="36" y="101"/>
                  <a:pt x="36" y="101"/>
                  <a:pt x="36" y="101"/>
                </a:cubicBezTo>
                <a:cubicBezTo>
                  <a:pt x="36" y="101"/>
                  <a:pt x="36" y="101"/>
                  <a:pt x="36" y="101"/>
                </a:cubicBezTo>
                <a:cubicBezTo>
                  <a:pt x="36" y="101"/>
                  <a:pt x="36" y="101"/>
                  <a:pt x="36" y="101"/>
                </a:cubicBezTo>
                <a:cubicBezTo>
                  <a:pt x="36" y="101"/>
                  <a:pt x="36" y="101"/>
                  <a:pt x="36" y="101"/>
                </a:cubicBezTo>
                <a:cubicBezTo>
                  <a:pt x="36" y="101"/>
                  <a:pt x="36" y="101"/>
                  <a:pt x="36" y="101"/>
                </a:cubicBezTo>
                <a:cubicBezTo>
                  <a:pt x="36" y="101"/>
                  <a:pt x="36" y="101"/>
                  <a:pt x="36" y="101"/>
                </a:cubicBezTo>
                <a:cubicBezTo>
                  <a:pt x="29" y="101"/>
                  <a:pt x="29" y="101"/>
                  <a:pt x="29" y="101"/>
                </a:cubicBezTo>
                <a:cubicBezTo>
                  <a:pt x="18" y="96"/>
                  <a:pt x="14" y="91"/>
                  <a:pt x="10" y="85"/>
                </a:cubicBezTo>
                <a:cubicBezTo>
                  <a:pt x="10" y="79"/>
                  <a:pt x="10" y="71"/>
                  <a:pt x="10" y="64"/>
                </a:cubicBezTo>
                <a:cubicBezTo>
                  <a:pt x="7" y="64"/>
                  <a:pt x="7" y="64"/>
                  <a:pt x="7" y="64"/>
                </a:cubicBezTo>
                <a:cubicBezTo>
                  <a:pt x="2" y="58"/>
                  <a:pt x="0" y="50"/>
                  <a:pt x="0" y="41"/>
                </a:cubicBezTo>
                <a:cubicBezTo>
                  <a:pt x="0" y="19"/>
                  <a:pt x="4" y="1"/>
                  <a:pt x="36" y="1"/>
                </a:cubicBezTo>
                <a:close/>
                <a:moveTo>
                  <a:pt x="59" y="64"/>
                </a:moveTo>
                <a:cubicBezTo>
                  <a:pt x="54" y="63"/>
                  <a:pt x="54" y="63"/>
                  <a:pt x="54" y="63"/>
                </a:cubicBezTo>
                <a:cubicBezTo>
                  <a:pt x="50" y="67"/>
                  <a:pt x="50" y="67"/>
                  <a:pt x="50" y="67"/>
                </a:cubicBezTo>
                <a:cubicBezTo>
                  <a:pt x="52" y="75"/>
                  <a:pt x="52" y="75"/>
                  <a:pt x="52" y="75"/>
                </a:cubicBezTo>
                <a:cubicBezTo>
                  <a:pt x="42" y="81"/>
                  <a:pt x="31" y="81"/>
                  <a:pt x="21" y="76"/>
                </a:cubicBezTo>
                <a:cubicBezTo>
                  <a:pt x="23" y="67"/>
                  <a:pt x="23" y="67"/>
                  <a:pt x="23" y="67"/>
                </a:cubicBezTo>
                <a:cubicBezTo>
                  <a:pt x="20" y="63"/>
                  <a:pt x="20" y="63"/>
                  <a:pt x="20" y="63"/>
                </a:cubicBezTo>
                <a:cubicBezTo>
                  <a:pt x="13" y="64"/>
                  <a:pt x="13" y="64"/>
                  <a:pt x="13" y="64"/>
                </a:cubicBezTo>
                <a:cubicBezTo>
                  <a:pt x="14" y="71"/>
                  <a:pt x="16" y="78"/>
                  <a:pt x="19" y="84"/>
                </a:cubicBezTo>
                <a:cubicBezTo>
                  <a:pt x="20" y="83"/>
                  <a:pt x="20" y="81"/>
                  <a:pt x="21" y="80"/>
                </a:cubicBezTo>
                <a:cubicBezTo>
                  <a:pt x="25" y="83"/>
                  <a:pt x="31" y="84"/>
                  <a:pt x="36" y="84"/>
                </a:cubicBezTo>
                <a:cubicBezTo>
                  <a:pt x="36" y="84"/>
                  <a:pt x="36" y="84"/>
                  <a:pt x="36" y="84"/>
                </a:cubicBezTo>
                <a:cubicBezTo>
                  <a:pt x="36" y="84"/>
                  <a:pt x="36" y="84"/>
                  <a:pt x="36" y="84"/>
                </a:cubicBezTo>
                <a:cubicBezTo>
                  <a:pt x="36" y="84"/>
                  <a:pt x="36" y="84"/>
                  <a:pt x="36" y="84"/>
                </a:cubicBezTo>
                <a:cubicBezTo>
                  <a:pt x="36" y="84"/>
                  <a:pt x="36" y="84"/>
                  <a:pt x="36" y="84"/>
                </a:cubicBezTo>
                <a:cubicBezTo>
                  <a:pt x="42" y="84"/>
                  <a:pt x="47" y="83"/>
                  <a:pt x="52" y="80"/>
                </a:cubicBezTo>
                <a:cubicBezTo>
                  <a:pt x="52" y="81"/>
                  <a:pt x="53" y="83"/>
                  <a:pt x="53" y="84"/>
                </a:cubicBezTo>
                <a:cubicBezTo>
                  <a:pt x="56" y="78"/>
                  <a:pt x="59" y="71"/>
                  <a:pt x="59" y="64"/>
                </a:cubicBezTo>
                <a:close/>
                <a:moveTo>
                  <a:pt x="39" y="52"/>
                </a:moveTo>
                <a:cubicBezTo>
                  <a:pt x="37" y="52"/>
                  <a:pt x="36" y="52"/>
                  <a:pt x="34" y="52"/>
                </a:cubicBezTo>
                <a:cubicBezTo>
                  <a:pt x="32" y="56"/>
                  <a:pt x="31" y="60"/>
                  <a:pt x="31" y="64"/>
                </a:cubicBezTo>
                <a:cubicBezTo>
                  <a:pt x="33" y="66"/>
                  <a:pt x="34" y="66"/>
                  <a:pt x="35" y="67"/>
                </a:cubicBezTo>
                <a:cubicBezTo>
                  <a:pt x="36" y="65"/>
                  <a:pt x="36" y="65"/>
                  <a:pt x="36" y="65"/>
                </a:cubicBezTo>
                <a:cubicBezTo>
                  <a:pt x="37" y="67"/>
                  <a:pt x="37" y="67"/>
                  <a:pt x="37" y="67"/>
                </a:cubicBezTo>
                <a:cubicBezTo>
                  <a:pt x="39" y="66"/>
                  <a:pt x="40" y="66"/>
                  <a:pt x="41" y="64"/>
                </a:cubicBezTo>
                <a:cubicBezTo>
                  <a:pt x="42" y="60"/>
                  <a:pt x="41" y="56"/>
                  <a:pt x="39" y="52"/>
                </a:cubicBezTo>
                <a:close/>
                <a:moveTo>
                  <a:pt x="12" y="42"/>
                </a:moveTo>
                <a:cubicBezTo>
                  <a:pt x="12" y="47"/>
                  <a:pt x="14" y="52"/>
                  <a:pt x="18" y="56"/>
                </a:cubicBezTo>
                <a:cubicBezTo>
                  <a:pt x="24" y="55"/>
                  <a:pt x="29" y="51"/>
                  <a:pt x="33" y="45"/>
                </a:cubicBezTo>
                <a:cubicBezTo>
                  <a:pt x="33" y="43"/>
                  <a:pt x="32" y="41"/>
                  <a:pt x="30" y="38"/>
                </a:cubicBezTo>
                <a:cubicBezTo>
                  <a:pt x="24" y="37"/>
                  <a:pt x="18" y="39"/>
                  <a:pt x="12" y="42"/>
                </a:cubicBezTo>
                <a:close/>
                <a:moveTo>
                  <a:pt x="60" y="42"/>
                </a:moveTo>
                <a:cubicBezTo>
                  <a:pt x="54" y="39"/>
                  <a:pt x="48" y="37"/>
                  <a:pt x="42" y="38"/>
                </a:cubicBezTo>
                <a:cubicBezTo>
                  <a:pt x="40" y="41"/>
                  <a:pt x="40" y="43"/>
                  <a:pt x="40" y="45"/>
                </a:cubicBezTo>
                <a:cubicBezTo>
                  <a:pt x="43" y="51"/>
                  <a:pt x="48" y="55"/>
                  <a:pt x="54" y="56"/>
                </a:cubicBezTo>
                <a:cubicBezTo>
                  <a:pt x="58" y="52"/>
                  <a:pt x="60" y="47"/>
                  <a:pt x="60" y="4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29" name="Freeform 17">
            <a:extLst>
              <a:ext uri="{FF2B5EF4-FFF2-40B4-BE49-F238E27FC236}">
                <a16:creationId xmlns:a16="http://schemas.microsoft.com/office/drawing/2014/main" id="{CE3C5D48-6E71-45AB-AA56-ADFBD1CCB069}"/>
              </a:ext>
            </a:extLst>
          </p:cNvPr>
          <p:cNvSpPr>
            <a:spLocks noEditPoints="1" noChangeArrowheads="1"/>
          </p:cNvSpPr>
          <p:nvPr/>
        </p:nvSpPr>
        <p:spPr bwMode="auto">
          <a:xfrm>
            <a:off x="4002088" y="1695450"/>
            <a:ext cx="357187" cy="238125"/>
          </a:xfrm>
          <a:custGeom>
            <a:avLst/>
            <a:gdLst>
              <a:gd name="T0" fmla="*/ 141367095 w 95"/>
              <a:gd name="T1" fmla="*/ 0 h 85"/>
              <a:gd name="T2" fmla="*/ 1201607147 w 95"/>
              <a:gd name="T3" fmla="*/ 0 h 85"/>
              <a:gd name="T4" fmla="*/ 1342974242 w 95"/>
              <a:gd name="T5" fmla="*/ 78483199 h 85"/>
              <a:gd name="T6" fmla="*/ 1342974242 w 95"/>
              <a:gd name="T7" fmla="*/ 596466706 h 85"/>
              <a:gd name="T8" fmla="*/ 1201607147 w 95"/>
              <a:gd name="T9" fmla="*/ 667100184 h 85"/>
              <a:gd name="T10" fmla="*/ 141367095 w 95"/>
              <a:gd name="T11" fmla="*/ 667100184 h 85"/>
              <a:gd name="T12" fmla="*/ 0 w 95"/>
              <a:gd name="T13" fmla="*/ 596466706 h 85"/>
              <a:gd name="T14" fmla="*/ 0 w 95"/>
              <a:gd name="T15" fmla="*/ 78483199 h 85"/>
              <a:gd name="T16" fmla="*/ 141367095 w 95"/>
              <a:gd name="T17" fmla="*/ 0 h 85"/>
              <a:gd name="T18" fmla="*/ 678553784 w 95"/>
              <a:gd name="T19" fmla="*/ 298233353 h 85"/>
              <a:gd name="T20" fmla="*/ 607872116 w 95"/>
              <a:gd name="T21" fmla="*/ 345323272 h 85"/>
              <a:gd name="T22" fmla="*/ 678553784 w 95"/>
              <a:gd name="T23" fmla="*/ 392413191 h 85"/>
              <a:gd name="T24" fmla="*/ 763376297 w 95"/>
              <a:gd name="T25" fmla="*/ 345323272 h 85"/>
              <a:gd name="T26" fmla="*/ 678553784 w 95"/>
              <a:gd name="T27" fmla="*/ 298233353 h 85"/>
              <a:gd name="T28" fmla="*/ 593735031 w 95"/>
              <a:gd name="T29" fmla="*/ 282536713 h 85"/>
              <a:gd name="T30" fmla="*/ 678553784 w 95"/>
              <a:gd name="T31" fmla="*/ 266840074 h 85"/>
              <a:gd name="T32" fmla="*/ 763376297 w 95"/>
              <a:gd name="T33" fmla="*/ 282536713 h 85"/>
              <a:gd name="T34" fmla="*/ 805783793 w 95"/>
              <a:gd name="T35" fmla="*/ 235446794 h 85"/>
              <a:gd name="T36" fmla="*/ 904739632 w 95"/>
              <a:gd name="T37" fmla="*/ 149116676 h 85"/>
              <a:gd name="T38" fmla="*/ 678553784 w 95"/>
              <a:gd name="T39" fmla="*/ 109876478 h 85"/>
              <a:gd name="T40" fmla="*/ 466505021 w 95"/>
              <a:gd name="T41" fmla="*/ 149116676 h 85"/>
              <a:gd name="T42" fmla="*/ 551327534 w 95"/>
              <a:gd name="T43" fmla="*/ 235446794 h 85"/>
              <a:gd name="T44" fmla="*/ 593735031 w 95"/>
              <a:gd name="T45" fmla="*/ 282536713 h 85"/>
              <a:gd name="T46" fmla="*/ 819920879 w 95"/>
              <a:gd name="T47" fmla="*/ 337473551 h 85"/>
              <a:gd name="T48" fmla="*/ 805783793 w 95"/>
              <a:gd name="T49" fmla="*/ 384563471 h 85"/>
              <a:gd name="T50" fmla="*/ 749239211 w 95"/>
              <a:gd name="T51" fmla="*/ 415956750 h 85"/>
              <a:gd name="T52" fmla="*/ 791646708 w 95"/>
              <a:gd name="T53" fmla="*/ 463046669 h 85"/>
              <a:gd name="T54" fmla="*/ 876469220 w 95"/>
              <a:gd name="T55" fmla="*/ 549376787 h 85"/>
              <a:gd name="T56" fmla="*/ 1046106726 w 95"/>
              <a:gd name="T57" fmla="*/ 463046669 h 85"/>
              <a:gd name="T58" fmla="*/ 1102651308 w 95"/>
              <a:gd name="T59" fmla="*/ 337473551 h 85"/>
              <a:gd name="T60" fmla="*/ 918876717 w 95"/>
              <a:gd name="T61" fmla="*/ 337473551 h 85"/>
              <a:gd name="T62" fmla="*/ 819920879 w 95"/>
              <a:gd name="T63" fmla="*/ 337473551 h 85"/>
              <a:gd name="T64" fmla="*/ 622009202 w 95"/>
              <a:gd name="T65" fmla="*/ 415956750 h 85"/>
              <a:gd name="T66" fmla="*/ 565464620 w 95"/>
              <a:gd name="T67" fmla="*/ 384563471 h 85"/>
              <a:gd name="T68" fmla="*/ 537190449 w 95"/>
              <a:gd name="T69" fmla="*/ 337473551 h 85"/>
              <a:gd name="T70" fmla="*/ 438234610 w 95"/>
              <a:gd name="T71" fmla="*/ 337473551 h 85"/>
              <a:gd name="T72" fmla="*/ 268593344 w 95"/>
              <a:gd name="T73" fmla="*/ 337473551 h 85"/>
              <a:gd name="T74" fmla="*/ 325141686 w 95"/>
              <a:gd name="T75" fmla="*/ 463046669 h 85"/>
              <a:gd name="T76" fmla="*/ 480642107 w 95"/>
              <a:gd name="T77" fmla="*/ 549376787 h 85"/>
              <a:gd name="T78" fmla="*/ 579597945 w 95"/>
              <a:gd name="T79" fmla="*/ 463046669 h 85"/>
              <a:gd name="T80" fmla="*/ 622009202 w 95"/>
              <a:gd name="T81" fmla="*/ 415956750 h 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5"/>
              <a:gd name="T124" fmla="*/ 0 h 85"/>
              <a:gd name="T125" fmla="*/ 95 w 95"/>
              <a:gd name="T126" fmla="*/ 85 h 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5" h="85">
                <a:moveTo>
                  <a:pt x="10" y="0"/>
                </a:moveTo>
                <a:cubicBezTo>
                  <a:pt x="85" y="0"/>
                  <a:pt x="85" y="0"/>
                  <a:pt x="85" y="0"/>
                </a:cubicBezTo>
                <a:cubicBezTo>
                  <a:pt x="90" y="0"/>
                  <a:pt x="95" y="4"/>
                  <a:pt x="95" y="10"/>
                </a:cubicBezTo>
                <a:cubicBezTo>
                  <a:pt x="95" y="76"/>
                  <a:pt x="95" y="76"/>
                  <a:pt x="95" y="76"/>
                </a:cubicBezTo>
                <a:cubicBezTo>
                  <a:pt x="95" y="81"/>
                  <a:pt x="90" y="85"/>
                  <a:pt x="85" y="85"/>
                </a:cubicBezTo>
                <a:cubicBezTo>
                  <a:pt x="10" y="85"/>
                  <a:pt x="10" y="85"/>
                  <a:pt x="10" y="85"/>
                </a:cubicBezTo>
                <a:cubicBezTo>
                  <a:pt x="5" y="85"/>
                  <a:pt x="0" y="81"/>
                  <a:pt x="0" y="76"/>
                </a:cubicBezTo>
                <a:cubicBezTo>
                  <a:pt x="0" y="10"/>
                  <a:pt x="0" y="10"/>
                  <a:pt x="0" y="10"/>
                </a:cubicBezTo>
                <a:cubicBezTo>
                  <a:pt x="0" y="4"/>
                  <a:pt x="5" y="0"/>
                  <a:pt x="10" y="0"/>
                </a:cubicBezTo>
                <a:close/>
                <a:moveTo>
                  <a:pt x="48" y="38"/>
                </a:moveTo>
                <a:cubicBezTo>
                  <a:pt x="45" y="38"/>
                  <a:pt x="43" y="41"/>
                  <a:pt x="43" y="44"/>
                </a:cubicBezTo>
                <a:cubicBezTo>
                  <a:pt x="43" y="47"/>
                  <a:pt x="45" y="50"/>
                  <a:pt x="48" y="50"/>
                </a:cubicBezTo>
                <a:cubicBezTo>
                  <a:pt x="51" y="50"/>
                  <a:pt x="54" y="47"/>
                  <a:pt x="54" y="44"/>
                </a:cubicBezTo>
                <a:cubicBezTo>
                  <a:pt x="54" y="41"/>
                  <a:pt x="51" y="38"/>
                  <a:pt x="48" y="38"/>
                </a:cubicBezTo>
                <a:close/>
                <a:moveTo>
                  <a:pt x="42" y="36"/>
                </a:moveTo>
                <a:cubicBezTo>
                  <a:pt x="44" y="35"/>
                  <a:pt x="46" y="34"/>
                  <a:pt x="48" y="34"/>
                </a:cubicBezTo>
                <a:cubicBezTo>
                  <a:pt x="50" y="34"/>
                  <a:pt x="52" y="35"/>
                  <a:pt x="54" y="36"/>
                </a:cubicBezTo>
                <a:cubicBezTo>
                  <a:pt x="57" y="30"/>
                  <a:pt x="57" y="30"/>
                  <a:pt x="57" y="30"/>
                </a:cubicBezTo>
                <a:cubicBezTo>
                  <a:pt x="64" y="19"/>
                  <a:pt x="64" y="19"/>
                  <a:pt x="64" y="19"/>
                </a:cubicBezTo>
                <a:cubicBezTo>
                  <a:pt x="59" y="16"/>
                  <a:pt x="54" y="14"/>
                  <a:pt x="48" y="14"/>
                </a:cubicBezTo>
                <a:cubicBezTo>
                  <a:pt x="43" y="14"/>
                  <a:pt x="37" y="16"/>
                  <a:pt x="33" y="19"/>
                </a:cubicBezTo>
                <a:cubicBezTo>
                  <a:pt x="39" y="30"/>
                  <a:pt x="39" y="30"/>
                  <a:pt x="39" y="30"/>
                </a:cubicBezTo>
                <a:cubicBezTo>
                  <a:pt x="42" y="36"/>
                  <a:pt x="42" y="36"/>
                  <a:pt x="42" y="36"/>
                </a:cubicBezTo>
                <a:close/>
                <a:moveTo>
                  <a:pt x="58" y="43"/>
                </a:moveTo>
                <a:cubicBezTo>
                  <a:pt x="58" y="45"/>
                  <a:pt x="58" y="47"/>
                  <a:pt x="57" y="49"/>
                </a:cubicBezTo>
                <a:cubicBezTo>
                  <a:pt x="56" y="51"/>
                  <a:pt x="54" y="52"/>
                  <a:pt x="53" y="53"/>
                </a:cubicBezTo>
                <a:cubicBezTo>
                  <a:pt x="56" y="59"/>
                  <a:pt x="56" y="59"/>
                  <a:pt x="56" y="59"/>
                </a:cubicBezTo>
                <a:cubicBezTo>
                  <a:pt x="62" y="70"/>
                  <a:pt x="62" y="70"/>
                  <a:pt x="62" y="70"/>
                </a:cubicBezTo>
                <a:cubicBezTo>
                  <a:pt x="67" y="67"/>
                  <a:pt x="71" y="64"/>
                  <a:pt x="74" y="59"/>
                </a:cubicBezTo>
                <a:cubicBezTo>
                  <a:pt x="77" y="54"/>
                  <a:pt x="78" y="48"/>
                  <a:pt x="78" y="43"/>
                </a:cubicBezTo>
                <a:cubicBezTo>
                  <a:pt x="65" y="43"/>
                  <a:pt x="65" y="43"/>
                  <a:pt x="65" y="43"/>
                </a:cubicBezTo>
                <a:cubicBezTo>
                  <a:pt x="58" y="43"/>
                  <a:pt x="58" y="43"/>
                  <a:pt x="58" y="43"/>
                </a:cubicBezTo>
                <a:close/>
                <a:moveTo>
                  <a:pt x="44" y="53"/>
                </a:moveTo>
                <a:cubicBezTo>
                  <a:pt x="42" y="52"/>
                  <a:pt x="41" y="51"/>
                  <a:pt x="40" y="49"/>
                </a:cubicBezTo>
                <a:cubicBezTo>
                  <a:pt x="39" y="47"/>
                  <a:pt x="38" y="45"/>
                  <a:pt x="38" y="43"/>
                </a:cubicBezTo>
                <a:cubicBezTo>
                  <a:pt x="31" y="43"/>
                  <a:pt x="31" y="43"/>
                  <a:pt x="31" y="43"/>
                </a:cubicBezTo>
                <a:cubicBezTo>
                  <a:pt x="19" y="43"/>
                  <a:pt x="19" y="43"/>
                  <a:pt x="19" y="43"/>
                </a:cubicBezTo>
                <a:cubicBezTo>
                  <a:pt x="19" y="49"/>
                  <a:pt x="20" y="54"/>
                  <a:pt x="23" y="59"/>
                </a:cubicBezTo>
                <a:cubicBezTo>
                  <a:pt x="26" y="64"/>
                  <a:pt x="30" y="68"/>
                  <a:pt x="34" y="70"/>
                </a:cubicBezTo>
                <a:cubicBezTo>
                  <a:pt x="41" y="59"/>
                  <a:pt x="41" y="59"/>
                  <a:pt x="41" y="59"/>
                </a:cubicBezTo>
                <a:lnTo>
                  <a:pt x="44" y="5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30" name="Freeform 18">
            <a:extLst>
              <a:ext uri="{FF2B5EF4-FFF2-40B4-BE49-F238E27FC236}">
                <a16:creationId xmlns:a16="http://schemas.microsoft.com/office/drawing/2014/main" id="{0816037F-7210-43BF-AABA-EEB7C0969304}"/>
              </a:ext>
            </a:extLst>
          </p:cNvPr>
          <p:cNvSpPr>
            <a:spLocks noEditPoints="1" noChangeArrowheads="1"/>
          </p:cNvSpPr>
          <p:nvPr/>
        </p:nvSpPr>
        <p:spPr bwMode="auto">
          <a:xfrm>
            <a:off x="2600325" y="1154113"/>
            <a:ext cx="355600" cy="268287"/>
          </a:xfrm>
          <a:custGeom>
            <a:avLst/>
            <a:gdLst>
              <a:gd name="T0" fmla="*/ 336270333 w 95"/>
              <a:gd name="T1" fmla="*/ 390795316 h 95"/>
              <a:gd name="T2" fmla="*/ 350280973 w 95"/>
              <a:gd name="T3" fmla="*/ 454596789 h 95"/>
              <a:gd name="T4" fmla="*/ 378302253 w 95"/>
              <a:gd name="T5" fmla="*/ 422696053 h 95"/>
              <a:gd name="T6" fmla="*/ 266213389 w 95"/>
              <a:gd name="T7" fmla="*/ 350916572 h 95"/>
              <a:gd name="T8" fmla="*/ 252202749 w 95"/>
              <a:gd name="T9" fmla="*/ 295090283 h 95"/>
              <a:gd name="T10" fmla="*/ 448359196 w 95"/>
              <a:gd name="T11" fmla="*/ 295090283 h 95"/>
              <a:gd name="T12" fmla="*/ 378302253 w 95"/>
              <a:gd name="T13" fmla="*/ 334966204 h 95"/>
              <a:gd name="T14" fmla="*/ 364291613 w 95"/>
              <a:gd name="T15" fmla="*/ 287115099 h 95"/>
              <a:gd name="T16" fmla="*/ 350280973 w 95"/>
              <a:gd name="T17" fmla="*/ 311040652 h 95"/>
              <a:gd name="T18" fmla="*/ 448359196 w 95"/>
              <a:gd name="T19" fmla="*/ 382820132 h 95"/>
              <a:gd name="T20" fmla="*/ 462369836 w 95"/>
              <a:gd name="T21" fmla="*/ 438646421 h 95"/>
              <a:gd name="T22" fmla="*/ 252202749 w 95"/>
              <a:gd name="T23" fmla="*/ 446621605 h 95"/>
              <a:gd name="T24" fmla="*/ 0 w 95"/>
              <a:gd name="T25" fmla="*/ 223310803 h 95"/>
              <a:gd name="T26" fmla="*/ 0 w 95"/>
              <a:gd name="T27" fmla="*/ 534351454 h 95"/>
              <a:gd name="T28" fmla="*/ 392312893 w 95"/>
              <a:gd name="T29" fmla="*/ 757662257 h 95"/>
              <a:gd name="T30" fmla="*/ 938754055 w 95"/>
              <a:gd name="T31" fmla="*/ 757662257 h 95"/>
              <a:gd name="T32" fmla="*/ 1331066947 w 95"/>
              <a:gd name="T33" fmla="*/ 534351454 h 95"/>
              <a:gd name="T34" fmla="*/ 1331066947 w 95"/>
              <a:gd name="T35" fmla="*/ 215335618 h 95"/>
              <a:gd name="T36" fmla="*/ 938754055 w 95"/>
              <a:gd name="T37" fmla="*/ 0 h 95"/>
              <a:gd name="T38" fmla="*/ 392312893 w 95"/>
              <a:gd name="T39" fmla="*/ 0 h 95"/>
              <a:gd name="T40" fmla="*/ 0 w 95"/>
              <a:gd name="T41" fmla="*/ 223310803 h 95"/>
              <a:gd name="T42" fmla="*/ 168135166 w 95"/>
              <a:gd name="T43" fmla="*/ 494475534 h 95"/>
              <a:gd name="T44" fmla="*/ 868697112 w 95"/>
              <a:gd name="T45" fmla="*/ 653982039 h 95"/>
              <a:gd name="T46" fmla="*/ 1162931781 w 95"/>
              <a:gd name="T47" fmla="*/ 263186723 h 95"/>
              <a:gd name="T48" fmla="*/ 462369836 w 95"/>
              <a:gd name="T49" fmla="*/ 95705033 h 95"/>
              <a:gd name="T50" fmla="*/ 658526282 w 95"/>
              <a:gd name="T51" fmla="*/ 287115099 h 95"/>
              <a:gd name="T52" fmla="*/ 616494362 w 95"/>
              <a:gd name="T53" fmla="*/ 486497525 h 95"/>
              <a:gd name="T54" fmla="*/ 518416139 w 95"/>
              <a:gd name="T55" fmla="*/ 287115099 h 95"/>
              <a:gd name="T56" fmla="*/ 476380476 w 95"/>
              <a:gd name="T57" fmla="*/ 255211539 h 95"/>
              <a:gd name="T58" fmla="*/ 658526282 w 95"/>
              <a:gd name="T59" fmla="*/ 287115099 h 95"/>
              <a:gd name="T60" fmla="*/ 672540665 w 95"/>
              <a:gd name="T61" fmla="*/ 295090283 h 95"/>
              <a:gd name="T62" fmla="*/ 882707752 w 95"/>
              <a:gd name="T63" fmla="*/ 295090283 h 95"/>
              <a:gd name="T64" fmla="*/ 854686472 w 95"/>
              <a:gd name="T65" fmla="*/ 478522341 h 95"/>
              <a:gd name="T66" fmla="*/ 672540665 w 95"/>
              <a:gd name="T67" fmla="*/ 446621605 h 95"/>
              <a:gd name="T68" fmla="*/ 784629528 w 95"/>
              <a:gd name="T69" fmla="*/ 454596789 h 95"/>
              <a:gd name="T70" fmla="*/ 770618888 w 95"/>
              <a:gd name="T71" fmla="*/ 295090283 h 95"/>
              <a:gd name="T72" fmla="*/ 798640168 w 95"/>
              <a:gd name="T73" fmla="*/ 295090283 h 95"/>
              <a:gd name="T74" fmla="*/ 980785975 w 95"/>
              <a:gd name="T75" fmla="*/ 398770501 h 95"/>
              <a:gd name="T76" fmla="*/ 896718392 w 95"/>
              <a:gd name="T77" fmla="*/ 486497525 h 95"/>
              <a:gd name="T78" fmla="*/ 994796615 w 95"/>
              <a:gd name="T79" fmla="*/ 255211539 h 95"/>
              <a:gd name="T80" fmla="*/ 1092874838 w 95"/>
              <a:gd name="T81" fmla="*/ 295090283 h 95"/>
              <a:gd name="T82" fmla="*/ 1078864198 w 95"/>
              <a:gd name="T83" fmla="*/ 390795316 h 95"/>
              <a:gd name="T84" fmla="*/ 1008807255 w 95"/>
              <a:gd name="T85" fmla="*/ 358891756 h 95"/>
              <a:gd name="T86" fmla="*/ 980785975 w 95"/>
              <a:gd name="T87" fmla="*/ 287115099 h 95"/>
              <a:gd name="T88" fmla="*/ 1008807255 w 95"/>
              <a:gd name="T89" fmla="*/ 358891756 h 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5"/>
              <a:gd name="T136" fmla="*/ 0 h 95"/>
              <a:gd name="T137" fmla="*/ 95 w 95"/>
              <a:gd name="T138" fmla="*/ 95 h 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5" h="95">
                <a:moveTo>
                  <a:pt x="18" y="49"/>
                </a:moveTo>
                <a:cubicBezTo>
                  <a:pt x="24" y="49"/>
                  <a:pt x="24" y="49"/>
                  <a:pt x="24" y="49"/>
                </a:cubicBezTo>
                <a:cubicBezTo>
                  <a:pt x="24" y="56"/>
                  <a:pt x="24" y="56"/>
                  <a:pt x="24" y="56"/>
                </a:cubicBezTo>
                <a:cubicBezTo>
                  <a:pt x="24" y="57"/>
                  <a:pt x="25" y="57"/>
                  <a:pt x="25" y="57"/>
                </a:cubicBezTo>
                <a:cubicBezTo>
                  <a:pt x="26" y="57"/>
                  <a:pt x="27" y="57"/>
                  <a:pt x="27" y="56"/>
                </a:cubicBezTo>
                <a:cubicBezTo>
                  <a:pt x="27" y="53"/>
                  <a:pt x="27" y="53"/>
                  <a:pt x="27" y="53"/>
                </a:cubicBezTo>
                <a:cubicBezTo>
                  <a:pt x="27" y="51"/>
                  <a:pt x="26" y="50"/>
                  <a:pt x="24" y="49"/>
                </a:cubicBezTo>
                <a:cubicBezTo>
                  <a:pt x="22" y="46"/>
                  <a:pt x="20" y="45"/>
                  <a:pt x="19" y="44"/>
                </a:cubicBezTo>
                <a:cubicBezTo>
                  <a:pt x="19" y="43"/>
                  <a:pt x="18" y="42"/>
                  <a:pt x="18" y="41"/>
                </a:cubicBezTo>
                <a:cubicBezTo>
                  <a:pt x="18" y="37"/>
                  <a:pt x="18" y="37"/>
                  <a:pt x="18" y="37"/>
                </a:cubicBezTo>
                <a:cubicBezTo>
                  <a:pt x="18" y="34"/>
                  <a:pt x="21" y="32"/>
                  <a:pt x="26" y="32"/>
                </a:cubicBezTo>
                <a:cubicBezTo>
                  <a:pt x="30" y="32"/>
                  <a:pt x="32" y="34"/>
                  <a:pt x="32" y="37"/>
                </a:cubicBezTo>
                <a:cubicBezTo>
                  <a:pt x="32" y="42"/>
                  <a:pt x="32" y="42"/>
                  <a:pt x="32" y="42"/>
                </a:cubicBezTo>
                <a:cubicBezTo>
                  <a:pt x="27" y="42"/>
                  <a:pt x="27" y="42"/>
                  <a:pt x="27" y="42"/>
                </a:cubicBezTo>
                <a:cubicBezTo>
                  <a:pt x="27" y="37"/>
                  <a:pt x="27" y="37"/>
                  <a:pt x="27" y="37"/>
                </a:cubicBezTo>
                <a:cubicBezTo>
                  <a:pt x="27" y="36"/>
                  <a:pt x="26" y="36"/>
                  <a:pt x="26" y="36"/>
                </a:cubicBezTo>
                <a:cubicBezTo>
                  <a:pt x="25" y="36"/>
                  <a:pt x="24" y="36"/>
                  <a:pt x="24" y="37"/>
                </a:cubicBezTo>
                <a:cubicBezTo>
                  <a:pt x="25" y="39"/>
                  <a:pt x="25" y="39"/>
                  <a:pt x="25" y="39"/>
                </a:cubicBezTo>
                <a:cubicBezTo>
                  <a:pt x="25" y="40"/>
                  <a:pt x="25" y="42"/>
                  <a:pt x="27" y="43"/>
                </a:cubicBezTo>
                <a:cubicBezTo>
                  <a:pt x="29" y="46"/>
                  <a:pt x="31" y="47"/>
                  <a:pt x="32" y="48"/>
                </a:cubicBezTo>
                <a:cubicBezTo>
                  <a:pt x="32" y="49"/>
                  <a:pt x="33" y="50"/>
                  <a:pt x="33" y="52"/>
                </a:cubicBezTo>
                <a:cubicBezTo>
                  <a:pt x="33" y="55"/>
                  <a:pt x="33" y="55"/>
                  <a:pt x="33" y="55"/>
                </a:cubicBezTo>
                <a:cubicBezTo>
                  <a:pt x="33" y="59"/>
                  <a:pt x="30" y="61"/>
                  <a:pt x="25" y="61"/>
                </a:cubicBezTo>
                <a:cubicBezTo>
                  <a:pt x="21" y="61"/>
                  <a:pt x="18" y="59"/>
                  <a:pt x="18" y="56"/>
                </a:cubicBezTo>
                <a:cubicBezTo>
                  <a:pt x="18" y="49"/>
                  <a:pt x="18" y="49"/>
                  <a:pt x="18" y="49"/>
                </a:cubicBezTo>
                <a:close/>
                <a:moveTo>
                  <a:pt x="0" y="28"/>
                </a:moveTo>
                <a:cubicBezTo>
                  <a:pt x="0" y="47"/>
                  <a:pt x="0" y="47"/>
                  <a:pt x="0" y="47"/>
                </a:cubicBezTo>
                <a:cubicBezTo>
                  <a:pt x="0" y="67"/>
                  <a:pt x="0" y="67"/>
                  <a:pt x="0" y="67"/>
                </a:cubicBezTo>
                <a:cubicBezTo>
                  <a:pt x="14" y="81"/>
                  <a:pt x="14" y="81"/>
                  <a:pt x="14" y="81"/>
                </a:cubicBezTo>
                <a:cubicBezTo>
                  <a:pt x="28" y="95"/>
                  <a:pt x="28" y="95"/>
                  <a:pt x="28" y="95"/>
                </a:cubicBezTo>
                <a:cubicBezTo>
                  <a:pt x="48" y="95"/>
                  <a:pt x="48" y="95"/>
                  <a:pt x="48" y="95"/>
                </a:cubicBezTo>
                <a:cubicBezTo>
                  <a:pt x="67" y="95"/>
                  <a:pt x="67" y="95"/>
                  <a:pt x="67" y="95"/>
                </a:cubicBezTo>
                <a:cubicBezTo>
                  <a:pt x="81" y="81"/>
                  <a:pt x="81" y="81"/>
                  <a:pt x="81" y="81"/>
                </a:cubicBezTo>
                <a:cubicBezTo>
                  <a:pt x="95" y="67"/>
                  <a:pt x="95" y="67"/>
                  <a:pt x="95" y="67"/>
                </a:cubicBezTo>
                <a:cubicBezTo>
                  <a:pt x="95" y="47"/>
                  <a:pt x="95" y="47"/>
                  <a:pt x="95" y="47"/>
                </a:cubicBezTo>
                <a:cubicBezTo>
                  <a:pt x="95" y="27"/>
                  <a:pt x="95" y="27"/>
                  <a:pt x="95" y="27"/>
                </a:cubicBezTo>
                <a:cubicBezTo>
                  <a:pt x="81" y="14"/>
                  <a:pt x="81" y="14"/>
                  <a:pt x="81" y="14"/>
                </a:cubicBezTo>
                <a:cubicBezTo>
                  <a:pt x="67" y="0"/>
                  <a:pt x="67" y="0"/>
                  <a:pt x="67" y="0"/>
                </a:cubicBezTo>
                <a:cubicBezTo>
                  <a:pt x="47" y="0"/>
                  <a:pt x="47" y="0"/>
                  <a:pt x="47" y="0"/>
                </a:cubicBezTo>
                <a:cubicBezTo>
                  <a:pt x="28" y="0"/>
                  <a:pt x="28" y="0"/>
                  <a:pt x="28" y="0"/>
                </a:cubicBezTo>
                <a:cubicBezTo>
                  <a:pt x="14" y="14"/>
                  <a:pt x="14" y="14"/>
                  <a:pt x="14" y="14"/>
                </a:cubicBezTo>
                <a:cubicBezTo>
                  <a:pt x="0" y="28"/>
                  <a:pt x="0" y="28"/>
                  <a:pt x="0" y="28"/>
                </a:cubicBezTo>
                <a:close/>
                <a:moveTo>
                  <a:pt x="12" y="33"/>
                </a:moveTo>
                <a:cubicBezTo>
                  <a:pt x="12" y="62"/>
                  <a:pt x="12" y="62"/>
                  <a:pt x="12" y="62"/>
                </a:cubicBezTo>
                <a:cubicBezTo>
                  <a:pt x="33" y="83"/>
                  <a:pt x="33" y="83"/>
                  <a:pt x="33" y="83"/>
                </a:cubicBezTo>
                <a:cubicBezTo>
                  <a:pt x="62" y="82"/>
                  <a:pt x="62" y="82"/>
                  <a:pt x="62" y="82"/>
                </a:cubicBezTo>
                <a:cubicBezTo>
                  <a:pt x="83" y="62"/>
                  <a:pt x="83" y="62"/>
                  <a:pt x="83" y="62"/>
                </a:cubicBezTo>
                <a:cubicBezTo>
                  <a:pt x="83" y="33"/>
                  <a:pt x="83" y="33"/>
                  <a:pt x="83" y="33"/>
                </a:cubicBezTo>
                <a:cubicBezTo>
                  <a:pt x="62" y="12"/>
                  <a:pt x="62" y="12"/>
                  <a:pt x="62" y="12"/>
                </a:cubicBezTo>
                <a:cubicBezTo>
                  <a:pt x="33" y="12"/>
                  <a:pt x="33" y="12"/>
                  <a:pt x="33" y="12"/>
                </a:cubicBezTo>
                <a:cubicBezTo>
                  <a:pt x="12" y="33"/>
                  <a:pt x="12" y="33"/>
                  <a:pt x="12" y="33"/>
                </a:cubicBezTo>
                <a:close/>
                <a:moveTo>
                  <a:pt x="47" y="36"/>
                </a:moveTo>
                <a:cubicBezTo>
                  <a:pt x="44" y="36"/>
                  <a:pt x="44" y="36"/>
                  <a:pt x="44" y="36"/>
                </a:cubicBezTo>
                <a:cubicBezTo>
                  <a:pt x="44" y="61"/>
                  <a:pt x="44" y="61"/>
                  <a:pt x="44" y="61"/>
                </a:cubicBezTo>
                <a:cubicBezTo>
                  <a:pt x="37" y="61"/>
                  <a:pt x="37" y="61"/>
                  <a:pt x="37" y="61"/>
                </a:cubicBezTo>
                <a:cubicBezTo>
                  <a:pt x="37" y="36"/>
                  <a:pt x="37" y="36"/>
                  <a:pt x="37" y="36"/>
                </a:cubicBezTo>
                <a:cubicBezTo>
                  <a:pt x="34" y="36"/>
                  <a:pt x="34" y="36"/>
                  <a:pt x="34" y="36"/>
                </a:cubicBezTo>
                <a:cubicBezTo>
                  <a:pt x="34" y="32"/>
                  <a:pt x="34" y="32"/>
                  <a:pt x="34" y="32"/>
                </a:cubicBezTo>
                <a:cubicBezTo>
                  <a:pt x="47" y="32"/>
                  <a:pt x="47" y="32"/>
                  <a:pt x="47" y="32"/>
                </a:cubicBezTo>
                <a:cubicBezTo>
                  <a:pt x="47" y="36"/>
                  <a:pt x="47" y="36"/>
                  <a:pt x="47" y="36"/>
                </a:cubicBezTo>
                <a:close/>
                <a:moveTo>
                  <a:pt x="48" y="56"/>
                </a:moveTo>
                <a:cubicBezTo>
                  <a:pt x="48" y="37"/>
                  <a:pt x="48" y="37"/>
                  <a:pt x="48" y="37"/>
                </a:cubicBezTo>
                <a:cubicBezTo>
                  <a:pt x="48" y="34"/>
                  <a:pt x="51" y="32"/>
                  <a:pt x="56" y="32"/>
                </a:cubicBezTo>
                <a:cubicBezTo>
                  <a:pt x="60" y="32"/>
                  <a:pt x="63" y="34"/>
                  <a:pt x="63" y="37"/>
                </a:cubicBezTo>
                <a:cubicBezTo>
                  <a:pt x="63" y="56"/>
                  <a:pt x="63" y="56"/>
                  <a:pt x="63" y="56"/>
                </a:cubicBezTo>
                <a:cubicBezTo>
                  <a:pt x="63" y="58"/>
                  <a:pt x="62" y="59"/>
                  <a:pt x="61" y="60"/>
                </a:cubicBezTo>
                <a:cubicBezTo>
                  <a:pt x="59" y="61"/>
                  <a:pt x="58" y="61"/>
                  <a:pt x="56" y="61"/>
                </a:cubicBezTo>
                <a:cubicBezTo>
                  <a:pt x="51" y="61"/>
                  <a:pt x="48" y="59"/>
                  <a:pt x="48" y="56"/>
                </a:cubicBezTo>
                <a:close/>
                <a:moveTo>
                  <a:pt x="57" y="56"/>
                </a:moveTo>
                <a:cubicBezTo>
                  <a:pt x="57" y="57"/>
                  <a:pt x="56" y="57"/>
                  <a:pt x="56" y="57"/>
                </a:cubicBezTo>
                <a:cubicBezTo>
                  <a:pt x="55" y="57"/>
                  <a:pt x="55" y="57"/>
                  <a:pt x="55" y="56"/>
                </a:cubicBezTo>
                <a:cubicBezTo>
                  <a:pt x="55" y="37"/>
                  <a:pt x="55" y="37"/>
                  <a:pt x="55" y="37"/>
                </a:cubicBezTo>
                <a:cubicBezTo>
                  <a:pt x="55" y="36"/>
                  <a:pt x="55" y="36"/>
                  <a:pt x="56" y="36"/>
                </a:cubicBezTo>
                <a:cubicBezTo>
                  <a:pt x="56" y="36"/>
                  <a:pt x="57" y="36"/>
                  <a:pt x="57" y="37"/>
                </a:cubicBezTo>
                <a:cubicBezTo>
                  <a:pt x="57" y="56"/>
                  <a:pt x="57" y="56"/>
                  <a:pt x="57" y="56"/>
                </a:cubicBezTo>
                <a:close/>
                <a:moveTo>
                  <a:pt x="70" y="50"/>
                </a:moveTo>
                <a:cubicBezTo>
                  <a:pt x="70" y="61"/>
                  <a:pt x="70" y="61"/>
                  <a:pt x="70" y="61"/>
                </a:cubicBezTo>
                <a:cubicBezTo>
                  <a:pt x="64" y="61"/>
                  <a:pt x="64" y="61"/>
                  <a:pt x="64" y="61"/>
                </a:cubicBezTo>
                <a:cubicBezTo>
                  <a:pt x="64" y="32"/>
                  <a:pt x="64" y="32"/>
                  <a:pt x="64" y="32"/>
                </a:cubicBezTo>
                <a:cubicBezTo>
                  <a:pt x="71" y="32"/>
                  <a:pt x="71" y="32"/>
                  <a:pt x="71" y="32"/>
                </a:cubicBezTo>
                <a:cubicBezTo>
                  <a:pt x="73" y="32"/>
                  <a:pt x="75" y="32"/>
                  <a:pt x="77" y="33"/>
                </a:cubicBezTo>
                <a:cubicBezTo>
                  <a:pt x="78" y="34"/>
                  <a:pt x="78" y="35"/>
                  <a:pt x="78" y="37"/>
                </a:cubicBezTo>
                <a:cubicBezTo>
                  <a:pt x="78" y="45"/>
                  <a:pt x="78" y="45"/>
                  <a:pt x="78" y="45"/>
                </a:cubicBezTo>
                <a:cubicBezTo>
                  <a:pt x="78" y="47"/>
                  <a:pt x="78" y="48"/>
                  <a:pt x="77" y="49"/>
                </a:cubicBezTo>
                <a:cubicBezTo>
                  <a:pt x="76" y="50"/>
                  <a:pt x="74" y="50"/>
                  <a:pt x="70" y="50"/>
                </a:cubicBezTo>
                <a:close/>
                <a:moveTo>
                  <a:pt x="72" y="45"/>
                </a:moveTo>
                <a:cubicBezTo>
                  <a:pt x="72" y="46"/>
                  <a:pt x="72" y="46"/>
                  <a:pt x="70" y="46"/>
                </a:cubicBezTo>
                <a:cubicBezTo>
                  <a:pt x="70" y="36"/>
                  <a:pt x="70" y="36"/>
                  <a:pt x="70" y="36"/>
                </a:cubicBezTo>
                <a:cubicBezTo>
                  <a:pt x="72" y="36"/>
                  <a:pt x="72" y="37"/>
                  <a:pt x="72" y="38"/>
                </a:cubicBezTo>
                <a:lnTo>
                  <a:pt x="72" y="4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31" name="Freeform 19">
            <a:extLst>
              <a:ext uri="{FF2B5EF4-FFF2-40B4-BE49-F238E27FC236}">
                <a16:creationId xmlns:a16="http://schemas.microsoft.com/office/drawing/2014/main" id="{76BFDDF9-AF26-4F54-95AF-CB4AA80998CA}"/>
              </a:ext>
            </a:extLst>
          </p:cNvPr>
          <p:cNvSpPr>
            <a:spLocks noEditPoints="1" noChangeArrowheads="1"/>
          </p:cNvSpPr>
          <p:nvPr/>
        </p:nvSpPr>
        <p:spPr bwMode="auto">
          <a:xfrm>
            <a:off x="3316288" y="144463"/>
            <a:ext cx="319087" cy="239712"/>
          </a:xfrm>
          <a:custGeom>
            <a:avLst/>
            <a:gdLst>
              <a:gd name="T0" fmla="*/ 1127379419 w 85"/>
              <a:gd name="T1" fmla="*/ 421518041 h 85"/>
              <a:gd name="T2" fmla="*/ 1127379419 w 85"/>
              <a:gd name="T3" fmla="*/ 636254871 h 85"/>
              <a:gd name="T4" fmla="*/ 1042825118 w 85"/>
              <a:gd name="T5" fmla="*/ 676021682 h 85"/>
              <a:gd name="T6" fmla="*/ 140923835 w 85"/>
              <a:gd name="T7" fmla="*/ 676021682 h 85"/>
              <a:gd name="T8" fmla="*/ 70461918 w 85"/>
              <a:gd name="T9" fmla="*/ 636254871 h 85"/>
              <a:gd name="T10" fmla="*/ 70461918 w 85"/>
              <a:gd name="T11" fmla="*/ 421518041 h 85"/>
              <a:gd name="T12" fmla="*/ 239566766 w 85"/>
              <a:gd name="T13" fmla="*/ 445379256 h 85"/>
              <a:gd name="T14" fmla="*/ 239566766 w 85"/>
              <a:gd name="T15" fmla="*/ 477190448 h 85"/>
              <a:gd name="T16" fmla="*/ 281843916 w 85"/>
              <a:gd name="T17" fmla="*/ 477190448 h 85"/>
              <a:gd name="T18" fmla="*/ 281843916 w 85"/>
              <a:gd name="T19" fmla="*/ 540818473 h 85"/>
              <a:gd name="T20" fmla="*/ 380490601 w 85"/>
              <a:gd name="T21" fmla="*/ 540818473 h 85"/>
              <a:gd name="T22" fmla="*/ 380490601 w 85"/>
              <a:gd name="T23" fmla="*/ 477190448 h 85"/>
              <a:gd name="T24" fmla="*/ 422767751 w 85"/>
              <a:gd name="T25" fmla="*/ 477190448 h 85"/>
              <a:gd name="T26" fmla="*/ 422767751 w 85"/>
              <a:gd name="T27" fmla="*/ 453332054 h 85"/>
              <a:gd name="T28" fmla="*/ 760981201 w 85"/>
              <a:gd name="T29" fmla="*/ 453332054 h 85"/>
              <a:gd name="T30" fmla="*/ 760981201 w 85"/>
              <a:gd name="T31" fmla="*/ 477190448 h 85"/>
              <a:gd name="T32" fmla="*/ 803258352 w 85"/>
              <a:gd name="T33" fmla="*/ 477190448 h 85"/>
              <a:gd name="T34" fmla="*/ 803258352 w 85"/>
              <a:gd name="T35" fmla="*/ 540818473 h 85"/>
              <a:gd name="T36" fmla="*/ 887812653 w 85"/>
              <a:gd name="T37" fmla="*/ 540818473 h 85"/>
              <a:gd name="T38" fmla="*/ 887812653 w 85"/>
              <a:gd name="T39" fmla="*/ 477190448 h 85"/>
              <a:gd name="T40" fmla="*/ 930089803 w 85"/>
              <a:gd name="T41" fmla="*/ 477190448 h 85"/>
              <a:gd name="T42" fmla="*/ 930089803 w 85"/>
              <a:gd name="T43" fmla="*/ 445379256 h 85"/>
              <a:gd name="T44" fmla="*/ 1127379419 w 85"/>
              <a:gd name="T45" fmla="*/ 421518041 h 85"/>
              <a:gd name="T46" fmla="*/ 436860135 w 85"/>
              <a:gd name="T47" fmla="*/ 0 h 85"/>
              <a:gd name="T48" fmla="*/ 760981201 w 85"/>
              <a:gd name="T49" fmla="*/ 0 h 85"/>
              <a:gd name="T50" fmla="*/ 859627886 w 85"/>
              <a:gd name="T51" fmla="*/ 55672407 h 85"/>
              <a:gd name="T52" fmla="*/ 859627886 w 85"/>
              <a:gd name="T53" fmla="*/ 127250410 h 85"/>
              <a:gd name="T54" fmla="*/ 746888818 w 85"/>
              <a:gd name="T55" fmla="*/ 127250410 h 85"/>
              <a:gd name="T56" fmla="*/ 746888818 w 85"/>
              <a:gd name="T57" fmla="*/ 63625205 h 85"/>
              <a:gd name="T58" fmla="*/ 450952518 w 85"/>
              <a:gd name="T59" fmla="*/ 63625205 h 85"/>
              <a:gd name="T60" fmla="*/ 450952518 w 85"/>
              <a:gd name="T61" fmla="*/ 127250410 h 85"/>
              <a:gd name="T62" fmla="*/ 338213450 w 85"/>
              <a:gd name="T63" fmla="*/ 127250410 h 85"/>
              <a:gd name="T64" fmla="*/ 338213450 w 85"/>
              <a:gd name="T65" fmla="*/ 55672407 h 85"/>
              <a:gd name="T66" fmla="*/ 436860135 w 85"/>
              <a:gd name="T67" fmla="*/ 0 h 85"/>
              <a:gd name="T68" fmla="*/ 0 w 85"/>
              <a:gd name="T69" fmla="*/ 159064423 h 85"/>
              <a:gd name="T70" fmla="*/ 0 w 85"/>
              <a:gd name="T71" fmla="*/ 381754051 h 85"/>
              <a:gd name="T72" fmla="*/ 1197841336 w 85"/>
              <a:gd name="T73" fmla="*/ 381754051 h 85"/>
              <a:gd name="T74" fmla="*/ 1197841336 w 85"/>
              <a:gd name="T75" fmla="*/ 159064423 h 85"/>
              <a:gd name="T76" fmla="*/ 0 w 85"/>
              <a:gd name="T77" fmla="*/ 159064423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
              <a:gd name="T118" fmla="*/ 0 h 85"/>
              <a:gd name="T119" fmla="*/ 85 w 8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32" name="Freeform 20">
            <a:extLst>
              <a:ext uri="{FF2B5EF4-FFF2-40B4-BE49-F238E27FC236}">
                <a16:creationId xmlns:a16="http://schemas.microsoft.com/office/drawing/2014/main" id="{528BE838-0453-4FD0-AC20-3500B890DFAB}"/>
              </a:ext>
            </a:extLst>
          </p:cNvPr>
          <p:cNvSpPr>
            <a:spLocks noEditPoints="1" noChangeArrowheads="1"/>
          </p:cNvSpPr>
          <p:nvPr/>
        </p:nvSpPr>
        <p:spPr bwMode="auto">
          <a:xfrm>
            <a:off x="6061075" y="3787775"/>
            <a:ext cx="339725" cy="180975"/>
          </a:xfrm>
          <a:custGeom>
            <a:avLst/>
            <a:gdLst>
              <a:gd name="T0" fmla="*/ 905912178 w 91"/>
              <a:gd name="T1" fmla="*/ 71965840 h 64"/>
              <a:gd name="T2" fmla="*/ 473860376 w 91"/>
              <a:gd name="T3" fmla="*/ 71965840 h 64"/>
              <a:gd name="T4" fmla="*/ 376303303 w 91"/>
              <a:gd name="T5" fmla="*/ 0 h 64"/>
              <a:gd name="T6" fmla="*/ 69684691 w 91"/>
              <a:gd name="T7" fmla="*/ 0 h 64"/>
              <a:gd name="T8" fmla="*/ 0 w 91"/>
              <a:gd name="T9" fmla="*/ 31984504 h 64"/>
              <a:gd name="T10" fmla="*/ 0 w 91"/>
              <a:gd name="T11" fmla="*/ 399804880 h 64"/>
              <a:gd name="T12" fmla="*/ 55748499 w 91"/>
              <a:gd name="T13" fmla="*/ 431789384 h 64"/>
              <a:gd name="T14" fmla="*/ 195117880 w 91"/>
              <a:gd name="T15" fmla="*/ 199901026 h 64"/>
              <a:gd name="T16" fmla="*/ 278742496 w 91"/>
              <a:gd name="T17" fmla="*/ 143928852 h 64"/>
              <a:gd name="T18" fmla="*/ 404175686 w 91"/>
              <a:gd name="T19" fmla="*/ 111944348 h 64"/>
              <a:gd name="T20" fmla="*/ 836227488 w 91"/>
              <a:gd name="T21" fmla="*/ 111944348 h 64"/>
              <a:gd name="T22" fmla="*/ 905912178 w 91"/>
              <a:gd name="T23" fmla="*/ 71965840 h 64"/>
              <a:gd name="T24" fmla="*/ 1003469252 w 91"/>
              <a:gd name="T25" fmla="*/ 119941181 h 64"/>
              <a:gd name="T26" fmla="*/ 919848370 w 91"/>
              <a:gd name="T27" fmla="*/ 119941181 h 64"/>
              <a:gd name="T28" fmla="*/ 1101030059 w 91"/>
              <a:gd name="T29" fmla="*/ 7996833 h 64"/>
              <a:gd name="T30" fmla="*/ 1254339365 w 91"/>
              <a:gd name="T31" fmla="*/ 119941181 h 64"/>
              <a:gd name="T32" fmla="*/ 1184654674 w 91"/>
              <a:gd name="T33" fmla="*/ 119941181 h 64"/>
              <a:gd name="T34" fmla="*/ 822287563 w 91"/>
              <a:gd name="T35" fmla="*/ 287857704 h 64"/>
              <a:gd name="T36" fmla="*/ 822287563 w 91"/>
              <a:gd name="T37" fmla="*/ 263870033 h 64"/>
              <a:gd name="T38" fmla="*/ 1003469252 w 91"/>
              <a:gd name="T39" fmla="*/ 119941181 h 64"/>
              <a:gd name="T40" fmla="*/ 1101030059 w 91"/>
              <a:gd name="T41" fmla="*/ 511749229 h 64"/>
              <a:gd name="T42" fmla="*/ 153309306 w 91"/>
              <a:gd name="T43" fmla="*/ 511749229 h 64"/>
              <a:gd name="T44" fmla="*/ 306614879 w 91"/>
              <a:gd name="T45" fmla="*/ 247879195 h 64"/>
              <a:gd name="T46" fmla="*/ 362363378 w 91"/>
              <a:gd name="T47" fmla="*/ 207897859 h 64"/>
              <a:gd name="T48" fmla="*/ 459924185 w 91"/>
              <a:gd name="T49" fmla="*/ 183910188 h 64"/>
              <a:gd name="T50" fmla="*/ 878036062 w 91"/>
              <a:gd name="T51" fmla="*/ 183910188 h 64"/>
              <a:gd name="T52" fmla="*/ 794415180 w 91"/>
              <a:gd name="T53" fmla="*/ 223891525 h 64"/>
              <a:gd name="T54" fmla="*/ 752602872 w 91"/>
              <a:gd name="T55" fmla="*/ 239882363 h 64"/>
              <a:gd name="T56" fmla="*/ 752602872 w 91"/>
              <a:gd name="T57" fmla="*/ 327839040 h 64"/>
              <a:gd name="T58" fmla="*/ 822287563 w 91"/>
              <a:gd name="T59" fmla="*/ 327839040 h 64"/>
              <a:gd name="T60" fmla="*/ 1212527057 w 91"/>
              <a:gd name="T61" fmla="*/ 183910188 h 64"/>
              <a:gd name="T62" fmla="*/ 1240403173 w 91"/>
              <a:gd name="T63" fmla="*/ 191907021 h 64"/>
              <a:gd name="T64" fmla="*/ 1268275556 w 91"/>
              <a:gd name="T65" fmla="*/ 199901026 h 64"/>
              <a:gd name="T66" fmla="*/ 1268275556 w 91"/>
              <a:gd name="T67" fmla="*/ 223891525 h 64"/>
              <a:gd name="T68" fmla="*/ 1268275556 w 91"/>
              <a:gd name="T69" fmla="*/ 239882363 h 64"/>
              <a:gd name="T70" fmla="*/ 1101030059 w 91"/>
              <a:gd name="T71" fmla="*/ 511749229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
              <a:gd name="T109" fmla="*/ 0 h 64"/>
              <a:gd name="T110" fmla="*/ 91 w 91"/>
              <a:gd name="T111" fmla="*/ 64 h 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33" name="Freeform 21">
            <a:extLst>
              <a:ext uri="{FF2B5EF4-FFF2-40B4-BE49-F238E27FC236}">
                <a16:creationId xmlns:a16="http://schemas.microsoft.com/office/drawing/2014/main" id="{F47BF89C-E759-416E-8856-84C9E8B5DCFA}"/>
              </a:ext>
            </a:extLst>
          </p:cNvPr>
          <p:cNvSpPr>
            <a:spLocks noEditPoints="1" noChangeArrowheads="1"/>
          </p:cNvSpPr>
          <p:nvPr/>
        </p:nvSpPr>
        <p:spPr bwMode="auto">
          <a:xfrm>
            <a:off x="6765925" y="3744913"/>
            <a:ext cx="298450" cy="258762"/>
          </a:xfrm>
          <a:custGeom>
            <a:avLst/>
            <a:gdLst>
              <a:gd name="T0" fmla="*/ 862889832 w 80"/>
              <a:gd name="T1" fmla="*/ 174039946 h 92"/>
              <a:gd name="T2" fmla="*/ 514949361 w 80"/>
              <a:gd name="T3" fmla="*/ 340167963 h 92"/>
              <a:gd name="T4" fmla="*/ 514949361 w 80"/>
              <a:gd name="T5" fmla="*/ 261059919 h 92"/>
              <a:gd name="T6" fmla="*/ 69587348 w 80"/>
              <a:gd name="T7" fmla="*/ 458832841 h 92"/>
              <a:gd name="T8" fmla="*/ 0 w 80"/>
              <a:gd name="T9" fmla="*/ 458832841 h 92"/>
              <a:gd name="T10" fmla="*/ 514949361 w 80"/>
              <a:gd name="T11" fmla="*/ 79108044 h 92"/>
              <a:gd name="T12" fmla="*/ 514949361 w 80"/>
              <a:gd name="T13" fmla="*/ 0 h 92"/>
              <a:gd name="T14" fmla="*/ 862889832 w 80"/>
              <a:gd name="T15" fmla="*/ 174039946 h 92"/>
              <a:gd name="T16" fmla="*/ 612374633 w 80"/>
              <a:gd name="T17" fmla="*/ 466741958 h 92"/>
              <a:gd name="T18" fmla="*/ 612374633 w 80"/>
              <a:gd name="T19" fmla="*/ 387633914 h 92"/>
              <a:gd name="T20" fmla="*/ 222681006 w 80"/>
              <a:gd name="T21" fmla="*/ 561673860 h 92"/>
              <a:gd name="T22" fmla="*/ 612374633 w 80"/>
              <a:gd name="T23" fmla="*/ 727801877 h 92"/>
              <a:gd name="T24" fmla="*/ 612374633 w 80"/>
              <a:gd name="T25" fmla="*/ 648693833 h 92"/>
              <a:gd name="T26" fmla="*/ 1113405031 w 80"/>
              <a:gd name="T27" fmla="*/ 292702011 h 92"/>
              <a:gd name="T28" fmla="*/ 1043817683 w 80"/>
              <a:gd name="T29" fmla="*/ 292702011 h 92"/>
              <a:gd name="T30" fmla="*/ 612374633 w 80"/>
              <a:gd name="T31" fmla="*/ 466741958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92"/>
              <a:gd name="T50" fmla="*/ 80 w 80"/>
              <a:gd name="T51" fmla="*/ 92 h 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92">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34" name="Freeform 22">
            <a:extLst>
              <a:ext uri="{FF2B5EF4-FFF2-40B4-BE49-F238E27FC236}">
                <a16:creationId xmlns:a16="http://schemas.microsoft.com/office/drawing/2014/main" id="{FBBB4D8F-77C1-4F12-9848-1E6D05A9A402}"/>
              </a:ext>
            </a:extLst>
          </p:cNvPr>
          <p:cNvSpPr>
            <a:spLocks noEditPoints="1" noChangeArrowheads="1"/>
          </p:cNvSpPr>
          <p:nvPr/>
        </p:nvSpPr>
        <p:spPr bwMode="auto">
          <a:xfrm>
            <a:off x="7486650" y="3724275"/>
            <a:ext cx="260350" cy="304800"/>
          </a:xfrm>
          <a:custGeom>
            <a:avLst/>
            <a:gdLst>
              <a:gd name="T0" fmla="*/ 428826204 w 70"/>
              <a:gd name="T1" fmla="*/ 159297511 h 108"/>
              <a:gd name="T2" fmla="*/ 497990041 w 70"/>
              <a:gd name="T3" fmla="*/ 159297511 h 108"/>
              <a:gd name="T4" fmla="*/ 705488991 w 70"/>
              <a:gd name="T5" fmla="*/ 254877711 h 108"/>
              <a:gd name="T6" fmla="*/ 857652409 w 70"/>
              <a:gd name="T7" fmla="*/ 406210911 h 108"/>
              <a:gd name="T8" fmla="*/ 885316456 w 70"/>
              <a:gd name="T9" fmla="*/ 549579800 h 108"/>
              <a:gd name="T10" fmla="*/ 871484432 w 70"/>
              <a:gd name="T11" fmla="*/ 589404178 h 108"/>
              <a:gd name="T12" fmla="*/ 746985062 w 70"/>
              <a:gd name="T13" fmla="*/ 477895356 h 108"/>
              <a:gd name="T14" fmla="*/ 677821225 w 70"/>
              <a:gd name="T15" fmla="*/ 438070978 h 108"/>
              <a:gd name="T16" fmla="*/ 567157598 w 70"/>
              <a:gd name="T17" fmla="*/ 334526467 h 108"/>
              <a:gd name="T18" fmla="*/ 553321855 w 70"/>
              <a:gd name="T19" fmla="*/ 270809156 h 108"/>
              <a:gd name="T20" fmla="*/ 428826204 w 70"/>
              <a:gd name="T21" fmla="*/ 159297511 h 108"/>
              <a:gd name="T22" fmla="*/ 539489831 w 70"/>
              <a:gd name="T23" fmla="*/ 477895356 h 108"/>
              <a:gd name="T24" fmla="*/ 497990041 w 70"/>
              <a:gd name="T25" fmla="*/ 557546933 h 108"/>
              <a:gd name="T26" fmla="*/ 746985062 w 70"/>
              <a:gd name="T27" fmla="*/ 820388956 h 108"/>
              <a:gd name="T28" fmla="*/ 899152199 w 70"/>
              <a:gd name="T29" fmla="*/ 844284711 h 108"/>
              <a:gd name="T30" fmla="*/ 899152199 w 70"/>
              <a:gd name="T31" fmla="*/ 844284711 h 108"/>
              <a:gd name="T32" fmla="*/ 940648269 w 70"/>
              <a:gd name="T33" fmla="*/ 756668822 h 108"/>
              <a:gd name="T34" fmla="*/ 677821225 w 70"/>
              <a:gd name="T35" fmla="*/ 501791111 h 108"/>
              <a:gd name="T36" fmla="*/ 539489831 w 70"/>
              <a:gd name="T37" fmla="*/ 477895356 h 108"/>
              <a:gd name="T38" fmla="*/ 539489831 w 70"/>
              <a:gd name="T39" fmla="*/ 477895356 h 108"/>
              <a:gd name="T40" fmla="*/ 69163837 w 70"/>
              <a:gd name="T41" fmla="*/ 15928622 h 108"/>
              <a:gd name="T42" fmla="*/ 27667766 w 70"/>
              <a:gd name="T43" fmla="*/ 103544511 h 108"/>
              <a:gd name="T44" fmla="*/ 290494811 w 70"/>
              <a:gd name="T45" fmla="*/ 358422222 h 108"/>
              <a:gd name="T46" fmla="*/ 442658228 w 70"/>
              <a:gd name="T47" fmla="*/ 382317978 h 108"/>
              <a:gd name="T48" fmla="*/ 442658228 w 70"/>
              <a:gd name="T49" fmla="*/ 382317978 h 108"/>
              <a:gd name="T50" fmla="*/ 484158018 w 70"/>
              <a:gd name="T51" fmla="*/ 294702089 h 108"/>
              <a:gd name="T52" fmla="*/ 221330974 w 70"/>
              <a:gd name="T53" fmla="*/ 39824378 h 108"/>
              <a:gd name="T54" fmla="*/ 69163837 w 70"/>
              <a:gd name="T55" fmla="*/ 15928622 h 108"/>
              <a:gd name="T56" fmla="*/ 69163837 w 70"/>
              <a:gd name="T57" fmla="*/ 15928622 h 108"/>
              <a:gd name="T58" fmla="*/ 539489831 w 70"/>
              <a:gd name="T59" fmla="*/ 700915822 h 108"/>
              <a:gd name="T60" fmla="*/ 428826204 w 70"/>
              <a:gd name="T61" fmla="*/ 581439867 h 108"/>
              <a:gd name="T62" fmla="*/ 401158438 w 70"/>
              <a:gd name="T63" fmla="*/ 525686867 h 108"/>
              <a:gd name="T64" fmla="*/ 304326834 w 70"/>
              <a:gd name="T65" fmla="*/ 422142356 h 108"/>
              <a:gd name="T66" fmla="*/ 221330974 w 70"/>
              <a:gd name="T67" fmla="*/ 382317978 h 108"/>
              <a:gd name="T68" fmla="*/ 110663627 w 70"/>
              <a:gd name="T69" fmla="*/ 262842022 h 108"/>
              <a:gd name="T70" fmla="*/ 82999580 w 70"/>
              <a:gd name="T71" fmla="*/ 302666400 h 108"/>
              <a:gd name="T72" fmla="*/ 110663627 w 70"/>
              <a:gd name="T73" fmla="*/ 454002422 h 108"/>
              <a:gd name="T74" fmla="*/ 262827044 w 70"/>
              <a:gd name="T75" fmla="*/ 597371311 h 108"/>
              <a:gd name="T76" fmla="*/ 470325994 w 70"/>
              <a:gd name="T77" fmla="*/ 692948689 h 108"/>
              <a:gd name="T78" fmla="*/ 539489831 w 70"/>
              <a:gd name="T79" fmla="*/ 700915822 h 1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
              <a:gd name="T121" fmla="*/ 0 h 108"/>
              <a:gd name="T122" fmla="*/ 70 w 70"/>
              <a:gd name="T123" fmla="*/ 108 h 1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35" name="Freeform 23">
            <a:extLst>
              <a:ext uri="{FF2B5EF4-FFF2-40B4-BE49-F238E27FC236}">
                <a16:creationId xmlns:a16="http://schemas.microsoft.com/office/drawing/2014/main" id="{6D0932AB-6B15-4E55-9136-B9B43C8A11CB}"/>
              </a:ext>
            </a:extLst>
          </p:cNvPr>
          <p:cNvSpPr>
            <a:spLocks noEditPoints="1" noChangeArrowheads="1"/>
          </p:cNvSpPr>
          <p:nvPr/>
        </p:nvSpPr>
        <p:spPr bwMode="auto">
          <a:xfrm>
            <a:off x="8169275" y="3759200"/>
            <a:ext cx="285750" cy="244475"/>
          </a:xfrm>
          <a:custGeom>
            <a:avLst/>
            <a:gdLst>
              <a:gd name="T0" fmla="*/ 179035364 w 77"/>
              <a:gd name="T1" fmla="*/ 63170092 h 87"/>
              <a:gd name="T2" fmla="*/ 523327003 w 77"/>
              <a:gd name="T3" fmla="*/ 7896261 h 87"/>
              <a:gd name="T4" fmla="*/ 812535692 w 77"/>
              <a:gd name="T5" fmla="*/ 110550471 h 87"/>
              <a:gd name="T6" fmla="*/ 908941062 w 77"/>
              <a:gd name="T7" fmla="*/ 300063557 h 87"/>
              <a:gd name="T8" fmla="*/ 798764026 w 77"/>
              <a:gd name="T9" fmla="*/ 442199074 h 87"/>
              <a:gd name="T10" fmla="*/ 881394019 w 77"/>
              <a:gd name="T11" fmla="*/ 465887858 h 87"/>
              <a:gd name="T12" fmla="*/ 1019114386 w 77"/>
              <a:gd name="T13" fmla="*/ 576438329 h 87"/>
              <a:gd name="T14" fmla="*/ 1005342721 w 77"/>
              <a:gd name="T15" fmla="*/ 663300016 h 87"/>
              <a:gd name="T16" fmla="*/ 1005342721 w 77"/>
              <a:gd name="T17" fmla="*/ 663300016 h 87"/>
              <a:gd name="T18" fmla="*/ 853850688 w 77"/>
              <a:gd name="T19" fmla="*/ 655403754 h 87"/>
              <a:gd name="T20" fmla="*/ 702362367 w 77"/>
              <a:gd name="T21" fmla="*/ 544853283 h 87"/>
              <a:gd name="T22" fmla="*/ 674819036 w 77"/>
              <a:gd name="T23" fmla="*/ 497475714 h 87"/>
              <a:gd name="T24" fmla="*/ 413153679 w 77"/>
              <a:gd name="T25" fmla="*/ 529060760 h 87"/>
              <a:gd name="T26" fmla="*/ 110173325 w 77"/>
              <a:gd name="T27" fmla="*/ 426406551 h 87"/>
              <a:gd name="T28" fmla="*/ 13771666 w 77"/>
              <a:gd name="T29" fmla="*/ 236893465 h 87"/>
              <a:gd name="T30" fmla="*/ 179035364 w 77"/>
              <a:gd name="T31" fmla="*/ 63170092 h 87"/>
              <a:gd name="T32" fmla="*/ 289208688 w 77"/>
              <a:gd name="T33" fmla="*/ 260582249 h 87"/>
              <a:gd name="T34" fmla="*/ 289208688 w 77"/>
              <a:gd name="T35" fmla="*/ 315856080 h 87"/>
              <a:gd name="T36" fmla="*/ 647275705 w 77"/>
              <a:gd name="T37" fmla="*/ 315856080 h 87"/>
              <a:gd name="T38" fmla="*/ 647275705 w 77"/>
              <a:gd name="T39" fmla="*/ 260582249 h 87"/>
              <a:gd name="T40" fmla="*/ 289208688 w 77"/>
              <a:gd name="T41" fmla="*/ 260582249 h 87"/>
              <a:gd name="T42" fmla="*/ 247893692 w 77"/>
              <a:gd name="T43" fmla="*/ 284271034 h 87"/>
              <a:gd name="T44" fmla="*/ 592189042 w 77"/>
              <a:gd name="T45" fmla="*/ 150031778 h 87"/>
              <a:gd name="T46" fmla="*/ 247893692 w 77"/>
              <a:gd name="T47" fmla="*/ 284271034 h 87"/>
              <a:gd name="T48" fmla="*/ 495783672 w 77"/>
              <a:gd name="T49" fmla="*/ 94757948 h 87"/>
              <a:gd name="T50" fmla="*/ 275437023 w 77"/>
              <a:gd name="T51" fmla="*/ 134239255 h 87"/>
              <a:gd name="T52" fmla="*/ 165259987 w 77"/>
              <a:gd name="T53" fmla="*/ 244789726 h 87"/>
              <a:gd name="T54" fmla="*/ 220350360 w 77"/>
              <a:gd name="T55" fmla="*/ 379028982 h 87"/>
              <a:gd name="T56" fmla="*/ 426925344 w 77"/>
              <a:gd name="T57" fmla="*/ 442199074 h 87"/>
              <a:gd name="T58" fmla="*/ 647275705 w 77"/>
              <a:gd name="T59" fmla="*/ 402717766 h 87"/>
              <a:gd name="T60" fmla="*/ 757449029 w 77"/>
              <a:gd name="T61" fmla="*/ 292167295 h 87"/>
              <a:gd name="T62" fmla="*/ 702362367 w 77"/>
              <a:gd name="T63" fmla="*/ 165824301 h 87"/>
              <a:gd name="T64" fmla="*/ 495783672 w 77"/>
              <a:gd name="T65" fmla="*/ 94757948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87"/>
              <a:gd name="T101" fmla="*/ 77 w 77"/>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87">
                <a:moveTo>
                  <a:pt x="13" y="8"/>
                </a:moveTo>
                <a:cubicBezTo>
                  <a:pt x="20" y="3"/>
                  <a:pt x="29" y="0"/>
                  <a:pt x="38" y="1"/>
                </a:cubicBezTo>
                <a:cubicBezTo>
                  <a:pt x="46" y="2"/>
                  <a:pt x="54" y="7"/>
                  <a:pt x="59" y="14"/>
                </a:cubicBezTo>
                <a:cubicBezTo>
                  <a:pt x="65" y="21"/>
                  <a:pt x="67" y="30"/>
                  <a:pt x="66" y="38"/>
                </a:cubicBezTo>
                <a:cubicBezTo>
                  <a:pt x="65" y="45"/>
                  <a:pt x="63" y="51"/>
                  <a:pt x="58" y="56"/>
                </a:cubicBezTo>
                <a:cubicBezTo>
                  <a:pt x="60" y="56"/>
                  <a:pt x="62" y="57"/>
                  <a:pt x="64" y="59"/>
                </a:cubicBezTo>
                <a:cubicBezTo>
                  <a:pt x="74" y="73"/>
                  <a:pt x="74" y="73"/>
                  <a:pt x="74" y="73"/>
                </a:cubicBezTo>
                <a:cubicBezTo>
                  <a:pt x="77" y="76"/>
                  <a:pt x="76" y="81"/>
                  <a:pt x="73" y="84"/>
                </a:cubicBezTo>
                <a:cubicBezTo>
                  <a:pt x="73" y="84"/>
                  <a:pt x="73" y="84"/>
                  <a:pt x="73" y="84"/>
                </a:cubicBezTo>
                <a:cubicBezTo>
                  <a:pt x="69" y="87"/>
                  <a:pt x="64" y="86"/>
                  <a:pt x="62" y="83"/>
                </a:cubicBezTo>
                <a:cubicBezTo>
                  <a:pt x="51" y="69"/>
                  <a:pt x="51" y="69"/>
                  <a:pt x="51" y="69"/>
                </a:cubicBezTo>
                <a:cubicBezTo>
                  <a:pt x="50" y="67"/>
                  <a:pt x="49" y="65"/>
                  <a:pt x="49" y="63"/>
                </a:cubicBezTo>
                <a:cubicBezTo>
                  <a:pt x="43" y="66"/>
                  <a:pt x="36" y="68"/>
                  <a:pt x="30" y="67"/>
                </a:cubicBezTo>
                <a:cubicBezTo>
                  <a:pt x="21" y="66"/>
                  <a:pt x="13" y="62"/>
                  <a:pt x="8" y="54"/>
                </a:cubicBezTo>
                <a:cubicBezTo>
                  <a:pt x="2" y="47"/>
                  <a:pt x="0" y="38"/>
                  <a:pt x="1" y="30"/>
                </a:cubicBezTo>
                <a:cubicBezTo>
                  <a:pt x="2" y="22"/>
                  <a:pt x="6" y="14"/>
                  <a:pt x="13" y="8"/>
                </a:cubicBezTo>
                <a:close/>
                <a:moveTo>
                  <a:pt x="21" y="33"/>
                </a:moveTo>
                <a:cubicBezTo>
                  <a:pt x="21" y="40"/>
                  <a:pt x="21" y="40"/>
                  <a:pt x="21" y="40"/>
                </a:cubicBezTo>
                <a:cubicBezTo>
                  <a:pt x="47" y="40"/>
                  <a:pt x="47" y="40"/>
                  <a:pt x="47" y="40"/>
                </a:cubicBezTo>
                <a:cubicBezTo>
                  <a:pt x="47" y="33"/>
                  <a:pt x="47" y="33"/>
                  <a:pt x="47" y="33"/>
                </a:cubicBezTo>
                <a:cubicBezTo>
                  <a:pt x="21" y="33"/>
                  <a:pt x="21" y="33"/>
                  <a:pt x="21" y="33"/>
                </a:cubicBezTo>
                <a:close/>
                <a:moveTo>
                  <a:pt x="18" y="36"/>
                </a:moveTo>
                <a:cubicBezTo>
                  <a:pt x="22" y="26"/>
                  <a:pt x="31" y="21"/>
                  <a:pt x="43" y="19"/>
                </a:cubicBezTo>
                <a:cubicBezTo>
                  <a:pt x="31" y="12"/>
                  <a:pt x="16" y="23"/>
                  <a:pt x="18" y="36"/>
                </a:cubicBezTo>
                <a:close/>
                <a:moveTo>
                  <a:pt x="36" y="12"/>
                </a:moveTo>
                <a:cubicBezTo>
                  <a:pt x="31" y="12"/>
                  <a:pt x="25" y="13"/>
                  <a:pt x="20" y="17"/>
                </a:cubicBezTo>
                <a:cubicBezTo>
                  <a:pt x="15" y="21"/>
                  <a:pt x="13" y="26"/>
                  <a:pt x="12" y="31"/>
                </a:cubicBezTo>
                <a:cubicBezTo>
                  <a:pt x="11" y="37"/>
                  <a:pt x="13" y="43"/>
                  <a:pt x="16" y="48"/>
                </a:cubicBezTo>
                <a:cubicBezTo>
                  <a:pt x="20" y="52"/>
                  <a:pt x="25" y="55"/>
                  <a:pt x="31" y="56"/>
                </a:cubicBezTo>
                <a:cubicBezTo>
                  <a:pt x="36" y="56"/>
                  <a:pt x="42" y="55"/>
                  <a:pt x="47" y="51"/>
                </a:cubicBezTo>
                <a:cubicBezTo>
                  <a:pt x="52" y="48"/>
                  <a:pt x="55" y="42"/>
                  <a:pt x="55" y="37"/>
                </a:cubicBezTo>
                <a:cubicBezTo>
                  <a:pt x="56" y="31"/>
                  <a:pt x="54" y="25"/>
                  <a:pt x="51" y="21"/>
                </a:cubicBezTo>
                <a:cubicBezTo>
                  <a:pt x="47" y="16"/>
                  <a:pt x="42" y="13"/>
                  <a:pt x="36" y="1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36" name="Freeform 24">
            <a:extLst>
              <a:ext uri="{FF2B5EF4-FFF2-40B4-BE49-F238E27FC236}">
                <a16:creationId xmlns:a16="http://schemas.microsoft.com/office/drawing/2014/main" id="{D2DCF387-9D34-4A9E-86D4-8521D431B3AF}"/>
              </a:ext>
            </a:extLst>
          </p:cNvPr>
          <p:cNvSpPr>
            <a:spLocks noEditPoints="1" noChangeArrowheads="1"/>
          </p:cNvSpPr>
          <p:nvPr/>
        </p:nvSpPr>
        <p:spPr bwMode="auto">
          <a:xfrm>
            <a:off x="8169275" y="3230563"/>
            <a:ext cx="285750" cy="242887"/>
          </a:xfrm>
          <a:custGeom>
            <a:avLst/>
            <a:gdLst>
              <a:gd name="T0" fmla="*/ 179035364 w 77"/>
              <a:gd name="T1" fmla="*/ 63811499 h 86"/>
              <a:gd name="T2" fmla="*/ 523327003 w 77"/>
              <a:gd name="T3" fmla="*/ 7975731 h 86"/>
              <a:gd name="T4" fmla="*/ 812535692 w 77"/>
              <a:gd name="T5" fmla="*/ 103692979 h 86"/>
              <a:gd name="T6" fmla="*/ 908941062 w 77"/>
              <a:gd name="T7" fmla="*/ 303106030 h 86"/>
              <a:gd name="T8" fmla="*/ 798764026 w 77"/>
              <a:gd name="T9" fmla="*/ 438707583 h 86"/>
              <a:gd name="T10" fmla="*/ 881394019 w 77"/>
              <a:gd name="T11" fmla="*/ 470613332 h 86"/>
              <a:gd name="T12" fmla="*/ 1019114386 w 77"/>
              <a:gd name="T13" fmla="*/ 574306312 h 86"/>
              <a:gd name="T14" fmla="*/ 1005342721 w 77"/>
              <a:gd name="T15" fmla="*/ 670023559 h 86"/>
              <a:gd name="T16" fmla="*/ 1005342721 w 77"/>
              <a:gd name="T17" fmla="*/ 670023559 h 86"/>
              <a:gd name="T18" fmla="*/ 853850688 w 77"/>
              <a:gd name="T19" fmla="*/ 654072097 h 86"/>
              <a:gd name="T20" fmla="*/ 702362367 w 77"/>
              <a:gd name="T21" fmla="*/ 542400562 h 86"/>
              <a:gd name="T22" fmla="*/ 674819036 w 77"/>
              <a:gd name="T23" fmla="*/ 502519082 h 86"/>
              <a:gd name="T24" fmla="*/ 413153679 w 77"/>
              <a:gd name="T25" fmla="*/ 526449100 h 86"/>
              <a:gd name="T26" fmla="*/ 110173325 w 77"/>
              <a:gd name="T27" fmla="*/ 430729028 h 86"/>
              <a:gd name="T28" fmla="*/ 13771666 w 77"/>
              <a:gd name="T29" fmla="*/ 239294532 h 86"/>
              <a:gd name="T30" fmla="*/ 179035364 w 77"/>
              <a:gd name="T31" fmla="*/ 63811499 h 86"/>
              <a:gd name="T32" fmla="*/ 413153679 w 77"/>
              <a:gd name="T33" fmla="*/ 390847547 h 86"/>
              <a:gd name="T34" fmla="*/ 523327003 w 77"/>
              <a:gd name="T35" fmla="*/ 390847547 h 86"/>
              <a:gd name="T36" fmla="*/ 523327003 w 77"/>
              <a:gd name="T37" fmla="*/ 319060317 h 86"/>
              <a:gd name="T38" fmla="*/ 647275705 w 77"/>
              <a:gd name="T39" fmla="*/ 319060317 h 86"/>
              <a:gd name="T40" fmla="*/ 647275705 w 77"/>
              <a:gd name="T41" fmla="*/ 255248819 h 86"/>
              <a:gd name="T42" fmla="*/ 523327003 w 77"/>
              <a:gd name="T43" fmla="*/ 255248819 h 86"/>
              <a:gd name="T44" fmla="*/ 523327003 w 77"/>
              <a:gd name="T45" fmla="*/ 183458764 h 86"/>
              <a:gd name="T46" fmla="*/ 413153679 w 77"/>
              <a:gd name="T47" fmla="*/ 183458764 h 86"/>
              <a:gd name="T48" fmla="*/ 413153679 w 77"/>
              <a:gd name="T49" fmla="*/ 255248819 h 86"/>
              <a:gd name="T50" fmla="*/ 289208688 w 77"/>
              <a:gd name="T51" fmla="*/ 255248819 h 86"/>
              <a:gd name="T52" fmla="*/ 289208688 w 77"/>
              <a:gd name="T53" fmla="*/ 319060317 h 86"/>
              <a:gd name="T54" fmla="*/ 413153679 w 77"/>
              <a:gd name="T55" fmla="*/ 319060317 h 86"/>
              <a:gd name="T56" fmla="*/ 413153679 w 77"/>
              <a:gd name="T57" fmla="*/ 390847547 h 86"/>
              <a:gd name="T58" fmla="*/ 247893692 w 77"/>
              <a:gd name="T59" fmla="*/ 287154568 h 86"/>
              <a:gd name="T60" fmla="*/ 592189042 w 77"/>
              <a:gd name="T61" fmla="*/ 151553015 h 86"/>
              <a:gd name="T62" fmla="*/ 247893692 w 77"/>
              <a:gd name="T63" fmla="*/ 287154568 h 86"/>
              <a:gd name="T64" fmla="*/ 495783672 w 77"/>
              <a:gd name="T65" fmla="*/ 95717248 h 86"/>
              <a:gd name="T66" fmla="*/ 275437023 w 77"/>
              <a:gd name="T67" fmla="*/ 127622997 h 86"/>
              <a:gd name="T68" fmla="*/ 165259987 w 77"/>
              <a:gd name="T69" fmla="*/ 247270263 h 86"/>
              <a:gd name="T70" fmla="*/ 220350360 w 77"/>
              <a:gd name="T71" fmla="*/ 374896085 h 86"/>
              <a:gd name="T72" fmla="*/ 426925344 w 77"/>
              <a:gd name="T73" fmla="*/ 438707583 h 86"/>
              <a:gd name="T74" fmla="*/ 647275705 w 77"/>
              <a:gd name="T75" fmla="*/ 406801834 h 86"/>
              <a:gd name="T76" fmla="*/ 757449029 w 77"/>
              <a:gd name="T77" fmla="*/ 287154568 h 86"/>
              <a:gd name="T78" fmla="*/ 702362367 w 77"/>
              <a:gd name="T79" fmla="*/ 159528746 h 86"/>
              <a:gd name="T80" fmla="*/ 495783672 w 77"/>
              <a:gd name="T81" fmla="*/ 95717248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86"/>
              <a:gd name="T125" fmla="*/ 77 w 77"/>
              <a:gd name="T126" fmla="*/ 86 h 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37" name="Freeform 25">
            <a:extLst>
              <a:ext uri="{FF2B5EF4-FFF2-40B4-BE49-F238E27FC236}">
                <a16:creationId xmlns:a16="http://schemas.microsoft.com/office/drawing/2014/main" id="{84370276-5713-416B-9213-DC49220B2211}"/>
              </a:ext>
            </a:extLst>
          </p:cNvPr>
          <p:cNvSpPr>
            <a:spLocks noEditPoints="1" noChangeArrowheads="1"/>
          </p:cNvSpPr>
          <p:nvPr/>
        </p:nvSpPr>
        <p:spPr bwMode="auto">
          <a:xfrm>
            <a:off x="6061075" y="3241675"/>
            <a:ext cx="311150" cy="231775"/>
          </a:xfrm>
          <a:custGeom>
            <a:avLst/>
            <a:gdLst>
              <a:gd name="T0" fmla="*/ 168643300 w 83"/>
              <a:gd name="T1" fmla="*/ 0 h 82"/>
              <a:gd name="T2" fmla="*/ 196748017 w 83"/>
              <a:gd name="T3" fmla="*/ 0 h 82"/>
              <a:gd name="T4" fmla="*/ 196748017 w 83"/>
              <a:gd name="T5" fmla="*/ 151795666 h 82"/>
              <a:gd name="T6" fmla="*/ 323228618 w 83"/>
              <a:gd name="T7" fmla="*/ 223699620 h 82"/>
              <a:gd name="T8" fmla="*/ 815100536 w 83"/>
              <a:gd name="T9" fmla="*/ 223699620 h 82"/>
              <a:gd name="T10" fmla="*/ 941581137 w 83"/>
              <a:gd name="T11" fmla="*/ 151795666 h 82"/>
              <a:gd name="T12" fmla="*/ 941581137 w 83"/>
              <a:gd name="T13" fmla="*/ 0 h 82"/>
              <a:gd name="T14" fmla="*/ 969689603 w 83"/>
              <a:gd name="T15" fmla="*/ 0 h 82"/>
              <a:gd name="T16" fmla="*/ 1166437620 w 83"/>
              <a:gd name="T17" fmla="*/ 127826739 h 82"/>
              <a:gd name="T18" fmla="*/ 1166437620 w 83"/>
              <a:gd name="T19" fmla="*/ 559247636 h 82"/>
              <a:gd name="T20" fmla="*/ 997794320 w 83"/>
              <a:gd name="T21" fmla="*/ 655117691 h 82"/>
              <a:gd name="T22" fmla="*/ 168643300 w 83"/>
              <a:gd name="T23" fmla="*/ 655117691 h 82"/>
              <a:gd name="T24" fmla="*/ 0 w 83"/>
              <a:gd name="T25" fmla="*/ 559247636 h 82"/>
              <a:gd name="T26" fmla="*/ 0 w 83"/>
              <a:gd name="T27" fmla="*/ 95870054 h 82"/>
              <a:gd name="T28" fmla="*/ 168643300 w 83"/>
              <a:gd name="T29" fmla="*/ 0 h 82"/>
              <a:gd name="T30" fmla="*/ 309174385 w 83"/>
              <a:gd name="T31" fmla="*/ 31956685 h 82"/>
              <a:gd name="T32" fmla="*/ 309174385 w 83"/>
              <a:gd name="T33" fmla="*/ 159783424 h 82"/>
              <a:gd name="T34" fmla="*/ 463763452 w 83"/>
              <a:gd name="T35" fmla="*/ 159783424 h 82"/>
              <a:gd name="T36" fmla="*/ 463763452 w 83"/>
              <a:gd name="T37" fmla="*/ 31956685 h 82"/>
              <a:gd name="T38" fmla="*/ 309174385 w 83"/>
              <a:gd name="T39" fmla="*/ 31956685 h 82"/>
              <a:gd name="T40" fmla="*/ 112426367 w 83"/>
              <a:gd name="T41" fmla="*/ 535278709 h 82"/>
              <a:gd name="T42" fmla="*/ 112426367 w 83"/>
              <a:gd name="T43" fmla="*/ 583213737 h 82"/>
              <a:gd name="T44" fmla="*/ 182693784 w 83"/>
              <a:gd name="T45" fmla="*/ 583213737 h 82"/>
              <a:gd name="T46" fmla="*/ 182693784 w 83"/>
              <a:gd name="T47" fmla="*/ 535278709 h 82"/>
              <a:gd name="T48" fmla="*/ 112426367 w 83"/>
              <a:gd name="T49" fmla="*/ 535278709 h 82"/>
              <a:gd name="T50" fmla="*/ 969689603 w 83"/>
              <a:gd name="T51" fmla="*/ 535278709 h 82"/>
              <a:gd name="T52" fmla="*/ 969689603 w 83"/>
              <a:gd name="T53" fmla="*/ 583213737 h 82"/>
              <a:gd name="T54" fmla="*/ 1039957020 w 83"/>
              <a:gd name="T55" fmla="*/ 583213737 h 82"/>
              <a:gd name="T56" fmla="*/ 1039957020 w 83"/>
              <a:gd name="T57" fmla="*/ 535278709 h 82"/>
              <a:gd name="T58" fmla="*/ 969689603 w 83"/>
              <a:gd name="T59" fmla="*/ 535278709 h 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
              <a:gd name="T91" fmla="*/ 0 h 82"/>
              <a:gd name="T92" fmla="*/ 83 w 83"/>
              <a:gd name="T93" fmla="*/ 82 h 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 h="82">
                <a:moveTo>
                  <a:pt x="12" y="0"/>
                </a:moveTo>
                <a:cubicBezTo>
                  <a:pt x="14" y="0"/>
                  <a:pt x="14" y="0"/>
                  <a:pt x="14" y="0"/>
                </a:cubicBezTo>
                <a:cubicBezTo>
                  <a:pt x="14" y="19"/>
                  <a:pt x="14" y="19"/>
                  <a:pt x="14" y="19"/>
                </a:cubicBezTo>
                <a:cubicBezTo>
                  <a:pt x="14" y="24"/>
                  <a:pt x="18" y="28"/>
                  <a:pt x="23" y="28"/>
                </a:cubicBezTo>
                <a:cubicBezTo>
                  <a:pt x="58" y="28"/>
                  <a:pt x="58" y="28"/>
                  <a:pt x="58" y="28"/>
                </a:cubicBezTo>
                <a:cubicBezTo>
                  <a:pt x="63" y="28"/>
                  <a:pt x="67" y="24"/>
                  <a:pt x="67" y="19"/>
                </a:cubicBezTo>
                <a:cubicBezTo>
                  <a:pt x="67" y="0"/>
                  <a:pt x="67" y="0"/>
                  <a:pt x="67" y="0"/>
                </a:cubicBezTo>
                <a:cubicBezTo>
                  <a:pt x="69" y="0"/>
                  <a:pt x="69" y="0"/>
                  <a:pt x="69" y="0"/>
                </a:cubicBezTo>
                <a:cubicBezTo>
                  <a:pt x="83" y="16"/>
                  <a:pt x="83" y="16"/>
                  <a:pt x="83" y="16"/>
                </a:cubicBezTo>
                <a:cubicBezTo>
                  <a:pt x="83" y="70"/>
                  <a:pt x="83" y="70"/>
                  <a:pt x="83" y="70"/>
                </a:cubicBezTo>
                <a:cubicBezTo>
                  <a:pt x="83" y="76"/>
                  <a:pt x="77" y="82"/>
                  <a:pt x="71" y="82"/>
                </a:cubicBezTo>
                <a:cubicBezTo>
                  <a:pt x="12" y="82"/>
                  <a:pt x="12" y="82"/>
                  <a:pt x="12" y="82"/>
                </a:cubicBezTo>
                <a:cubicBezTo>
                  <a:pt x="6" y="82"/>
                  <a:pt x="0" y="76"/>
                  <a:pt x="0" y="70"/>
                </a:cubicBezTo>
                <a:cubicBezTo>
                  <a:pt x="0" y="12"/>
                  <a:pt x="0" y="12"/>
                  <a:pt x="0" y="12"/>
                </a:cubicBezTo>
                <a:cubicBezTo>
                  <a:pt x="0" y="5"/>
                  <a:pt x="6" y="0"/>
                  <a:pt x="12" y="0"/>
                </a:cubicBezTo>
                <a:close/>
                <a:moveTo>
                  <a:pt x="22" y="4"/>
                </a:moveTo>
                <a:cubicBezTo>
                  <a:pt x="22" y="20"/>
                  <a:pt x="22" y="20"/>
                  <a:pt x="22" y="20"/>
                </a:cubicBezTo>
                <a:cubicBezTo>
                  <a:pt x="33" y="20"/>
                  <a:pt x="33" y="20"/>
                  <a:pt x="33" y="20"/>
                </a:cubicBezTo>
                <a:cubicBezTo>
                  <a:pt x="33" y="4"/>
                  <a:pt x="33" y="4"/>
                  <a:pt x="33" y="4"/>
                </a:cubicBezTo>
                <a:cubicBezTo>
                  <a:pt x="22" y="4"/>
                  <a:pt x="22" y="4"/>
                  <a:pt x="22" y="4"/>
                </a:cubicBezTo>
                <a:close/>
                <a:moveTo>
                  <a:pt x="8" y="67"/>
                </a:moveTo>
                <a:cubicBezTo>
                  <a:pt x="8" y="73"/>
                  <a:pt x="8" y="73"/>
                  <a:pt x="8" y="73"/>
                </a:cubicBezTo>
                <a:cubicBezTo>
                  <a:pt x="13" y="73"/>
                  <a:pt x="13" y="73"/>
                  <a:pt x="13" y="73"/>
                </a:cubicBezTo>
                <a:cubicBezTo>
                  <a:pt x="13" y="67"/>
                  <a:pt x="13" y="67"/>
                  <a:pt x="13" y="67"/>
                </a:cubicBezTo>
                <a:cubicBezTo>
                  <a:pt x="8" y="67"/>
                  <a:pt x="8" y="67"/>
                  <a:pt x="8" y="67"/>
                </a:cubicBezTo>
                <a:close/>
                <a:moveTo>
                  <a:pt x="69" y="67"/>
                </a:moveTo>
                <a:cubicBezTo>
                  <a:pt x="69" y="73"/>
                  <a:pt x="69" y="73"/>
                  <a:pt x="69" y="73"/>
                </a:cubicBezTo>
                <a:cubicBezTo>
                  <a:pt x="74" y="73"/>
                  <a:pt x="74" y="73"/>
                  <a:pt x="74" y="73"/>
                </a:cubicBezTo>
                <a:cubicBezTo>
                  <a:pt x="74" y="67"/>
                  <a:pt x="74" y="67"/>
                  <a:pt x="74" y="67"/>
                </a:cubicBezTo>
                <a:lnTo>
                  <a:pt x="69" y="67"/>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38" name="Freeform 26">
            <a:extLst>
              <a:ext uri="{FF2B5EF4-FFF2-40B4-BE49-F238E27FC236}">
                <a16:creationId xmlns:a16="http://schemas.microsoft.com/office/drawing/2014/main" id="{EFF9DE36-2DAD-45F7-9E22-5B522AD1AA2F}"/>
              </a:ext>
            </a:extLst>
          </p:cNvPr>
          <p:cNvSpPr>
            <a:spLocks noEditPoints="1" noChangeArrowheads="1"/>
          </p:cNvSpPr>
          <p:nvPr/>
        </p:nvSpPr>
        <p:spPr bwMode="auto">
          <a:xfrm>
            <a:off x="6705600" y="3238500"/>
            <a:ext cx="406400" cy="228600"/>
          </a:xfrm>
          <a:custGeom>
            <a:avLst/>
            <a:gdLst>
              <a:gd name="T0" fmla="*/ 42480089 w 108"/>
              <a:gd name="T1" fmla="*/ 430106667 h 81"/>
              <a:gd name="T2" fmla="*/ 297356859 w 108"/>
              <a:gd name="T3" fmla="*/ 374350844 h 81"/>
              <a:gd name="T4" fmla="*/ 353996978 w 108"/>
              <a:gd name="T5" fmla="*/ 350457911 h 81"/>
              <a:gd name="T6" fmla="*/ 495597274 w 108"/>
              <a:gd name="T7" fmla="*/ 493826800 h 81"/>
              <a:gd name="T8" fmla="*/ 608873748 w 108"/>
              <a:gd name="T9" fmla="*/ 350457911 h 81"/>
              <a:gd name="T10" fmla="*/ 679673896 w 108"/>
              <a:gd name="T11" fmla="*/ 374350844 h 81"/>
              <a:gd name="T12" fmla="*/ 849594252 w 108"/>
              <a:gd name="T13" fmla="*/ 414178044 h 81"/>
              <a:gd name="T14" fmla="*/ 849594252 w 108"/>
              <a:gd name="T15" fmla="*/ 406210911 h 81"/>
              <a:gd name="T16" fmla="*/ 1019510844 w 108"/>
              <a:gd name="T17" fmla="*/ 374350844 h 81"/>
              <a:gd name="T18" fmla="*/ 1175271170 w 108"/>
              <a:gd name="T19" fmla="*/ 485862489 h 81"/>
              <a:gd name="T20" fmla="*/ 1359347793 w 108"/>
              <a:gd name="T21" fmla="*/ 374350844 h 81"/>
              <a:gd name="T22" fmla="*/ 1486788059 w 108"/>
              <a:gd name="T23" fmla="*/ 390282289 h 81"/>
              <a:gd name="T24" fmla="*/ 1529268148 w 108"/>
              <a:gd name="T25" fmla="*/ 573475556 h 81"/>
              <a:gd name="T26" fmla="*/ 977030756 w 108"/>
              <a:gd name="T27" fmla="*/ 573475556 h 81"/>
              <a:gd name="T28" fmla="*/ 977030756 w 108"/>
              <a:gd name="T29" fmla="*/ 645160000 h 81"/>
              <a:gd name="T30" fmla="*/ 0 w 108"/>
              <a:gd name="T31" fmla="*/ 645160000 h 81"/>
              <a:gd name="T32" fmla="*/ 42480089 w 108"/>
              <a:gd name="T33" fmla="*/ 430106667 h 81"/>
              <a:gd name="T34" fmla="*/ 1033670874 w 108"/>
              <a:gd name="T35" fmla="*/ 215053333 h 81"/>
              <a:gd name="T36" fmla="*/ 1316871467 w 108"/>
              <a:gd name="T37" fmla="*/ 199124711 h 81"/>
              <a:gd name="T38" fmla="*/ 1302711437 w 108"/>
              <a:gd name="T39" fmla="*/ 294702089 h 81"/>
              <a:gd name="T40" fmla="*/ 1246071319 w 108"/>
              <a:gd name="T41" fmla="*/ 334526467 h 81"/>
              <a:gd name="T42" fmla="*/ 1401827881 w 108"/>
              <a:gd name="T43" fmla="*/ 334526467 h 81"/>
              <a:gd name="T44" fmla="*/ 1387667852 w 108"/>
              <a:gd name="T45" fmla="*/ 254877711 h 81"/>
              <a:gd name="T46" fmla="*/ 977030756 w 108"/>
              <a:gd name="T47" fmla="*/ 254877711 h 81"/>
              <a:gd name="T48" fmla="*/ 962870726 w 108"/>
              <a:gd name="T49" fmla="*/ 334526467 h 81"/>
              <a:gd name="T50" fmla="*/ 1104471022 w 108"/>
              <a:gd name="T51" fmla="*/ 334526467 h 81"/>
              <a:gd name="T52" fmla="*/ 1061990933 w 108"/>
              <a:gd name="T53" fmla="*/ 294702089 h 81"/>
              <a:gd name="T54" fmla="*/ 1033670874 w 108"/>
              <a:gd name="T55" fmla="*/ 215053333 h 81"/>
              <a:gd name="T56" fmla="*/ 1033670874 w 108"/>
              <a:gd name="T57" fmla="*/ 215053333 h 81"/>
              <a:gd name="T58" fmla="*/ 297356859 w 108"/>
              <a:gd name="T59" fmla="*/ 246913400 h 81"/>
              <a:gd name="T60" fmla="*/ 311516889 w 108"/>
              <a:gd name="T61" fmla="*/ 127440267 h 81"/>
              <a:gd name="T62" fmla="*/ 651353837 w 108"/>
              <a:gd name="T63" fmla="*/ 127440267 h 81"/>
              <a:gd name="T64" fmla="*/ 665513867 w 108"/>
              <a:gd name="T65" fmla="*/ 246913400 h 81"/>
              <a:gd name="T66" fmla="*/ 736314015 w 108"/>
              <a:gd name="T67" fmla="*/ 199124711 h 81"/>
              <a:gd name="T68" fmla="*/ 707993956 w 108"/>
              <a:gd name="T69" fmla="*/ 63720133 h 81"/>
              <a:gd name="T70" fmla="*/ 269036800 w 108"/>
              <a:gd name="T71" fmla="*/ 55755822 h 81"/>
              <a:gd name="T72" fmla="*/ 254876770 w 108"/>
              <a:gd name="T73" fmla="*/ 223017644 h 81"/>
              <a:gd name="T74" fmla="*/ 297356859 w 108"/>
              <a:gd name="T75" fmla="*/ 246913400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81"/>
              <a:gd name="T116" fmla="*/ 108 w 108"/>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81">
                <a:moveTo>
                  <a:pt x="3" y="54"/>
                </a:moveTo>
                <a:cubicBezTo>
                  <a:pt x="9" y="52"/>
                  <a:pt x="15" y="49"/>
                  <a:pt x="21" y="47"/>
                </a:cubicBezTo>
                <a:cubicBezTo>
                  <a:pt x="22" y="46"/>
                  <a:pt x="24" y="45"/>
                  <a:pt x="25" y="44"/>
                </a:cubicBezTo>
                <a:cubicBezTo>
                  <a:pt x="35" y="62"/>
                  <a:pt x="35" y="62"/>
                  <a:pt x="35" y="62"/>
                </a:cubicBezTo>
                <a:cubicBezTo>
                  <a:pt x="43" y="44"/>
                  <a:pt x="43" y="44"/>
                  <a:pt x="43" y="44"/>
                </a:cubicBezTo>
                <a:cubicBezTo>
                  <a:pt x="45" y="45"/>
                  <a:pt x="46" y="46"/>
                  <a:pt x="48" y="47"/>
                </a:cubicBezTo>
                <a:cubicBezTo>
                  <a:pt x="60" y="52"/>
                  <a:pt x="60" y="52"/>
                  <a:pt x="60" y="52"/>
                </a:cubicBezTo>
                <a:cubicBezTo>
                  <a:pt x="60" y="51"/>
                  <a:pt x="60" y="51"/>
                  <a:pt x="60" y="51"/>
                </a:cubicBezTo>
                <a:cubicBezTo>
                  <a:pt x="65" y="49"/>
                  <a:pt x="69" y="47"/>
                  <a:pt x="72" y="47"/>
                </a:cubicBezTo>
                <a:cubicBezTo>
                  <a:pt x="74" y="53"/>
                  <a:pt x="78" y="57"/>
                  <a:pt x="83" y="61"/>
                </a:cubicBezTo>
                <a:cubicBezTo>
                  <a:pt x="89" y="57"/>
                  <a:pt x="93" y="52"/>
                  <a:pt x="96" y="47"/>
                </a:cubicBezTo>
                <a:cubicBezTo>
                  <a:pt x="98" y="47"/>
                  <a:pt x="102" y="48"/>
                  <a:pt x="105" y="49"/>
                </a:cubicBezTo>
                <a:cubicBezTo>
                  <a:pt x="108" y="54"/>
                  <a:pt x="108" y="65"/>
                  <a:pt x="108" y="72"/>
                </a:cubicBezTo>
                <a:cubicBezTo>
                  <a:pt x="69" y="72"/>
                  <a:pt x="69" y="72"/>
                  <a:pt x="69" y="72"/>
                </a:cubicBezTo>
                <a:cubicBezTo>
                  <a:pt x="70" y="75"/>
                  <a:pt x="70" y="78"/>
                  <a:pt x="69" y="81"/>
                </a:cubicBezTo>
                <a:cubicBezTo>
                  <a:pt x="46" y="81"/>
                  <a:pt x="23" y="81"/>
                  <a:pt x="0" y="81"/>
                </a:cubicBezTo>
                <a:cubicBezTo>
                  <a:pt x="0" y="68"/>
                  <a:pt x="0" y="59"/>
                  <a:pt x="3" y="54"/>
                </a:cubicBezTo>
                <a:close/>
                <a:moveTo>
                  <a:pt x="73" y="27"/>
                </a:moveTo>
                <a:cubicBezTo>
                  <a:pt x="79" y="28"/>
                  <a:pt x="89" y="27"/>
                  <a:pt x="93" y="25"/>
                </a:cubicBezTo>
                <a:cubicBezTo>
                  <a:pt x="93" y="27"/>
                  <a:pt x="93" y="33"/>
                  <a:pt x="92" y="37"/>
                </a:cubicBezTo>
                <a:cubicBezTo>
                  <a:pt x="91" y="39"/>
                  <a:pt x="90" y="41"/>
                  <a:pt x="88" y="42"/>
                </a:cubicBezTo>
                <a:cubicBezTo>
                  <a:pt x="99" y="42"/>
                  <a:pt x="99" y="42"/>
                  <a:pt x="99" y="42"/>
                </a:cubicBezTo>
                <a:cubicBezTo>
                  <a:pt x="99" y="42"/>
                  <a:pt x="98" y="34"/>
                  <a:pt x="98" y="32"/>
                </a:cubicBezTo>
                <a:cubicBezTo>
                  <a:pt x="102" y="3"/>
                  <a:pt x="64" y="3"/>
                  <a:pt x="69" y="32"/>
                </a:cubicBezTo>
                <a:cubicBezTo>
                  <a:pt x="69" y="34"/>
                  <a:pt x="68" y="42"/>
                  <a:pt x="68" y="42"/>
                </a:cubicBezTo>
                <a:cubicBezTo>
                  <a:pt x="78" y="42"/>
                  <a:pt x="78" y="42"/>
                  <a:pt x="78" y="42"/>
                </a:cubicBezTo>
                <a:cubicBezTo>
                  <a:pt x="77" y="41"/>
                  <a:pt x="76" y="39"/>
                  <a:pt x="75" y="37"/>
                </a:cubicBezTo>
                <a:cubicBezTo>
                  <a:pt x="73" y="34"/>
                  <a:pt x="73" y="30"/>
                  <a:pt x="73" y="27"/>
                </a:cubicBezTo>
                <a:cubicBezTo>
                  <a:pt x="73" y="27"/>
                  <a:pt x="73" y="27"/>
                  <a:pt x="73" y="27"/>
                </a:cubicBezTo>
                <a:close/>
                <a:moveTo>
                  <a:pt x="21" y="31"/>
                </a:moveTo>
                <a:cubicBezTo>
                  <a:pt x="21" y="25"/>
                  <a:pt x="21" y="21"/>
                  <a:pt x="22" y="16"/>
                </a:cubicBezTo>
                <a:cubicBezTo>
                  <a:pt x="29" y="12"/>
                  <a:pt x="37" y="18"/>
                  <a:pt x="46" y="16"/>
                </a:cubicBezTo>
                <a:cubicBezTo>
                  <a:pt x="47" y="20"/>
                  <a:pt x="48" y="25"/>
                  <a:pt x="47" y="31"/>
                </a:cubicBezTo>
                <a:cubicBezTo>
                  <a:pt x="47" y="31"/>
                  <a:pt x="51" y="28"/>
                  <a:pt x="52" y="25"/>
                </a:cubicBezTo>
                <a:cubicBezTo>
                  <a:pt x="52" y="22"/>
                  <a:pt x="51" y="10"/>
                  <a:pt x="50" y="8"/>
                </a:cubicBezTo>
                <a:cubicBezTo>
                  <a:pt x="45" y="0"/>
                  <a:pt x="25" y="0"/>
                  <a:pt x="19" y="7"/>
                </a:cubicBezTo>
                <a:cubicBezTo>
                  <a:pt x="18" y="9"/>
                  <a:pt x="16" y="25"/>
                  <a:pt x="18" y="28"/>
                </a:cubicBezTo>
                <a:cubicBezTo>
                  <a:pt x="19" y="30"/>
                  <a:pt x="21" y="31"/>
                  <a:pt x="21" y="31"/>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39" name="Freeform 27">
            <a:extLst>
              <a:ext uri="{FF2B5EF4-FFF2-40B4-BE49-F238E27FC236}">
                <a16:creationId xmlns:a16="http://schemas.microsoft.com/office/drawing/2014/main" id="{CC29C9F7-1467-4F0A-AC3A-2644147F3A39}"/>
              </a:ext>
            </a:extLst>
          </p:cNvPr>
          <p:cNvSpPr>
            <a:spLocks noEditPoints="1" noChangeArrowheads="1"/>
          </p:cNvSpPr>
          <p:nvPr/>
        </p:nvSpPr>
        <p:spPr bwMode="auto">
          <a:xfrm>
            <a:off x="7486650" y="3213100"/>
            <a:ext cx="288925" cy="261938"/>
          </a:xfrm>
          <a:custGeom>
            <a:avLst/>
            <a:gdLst>
              <a:gd name="T0" fmla="*/ 549103839 w 77"/>
              <a:gd name="T1" fmla="*/ 95193339 h 93"/>
              <a:gd name="T2" fmla="*/ 647661034 w 77"/>
              <a:gd name="T3" fmla="*/ 95193339 h 93"/>
              <a:gd name="T4" fmla="*/ 633578755 w 77"/>
              <a:gd name="T5" fmla="*/ 79327782 h 93"/>
              <a:gd name="T6" fmla="*/ 605421700 w 77"/>
              <a:gd name="T7" fmla="*/ 71396412 h 93"/>
              <a:gd name="T8" fmla="*/ 478703698 w 77"/>
              <a:gd name="T9" fmla="*/ 71396412 h 93"/>
              <a:gd name="T10" fmla="*/ 450546643 w 77"/>
              <a:gd name="T11" fmla="*/ 79327782 h 93"/>
              <a:gd name="T12" fmla="*/ 436464364 w 77"/>
              <a:gd name="T13" fmla="*/ 95193339 h 93"/>
              <a:gd name="T14" fmla="*/ 436464364 w 77"/>
              <a:gd name="T15" fmla="*/ 182455308 h 93"/>
              <a:gd name="T16" fmla="*/ 309750114 w 77"/>
              <a:gd name="T17" fmla="*/ 182455308 h 93"/>
              <a:gd name="T18" fmla="*/ 309750114 w 77"/>
              <a:gd name="T19" fmla="*/ 95193339 h 93"/>
              <a:gd name="T20" fmla="*/ 366067975 w 77"/>
              <a:gd name="T21" fmla="*/ 31731113 h 93"/>
              <a:gd name="T22" fmla="*/ 478703698 w 77"/>
              <a:gd name="T23" fmla="*/ 0 h 93"/>
              <a:gd name="T24" fmla="*/ 605421700 w 77"/>
              <a:gd name="T25" fmla="*/ 0 h 93"/>
              <a:gd name="T26" fmla="*/ 732135950 w 77"/>
              <a:gd name="T27" fmla="*/ 31731113 h 93"/>
              <a:gd name="T28" fmla="*/ 774375284 w 77"/>
              <a:gd name="T29" fmla="*/ 95193339 h 93"/>
              <a:gd name="T30" fmla="*/ 774375284 w 77"/>
              <a:gd name="T31" fmla="*/ 182455308 h 93"/>
              <a:gd name="T32" fmla="*/ 647661034 w 77"/>
              <a:gd name="T33" fmla="*/ 182455308 h 93"/>
              <a:gd name="T34" fmla="*/ 647661034 w 77"/>
              <a:gd name="T35" fmla="*/ 166589751 h 93"/>
              <a:gd name="T36" fmla="*/ 549103839 w 77"/>
              <a:gd name="T37" fmla="*/ 158658381 h 93"/>
              <a:gd name="T38" fmla="*/ 478703698 w 77"/>
              <a:gd name="T39" fmla="*/ 158658381 h 93"/>
              <a:gd name="T40" fmla="*/ 478703698 w 77"/>
              <a:gd name="T41" fmla="*/ 95193339 h 93"/>
              <a:gd name="T42" fmla="*/ 549103839 w 77"/>
              <a:gd name="T43" fmla="*/ 95193339 h 93"/>
              <a:gd name="T44" fmla="*/ 239353725 w 77"/>
              <a:gd name="T45" fmla="*/ 293517020 h 93"/>
              <a:gd name="T46" fmla="*/ 351989448 w 77"/>
              <a:gd name="T47" fmla="*/ 301448390 h 93"/>
              <a:gd name="T48" fmla="*/ 366067975 w 77"/>
              <a:gd name="T49" fmla="*/ 626696523 h 93"/>
              <a:gd name="T50" fmla="*/ 253432252 w 77"/>
              <a:gd name="T51" fmla="*/ 610830966 h 93"/>
              <a:gd name="T52" fmla="*/ 239353725 w 77"/>
              <a:gd name="T53" fmla="*/ 293517020 h 93"/>
              <a:gd name="T54" fmla="*/ 492785977 w 77"/>
              <a:gd name="T55" fmla="*/ 301448390 h 93"/>
              <a:gd name="T56" fmla="*/ 605421700 w 77"/>
              <a:gd name="T57" fmla="*/ 301448390 h 93"/>
              <a:gd name="T58" fmla="*/ 605421700 w 77"/>
              <a:gd name="T59" fmla="*/ 626696523 h 93"/>
              <a:gd name="T60" fmla="*/ 492785977 w 77"/>
              <a:gd name="T61" fmla="*/ 626696523 h 93"/>
              <a:gd name="T62" fmla="*/ 492785977 w 77"/>
              <a:gd name="T63" fmla="*/ 301448390 h 93"/>
              <a:gd name="T64" fmla="*/ 858853952 w 77"/>
              <a:gd name="T65" fmla="*/ 293517020 h 93"/>
              <a:gd name="T66" fmla="*/ 732135950 w 77"/>
              <a:gd name="T67" fmla="*/ 301448390 h 93"/>
              <a:gd name="T68" fmla="*/ 732135950 w 77"/>
              <a:gd name="T69" fmla="*/ 626696523 h 93"/>
              <a:gd name="T70" fmla="*/ 830693145 w 77"/>
              <a:gd name="T71" fmla="*/ 610830966 h 93"/>
              <a:gd name="T72" fmla="*/ 858853952 w 77"/>
              <a:gd name="T73" fmla="*/ 293517020 h 93"/>
              <a:gd name="T74" fmla="*/ 56317861 w 77"/>
              <a:gd name="T75" fmla="*/ 237986164 h 93"/>
              <a:gd name="T76" fmla="*/ 98557195 w 77"/>
              <a:gd name="T77" fmla="*/ 602899596 h 93"/>
              <a:gd name="T78" fmla="*/ 56317861 w 77"/>
              <a:gd name="T79" fmla="*/ 642564896 h 93"/>
              <a:gd name="T80" fmla="*/ 239353725 w 77"/>
              <a:gd name="T81" fmla="*/ 721892678 h 93"/>
              <a:gd name="T82" fmla="*/ 549103839 w 77"/>
              <a:gd name="T83" fmla="*/ 737758235 h 93"/>
              <a:gd name="T84" fmla="*/ 858853952 w 77"/>
              <a:gd name="T85" fmla="*/ 721892678 h 93"/>
              <a:gd name="T86" fmla="*/ 1027807536 w 77"/>
              <a:gd name="T87" fmla="*/ 642564896 h 93"/>
              <a:gd name="T88" fmla="*/ 999646730 w 77"/>
              <a:gd name="T89" fmla="*/ 602899596 h 93"/>
              <a:gd name="T90" fmla="*/ 1027807536 w 77"/>
              <a:gd name="T91" fmla="*/ 237986164 h 93"/>
              <a:gd name="T92" fmla="*/ 1084125398 w 77"/>
              <a:gd name="T93" fmla="*/ 182455308 h 93"/>
              <a:gd name="T94" fmla="*/ 901089534 w 77"/>
              <a:gd name="T95" fmla="*/ 111061712 h 93"/>
              <a:gd name="T96" fmla="*/ 830693145 w 77"/>
              <a:gd name="T97" fmla="*/ 103127525 h 93"/>
              <a:gd name="T98" fmla="*/ 830693145 w 77"/>
              <a:gd name="T99" fmla="*/ 174523938 h 93"/>
              <a:gd name="T100" fmla="*/ 872932480 w 77"/>
              <a:gd name="T101" fmla="*/ 174523938 h 93"/>
              <a:gd name="T102" fmla="*/ 929250341 w 77"/>
              <a:gd name="T103" fmla="*/ 182455308 h 93"/>
              <a:gd name="T104" fmla="*/ 872932480 w 77"/>
              <a:gd name="T105" fmla="*/ 190389494 h 93"/>
              <a:gd name="T106" fmla="*/ 549103839 w 77"/>
              <a:gd name="T107" fmla="*/ 214189237 h 93"/>
              <a:gd name="T108" fmla="*/ 211192918 w 77"/>
              <a:gd name="T109" fmla="*/ 190389494 h 93"/>
              <a:gd name="T110" fmla="*/ 154875057 w 77"/>
              <a:gd name="T111" fmla="*/ 182455308 h 93"/>
              <a:gd name="T112" fmla="*/ 211192918 w 77"/>
              <a:gd name="T113" fmla="*/ 174523938 h 93"/>
              <a:gd name="T114" fmla="*/ 253432252 w 77"/>
              <a:gd name="T115" fmla="*/ 174523938 h 93"/>
              <a:gd name="T116" fmla="*/ 253432252 w 77"/>
              <a:gd name="T117" fmla="*/ 103127525 h 93"/>
              <a:gd name="T118" fmla="*/ 197114391 w 77"/>
              <a:gd name="T119" fmla="*/ 111061712 h 93"/>
              <a:gd name="T120" fmla="*/ 0 w 77"/>
              <a:gd name="T121" fmla="*/ 182455308 h 93"/>
              <a:gd name="T122" fmla="*/ 56317861 w 77"/>
              <a:gd name="T123" fmla="*/ 237986164 h 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7"/>
              <a:gd name="T187" fmla="*/ 0 h 93"/>
              <a:gd name="T188" fmla="*/ 77 w 77"/>
              <a:gd name="T189" fmla="*/ 93 h 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7" h="93">
                <a:moveTo>
                  <a:pt x="39" y="12"/>
                </a:moveTo>
                <a:cubicBezTo>
                  <a:pt x="41" y="12"/>
                  <a:pt x="44" y="12"/>
                  <a:pt x="46" y="12"/>
                </a:cubicBezTo>
                <a:cubicBezTo>
                  <a:pt x="46" y="11"/>
                  <a:pt x="46" y="10"/>
                  <a:pt x="45" y="10"/>
                </a:cubicBezTo>
                <a:cubicBezTo>
                  <a:pt x="45" y="9"/>
                  <a:pt x="44" y="9"/>
                  <a:pt x="43" y="9"/>
                </a:cubicBezTo>
                <a:cubicBezTo>
                  <a:pt x="34" y="9"/>
                  <a:pt x="34" y="9"/>
                  <a:pt x="34" y="9"/>
                </a:cubicBezTo>
                <a:cubicBezTo>
                  <a:pt x="33" y="9"/>
                  <a:pt x="32" y="9"/>
                  <a:pt x="32" y="10"/>
                </a:cubicBezTo>
                <a:cubicBezTo>
                  <a:pt x="31" y="10"/>
                  <a:pt x="31" y="11"/>
                  <a:pt x="31" y="12"/>
                </a:cubicBezTo>
                <a:cubicBezTo>
                  <a:pt x="31" y="23"/>
                  <a:pt x="31" y="23"/>
                  <a:pt x="31" y="23"/>
                </a:cubicBezTo>
                <a:cubicBezTo>
                  <a:pt x="22" y="23"/>
                  <a:pt x="22" y="23"/>
                  <a:pt x="22" y="23"/>
                </a:cubicBezTo>
                <a:cubicBezTo>
                  <a:pt x="22" y="12"/>
                  <a:pt x="22" y="12"/>
                  <a:pt x="22" y="12"/>
                </a:cubicBezTo>
                <a:cubicBezTo>
                  <a:pt x="22" y="9"/>
                  <a:pt x="23" y="6"/>
                  <a:pt x="26" y="4"/>
                </a:cubicBezTo>
                <a:cubicBezTo>
                  <a:pt x="28" y="2"/>
                  <a:pt x="31" y="0"/>
                  <a:pt x="34" y="0"/>
                </a:cubicBezTo>
                <a:cubicBezTo>
                  <a:pt x="43" y="0"/>
                  <a:pt x="43" y="0"/>
                  <a:pt x="43" y="0"/>
                </a:cubicBezTo>
                <a:cubicBezTo>
                  <a:pt x="47" y="0"/>
                  <a:pt x="49" y="2"/>
                  <a:pt x="52" y="4"/>
                </a:cubicBezTo>
                <a:cubicBezTo>
                  <a:pt x="54" y="6"/>
                  <a:pt x="55" y="9"/>
                  <a:pt x="55" y="12"/>
                </a:cubicBezTo>
                <a:cubicBezTo>
                  <a:pt x="55" y="23"/>
                  <a:pt x="55" y="23"/>
                  <a:pt x="55" y="23"/>
                </a:cubicBezTo>
                <a:cubicBezTo>
                  <a:pt x="46" y="23"/>
                  <a:pt x="46" y="23"/>
                  <a:pt x="46" y="23"/>
                </a:cubicBezTo>
                <a:cubicBezTo>
                  <a:pt x="46" y="21"/>
                  <a:pt x="46" y="21"/>
                  <a:pt x="46" y="21"/>
                </a:cubicBezTo>
                <a:cubicBezTo>
                  <a:pt x="44" y="20"/>
                  <a:pt x="41" y="20"/>
                  <a:pt x="39" y="20"/>
                </a:cubicBezTo>
                <a:cubicBezTo>
                  <a:pt x="36" y="20"/>
                  <a:pt x="36" y="20"/>
                  <a:pt x="34" y="20"/>
                </a:cubicBezTo>
                <a:cubicBezTo>
                  <a:pt x="34" y="12"/>
                  <a:pt x="34" y="12"/>
                  <a:pt x="34" y="12"/>
                </a:cubicBezTo>
                <a:cubicBezTo>
                  <a:pt x="36" y="12"/>
                  <a:pt x="36" y="12"/>
                  <a:pt x="39" y="12"/>
                </a:cubicBezTo>
                <a:close/>
                <a:moveTo>
                  <a:pt x="17" y="37"/>
                </a:moveTo>
                <a:cubicBezTo>
                  <a:pt x="25" y="38"/>
                  <a:pt x="25" y="38"/>
                  <a:pt x="25" y="38"/>
                </a:cubicBezTo>
                <a:cubicBezTo>
                  <a:pt x="26" y="79"/>
                  <a:pt x="26" y="79"/>
                  <a:pt x="26" y="79"/>
                </a:cubicBezTo>
                <a:cubicBezTo>
                  <a:pt x="18" y="77"/>
                  <a:pt x="18" y="77"/>
                  <a:pt x="18" y="77"/>
                </a:cubicBezTo>
                <a:cubicBezTo>
                  <a:pt x="17" y="37"/>
                  <a:pt x="17" y="37"/>
                  <a:pt x="17" y="37"/>
                </a:cubicBezTo>
                <a:close/>
                <a:moveTo>
                  <a:pt x="35" y="38"/>
                </a:moveTo>
                <a:cubicBezTo>
                  <a:pt x="43" y="38"/>
                  <a:pt x="43" y="38"/>
                  <a:pt x="43" y="38"/>
                </a:cubicBezTo>
                <a:cubicBezTo>
                  <a:pt x="43" y="79"/>
                  <a:pt x="43" y="79"/>
                  <a:pt x="43" y="79"/>
                </a:cubicBezTo>
                <a:cubicBezTo>
                  <a:pt x="35" y="79"/>
                  <a:pt x="35" y="79"/>
                  <a:pt x="35" y="79"/>
                </a:cubicBezTo>
                <a:cubicBezTo>
                  <a:pt x="35" y="38"/>
                  <a:pt x="35" y="38"/>
                  <a:pt x="35" y="38"/>
                </a:cubicBezTo>
                <a:close/>
                <a:moveTo>
                  <a:pt x="61" y="37"/>
                </a:moveTo>
                <a:cubicBezTo>
                  <a:pt x="52" y="38"/>
                  <a:pt x="52" y="38"/>
                  <a:pt x="52" y="38"/>
                </a:cubicBezTo>
                <a:cubicBezTo>
                  <a:pt x="52" y="79"/>
                  <a:pt x="52" y="79"/>
                  <a:pt x="52" y="79"/>
                </a:cubicBezTo>
                <a:cubicBezTo>
                  <a:pt x="59" y="77"/>
                  <a:pt x="59" y="77"/>
                  <a:pt x="59" y="77"/>
                </a:cubicBezTo>
                <a:cubicBezTo>
                  <a:pt x="61" y="37"/>
                  <a:pt x="61" y="37"/>
                  <a:pt x="61" y="37"/>
                </a:cubicBezTo>
                <a:close/>
                <a:moveTo>
                  <a:pt x="4" y="30"/>
                </a:moveTo>
                <a:cubicBezTo>
                  <a:pt x="7" y="76"/>
                  <a:pt x="7" y="76"/>
                  <a:pt x="7" y="76"/>
                </a:cubicBezTo>
                <a:cubicBezTo>
                  <a:pt x="5" y="78"/>
                  <a:pt x="4" y="79"/>
                  <a:pt x="4" y="81"/>
                </a:cubicBezTo>
                <a:cubicBezTo>
                  <a:pt x="4" y="86"/>
                  <a:pt x="9" y="89"/>
                  <a:pt x="17" y="91"/>
                </a:cubicBezTo>
                <a:cubicBezTo>
                  <a:pt x="22" y="92"/>
                  <a:pt x="30" y="93"/>
                  <a:pt x="39" y="93"/>
                </a:cubicBezTo>
                <a:cubicBezTo>
                  <a:pt x="47" y="93"/>
                  <a:pt x="55" y="92"/>
                  <a:pt x="61" y="91"/>
                </a:cubicBezTo>
                <a:cubicBezTo>
                  <a:pt x="68" y="89"/>
                  <a:pt x="73" y="86"/>
                  <a:pt x="73" y="81"/>
                </a:cubicBezTo>
                <a:cubicBezTo>
                  <a:pt x="73" y="80"/>
                  <a:pt x="72" y="78"/>
                  <a:pt x="71" y="76"/>
                </a:cubicBezTo>
                <a:cubicBezTo>
                  <a:pt x="73" y="30"/>
                  <a:pt x="73" y="30"/>
                  <a:pt x="73" y="30"/>
                </a:cubicBezTo>
                <a:cubicBezTo>
                  <a:pt x="75" y="28"/>
                  <a:pt x="77" y="26"/>
                  <a:pt x="77" y="23"/>
                </a:cubicBezTo>
                <a:cubicBezTo>
                  <a:pt x="77" y="19"/>
                  <a:pt x="72" y="16"/>
                  <a:pt x="64" y="14"/>
                </a:cubicBezTo>
                <a:cubicBezTo>
                  <a:pt x="62" y="14"/>
                  <a:pt x="60" y="13"/>
                  <a:pt x="59" y="13"/>
                </a:cubicBezTo>
                <a:cubicBezTo>
                  <a:pt x="59" y="22"/>
                  <a:pt x="59" y="22"/>
                  <a:pt x="59" y="22"/>
                </a:cubicBezTo>
                <a:cubicBezTo>
                  <a:pt x="60" y="22"/>
                  <a:pt x="61" y="22"/>
                  <a:pt x="62" y="22"/>
                </a:cubicBezTo>
                <a:cubicBezTo>
                  <a:pt x="66" y="23"/>
                  <a:pt x="66" y="23"/>
                  <a:pt x="66" y="23"/>
                </a:cubicBezTo>
                <a:cubicBezTo>
                  <a:pt x="66" y="24"/>
                  <a:pt x="66" y="24"/>
                  <a:pt x="62" y="24"/>
                </a:cubicBezTo>
                <a:cubicBezTo>
                  <a:pt x="56" y="26"/>
                  <a:pt x="48" y="27"/>
                  <a:pt x="39" y="27"/>
                </a:cubicBezTo>
                <a:cubicBezTo>
                  <a:pt x="29" y="27"/>
                  <a:pt x="21" y="26"/>
                  <a:pt x="15" y="24"/>
                </a:cubicBezTo>
                <a:cubicBezTo>
                  <a:pt x="11" y="24"/>
                  <a:pt x="11" y="24"/>
                  <a:pt x="11" y="23"/>
                </a:cubicBezTo>
                <a:cubicBezTo>
                  <a:pt x="11" y="23"/>
                  <a:pt x="11" y="23"/>
                  <a:pt x="15" y="22"/>
                </a:cubicBezTo>
                <a:cubicBezTo>
                  <a:pt x="17" y="22"/>
                  <a:pt x="17" y="22"/>
                  <a:pt x="18" y="22"/>
                </a:cubicBezTo>
                <a:cubicBezTo>
                  <a:pt x="18" y="13"/>
                  <a:pt x="18" y="13"/>
                  <a:pt x="18" y="13"/>
                </a:cubicBezTo>
                <a:cubicBezTo>
                  <a:pt x="16" y="14"/>
                  <a:pt x="15" y="14"/>
                  <a:pt x="14" y="14"/>
                </a:cubicBezTo>
                <a:cubicBezTo>
                  <a:pt x="5" y="16"/>
                  <a:pt x="0" y="19"/>
                  <a:pt x="0" y="23"/>
                </a:cubicBezTo>
                <a:cubicBezTo>
                  <a:pt x="0" y="26"/>
                  <a:pt x="2" y="28"/>
                  <a:pt x="4" y="3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40" name="Freeform 28">
            <a:extLst>
              <a:ext uri="{FF2B5EF4-FFF2-40B4-BE49-F238E27FC236}">
                <a16:creationId xmlns:a16="http://schemas.microsoft.com/office/drawing/2014/main" id="{DAB36727-6952-48E3-9F76-9F3066995943}"/>
              </a:ext>
            </a:extLst>
          </p:cNvPr>
          <p:cNvSpPr>
            <a:spLocks noEditPoints="1" noChangeArrowheads="1"/>
          </p:cNvSpPr>
          <p:nvPr/>
        </p:nvSpPr>
        <p:spPr bwMode="auto">
          <a:xfrm>
            <a:off x="6042025" y="2178050"/>
            <a:ext cx="352425" cy="276225"/>
          </a:xfrm>
          <a:custGeom>
            <a:avLst/>
            <a:gdLst>
              <a:gd name="T0" fmla="*/ 1138576448 w 94"/>
              <a:gd name="T1" fmla="*/ 452842701 h 98"/>
              <a:gd name="T2" fmla="*/ 1138576448 w 94"/>
              <a:gd name="T3" fmla="*/ 754739715 h 98"/>
              <a:gd name="T4" fmla="*/ 1138576448 w 94"/>
              <a:gd name="T5" fmla="*/ 778573986 h 98"/>
              <a:gd name="T6" fmla="*/ 1096409172 w 94"/>
              <a:gd name="T7" fmla="*/ 778573986 h 98"/>
              <a:gd name="T8" fmla="*/ 941788327 w 94"/>
              <a:gd name="T9" fmla="*/ 778573986 h 98"/>
              <a:gd name="T10" fmla="*/ 941788327 w 94"/>
              <a:gd name="T11" fmla="*/ 540234090 h 98"/>
              <a:gd name="T12" fmla="*/ 871505784 w 94"/>
              <a:gd name="T13" fmla="*/ 508456941 h 98"/>
              <a:gd name="T14" fmla="*/ 688769672 w 94"/>
              <a:gd name="T15" fmla="*/ 508456941 h 98"/>
              <a:gd name="T16" fmla="*/ 632542888 w 94"/>
              <a:gd name="T17" fmla="*/ 540234090 h 98"/>
              <a:gd name="T18" fmla="*/ 632542888 w 94"/>
              <a:gd name="T19" fmla="*/ 778573986 h 98"/>
              <a:gd name="T20" fmla="*/ 210847629 w 94"/>
              <a:gd name="T21" fmla="*/ 778573986 h 98"/>
              <a:gd name="T22" fmla="*/ 168676604 w 94"/>
              <a:gd name="T23" fmla="*/ 778573986 h 98"/>
              <a:gd name="T24" fmla="*/ 168676604 w 94"/>
              <a:gd name="T25" fmla="*/ 754739715 h 98"/>
              <a:gd name="T26" fmla="*/ 168676604 w 94"/>
              <a:gd name="T27" fmla="*/ 452842701 h 98"/>
              <a:gd name="T28" fmla="*/ 42171026 w 94"/>
              <a:gd name="T29" fmla="*/ 452842701 h 98"/>
              <a:gd name="T30" fmla="*/ 0 w 94"/>
              <a:gd name="T31" fmla="*/ 397231280 h 98"/>
              <a:gd name="T32" fmla="*/ 618487129 w 94"/>
              <a:gd name="T33" fmla="*/ 23834271 h 98"/>
              <a:gd name="T34" fmla="*/ 660658155 w 94"/>
              <a:gd name="T35" fmla="*/ 0 h 98"/>
              <a:gd name="T36" fmla="*/ 702825431 w 94"/>
              <a:gd name="T37" fmla="*/ 23834271 h 98"/>
              <a:gd name="T38" fmla="*/ 1321312560 w 94"/>
              <a:gd name="T39" fmla="*/ 397231280 h 98"/>
              <a:gd name="T40" fmla="*/ 1265085776 w 94"/>
              <a:gd name="T41" fmla="*/ 452842701 h 98"/>
              <a:gd name="T42" fmla="*/ 1138576448 w 94"/>
              <a:gd name="T43" fmla="*/ 452842701 h 98"/>
              <a:gd name="T44" fmla="*/ 1040182388 w 94"/>
              <a:gd name="T45" fmla="*/ 63557118 h 98"/>
              <a:gd name="T46" fmla="*/ 1082353413 w 94"/>
              <a:gd name="T47" fmla="*/ 63557118 h 98"/>
              <a:gd name="T48" fmla="*/ 1082353413 w 94"/>
              <a:gd name="T49" fmla="*/ 15888575 h 98"/>
              <a:gd name="T50" fmla="*/ 857446276 w 94"/>
              <a:gd name="T51" fmla="*/ 15888575 h 98"/>
              <a:gd name="T52" fmla="*/ 857446276 w 94"/>
              <a:gd name="T53" fmla="*/ 63557118 h 98"/>
              <a:gd name="T54" fmla="*/ 899617301 w 94"/>
              <a:gd name="T55" fmla="*/ 63557118 h 98"/>
              <a:gd name="T56" fmla="*/ 899617301 w 94"/>
              <a:gd name="T57" fmla="*/ 103279964 h 98"/>
              <a:gd name="T58" fmla="*/ 1040182388 w 94"/>
              <a:gd name="T59" fmla="*/ 198617049 h 98"/>
              <a:gd name="T60" fmla="*/ 1040182388 w 94"/>
              <a:gd name="T61" fmla="*/ 63557118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98"/>
              <a:gd name="T95" fmla="*/ 94 w 94"/>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41" name="Freeform 29">
            <a:extLst>
              <a:ext uri="{FF2B5EF4-FFF2-40B4-BE49-F238E27FC236}">
                <a16:creationId xmlns:a16="http://schemas.microsoft.com/office/drawing/2014/main" id="{EDA2E598-DF3D-433F-9D91-2230D634A3B8}"/>
              </a:ext>
            </a:extLst>
          </p:cNvPr>
          <p:cNvSpPr>
            <a:spLocks noEditPoints="1" noChangeArrowheads="1"/>
          </p:cNvSpPr>
          <p:nvPr/>
        </p:nvSpPr>
        <p:spPr bwMode="auto">
          <a:xfrm>
            <a:off x="6729413" y="2695575"/>
            <a:ext cx="369887" cy="290513"/>
          </a:xfrm>
          <a:custGeom>
            <a:avLst/>
            <a:gdLst>
              <a:gd name="T0" fmla="*/ 181472540 w 99"/>
              <a:gd name="T1" fmla="*/ 270478885 h 103"/>
              <a:gd name="T2" fmla="*/ 195431104 w 99"/>
              <a:gd name="T3" fmla="*/ 381855364 h 103"/>
              <a:gd name="T4" fmla="*/ 209389668 w 99"/>
              <a:gd name="T5" fmla="*/ 15910523 h 103"/>
              <a:gd name="T6" fmla="*/ 251269096 w 99"/>
              <a:gd name="T7" fmla="*/ 0 h 103"/>
              <a:gd name="T8" fmla="*/ 907362701 w 99"/>
              <a:gd name="T9" fmla="*/ 0 h 103"/>
              <a:gd name="T10" fmla="*/ 1158631797 w 99"/>
              <a:gd name="T11" fmla="*/ 71598762 h 103"/>
              <a:gd name="T12" fmla="*/ 1172594097 w 99"/>
              <a:gd name="T13" fmla="*/ 87509285 h 103"/>
              <a:gd name="T14" fmla="*/ 1186552661 w 99"/>
              <a:gd name="T15" fmla="*/ 381855364 h 103"/>
              <a:gd name="T16" fmla="*/ 1214469789 w 99"/>
              <a:gd name="T17" fmla="*/ 270478885 h 103"/>
              <a:gd name="T18" fmla="*/ 1340104337 w 99"/>
              <a:gd name="T19" fmla="*/ 660290921 h 103"/>
              <a:gd name="T20" fmla="*/ 1172594097 w 99"/>
              <a:gd name="T21" fmla="*/ 819396147 h 103"/>
              <a:gd name="T22" fmla="*/ 209389668 w 99"/>
              <a:gd name="T23" fmla="*/ 819396147 h 103"/>
              <a:gd name="T24" fmla="*/ 41879428 w 99"/>
              <a:gd name="T25" fmla="*/ 660290921 h 103"/>
              <a:gd name="T26" fmla="*/ 307107088 w 99"/>
              <a:gd name="T27" fmla="*/ 381855364 h 103"/>
              <a:gd name="T28" fmla="*/ 1088835241 w 99"/>
              <a:gd name="T29" fmla="*/ 127284181 h 103"/>
              <a:gd name="T30" fmla="*/ 907362701 w 99"/>
              <a:gd name="T31" fmla="*/ 127284181 h 103"/>
              <a:gd name="T32" fmla="*/ 879445573 w 99"/>
              <a:gd name="T33" fmla="*/ 55688240 h 103"/>
              <a:gd name="T34" fmla="*/ 307107088 w 99"/>
              <a:gd name="T35" fmla="*/ 381855364 h 103"/>
              <a:gd name="T36" fmla="*/ 307107088 w 99"/>
              <a:gd name="T37" fmla="*/ 580738308 h 103"/>
              <a:gd name="T38" fmla="*/ 1074876677 w 99"/>
              <a:gd name="T39" fmla="*/ 763707908 h 103"/>
              <a:gd name="T40" fmla="*/ 390865944 w 99"/>
              <a:gd name="T41" fmla="*/ 127284181 h 103"/>
              <a:gd name="T42" fmla="*/ 809645281 w 99"/>
              <a:gd name="T43" fmla="*/ 159105227 h 103"/>
              <a:gd name="T44" fmla="*/ 390865944 w 99"/>
              <a:gd name="T45" fmla="*/ 127284181 h 103"/>
              <a:gd name="T46" fmla="*/ 390865944 w 99"/>
              <a:gd name="T47" fmla="*/ 294346079 h 103"/>
              <a:gd name="T48" fmla="*/ 991117821 w 99"/>
              <a:gd name="T49" fmla="*/ 262525034 h 103"/>
              <a:gd name="T50" fmla="*/ 390865944 w 99"/>
              <a:gd name="T51" fmla="*/ 190926272 h 103"/>
              <a:gd name="T52" fmla="*/ 991117821 w 99"/>
              <a:gd name="T53" fmla="*/ 222747317 h 103"/>
              <a:gd name="T54" fmla="*/ 390865944 w 99"/>
              <a:gd name="T55" fmla="*/ 190926272 h 103"/>
              <a:gd name="T56" fmla="*/ 935283565 w 99"/>
              <a:gd name="T57" fmla="*/ 103419807 h 103"/>
              <a:gd name="T58" fmla="*/ 935283565 w 99"/>
              <a:gd name="T59" fmla="*/ 63642091 h 103"/>
              <a:gd name="T60" fmla="*/ 1060918113 w 99"/>
              <a:gd name="T61" fmla="*/ 477318500 h 103"/>
              <a:gd name="T62" fmla="*/ 1172594097 w 99"/>
              <a:gd name="T63" fmla="*/ 477318500 h 103"/>
              <a:gd name="T64" fmla="*/ 1214469789 w 99"/>
              <a:gd name="T65" fmla="*/ 445497455 h 103"/>
              <a:gd name="T66" fmla="*/ 1102793805 w 99"/>
              <a:gd name="T67" fmla="*/ 445497455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
              <a:gd name="T103" fmla="*/ 0 h 103"/>
              <a:gd name="T104" fmla="*/ 99 w 99"/>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 h="103">
                <a:moveTo>
                  <a:pt x="3" y="34"/>
                </a:moveTo>
                <a:cubicBezTo>
                  <a:pt x="13" y="34"/>
                  <a:pt x="13" y="34"/>
                  <a:pt x="13" y="34"/>
                </a:cubicBezTo>
                <a:cubicBezTo>
                  <a:pt x="13" y="48"/>
                  <a:pt x="13" y="48"/>
                  <a:pt x="13" y="48"/>
                </a:cubicBezTo>
                <a:cubicBezTo>
                  <a:pt x="14" y="48"/>
                  <a:pt x="14" y="48"/>
                  <a:pt x="14" y="48"/>
                </a:cubicBezTo>
                <a:cubicBezTo>
                  <a:pt x="15" y="48"/>
                  <a:pt x="15" y="48"/>
                  <a:pt x="15" y="48"/>
                </a:cubicBezTo>
                <a:cubicBezTo>
                  <a:pt x="15" y="2"/>
                  <a:pt x="15" y="2"/>
                  <a:pt x="15" y="2"/>
                </a:cubicBezTo>
                <a:cubicBezTo>
                  <a:pt x="15" y="0"/>
                  <a:pt x="15" y="0"/>
                  <a:pt x="15" y="0"/>
                </a:cubicBezTo>
                <a:cubicBezTo>
                  <a:pt x="18" y="0"/>
                  <a:pt x="18" y="0"/>
                  <a:pt x="18" y="0"/>
                </a:cubicBezTo>
                <a:cubicBezTo>
                  <a:pt x="65" y="0"/>
                  <a:pt x="65" y="0"/>
                  <a:pt x="65" y="0"/>
                </a:cubicBezTo>
                <a:cubicBezTo>
                  <a:pt x="65" y="0"/>
                  <a:pt x="65" y="0"/>
                  <a:pt x="65" y="0"/>
                </a:cubicBezTo>
                <a:cubicBezTo>
                  <a:pt x="66" y="0"/>
                  <a:pt x="66" y="0"/>
                  <a:pt x="66" y="0"/>
                </a:cubicBezTo>
                <a:cubicBezTo>
                  <a:pt x="83" y="9"/>
                  <a:pt x="83" y="9"/>
                  <a:pt x="83" y="9"/>
                </a:cubicBezTo>
                <a:cubicBezTo>
                  <a:pt x="84" y="10"/>
                  <a:pt x="84" y="10"/>
                  <a:pt x="84" y="10"/>
                </a:cubicBezTo>
                <a:cubicBezTo>
                  <a:pt x="84" y="11"/>
                  <a:pt x="84" y="11"/>
                  <a:pt x="84" y="11"/>
                </a:cubicBezTo>
                <a:cubicBezTo>
                  <a:pt x="84" y="48"/>
                  <a:pt x="84" y="48"/>
                  <a:pt x="84" y="48"/>
                </a:cubicBezTo>
                <a:cubicBezTo>
                  <a:pt x="85" y="48"/>
                  <a:pt x="85" y="48"/>
                  <a:pt x="85" y="48"/>
                </a:cubicBezTo>
                <a:cubicBezTo>
                  <a:pt x="87" y="48"/>
                  <a:pt x="87" y="48"/>
                  <a:pt x="87" y="48"/>
                </a:cubicBezTo>
                <a:cubicBezTo>
                  <a:pt x="87" y="34"/>
                  <a:pt x="87" y="34"/>
                  <a:pt x="87" y="34"/>
                </a:cubicBezTo>
                <a:cubicBezTo>
                  <a:pt x="96" y="34"/>
                  <a:pt x="96" y="34"/>
                  <a:pt x="96" y="34"/>
                </a:cubicBezTo>
                <a:cubicBezTo>
                  <a:pt x="99" y="50"/>
                  <a:pt x="99" y="67"/>
                  <a:pt x="96" y="83"/>
                </a:cubicBezTo>
                <a:cubicBezTo>
                  <a:pt x="84" y="83"/>
                  <a:pt x="84" y="83"/>
                  <a:pt x="84" y="83"/>
                </a:cubicBezTo>
                <a:cubicBezTo>
                  <a:pt x="84" y="103"/>
                  <a:pt x="84" y="103"/>
                  <a:pt x="84" y="103"/>
                </a:cubicBezTo>
                <a:cubicBezTo>
                  <a:pt x="84" y="103"/>
                  <a:pt x="84" y="103"/>
                  <a:pt x="84" y="103"/>
                </a:cubicBezTo>
                <a:cubicBezTo>
                  <a:pt x="15" y="103"/>
                  <a:pt x="15" y="103"/>
                  <a:pt x="15" y="103"/>
                </a:cubicBezTo>
                <a:cubicBezTo>
                  <a:pt x="15" y="83"/>
                  <a:pt x="15" y="83"/>
                  <a:pt x="15" y="83"/>
                </a:cubicBezTo>
                <a:cubicBezTo>
                  <a:pt x="3" y="83"/>
                  <a:pt x="3" y="83"/>
                  <a:pt x="3" y="83"/>
                </a:cubicBezTo>
                <a:cubicBezTo>
                  <a:pt x="0" y="67"/>
                  <a:pt x="0" y="51"/>
                  <a:pt x="3" y="34"/>
                </a:cubicBezTo>
                <a:close/>
                <a:moveTo>
                  <a:pt x="22" y="48"/>
                </a:moveTo>
                <a:cubicBezTo>
                  <a:pt x="78" y="48"/>
                  <a:pt x="78" y="48"/>
                  <a:pt x="78" y="48"/>
                </a:cubicBezTo>
                <a:cubicBezTo>
                  <a:pt x="78" y="16"/>
                  <a:pt x="78" y="16"/>
                  <a:pt x="78" y="16"/>
                </a:cubicBezTo>
                <a:cubicBezTo>
                  <a:pt x="66" y="16"/>
                  <a:pt x="66" y="16"/>
                  <a:pt x="66" y="16"/>
                </a:cubicBezTo>
                <a:cubicBezTo>
                  <a:pt x="65" y="16"/>
                  <a:pt x="65" y="16"/>
                  <a:pt x="65" y="16"/>
                </a:cubicBezTo>
                <a:cubicBezTo>
                  <a:pt x="64" y="14"/>
                  <a:pt x="64" y="14"/>
                  <a:pt x="64" y="14"/>
                </a:cubicBezTo>
                <a:cubicBezTo>
                  <a:pt x="63" y="7"/>
                  <a:pt x="63" y="7"/>
                  <a:pt x="63" y="7"/>
                </a:cubicBezTo>
                <a:cubicBezTo>
                  <a:pt x="22" y="7"/>
                  <a:pt x="22" y="7"/>
                  <a:pt x="22" y="7"/>
                </a:cubicBezTo>
                <a:cubicBezTo>
                  <a:pt x="22" y="48"/>
                  <a:pt x="22" y="48"/>
                  <a:pt x="22" y="48"/>
                </a:cubicBezTo>
                <a:close/>
                <a:moveTo>
                  <a:pt x="77" y="73"/>
                </a:moveTo>
                <a:cubicBezTo>
                  <a:pt x="22" y="73"/>
                  <a:pt x="22" y="73"/>
                  <a:pt x="22" y="73"/>
                </a:cubicBezTo>
                <a:cubicBezTo>
                  <a:pt x="22" y="96"/>
                  <a:pt x="22" y="96"/>
                  <a:pt x="22" y="96"/>
                </a:cubicBezTo>
                <a:cubicBezTo>
                  <a:pt x="77" y="96"/>
                  <a:pt x="77" y="96"/>
                  <a:pt x="77" y="96"/>
                </a:cubicBezTo>
                <a:cubicBezTo>
                  <a:pt x="77" y="73"/>
                  <a:pt x="77" y="73"/>
                  <a:pt x="77" y="73"/>
                </a:cubicBezTo>
                <a:close/>
                <a:moveTo>
                  <a:pt x="28" y="16"/>
                </a:moveTo>
                <a:cubicBezTo>
                  <a:pt x="28" y="20"/>
                  <a:pt x="28" y="20"/>
                  <a:pt x="28" y="20"/>
                </a:cubicBezTo>
                <a:cubicBezTo>
                  <a:pt x="58" y="20"/>
                  <a:pt x="58" y="20"/>
                  <a:pt x="58" y="20"/>
                </a:cubicBezTo>
                <a:cubicBezTo>
                  <a:pt x="58" y="16"/>
                  <a:pt x="58" y="16"/>
                  <a:pt x="58" y="16"/>
                </a:cubicBezTo>
                <a:cubicBezTo>
                  <a:pt x="28" y="16"/>
                  <a:pt x="28" y="16"/>
                  <a:pt x="28" y="16"/>
                </a:cubicBezTo>
                <a:close/>
                <a:moveTo>
                  <a:pt x="28" y="33"/>
                </a:moveTo>
                <a:cubicBezTo>
                  <a:pt x="28" y="37"/>
                  <a:pt x="28" y="37"/>
                  <a:pt x="28" y="37"/>
                </a:cubicBezTo>
                <a:cubicBezTo>
                  <a:pt x="71" y="37"/>
                  <a:pt x="71" y="37"/>
                  <a:pt x="71" y="37"/>
                </a:cubicBezTo>
                <a:cubicBezTo>
                  <a:pt x="71" y="33"/>
                  <a:pt x="71" y="33"/>
                  <a:pt x="71" y="33"/>
                </a:cubicBezTo>
                <a:cubicBezTo>
                  <a:pt x="28" y="33"/>
                  <a:pt x="28" y="33"/>
                  <a:pt x="28" y="33"/>
                </a:cubicBezTo>
                <a:close/>
                <a:moveTo>
                  <a:pt x="28" y="24"/>
                </a:moveTo>
                <a:cubicBezTo>
                  <a:pt x="28" y="28"/>
                  <a:pt x="28" y="28"/>
                  <a:pt x="28" y="28"/>
                </a:cubicBezTo>
                <a:cubicBezTo>
                  <a:pt x="71" y="28"/>
                  <a:pt x="71" y="28"/>
                  <a:pt x="71" y="28"/>
                </a:cubicBezTo>
                <a:cubicBezTo>
                  <a:pt x="71" y="24"/>
                  <a:pt x="71" y="24"/>
                  <a:pt x="71" y="24"/>
                </a:cubicBezTo>
                <a:cubicBezTo>
                  <a:pt x="28" y="24"/>
                  <a:pt x="28" y="24"/>
                  <a:pt x="28" y="24"/>
                </a:cubicBezTo>
                <a:close/>
                <a:moveTo>
                  <a:pt x="67" y="8"/>
                </a:moveTo>
                <a:cubicBezTo>
                  <a:pt x="67" y="13"/>
                  <a:pt x="67" y="13"/>
                  <a:pt x="67" y="13"/>
                </a:cubicBezTo>
                <a:cubicBezTo>
                  <a:pt x="75" y="13"/>
                  <a:pt x="75" y="13"/>
                  <a:pt x="75" y="13"/>
                </a:cubicBezTo>
                <a:cubicBezTo>
                  <a:pt x="67" y="8"/>
                  <a:pt x="67" y="8"/>
                  <a:pt x="67" y="8"/>
                </a:cubicBezTo>
                <a:close/>
                <a:moveTo>
                  <a:pt x="76" y="56"/>
                </a:moveTo>
                <a:cubicBezTo>
                  <a:pt x="76" y="60"/>
                  <a:pt x="76" y="60"/>
                  <a:pt x="76" y="60"/>
                </a:cubicBezTo>
                <a:cubicBezTo>
                  <a:pt x="79" y="60"/>
                  <a:pt x="79" y="60"/>
                  <a:pt x="79" y="60"/>
                </a:cubicBezTo>
                <a:cubicBezTo>
                  <a:pt x="84" y="60"/>
                  <a:pt x="84" y="60"/>
                  <a:pt x="84" y="60"/>
                </a:cubicBezTo>
                <a:cubicBezTo>
                  <a:pt x="87" y="60"/>
                  <a:pt x="87" y="60"/>
                  <a:pt x="87" y="60"/>
                </a:cubicBezTo>
                <a:cubicBezTo>
                  <a:pt x="87" y="56"/>
                  <a:pt x="87" y="56"/>
                  <a:pt x="87" y="56"/>
                </a:cubicBezTo>
                <a:cubicBezTo>
                  <a:pt x="84" y="56"/>
                  <a:pt x="84" y="56"/>
                  <a:pt x="84" y="56"/>
                </a:cubicBezTo>
                <a:cubicBezTo>
                  <a:pt x="79" y="56"/>
                  <a:pt x="79" y="56"/>
                  <a:pt x="79" y="56"/>
                </a:cubicBezTo>
                <a:lnTo>
                  <a:pt x="76" y="56"/>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42" name="Freeform 30">
            <a:extLst>
              <a:ext uri="{FF2B5EF4-FFF2-40B4-BE49-F238E27FC236}">
                <a16:creationId xmlns:a16="http://schemas.microsoft.com/office/drawing/2014/main" id="{A29E8FA2-7949-42B8-BF25-719F42397C59}"/>
              </a:ext>
            </a:extLst>
          </p:cNvPr>
          <p:cNvSpPr>
            <a:spLocks noEditPoints="1" noChangeArrowheads="1"/>
          </p:cNvSpPr>
          <p:nvPr/>
        </p:nvSpPr>
        <p:spPr bwMode="auto">
          <a:xfrm>
            <a:off x="7500938" y="2706688"/>
            <a:ext cx="277812" cy="273050"/>
          </a:xfrm>
          <a:custGeom>
            <a:avLst/>
            <a:gdLst>
              <a:gd name="T0" fmla="*/ 845648465 w 74"/>
              <a:gd name="T1" fmla="*/ 0 h 97"/>
              <a:gd name="T2" fmla="*/ 1014779660 w 74"/>
              <a:gd name="T3" fmla="*/ 87162064 h 97"/>
              <a:gd name="T4" fmla="*/ 986589251 w 74"/>
              <a:gd name="T5" fmla="*/ 412043710 h 97"/>
              <a:gd name="T6" fmla="*/ 887932203 w 74"/>
              <a:gd name="T7" fmla="*/ 87162064 h 97"/>
              <a:gd name="T8" fmla="*/ 845648465 w 74"/>
              <a:gd name="T9" fmla="*/ 63392639 h 97"/>
              <a:gd name="T10" fmla="*/ 366449045 w 74"/>
              <a:gd name="T11" fmla="*/ 87162064 h 97"/>
              <a:gd name="T12" fmla="*/ 366449045 w 74"/>
              <a:gd name="T13" fmla="*/ 142630623 h 97"/>
              <a:gd name="T14" fmla="*/ 267788243 w 74"/>
              <a:gd name="T15" fmla="*/ 190175103 h 97"/>
              <a:gd name="T16" fmla="*/ 169131195 w 74"/>
              <a:gd name="T17" fmla="*/ 190175103 h 97"/>
              <a:gd name="T18" fmla="*/ 112754130 w 74"/>
              <a:gd name="T19" fmla="*/ 625991052 h 97"/>
              <a:gd name="T20" fmla="*/ 126847458 w 74"/>
              <a:gd name="T21" fmla="*/ 641839212 h 97"/>
              <a:gd name="T22" fmla="*/ 394635700 w 74"/>
              <a:gd name="T23" fmla="*/ 649763292 h 97"/>
              <a:gd name="T24" fmla="*/ 521483158 w 74"/>
              <a:gd name="T25" fmla="*/ 713153116 h 97"/>
              <a:gd name="T26" fmla="*/ 42283737 w 74"/>
              <a:gd name="T27" fmla="*/ 689383691 h 97"/>
              <a:gd name="T28" fmla="*/ 42283737 w 74"/>
              <a:gd name="T29" fmla="*/ 689383691 h 97"/>
              <a:gd name="T30" fmla="*/ 0 w 74"/>
              <a:gd name="T31" fmla="*/ 158478783 h 97"/>
              <a:gd name="T32" fmla="*/ 14093328 w 74"/>
              <a:gd name="T33" fmla="*/ 134706543 h 97"/>
              <a:gd name="T34" fmla="*/ 267788243 w 74"/>
              <a:gd name="T35" fmla="*/ 0 h 97"/>
              <a:gd name="T36" fmla="*/ 239601587 w 74"/>
              <a:gd name="T37" fmla="*/ 412043710 h 97"/>
              <a:gd name="T38" fmla="*/ 380542373 w 74"/>
              <a:gd name="T39" fmla="*/ 443740029 h 97"/>
              <a:gd name="T40" fmla="*/ 239601587 w 74"/>
              <a:gd name="T41" fmla="*/ 412043710 h 97"/>
              <a:gd name="T42" fmla="*/ 239601587 w 74"/>
              <a:gd name="T43" fmla="*/ 348653886 h 97"/>
              <a:gd name="T44" fmla="*/ 789271400 w 74"/>
              <a:gd name="T45" fmla="*/ 316957566 h 97"/>
              <a:gd name="T46" fmla="*/ 239601587 w 74"/>
              <a:gd name="T47" fmla="*/ 221871422 h 97"/>
              <a:gd name="T48" fmla="*/ 789271400 w 74"/>
              <a:gd name="T49" fmla="*/ 261489007 h 97"/>
              <a:gd name="T50" fmla="*/ 239601587 w 74"/>
              <a:gd name="T51" fmla="*/ 221871422 h 97"/>
              <a:gd name="T52" fmla="*/ 479199420 w 74"/>
              <a:gd name="T53" fmla="*/ 174326943 h 97"/>
              <a:gd name="T54" fmla="*/ 789271400 w 74"/>
              <a:gd name="T55" fmla="*/ 134706543 h 97"/>
              <a:gd name="T56" fmla="*/ 577860223 w 74"/>
              <a:gd name="T57" fmla="*/ 546750253 h 97"/>
              <a:gd name="T58" fmla="*/ 577860223 w 74"/>
              <a:gd name="T59" fmla="*/ 546750253 h 97"/>
              <a:gd name="T60" fmla="*/ 436919437 w 74"/>
              <a:gd name="T61" fmla="*/ 522980828 h 97"/>
              <a:gd name="T62" fmla="*/ 662423943 w 74"/>
              <a:gd name="T63" fmla="*/ 681459611 h 97"/>
              <a:gd name="T64" fmla="*/ 831555138 w 74"/>
              <a:gd name="T65" fmla="*/ 689383691 h 97"/>
              <a:gd name="T66" fmla="*/ 1000682578 w 74"/>
              <a:gd name="T67" fmla="*/ 760697595 h 97"/>
              <a:gd name="T68" fmla="*/ 1014779660 w 74"/>
              <a:gd name="T69" fmla="*/ 713153116 h 97"/>
              <a:gd name="T70" fmla="*/ 887932203 w 74"/>
              <a:gd name="T71" fmla="*/ 633915132 h 97"/>
              <a:gd name="T72" fmla="*/ 902025530 w 74"/>
              <a:gd name="T73" fmla="*/ 451664109 h 97"/>
              <a:gd name="T74" fmla="*/ 535576485 w 74"/>
              <a:gd name="T75" fmla="*/ 427891870 h 97"/>
              <a:gd name="T76" fmla="*/ 591953550 w 74"/>
              <a:gd name="T77" fmla="*/ 459588189 h 97"/>
              <a:gd name="T78" fmla="*/ 563766895 w 74"/>
              <a:gd name="T79" fmla="*/ 602218812 h 97"/>
              <a:gd name="T80" fmla="*/ 803364728 w 74"/>
              <a:gd name="T81" fmla="*/ 618066972 h 97"/>
              <a:gd name="T82" fmla="*/ 831555138 w 74"/>
              <a:gd name="T83" fmla="*/ 483360429 h 97"/>
              <a:gd name="T84" fmla="*/ 295978652 w 74"/>
              <a:gd name="T85" fmla="*/ 71316719 h 97"/>
              <a:gd name="T86" fmla="*/ 183224522 w 74"/>
              <a:gd name="T87" fmla="*/ 150554703 h 97"/>
              <a:gd name="T88" fmla="*/ 239601587 w 74"/>
              <a:gd name="T89" fmla="*/ 158478783 h 97"/>
              <a:gd name="T90" fmla="*/ 253694915 w 74"/>
              <a:gd name="T91" fmla="*/ 158478783 h 97"/>
              <a:gd name="T92" fmla="*/ 310071980 w 74"/>
              <a:gd name="T93" fmla="*/ 134706543 h 97"/>
              <a:gd name="T94" fmla="*/ 310071980 w 74"/>
              <a:gd name="T95" fmla="*/ 118858384 h 97"/>
              <a:gd name="T96" fmla="*/ 295978652 w 74"/>
              <a:gd name="T97" fmla="*/ 87162064 h 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97"/>
              <a:gd name="T149" fmla="*/ 74 w 74"/>
              <a:gd name="T150" fmla="*/ 97 h 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43" name="Freeform 31">
            <a:extLst>
              <a:ext uri="{FF2B5EF4-FFF2-40B4-BE49-F238E27FC236}">
                <a16:creationId xmlns:a16="http://schemas.microsoft.com/office/drawing/2014/main" id="{4B406EBC-8366-4099-9EAA-254B486001FC}"/>
              </a:ext>
            </a:extLst>
          </p:cNvPr>
          <p:cNvSpPr>
            <a:spLocks noEditPoints="1" noChangeArrowheads="1"/>
          </p:cNvSpPr>
          <p:nvPr/>
        </p:nvSpPr>
        <p:spPr bwMode="auto">
          <a:xfrm>
            <a:off x="6053138" y="2724150"/>
            <a:ext cx="311150" cy="233363"/>
          </a:xfrm>
          <a:custGeom>
            <a:avLst/>
            <a:gdLst>
              <a:gd name="T0" fmla="*/ 590244052 w 83"/>
              <a:gd name="T1" fmla="*/ 0 h 83"/>
              <a:gd name="T2" fmla="*/ 997794320 w 83"/>
              <a:gd name="T3" fmla="*/ 94860654 h 83"/>
              <a:gd name="T4" fmla="*/ 1166437620 w 83"/>
              <a:gd name="T5" fmla="*/ 324110279 h 83"/>
              <a:gd name="T6" fmla="*/ 997794320 w 83"/>
              <a:gd name="T7" fmla="*/ 561263319 h 83"/>
              <a:gd name="T8" fmla="*/ 590244052 w 83"/>
              <a:gd name="T9" fmla="*/ 656123973 h 83"/>
              <a:gd name="T10" fmla="*/ 168643300 w 83"/>
              <a:gd name="T11" fmla="*/ 561263319 h 83"/>
              <a:gd name="T12" fmla="*/ 0 w 83"/>
              <a:gd name="T13" fmla="*/ 324110279 h 83"/>
              <a:gd name="T14" fmla="*/ 168643300 w 83"/>
              <a:gd name="T15" fmla="*/ 94860654 h 83"/>
              <a:gd name="T16" fmla="*/ 590244052 w 83"/>
              <a:gd name="T17" fmla="*/ 0 h 83"/>
              <a:gd name="T18" fmla="*/ 815100536 w 83"/>
              <a:gd name="T19" fmla="*/ 363635786 h 83"/>
              <a:gd name="T20" fmla="*/ 829154769 w 83"/>
              <a:gd name="T21" fmla="*/ 292488187 h 83"/>
              <a:gd name="T22" fmla="*/ 674565702 w 83"/>
              <a:gd name="T23" fmla="*/ 245059266 h 83"/>
              <a:gd name="T24" fmla="*/ 519976636 w 83"/>
              <a:gd name="T25" fmla="*/ 197627533 h 83"/>
              <a:gd name="T26" fmla="*/ 407550268 w 83"/>
              <a:gd name="T27" fmla="*/ 229246814 h 83"/>
              <a:gd name="T28" fmla="*/ 407550268 w 83"/>
              <a:gd name="T29" fmla="*/ 324110279 h 83"/>
              <a:gd name="T30" fmla="*/ 407550268 w 83"/>
              <a:gd name="T31" fmla="*/ 418970933 h 83"/>
              <a:gd name="T32" fmla="*/ 505926151 w 83"/>
              <a:gd name="T33" fmla="*/ 466402666 h 83"/>
              <a:gd name="T34" fmla="*/ 674565702 w 83"/>
              <a:gd name="T35" fmla="*/ 411064707 h 83"/>
              <a:gd name="T36" fmla="*/ 815100536 w 83"/>
              <a:gd name="T37" fmla="*/ 363635786 h 83"/>
              <a:gd name="T38" fmla="*/ 857263236 w 83"/>
              <a:gd name="T39" fmla="*/ 181817893 h 83"/>
              <a:gd name="T40" fmla="*/ 590244052 w 83"/>
              <a:gd name="T41" fmla="*/ 118576520 h 83"/>
              <a:gd name="T42" fmla="*/ 323228618 w 83"/>
              <a:gd name="T43" fmla="*/ 181817893 h 83"/>
              <a:gd name="T44" fmla="*/ 210802251 w 83"/>
              <a:gd name="T45" fmla="*/ 324110279 h 83"/>
              <a:gd name="T46" fmla="*/ 323228618 w 83"/>
              <a:gd name="T47" fmla="*/ 474306080 h 83"/>
              <a:gd name="T48" fmla="*/ 590244052 w 83"/>
              <a:gd name="T49" fmla="*/ 537547453 h 83"/>
              <a:gd name="T50" fmla="*/ 857263236 w 83"/>
              <a:gd name="T51" fmla="*/ 474306080 h 83"/>
              <a:gd name="T52" fmla="*/ 969689603 w 83"/>
              <a:gd name="T53" fmla="*/ 324110279 h 83"/>
              <a:gd name="T54" fmla="*/ 857263236 w 83"/>
              <a:gd name="T55" fmla="*/ 181817893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
              <a:gd name="T85" fmla="*/ 0 h 83"/>
              <a:gd name="T86" fmla="*/ 83 w 83"/>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 h="83">
                <a:moveTo>
                  <a:pt x="42" y="0"/>
                </a:moveTo>
                <a:cubicBezTo>
                  <a:pt x="53" y="0"/>
                  <a:pt x="64" y="5"/>
                  <a:pt x="71" y="12"/>
                </a:cubicBezTo>
                <a:cubicBezTo>
                  <a:pt x="79" y="20"/>
                  <a:pt x="83" y="30"/>
                  <a:pt x="83" y="41"/>
                </a:cubicBezTo>
                <a:cubicBezTo>
                  <a:pt x="83" y="53"/>
                  <a:pt x="79" y="63"/>
                  <a:pt x="71" y="71"/>
                </a:cubicBezTo>
                <a:cubicBezTo>
                  <a:pt x="64" y="78"/>
                  <a:pt x="53" y="83"/>
                  <a:pt x="42" y="83"/>
                </a:cubicBezTo>
                <a:cubicBezTo>
                  <a:pt x="30" y="83"/>
                  <a:pt x="20" y="78"/>
                  <a:pt x="12" y="71"/>
                </a:cubicBezTo>
                <a:cubicBezTo>
                  <a:pt x="5" y="63"/>
                  <a:pt x="0" y="53"/>
                  <a:pt x="0" y="41"/>
                </a:cubicBezTo>
                <a:cubicBezTo>
                  <a:pt x="0" y="30"/>
                  <a:pt x="5" y="20"/>
                  <a:pt x="12" y="12"/>
                </a:cubicBezTo>
                <a:cubicBezTo>
                  <a:pt x="20" y="5"/>
                  <a:pt x="30" y="0"/>
                  <a:pt x="42" y="0"/>
                </a:cubicBezTo>
                <a:close/>
                <a:moveTo>
                  <a:pt x="58" y="46"/>
                </a:moveTo>
                <a:cubicBezTo>
                  <a:pt x="62" y="44"/>
                  <a:pt x="63" y="40"/>
                  <a:pt x="59" y="37"/>
                </a:cubicBezTo>
                <a:cubicBezTo>
                  <a:pt x="55" y="35"/>
                  <a:pt x="51" y="33"/>
                  <a:pt x="48" y="31"/>
                </a:cubicBezTo>
                <a:cubicBezTo>
                  <a:pt x="44" y="29"/>
                  <a:pt x="41" y="27"/>
                  <a:pt x="37" y="25"/>
                </a:cubicBezTo>
                <a:cubicBezTo>
                  <a:pt x="33" y="22"/>
                  <a:pt x="29" y="24"/>
                  <a:pt x="29" y="29"/>
                </a:cubicBezTo>
                <a:cubicBezTo>
                  <a:pt x="29" y="33"/>
                  <a:pt x="29" y="37"/>
                  <a:pt x="29" y="41"/>
                </a:cubicBezTo>
                <a:cubicBezTo>
                  <a:pt x="29" y="45"/>
                  <a:pt x="29" y="49"/>
                  <a:pt x="29" y="53"/>
                </a:cubicBezTo>
                <a:cubicBezTo>
                  <a:pt x="29" y="58"/>
                  <a:pt x="32" y="61"/>
                  <a:pt x="36" y="59"/>
                </a:cubicBezTo>
                <a:cubicBezTo>
                  <a:pt x="40" y="56"/>
                  <a:pt x="44" y="54"/>
                  <a:pt x="48" y="52"/>
                </a:cubicBezTo>
                <a:cubicBezTo>
                  <a:pt x="51" y="50"/>
                  <a:pt x="55" y="48"/>
                  <a:pt x="58" y="46"/>
                </a:cubicBezTo>
                <a:close/>
                <a:moveTo>
                  <a:pt x="61" y="23"/>
                </a:moveTo>
                <a:cubicBezTo>
                  <a:pt x="56" y="18"/>
                  <a:pt x="49" y="15"/>
                  <a:pt x="42" y="15"/>
                </a:cubicBezTo>
                <a:cubicBezTo>
                  <a:pt x="34" y="15"/>
                  <a:pt x="28" y="18"/>
                  <a:pt x="23" y="23"/>
                </a:cubicBezTo>
                <a:cubicBezTo>
                  <a:pt x="18" y="27"/>
                  <a:pt x="15" y="34"/>
                  <a:pt x="15" y="41"/>
                </a:cubicBezTo>
                <a:cubicBezTo>
                  <a:pt x="15" y="49"/>
                  <a:pt x="18" y="56"/>
                  <a:pt x="23" y="60"/>
                </a:cubicBezTo>
                <a:cubicBezTo>
                  <a:pt x="28" y="65"/>
                  <a:pt x="34" y="68"/>
                  <a:pt x="42" y="68"/>
                </a:cubicBezTo>
                <a:cubicBezTo>
                  <a:pt x="49" y="68"/>
                  <a:pt x="56" y="65"/>
                  <a:pt x="61" y="60"/>
                </a:cubicBezTo>
                <a:cubicBezTo>
                  <a:pt x="66" y="56"/>
                  <a:pt x="69" y="49"/>
                  <a:pt x="69" y="41"/>
                </a:cubicBezTo>
                <a:cubicBezTo>
                  <a:pt x="69" y="34"/>
                  <a:pt x="66" y="27"/>
                  <a:pt x="61" y="2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44" name="Freeform 32">
            <a:extLst>
              <a:ext uri="{FF2B5EF4-FFF2-40B4-BE49-F238E27FC236}">
                <a16:creationId xmlns:a16="http://schemas.microsoft.com/office/drawing/2014/main" id="{8299713A-DF3D-43ED-910F-7206BF5DF314}"/>
              </a:ext>
            </a:extLst>
          </p:cNvPr>
          <p:cNvSpPr>
            <a:spLocks noEditPoints="1" noChangeArrowheads="1"/>
          </p:cNvSpPr>
          <p:nvPr/>
        </p:nvSpPr>
        <p:spPr bwMode="auto">
          <a:xfrm>
            <a:off x="8205788" y="2730500"/>
            <a:ext cx="266700" cy="228600"/>
          </a:xfrm>
          <a:custGeom>
            <a:avLst/>
            <a:gdLst>
              <a:gd name="T0" fmla="*/ 0 w 168"/>
              <a:gd name="T1" fmla="*/ 0 h 192"/>
              <a:gd name="T2" fmla="*/ 304939700 w 168"/>
              <a:gd name="T3" fmla="*/ 0 h 192"/>
              <a:gd name="T4" fmla="*/ 304939700 w 168"/>
              <a:gd name="T5" fmla="*/ 29769197 h 192"/>
              <a:gd name="T6" fmla="*/ 249496263 w 168"/>
              <a:gd name="T7" fmla="*/ 29769197 h 192"/>
              <a:gd name="T8" fmla="*/ 249496263 w 168"/>
              <a:gd name="T9" fmla="*/ 77966888 h 192"/>
              <a:gd name="T10" fmla="*/ 166330313 w 168"/>
              <a:gd name="T11" fmla="*/ 77966888 h 192"/>
              <a:gd name="T12" fmla="*/ 166330313 w 168"/>
              <a:gd name="T13" fmla="*/ 157351809 h 192"/>
              <a:gd name="T14" fmla="*/ 249496263 w 168"/>
              <a:gd name="T15" fmla="*/ 157351809 h 192"/>
              <a:gd name="T16" fmla="*/ 249496263 w 168"/>
              <a:gd name="T17" fmla="*/ 204132656 h 192"/>
              <a:gd name="T18" fmla="*/ 304939700 w 168"/>
              <a:gd name="T19" fmla="*/ 204132656 h 192"/>
              <a:gd name="T20" fmla="*/ 304939700 w 168"/>
              <a:gd name="T21" fmla="*/ 272176875 h 192"/>
              <a:gd name="T22" fmla="*/ 156249688 w 168"/>
              <a:gd name="T23" fmla="*/ 194209988 h 192"/>
              <a:gd name="T24" fmla="*/ 0 w 168"/>
              <a:gd name="T25" fmla="*/ 272176875 h 192"/>
              <a:gd name="T26" fmla="*/ 0 w 168"/>
              <a:gd name="T27" fmla="*/ 0 h 192"/>
              <a:gd name="T28" fmla="*/ 0 w 168"/>
              <a:gd name="T29" fmla="*/ 0 h 192"/>
              <a:gd name="T30" fmla="*/ 214214075 w 168"/>
              <a:gd name="T31" fmla="*/ 97813416 h 192"/>
              <a:gd name="T32" fmla="*/ 214214075 w 168"/>
              <a:gd name="T33" fmla="*/ 134670403 h 192"/>
              <a:gd name="T34" fmla="*/ 287297813 w 168"/>
              <a:gd name="T35" fmla="*/ 134670403 h 192"/>
              <a:gd name="T36" fmla="*/ 287297813 w 168"/>
              <a:gd name="T37" fmla="*/ 174363459 h 192"/>
              <a:gd name="T38" fmla="*/ 352821875 w 168"/>
              <a:gd name="T39" fmla="*/ 174363459 h 192"/>
              <a:gd name="T40" fmla="*/ 352821875 w 168"/>
              <a:gd name="T41" fmla="*/ 134670403 h 192"/>
              <a:gd name="T42" fmla="*/ 423386250 w 168"/>
              <a:gd name="T43" fmla="*/ 134670403 h 192"/>
              <a:gd name="T44" fmla="*/ 423386250 w 168"/>
              <a:gd name="T45" fmla="*/ 97813416 h 192"/>
              <a:gd name="T46" fmla="*/ 352821875 w 168"/>
              <a:gd name="T47" fmla="*/ 97813416 h 192"/>
              <a:gd name="T48" fmla="*/ 352821875 w 168"/>
              <a:gd name="T49" fmla="*/ 56703516 h 192"/>
              <a:gd name="T50" fmla="*/ 287297813 w 168"/>
              <a:gd name="T51" fmla="*/ 56703516 h 192"/>
              <a:gd name="T52" fmla="*/ 287297813 w 168"/>
              <a:gd name="T53" fmla="*/ 97813416 h 192"/>
              <a:gd name="T54" fmla="*/ 214214075 w 168"/>
              <a:gd name="T55" fmla="*/ 97813416 h 1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92"/>
              <a:gd name="T86" fmla="*/ 168 w 168"/>
              <a:gd name="T87" fmla="*/ 192 h 1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92">
                <a:moveTo>
                  <a:pt x="0" y="0"/>
                </a:moveTo>
                <a:lnTo>
                  <a:pt x="121" y="0"/>
                </a:lnTo>
                <a:lnTo>
                  <a:pt x="121" y="21"/>
                </a:lnTo>
                <a:lnTo>
                  <a:pt x="99" y="21"/>
                </a:lnTo>
                <a:lnTo>
                  <a:pt x="99" y="55"/>
                </a:lnTo>
                <a:lnTo>
                  <a:pt x="66" y="55"/>
                </a:lnTo>
                <a:lnTo>
                  <a:pt x="66" y="111"/>
                </a:lnTo>
                <a:lnTo>
                  <a:pt x="99" y="111"/>
                </a:lnTo>
                <a:lnTo>
                  <a:pt x="99" y="144"/>
                </a:lnTo>
                <a:lnTo>
                  <a:pt x="121" y="144"/>
                </a:lnTo>
                <a:lnTo>
                  <a:pt x="121" y="192"/>
                </a:lnTo>
                <a:lnTo>
                  <a:pt x="62" y="137"/>
                </a:lnTo>
                <a:lnTo>
                  <a:pt x="0" y="192"/>
                </a:lnTo>
                <a:lnTo>
                  <a:pt x="0" y="0"/>
                </a:lnTo>
                <a:close/>
                <a:moveTo>
                  <a:pt x="85" y="69"/>
                </a:moveTo>
                <a:lnTo>
                  <a:pt x="85" y="95"/>
                </a:lnTo>
                <a:lnTo>
                  <a:pt x="114" y="95"/>
                </a:lnTo>
                <a:lnTo>
                  <a:pt x="114" y="123"/>
                </a:lnTo>
                <a:lnTo>
                  <a:pt x="140" y="123"/>
                </a:lnTo>
                <a:lnTo>
                  <a:pt x="140" y="95"/>
                </a:lnTo>
                <a:lnTo>
                  <a:pt x="168" y="95"/>
                </a:lnTo>
                <a:lnTo>
                  <a:pt x="168" y="69"/>
                </a:lnTo>
                <a:lnTo>
                  <a:pt x="140" y="69"/>
                </a:lnTo>
                <a:lnTo>
                  <a:pt x="140" y="40"/>
                </a:lnTo>
                <a:lnTo>
                  <a:pt x="114" y="40"/>
                </a:lnTo>
                <a:lnTo>
                  <a:pt x="114" y="69"/>
                </a:lnTo>
                <a:lnTo>
                  <a:pt x="85" y="6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45" name="Freeform 33">
            <a:extLst>
              <a:ext uri="{FF2B5EF4-FFF2-40B4-BE49-F238E27FC236}">
                <a16:creationId xmlns:a16="http://schemas.microsoft.com/office/drawing/2014/main" id="{1880695F-D3BA-4A12-B6B8-8248E338123B}"/>
              </a:ext>
            </a:extLst>
          </p:cNvPr>
          <p:cNvSpPr>
            <a:spLocks noEditPoints="1" noChangeArrowheads="1"/>
          </p:cNvSpPr>
          <p:nvPr/>
        </p:nvSpPr>
        <p:spPr bwMode="auto">
          <a:xfrm>
            <a:off x="6732588" y="2244725"/>
            <a:ext cx="352425" cy="171450"/>
          </a:xfrm>
          <a:custGeom>
            <a:avLst/>
            <a:gdLst>
              <a:gd name="T0" fmla="*/ 182736112 w 94"/>
              <a:gd name="T1" fmla="*/ 0 h 61"/>
              <a:gd name="T2" fmla="*/ 1152635956 w 94"/>
              <a:gd name="T3" fmla="*/ 0 h 61"/>
              <a:gd name="T4" fmla="*/ 1251030017 w 94"/>
              <a:gd name="T5" fmla="*/ 15798696 h 61"/>
              <a:gd name="T6" fmla="*/ 660658155 w 94"/>
              <a:gd name="T7" fmla="*/ 260693941 h 61"/>
              <a:gd name="T8" fmla="*/ 84338302 w 94"/>
              <a:gd name="T9" fmla="*/ 15798696 h 61"/>
              <a:gd name="T10" fmla="*/ 182736112 w 94"/>
              <a:gd name="T11" fmla="*/ 0 h 61"/>
              <a:gd name="T12" fmla="*/ 1321312560 w 94"/>
              <a:gd name="T13" fmla="*/ 71098348 h 61"/>
              <a:gd name="T14" fmla="*/ 941788327 w 94"/>
              <a:gd name="T15" fmla="*/ 229093739 h 61"/>
              <a:gd name="T16" fmla="*/ 1307256801 w 94"/>
              <a:gd name="T17" fmla="*/ 418689332 h 61"/>
              <a:gd name="T18" fmla="*/ 1321312560 w 94"/>
              <a:gd name="T19" fmla="*/ 379188376 h 61"/>
              <a:gd name="T20" fmla="*/ 1321312560 w 94"/>
              <a:gd name="T21" fmla="*/ 94797797 h 61"/>
              <a:gd name="T22" fmla="*/ 1321312560 w 94"/>
              <a:gd name="T23" fmla="*/ 71098348 h 61"/>
              <a:gd name="T24" fmla="*/ 1222918499 w 94"/>
              <a:gd name="T25" fmla="*/ 473986173 h 61"/>
              <a:gd name="T26" fmla="*/ 1152635956 w 94"/>
              <a:gd name="T27" fmla="*/ 481886926 h 61"/>
              <a:gd name="T28" fmla="*/ 182736112 w 94"/>
              <a:gd name="T29" fmla="*/ 481886926 h 61"/>
              <a:gd name="T30" fmla="*/ 84338302 w 94"/>
              <a:gd name="T31" fmla="*/ 466088230 h 61"/>
              <a:gd name="T32" fmla="*/ 477922043 w 94"/>
              <a:gd name="T33" fmla="*/ 268591884 h 61"/>
              <a:gd name="T34" fmla="*/ 618487129 w 94"/>
              <a:gd name="T35" fmla="*/ 331792289 h 61"/>
              <a:gd name="T36" fmla="*/ 660658155 w 94"/>
              <a:gd name="T37" fmla="*/ 347590984 h 61"/>
              <a:gd name="T38" fmla="*/ 702825431 w 94"/>
              <a:gd name="T39" fmla="*/ 331792289 h 61"/>
              <a:gd name="T40" fmla="*/ 843390517 w 94"/>
              <a:gd name="T41" fmla="*/ 276492637 h 61"/>
              <a:gd name="T42" fmla="*/ 1222918499 w 94"/>
              <a:gd name="T43" fmla="*/ 473986173 h 61"/>
              <a:gd name="T44" fmla="*/ 14055759 w 94"/>
              <a:gd name="T45" fmla="*/ 410788579 h 61"/>
              <a:gd name="T46" fmla="*/ 379524233 w 94"/>
              <a:gd name="T47" fmla="*/ 229093739 h 61"/>
              <a:gd name="T48" fmla="*/ 14055759 w 94"/>
              <a:gd name="T49" fmla="*/ 71098348 h 61"/>
              <a:gd name="T50" fmla="*/ 0 w 94"/>
              <a:gd name="T51" fmla="*/ 94797797 h 61"/>
              <a:gd name="T52" fmla="*/ 0 w 94"/>
              <a:gd name="T53" fmla="*/ 379188376 h 61"/>
              <a:gd name="T54" fmla="*/ 14055759 w 94"/>
              <a:gd name="T55" fmla="*/ 410788579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4"/>
              <a:gd name="T85" fmla="*/ 0 h 61"/>
              <a:gd name="T86" fmla="*/ 94 w 94"/>
              <a:gd name="T87" fmla="*/ 61 h 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46" name="Freeform 34">
            <a:extLst>
              <a:ext uri="{FF2B5EF4-FFF2-40B4-BE49-F238E27FC236}">
                <a16:creationId xmlns:a16="http://schemas.microsoft.com/office/drawing/2014/main" id="{39A9A7C0-36F7-4155-BBF7-865F414CB66F}"/>
              </a:ext>
            </a:extLst>
          </p:cNvPr>
          <p:cNvSpPr>
            <a:spLocks noEditPoints="1" noChangeArrowheads="1"/>
          </p:cNvSpPr>
          <p:nvPr/>
        </p:nvSpPr>
        <p:spPr bwMode="auto">
          <a:xfrm>
            <a:off x="7470775" y="2181225"/>
            <a:ext cx="374650" cy="309563"/>
          </a:xfrm>
          <a:custGeom>
            <a:avLst/>
            <a:gdLst>
              <a:gd name="T0" fmla="*/ 912358920 w 100"/>
              <a:gd name="T1" fmla="*/ 0 h 110"/>
              <a:gd name="T2" fmla="*/ 1080794067 w 100"/>
              <a:gd name="T3" fmla="*/ 95038655 h 110"/>
              <a:gd name="T4" fmla="*/ 954465833 w 100"/>
              <a:gd name="T5" fmla="*/ 316789889 h 110"/>
              <a:gd name="T6" fmla="*/ 940431444 w 100"/>
              <a:gd name="T7" fmla="*/ 79197472 h 110"/>
              <a:gd name="T8" fmla="*/ 393015343 w 100"/>
              <a:gd name="T9" fmla="*/ 71278288 h 110"/>
              <a:gd name="T10" fmla="*/ 393015343 w 100"/>
              <a:gd name="T11" fmla="*/ 126715393 h 110"/>
              <a:gd name="T12" fmla="*/ 350908430 w 100"/>
              <a:gd name="T13" fmla="*/ 190074496 h 110"/>
              <a:gd name="T14" fmla="*/ 252652721 w 100"/>
              <a:gd name="T15" fmla="*/ 205912865 h 110"/>
              <a:gd name="T16" fmla="*/ 126328234 w 100"/>
              <a:gd name="T17" fmla="*/ 197993681 h 110"/>
              <a:gd name="T18" fmla="*/ 140362623 w 100"/>
              <a:gd name="T19" fmla="*/ 689019697 h 110"/>
              <a:gd name="T20" fmla="*/ 168435147 w 100"/>
              <a:gd name="T21" fmla="*/ 696938881 h 110"/>
              <a:gd name="T22" fmla="*/ 617595539 w 100"/>
              <a:gd name="T23" fmla="*/ 768217169 h 110"/>
              <a:gd name="T24" fmla="*/ 56145049 w 100"/>
              <a:gd name="T25" fmla="*/ 736537617 h 110"/>
              <a:gd name="T26" fmla="*/ 56145049 w 100"/>
              <a:gd name="T27" fmla="*/ 736537617 h 110"/>
              <a:gd name="T28" fmla="*/ 0 w 100"/>
              <a:gd name="T29" fmla="*/ 174236127 h 110"/>
              <a:gd name="T30" fmla="*/ 28072525 w 100"/>
              <a:gd name="T31" fmla="*/ 150475760 h 110"/>
              <a:gd name="T32" fmla="*/ 294763381 w 100"/>
              <a:gd name="T33" fmla="*/ 0 h 110"/>
              <a:gd name="T34" fmla="*/ 1263263603 w 100"/>
              <a:gd name="T35" fmla="*/ 356388625 h 110"/>
              <a:gd name="T36" fmla="*/ 1179046029 w 100"/>
              <a:gd name="T37" fmla="*/ 308870705 h 110"/>
              <a:gd name="T38" fmla="*/ 1165011640 w 100"/>
              <a:gd name="T39" fmla="*/ 372229808 h 110"/>
              <a:gd name="T40" fmla="*/ 1319408652 w 100"/>
              <a:gd name="T41" fmla="*/ 419747729 h 110"/>
              <a:gd name="T42" fmla="*/ 1207118554 w 100"/>
              <a:gd name="T43" fmla="*/ 641501776 h 110"/>
              <a:gd name="T44" fmla="*/ 1403626225 w 100"/>
              <a:gd name="T45" fmla="*/ 403909360 h 110"/>
              <a:gd name="T46" fmla="*/ 1263263603 w 100"/>
              <a:gd name="T47" fmla="*/ 356388625 h 110"/>
              <a:gd name="T48" fmla="*/ 757958162 w 100"/>
              <a:gd name="T49" fmla="*/ 665262144 h 110"/>
              <a:gd name="T50" fmla="*/ 1263263603 w 100"/>
              <a:gd name="T51" fmla="*/ 435588912 h 110"/>
              <a:gd name="T52" fmla="*/ 729885637 w 100"/>
              <a:gd name="T53" fmla="*/ 689019697 h 110"/>
              <a:gd name="T54" fmla="*/ 715851248 w 100"/>
              <a:gd name="T55" fmla="*/ 815737904 h 110"/>
              <a:gd name="T56" fmla="*/ 729885637 w 100"/>
              <a:gd name="T57" fmla="*/ 871175009 h 110"/>
              <a:gd name="T58" fmla="*/ 786030686 w 100"/>
              <a:gd name="T59" fmla="*/ 839495457 h 110"/>
              <a:gd name="T60" fmla="*/ 729885637 w 100"/>
              <a:gd name="T61" fmla="*/ 689019697 h 110"/>
              <a:gd name="T62" fmla="*/ 252652721 w 100"/>
              <a:gd name="T63" fmla="*/ 475187648 h 110"/>
              <a:gd name="T64" fmla="*/ 421087868 w 100"/>
              <a:gd name="T65" fmla="*/ 443508096 h 110"/>
              <a:gd name="T66" fmla="*/ 252652721 w 100"/>
              <a:gd name="T67" fmla="*/ 340550256 h 110"/>
              <a:gd name="T68" fmla="*/ 842175735 w 100"/>
              <a:gd name="T69" fmla="*/ 380148992 h 110"/>
              <a:gd name="T70" fmla="*/ 252652721 w 100"/>
              <a:gd name="T71" fmla="*/ 340550256 h 110"/>
              <a:gd name="T72" fmla="*/ 252652721 w 100"/>
              <a:gd name="T73" fmla="*/ 285113151 h 110"/>
              <a:gd name="T74" fmla="*/ 842175735 w 100"/>
              <a:gd name="T75" fmla="*/ 245511601 h 110"/>
              <a:gd name="T76" fmla="*/ 519343577 w 100"/>
              <a:gd name="T77" fmla="*/ 150475760 h 110"/>
              <a:gd name="T78" fmla="*/ 842175735 w 100"/>
              <a:gd name="T79" fmla="*/ 190074496 h 110"/>
              <a:gd name="T80" fmla="*/ 519343577 w 100"/>
              <a:gd name="T81" fmla="*/ 150475760 h 110"/>
              <a:gd name="T82" fmla="*/ 196507672 w 100"/>
              <a:gd name="T83" fmla="*/ 166314129 h 110"/>
              <a:gd name="T84" fmla="*/ 252652721 w 100"/>
              <a:gd name="T85" fmla="*/ 174236127 h 110"/>
              <a:gd name="T86" fmla="*/ 280725245 w 100"/>
              <a:gd name="T87" fmla="*/ 174236127 h 110"/>
              <a:gd name="T88" fmla="*/ 336870294 w 100"/>
              <a:gd name="T89" fmla="*/ 142556576 h 110"/>
              <a:gd name="T90" fmla="*/ 336870294 w 100"/>
              <a:gd name="T91" fmla="*/ 134637391 h 110"/>
              <a:gd name="T92" fmla="*/ 322835905 w 100"/>
              <a:gd name="T93" fmla="*/ 95038655 h 110"/>
              <a:gd name="T94" fmla="*/ 168435147 w 100"/>
              <a:gd name="T95" fmla="*/ 166314129 h 1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
              <a:gd name="T145" fmla="*/ 0 h 110"/>
              <a:gd name="T146" fmla="*/ 100 w 100"/>
              <a:gd name="T147" fmla="*/ 110 h 1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47" name="Freeform 35">
            <a:extLst>
              <a:ext uri="{FF2B5EF4-FFF2-40B4-BE49-F238E27FC236}">
                <a16:creationId xmlns:a16="http://schemas.microsoft.com/office/drawing/2014/main" id="{AEF442D1-486A-48DB-8AD4-CB25D4063E75}"/>
              </a:ext>
            </a:extLst>
          </p:cNvPr>
          <p:cNvSpPr>
            <a:spLocks noEditPoints="1" noChangeArrowheads="1"/>
          </p:cNvSpPr>
          <p:nvPr/>
        </p:nvSpPr>
        <p:spPr bwMode="auto">
          <a:xfrm>
            <a:off x="8153400" y="2217738"/>
            <a:ext cx="339725" cy="228600"/>
          </a:xfrm>
          <a:custGeom>
            <a:avLst/>
            <a:gdLst>
              <a:gd name="T0" fmla="*/ 1268275556 w 91"/>
              <a:gd name="T1" fmla="*/ 135404578 h 81"/>
              <a:gd name="T2" fmla="*/ 1268275556 w 91"/>
              <a:gd name="T3" fmla="*/ 501791111 h 81"/>
              <a:gd name="T4" fmla="*/ 1198590866 w 91"/>
              <a:gd name="T5" fmla="*/ 605335622 h 81"/>
              <a:gd name="T6" fmla="*/ 1031345368 w 91"/>
              <a:gd name="T7" fmla="*/ 645160000 h 81"/>
              <a:gd name="T8" fmla="*/ 236930188 w 91"/>
              <a:gd name="T9" fmla="*/ 645160000 h 81"/>
              <a:gd name="T10" fmla="*/ 69684691 w 91"/>
              <a:gd name="T11" fmla="*/ 605335622 h 81"/>
              <a:gd name="T12" fmla="*/ 0 w 91"/>
              <a:gd name="T13" fmla="*/ 501791111 h 81"/>
              <a:gd name="T14" fmla="*/ 0 w 91"/>
              <a:gd name="T15" fmla="*/ 135404578 h 81"/>
              <a:gd name="T16" fmla="*/ 0 w 91"/>
              <a:gd name="T17" fmla="*/ 95580200 h 81"/>
              <a:gd name="T18" fmla="*/ 69684691 w 91"/>
              <a:gd name="T19" fmla="*/ 95580200 h 81"/>
              <a:gd name="T20" fmla="*/ 209057805 w 91"/>
              <a:gd name="T21" fmla="*/ 95580200 h 81"/>
              <a:gd name="T22" fmla="*/ 209057805 w 91"/>
              <a:gd name="T23" fmla="*/ 191157578 h 81"/>
              <a:gd name="T24" fmla="*/ 292678687 w 91"/>
              <a:gd name="T25" fmla="*/ 238949089 h 81"/>
              <a:gd name="T26" fmla="*/ 292678687 w 91"/>
              <a:gd name="T27" fmla="*/ 238949089 h 81"/>
              <a:gd name="T28" fmla="*/ 334490995 w 91"/>
              <a:gd name="T29" fmla="*/ 238949089 h 81"/>
              <a:gd name="T30" fmla="*/ 292678687 w 91"/>
              <a:gd name="T31" fmla="*/ 191157578 h 81"/>
              <a:gd name="T32" fmla="*/ 292678687 w 91"/>
              <a:gd name="T33" fmla="*/ 47788689 h 81"/>
              <a:gd name="T34" fmla="*/ 376303303 w 91"/>
              <a:gd name="T35" fmla="*/ 0 h 81"/>
              <a:gd name="T36" fmla="*/ 376303303 w 91"/>
              <a:gd name="T37" fmla="*/ 0 h 81"/>
              <a:gd name="T38" fmla="*/ 459924185 w 91"/>
              <a:gd name="T39" fmla="*/ 47788689 h 81"/>
              <a:gd name="T40" fmla="*/ 459924185 w 91"/>
              <a:gd name="T41" fmla="*/ 95580200 h 81"/>
              <a:gd name="T42" fmla="*/ 822287563 w 91"/>
              <a:gd name="T43" fmla="*/ 95580200 h 81"/>
              <a:gd name="T44" fmla="*/ 822287563 w 91"/>
              <a:gd name="T45" fmla="*/ 191157578 h 81"/>
              <a:gd name="T46" fmla="*/ 891972254 w 91"/>
              <a:gd name="T47" fmla="*/ 238949089 h 81"/>
              <a:gd name="T48" fmla="*/ 891972254 w 91"/>
              <a:gd name="T49" fmla="*/ 238949089 h 81"/>
              <a:gd name="T50" fmla="*/ 933784561 w 91"/>
              <a:gd name="T51" fmla="*/ 238949089 h 81"/>
              <a:gd name="T52" fmla="*/ 891972254 w 91"/>
              <a:gd name="T53" fmla="*/ 191157578 h 81"/>
              <a:gd name="T54" fmla="*/ 891972254 w 91"/>
              <a:gd name="T55" fmla="*/ 47788689 h 81"/>
              <a:gd name="T56" fmla="*/ 975596869 w 91"/>
              <a:gd name="T57" fmla="*/ 0 h 81"/>
              <a:gd name="T58" fmla="*/ 975596869 w 91"/>
              <a:gd name="T59" fmla="*/ 0 h 81"/>
              <a:gd name="T60" fmla="*/ 1059217751 w 91"/>
              <a:gd name="T61" fmla="*/ 47788689 h 81"/>
              <a:gd name="T62" fmla="*/ 1059217751 w 91"/>
              <a:gd name="T63" fmla="*/ 95580200 h 81"/>
              <a:gd name="T64" fmla="*/ 1198590866 w 91"/>
              <a:gd name="T65" fmla="*/ 95580200 h 81"/>
              <a:gd name="T66" fmla="*/ 1268275556 w 91"/>
              <a:gd name="T67" fmla="*/ 95580200 h 81"/>
              <a:gd name="T68" fmla="*/ 1268275556 w 91"/>
              <a:gd name="T69" fmla="*/ 135404578 h 81"/>
              <a:gd name="T70" fmla="*/ 613233491 w 91"/>
              <a:gd name="T71" fmla="*/ 541615489 h 81"/>
              <a:gd name="T72" fmla="*/ 613233491 w 91"/>
              <a:gd name="T73" fmla="*/ 318597844 h 81"/>
              <a:gd name="T74" fmla="*/ 543545067 w 91"/>
              <a:gd name="T75" fmla="*/ 318597844 h 81"/>
              <a:gd name="T76" fmla="*/ 529608876 w 91"/>
              <a:gd name="T77" fmla="*/ 334526467 h 81"/>
              <a:gd name="T78" fmla="*/ 501736493 w 91"/>
              <a:gd name="T79" fmla="*/ 342493600 h 81"/>
              <a:gd name="T80" fmla="*/ 501736493 w 91"/>
              <a:gd name="T81" fmla="*/ 374350844 h 81"/>
              <a:gd name="T82" fmla="*/ 529608876 w 91"/>
              <a:gd name="T83" fmla="*/ 374350844 h 81"/>
              <a:gd name="T84" fmla="*/ 529608876 w 91"/>
              <a:gd name="T85" fmla="*/ 541615489 h 81"/>
              <a:gd name="T86" fmla="*/ 613233491 w 91"/>
              <a:gd name="T87" fmla="*/ 541615489 h 81"/>
              <a:gd name="T88" fmla="*/ 752602872 w 91"/>
              <a:gd name="T89" fmla="*/ 541615489 h 81"/>
              <a:gd name="T90" fmla="*/ 752602872 w 91"/>
              <a:gd name="T91" fmla="*/ 318597844 h 81"/>
              <a:gd name="T92" fmla="*/ 682918182 w 91"/>
              <a:gd name="T93" fmla="*/ 318597844 h 81"/>
              <a:gd name="T94" fmla="*/ 668981990 w 91"/>
              <a:gd name="T95" fmla="*/ 334526467 h 81"/>
              <a:gd name="T96" fmla="*/ 641105874 w 91"/>
              <a:gd name="T97" fmla="*/ 342493600 h 81"/>
              <a:gd name="T98" fmla="*/ 641105874 w 91"/>
              <a:gd name="T99" fmla="*/ 374350844 h 81"/>
              <a:gd name="T100" fmla="*/ 668981990 w 91"/>
              <a:gd name="T101" fmla="*/ 374350844 h 81"/>
              <a:gd name="T102" fmla="*/ 668981990 w 91"/>
              <a:gd name="T103" fmla="*/ 541615489 h 81"/>
              <a:gd name="T104" fmla="*/ 752602872 w 91"/>
              <a:gd name="T105" fmla="*/ 541615489 h 81"/>
              <a:gd name="T106" fmla="*/ 1128906175 w 91"/>
              <a:gd name="T107" fmla="*/ 286737778 h 81"/>
              <a:gd name="T108" fmla="*/ 139369381 w 91"/>
              <a:gd name="T109" fmla="*/ 286737778 h 81"/>
              <a:gd name="T110" fmla="*/ 139369381 w 91"/>
              <a:gd name="T111" fmla="*/ 501791111 h 81"/>
              <a:gd name="T112" fmla="*/ 167245498 w 91"/>
              <a:gd name="T113" fmla="*/ 549579800 h 81"/>
              <a:gd name="T114" fmla="*/ 236930188 w 91"/>
              <a:gd name="T115" fmla="*/ 565511244 h 81"/>
              <a:gd name="T116" fmla="*/ 1031345368 w 91"/>
              <a:gd name="T117" fmla="*/ 565511244 h 81"/>
              <a:gd name="T118" fmla="*/ 1101030059 w 91"/>
              <a:gd name="T119" fmla="*/ 549579800 h 81"/>
              <a:gd name="T120" fmla="*/ 1128906175 w 91"/>
              <a:gd name="T121" fmla="*/ 501791111 h 81"/>
              <a:gd name="T122" fmla="*/ 1128906175 w 91"/>
              <a:gd name="T123" fmla="*/ 286737778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1"/>
              <a:gd name="T187" fmla="*/ 0 h 81"/>
              <a:gd name="T188" fmla="*/ 91 w 91"/>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1" h="81">
                <a:moveTo>
                  <a:pt x="91" y="17"/>
                </a:moveTo>
                <a:cubicBezTo>
                  <a:pt x="91" y="63"/>
                  <a:pt x="91" y="63"/>
                  <a:pt x="91" y="63"/>
                </a:cubicBezTo>
                <a:cubicBezTo>
                  <a:pt x="91" y="68"/>
                  <a:pt x="89" y="72"/>
                  <a:pt x="86" y="76"/>
                </a:cubicBezTo>
                <a:cubicBezTo>
                  <a:pt x="83" y="79"/>
                  <a:pt x="78" y="81"/>
                  <a:pt x="74" y="81"/>
                </a:cubicBezTo>
                <a:cubicBezTo>
                  <a:pt x="17" y="81"/>
                  <a:pt x="17" y="81"/>
                  <a:pt x="17" y="81"/>
                </a:cubicBezTo>
                <a:cubicBezTo>
                  <a:pt x="13" y="81"/>
                  <a:pt x="8" y="79"/>
                  <a:pt x="5" y="76"/>
                </a:cubicBezTo>
                <a:cubicBezTo>
                  <a:pt x="2" y="72"/>
                  <a:pt x="0" y="68"/>
                  <a:pt x="0" y="63"/>
                </a:cubicBezTo>
                <a:cubicBezTo>
                  <a:pt x="0" y="17"/>
                  <a:pt x="0" y="17"/>
                  <a:pt x="0" y="17"/>
                </a:cubicBezTo>
                <a:cubicBezTo>
                  <a:pt x="0" y="12"/>
                  <a:pt x="0" y="12"/>
                  <a:pt x="0" y="12"/>
                </a:cubicBezTo>
                <a:cubicBezTo>
                  <a:pt x="5" y="12"/>
                  <a:pt x="5" y="12"/>
                  <a:pt x="5" y="12"/>
                </a:cubicBezTo>
                <a:cubicBezTo>
                  <a:pt x="15" y="12"/>
                  <a:pt x="15" y="12"/>
                  <a:pt x="15" y="12"/>
                </a:cubicBezTo>
                <a:cubicBezTo>
                  <a:pt x="15" y="24"/>
                  <a:pt x="15" y="24"/>
                  <a:pt x="15" y="24"/>
                </a:cubicBezTo>
                <a:cubicBezTo>
                  <a:pt x="15" y="28"/>
                  <a:pt x="18" y="30"/>
                  <a:pt x="21" y="30"/>
                </a:cubicBezTo>
                <a:cubicBezTo>
                  <a:pt x="21" y="30"/>
                  <a:pt x="21" y="30"/>
                  <a:pt x="21" y="30"/>
                </a:cubicBezTo>
                <a:cubicBezTo>
                  <a:pt x="22" y="30"/>
                  <a:pt x="23" y="30"/>
                  <a:pt x="24" y="30"/>
                </a:cubicBezTo>
                <a:cubicBezTo>
                  <a:pt x="22" y="28"/>
                  <a:pt x="21" y="27"/>
                  <a:pt x="21" y="24"/>
                </a:cubicBezTo>
                <a:cubicBezTo>
                  <a:pt x="21" y="6"/>
                  <a:pt x="21" y="6"/>
                  <a:pt x="21" y="6"/>
                </a:cubicBezTo>
                <a:cubicBezTo>
                  <a:pt x="21" y="3"/>
                  <a:pt x="24" y="0"/>
                  <a:pt x="27" y="0"/>
                </a:cubicBezTo>
                <a:cubicBezTo>
                  <a:pt x="27" y="0"/>
                  <a:pt x="27" y="0"/>
                  <a:pt x="27" y="0"/>
                </a:cubicBezTo>
                <a:cubicBezTo>
                  <a:pt x="30" y="0"/>
                  <a:pt x="33" y="3"/>
                  <a:pt x="33" y="6"/>
                </a:cubicBezTo>
                <a:cubicBezTo>
                  <a:pt x="33" y="12"/>
                  <a:pt x="33" y="12"/>
                  <a:pt x="33" y="12"/>
                </a:cubicBezTo>
                <a:cubicBezTo>
                  <a:pt x="59" y="12"/>
                  <a:pt x="59" y="12"/>
                  <a:pt x="59" y="12"/>
                </a:cubicBezTo>
                <a:cubicBezTo>
                  <a:pt x="59" y="24"/>
                  <a:pt x="59" y="24"/>
                  <a:pt x="59" y="24"/>
                </a:cubicBezTo>
                <a:cubicBezTo>
                  <a:pt x="59" y="28"/>
                  <a:pt x="61" y="30"/>
                  <a:pt x="64" y="30"/>
                </a:cubicBezTo>
                <a:cubicBezTo>
                  <a:pt x="64" y="30"/>
                  <a:pt x="64" y="30"/>
                  <a:pt x="64" y="30"/>
                </a:cubicBezTo>
                <a:cubicBezTo>
                  <a:pt x="66" y="30"/>
                  <a:pt x="67" y="30"/>
                  <a:pt x="67" y="30"/>
                </a:cubicBezTo>
                <a:cubicBezTo>
                  <a:pt x="66" y="28"/>
                  <a:pt x="64" y="27"/>
                  <a:pt x="64" y="24"/>
                </a:cubicBezTo>
                <a:cubicBezTo>
                  <a:pt x="64" y="6"/>
                  <a:pt x="64" y="6"/>
                  <a:pt x="64" y="6"/>
                </a:cubicBezTo>
                <a:cubicBezTo>
                  <a:pt x="64" y="3"/>
                  <a:pt x="67" y="0"/>
                  <a:pt x="70" y="0"/>
                </a:cubicBezTo>
                <a:cubicBezTo>
                  <a:pt x="70" y="0"/>
                  <a:pt x="70" y="0"/>
                  <a:pt x="70" y="0"/>
                </a:cubicBezTo>
                <a:cubicBezTo>
                  <a:pt x="74" y="0"/>
                  <a:pt x="76" y="3"/>
                  <a:pt x="76" y="6"/>
                </a:cubicBezTo>
                <a:cubicBezTo>
                  <a:pt x="76" y="12"/>
                  <a:pt x="76" y="12"/>
                  <a:pt x="76" y="12"/>
                </a:cubicBezTo>
                <a:cubicBezTo>
                  <a:pt x="86" y="12"/>
                  <a:pt x="86" y="12"/>
                  <a:pt x="86" y="12"/>
                </a:cubicBezTo>
                <a:cubicBezTo>
                  <a:pt x="91" y="12"/>
                  <a:pt x="91" y="12"/>
                  <a:pt x="91" y="12"/>
                </a:cubicBezTo>
                <a:cubicBezTo>
                  <a:pt x="91" y="17"/>
                  <a:pt x="91" y="17"/>
                  <a:pt x="91" y="17"/>
                </a:cubicBezTo>
                <a:close/>
                <a:moveTo>
                  <a:pt x="44" y="68"/>
                </a:moveTo>
                <a:cubicBezTo>
                  <a:pt x="44" y="40"/>
                  <a:pt x="44" y="40"/>
                  <a:pt x="44" y="40"/>
                </a:cubicBezTo>
                <a:cubicBezTo>
                  <a:pt x="39" y="40"/>
                  <a:pt x="39" y="40"/>
                  <a:pt x="39" y="40"/>
                </a:cubicBezTo>
                <a:cubicBezTo>
                  <a:pt x="39" y="40"/>
                  <a:pt x="39" y="41"/>
                  <a:pt x="38" y="42"/>
                </a:cubicBezTo>
                <a:cubicBezTo>
                  <a:pt x="37" y="43"/>
                  <a:pt x="37" y="43"/>
                  <a:pt x="36" y="43"/>
                </a:cubicBezTo>
                <a:cubicBezTo>
                  <a:pt x="36" y="47"/>
                  <a:pt x="36" y="47"/>
                  <a:pt x="36" y="47"/>
                </a:cubicBezTo>
                <a:cubicBezTo>
                  <a:pt x="38" y="47"/>
                  <a:pt x="38" y="47"/>
                  <a:pt x="38" y="47"/>
                </a:cubicBezTo>
                <a:cubicBezTo>
                  <a:pt x="38" y="68"/>
                  <a:pt x="38" y="68"/>
                  <a:pt x="38" y="68"/>
                </a:cubicBezTo>
                <a:cubicBezTo>
                  <a:pt x="44" y="68"/>
                  <a:pt x="44" y="68"/>
                  <a:pt x="44" y="68"/>
                </a:cubicBezTo>
                <a:close/>
                <a:moveTo>
                  <a:pt x="54" y="68"/>
                </a:moveTo>
                <a:cubicBezTo>
                  <a:pt x="54" y="40"/>
                  <a:pt x="54" y="40"/>
                  <a:pt x="54" y="40"/>
                </a:cubicBezTo>
                <a:cubicBezTo>
                  <a:pt x="49" y="40"/>
                  <a:pt x="49" y="40"/>
                  <a:pt x="49" y="40"/>
                </a:cubicBezTo>
                <a:cubicBezTo>
                  <a:pt x="49" y="40"/>
                  <a:pt x="49" y="41"/>
                  <a:pt x="48" y="42"/>
                </a:cubicBezTo>
                <a:cubicBezTo>
                  <a:pt x="47" y="43"/>
                  <a:pt x="47" y="43"/>
                  <a:pt x="46" y="43"/>
                </a:cubicBezTo>
                <a:cubicBezTo>
                  <a:pt x="46" y="47"/>
                  <a:pt x="46" y="47"/>
                  <a:pt x="46" y="47"/>
                </a:cubicBezTo>
                <a:cubicBezTo>
                  <a:pt x="48" y="47"/>
                  <a:pt x="48" y="47"/>
                  <a:pt x="48" y="47"/>
                </a:cubicBezTo>
                <a:cubicBezTo>
                  <a:pt x="48" y="68"/>
                  <a:pt x="48" y="68"/>
                  <a:pt x="48" y="68"/>
                </a:cubicBezTo>
                <a:cubicBezTo>
                  <a:pt x="54" y="68"/>
                  <a:pt x="54" y="68"/>
                  <a:pt x="54" y="68"/>
                </a:cubicBezTo>
                <a:close/>
                <a:moveTo>
                  <a:pt x="81" y="36"/>
                </a:moveTo>
                <a:cubicBezTo>
                  <a:pt x="10" y="36"/>
                  <a:pt x="10" y="36"/>
                  <a:pt x="10" y="36"/>
                </a:cubicBezTo>
                <a:cubicBezTo>
                  <a:pt x="10" y="63"/>
                  <a:pt x="10" y="63"/>
                  <a:pt x="10" y="63"/>
                </a:cubicBezTo>
                <a:cubicBezTo>
                  <a:pt x="10" y="65"/>
                  <a:pt x="11" y="67"/>
                  <a:pt x="12" y="69"/>
                </a:cubicBezTo>
                <a:cubicBezTo>
                  <a:pt x="13" y="70"/>
                  <a:pt x="15" y="71"/>
                  <a:pt x="17" y="71"/>
                </a:cubicBezTo>
                <a:cubicBezTo>
                  <a:pt x="74" y="71"/>
                  <a:pt x="74" y="71"/>
                  <a:pt x="74" y="71"/>
                </a:cubicBezTo>
                <a:cubicBezTo>
                  <a:pt x="76" y="71"/>
                  <a:pt x="78" y="70"/>
                  <a:pt x="79" y="69"/>
                </a:cubicBezTo>
                <a:cubicBezTo>
                  <a:pt x="80" y="67"/>
                  <a:pt x="81" y="65"/>
                  <a:pt x="81" y="63"/>
                </a:cubicBezTo>
                <a:lnTo>
                  <a:pt x="81" y="36"/>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48" name="Freeform 36">
            <a:extLst>
              <a:ext uri="{FF2B5EF4-FFF2-40B4-BE49-F238E27FC236}">
                <a16:creationId xmlns:a16="http://schemas.microsoft.com/office/drawing/2014/main" id="{00076CD7-5EE4-4A41-AF41-BD003FE62B45}"/>
              </a:ext>
            </a:extLst>
          </p:cNvPr>
          <p:cNvSpPr>
            <a:spLocks noEditPoints="1" noChangeArrowheads="1"/>
          </p:cNvSpPr>
          <p:nvPr/>
        </p:nvSpPr>
        <p:spPr bwMode="auto">
          <a:xfrm>
            <a:off x="4006850" y="3810000"/>
            <a:ext cx="352425" cy="190500"/>
          </a:xfrm>
          <a:custGeom>
            <a:avLst/>
            <a:gdLst>
              <a:gd name="T0" fmla="*/ 1138576448 w 94"/>
              <a:gd name="T1" fmla="*/ 533680147 h 68"/>
              <a:gd name="T2" fmla="*/ 1307256801 w 94"/>
              <a:gd name="T3" fmla="*/ 251143434 h 68"/>
              <a:gd name="T4" fmla="*/ 1321312560 w 94"/>
              <a:gd name="T5" fmla="*/ 235446794 h 68"/>
              <a:gd name="T6" fmla="*/ 1307256801 w 94"/>
              <a:gd name="T7" fmla="*/ 211903235 h 68"/>
              <a:gd name="T8" fmla="*/ 1279141534 w 94"/>
              <a:gd name="T9" fmla="*/ 204053515 h 68"/>
              <a:gd name="T10" fmla="*/ 1068293905 w 94"/>
              <a:gd name="T11" fmla="*/ 353170191 h 68"/>
              <a:gd name="T12" fmla="*/ 829334758 w 94"/>
              <a:gd name="T13" fmla="*/ 196206596 h 68"/>
              <a:gd name="T14" fmla="*/ 463866284 w 94"/>
              <a:gd name="T15" fmla="*/ 196206596 h 68"/>
              <a:gd name="T16" fmla="*/ 379524233 w 94"/>
              <a:gd name="T17" fmla="*/ 219750154 h 68"/>
              <a:gd name="T18" fmla="*/ 309241690 w 94"/>
              <a:gd name="T19" fmla="*/ 266840074 h 68"/>
              <a:gd name="T20" fmla="*/ 140565086 w 94"/>
              <a:gd name="T21" fmla="*/ 533680147 h 68"/>
              <a:gd name="T22" fmla="*/ 1138576448 w 94"/>
              <a:gd name="T23" fmla="*/ 533680147 h 68"/>
              <a:gd name="T24" fmla="*/ 969899844 w 94"/>
              <a:gd name="T25" fmla="*/ 172660235 h 68"/>
              <a:gd name="T26" fmla="*/ 773107974 w 94"/>
              <a:gd name="T27" fmla="*/ 31393279 h 68"/>
              <a:gd name="T28" fmla="*/ 773107974 w 94"/>
              <a:gd name="T29" fmla="*/ 0 h 68"/>
              <a:gd name="T30" fmla="*/ 1152635956 w 94"/>
              <a:gd name="T31" fmla="*/ 172660235 h 68"/>
              <a:gd name="T32" fmla="*/ 1236974258 w 94"/>
              <a:gd name="T33" fmla="*/ 172660235 h 68"/>
              <a:gd name="T34" fmla="*/ 1068293905 w 94"/>
              <a:gd name="T35" fmla="*/ 290383632 h 68"/>
              <a:gd name="T36" fmla="*/ 885561543 w 94"/>
              <a:gd name="T37" fmla="*/ 172660235 h 68"/>
              <a:gd name="T38" fmla="*/ 969899844 w 94"/>
              <a:gd name="T39" fmla="*/ 172660235 h 68"/>
              <a:gd name="T40" fmla="*/ 787163733 w 94"/>
              <a:gd name="T41" fmla="*/ 78483199 h 68"/>
              <a:gd name="T42" fmla="*/ 857446276 w 94"/>
              <a:gd name="T43" fmla="*/ 125573118 h 68"/>
              <a:gd name="T44" fmla="*/ 407639500 w 94"/>
              <a:gd name="T45" fmla="*/ 125573118 h 68"/>
              <a:gd name="T46" fmla="*/ 281130172 w 94"/>
              <a:gd name="T47" fmla="*/ 149116676 h 68"/>
              <a:gd name="T48" fmla="*/ 196791870 w 94"/>
              <a:gd name="T49" fmla="*/ 211903235 h 68"/>
              <a:gd name="T50" fmla="*/ 56226784 w 94"/>
              <a:gd name="T51" fmla="*/ 447350029 h 68"/>
              <a:gd name="T52" fmla="*/ 0 w 94"/>
              <a:gd name="T53" fmla="*/ 415956750 h 68"/>
              <a:gd name="T54" fmla="*/ 0 w 94"/>
              <a:gd name="T55" fmla="*/ 39240199 h 68"/>
              <a:gd name="T56" fmla="*/ 56226784 w 94"/>
              <a:gd name="T57" fmla="*/ 7846919 h 68"/>
              <a:gd name="T58" fmla="*/ 379524233 w 94"/>
              <a:gd name="T59" fmla="*/ 7846919 h 68"/>
              <a:gd name="T60" fmla="*/ 491977802 w 94"/>
              <a:gd name="T61" fmla="*/ 78483199 h 68"/>
              <a:gd name="T62" fmla="*/ 787163733 w 94"/>
              <a:gd name="T63" fmla="*/ 78483199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68"/>
              <a:gd name="T98" fmla="*/ 94 w 94"/>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68">
                <a:moveTo>
                  <a:pt x="81" y="68"/>
                </a:moveTo>
                <a:cubicBezTo>
                  <a:pt x="93" y="32"/>
                  <a:pt x="93" y="32"/>
                  <a:pt x="93" y="32"/>
                </a:cubicBezTo>
                <a:cubicBezTo>
                  <a:pt x="94" y="31"/>
                  <a:pt x="94" y="31"/>
                  <a:pt x="94" y="30"/>
                </a:cubicBezTo>
                <a:cubicBezTo>
                  <a:pt x="94" y="29"/>
                  <a:pt x="94" y="28"/>
                  <a:pt x="93" y="27"/>
                </a:cubicBezTo>
                <a:cubicBezTo>
                  <a:pt x="93" y="27"/>
                  <a:pt x="92" y="26"/>
                  <a:pt x="91" y="26"/>
                </a:cubicBezTo>
                <a:cubicBezTo>
                  <a:pt x="76" y="45"/>
                  <a:pt x="76" y="45"/>
                  <a:pt x="76" y="45"/>
                </a:cubicBezTo>
                <a:cubicBezTo>
                  <a:pt x="59" y="25"/>
                  <a:pt x="59" y="25"/>
                  <a:pt x="59" y="25"/>
                </a:cubicBezTo>
                <a:cubicBezTo>
                  <a:pt x="33" y="25"/>
                  <a:pt x="33" y="25"/>
                  <a:pt x="33" y="25"/>
                </a:cubicBezTo>
                <a:cubicBezTo>
                  <a:pt x="31" y="25"/>
                  <a:pt x="29" y="26"/>
                  <a:pt x="27" y="28"/>
                </a:cubicBezTo>
                <a:cubicBezTo>
                  <a:pt x="25" y="29"/>
                  <a:pt x="23" y="31"/>
                  <a:pt x="22" y="34"/>
                </a:cubicBezTo>
                <a:cubicBezTo>
                  <a:pt x="10" y="68"/>
                  <a:pt x="10" y="68"/>
                  <a:pt x="10" y="68"/>
                </a:cubicBezTo>
                <a:cubicBezTo>
                  <a:pt x="81" y="68"/>
                  <a:pt x="81" y="68"/>
                  <a:pt x="81" y="68"/>
                </a:cubicBezTo>
                <a:close/>
                <a:moveTo>
                  <a:pt x="69" y="22"/>
                </a:moveTo>
                <a:cubicBezTo>
                  <a:pt x="67" y="14"/>
                  <a:pt x="62" y="7"/>
                  <a:pt x="55" y="4"/>
                </a:cubicBezTo>
                <a:cubicBezTo>
                  <a:pt x="55" y="0"/>
                  <a:pt x="55" y="0"/>
                  <a:pt x="55" y="0"/>
                </a:cubicBezTo>
                <a:cubicBezTo>
                  <a:pt x="68" y="2"/>
                  <a:pt x="79" y="9"/>
                  <a:pt x="82" y="22"/>
                </a:cubicBezTo>
                <a:cubicBezTo>
                  <a:pt x="88" y="22"/>
                  <a:pt x="88" y="22"/>
                  <a:pt x="88" y="22"/>
                </a:cubicBezTo>
                <a:cubicBezTo>
                  <a:pt x="76" y="37"/>
                  <a:pt x="76" y="37"/>
                  <a:pt x="76" y="37"/>
                </a:cubicBezTo>
                <a:cubicBezTo>
                  <a:pt x="63" y="22"/>
                  <a:pt x="63" y="22"/>
                  <a:pt x="63" y="22"/>
                </a:cubicBezTo>
                <a:cubicBezTo>
                  <a:pt x="69" y="22"/>
                  <a:pt x="69" y="22"/>
                  <a:pt x="69" y="22"/>
                </a:cubicBezTo>
                <a:close/>
                <a:moveTo>
                  <a:pt x="56" y="10"/>
                </a:moveTo>
                <a:cubicBezTo>
                  <a:pt x="58" y="12"/>
                  <a:pt x="60" y="14"/>
                  <a:pt x="61" y="16"/>
                </a:cubicBezTo>
                <a:cubicBezTo>
                  <a:pt x="29" y="16"/>
                  <a:pt x="29" y="16"/>
                  <a:pt x="29" y="16"/>
                </a:cubicBezTo>
                <a:cubicBezTo>
                  <a:pt x="26" y="16"/>
                  <a:pt x="23" y="17"/>
                  <a:pt x="20" y="19"/>
                </a:cubicBezTo>
                <a:cubicBezTo>
                  <a:pt x="17" y="21"/>
                  <a:pt x="15" y="24"/>
                  <a:pt x="14" y="27"/>
                </a:cubicBezTo>
                <a:cubicBezTo>
                  <a:pt x="4" y="57"/>
                  <a:pt x="4" y="57"/>
                  <a:pt x="4" y="57"/>
                </a:cubicBezTo>
                <a:cubicBezTo>
                  <a:pt x="1" y="57"/>
                  <a:pt x="0" y="55"/>
                  <a:pt x="0" y="53"/>
                </a:cubicBezTo>
                <a:cubicBezTo>
                  <a:pt x="0" y="5"/>
                  <a:pt x="0" y="5"/>
                  <a:pt x="0" y="5"/>
                </a:cubicBezTo>
                <a:cubicBezTo>
                  <a:pt x="0" y="3"/>
                  <a:pt x="2" y="1"/>
                  <a:pt x="4" y="1"/>
                </a:cubicBezTo>
                <a:cubicBezTo>
                  <a:pt x="27" y="1"/>
                  <a:pt x="27" y="1"/>
                  <a:pt x="27" y="1"/>
                </a:cubicBezTo>
                <a:cubicBezTo>
                  <a:pt x="35" y="10"/>
                  <a:pt x="35" y="10"/>
                  <a:pt x="35" y="10"/>
                </a:cubicBezTo>
                <a:lnTo>
                  <a:pt x="56" y="1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49" name="Freeform 37">
            <a:extLst>
              <a:ext uri="{FF2B5EF4-FFF2-40B4-BE49-F238E27FC236}">
                <a16:creationId xmlns:a16="http://schemas.microsoft.com/office/drawing/2014/main" id="{3C9F78F4-1FD2-4166-9F9A-D80E561196B8}"/>
              </a:ext>
            </a:extLst>
          </p:cNvPr>
          <p:cNvSpPr>
            <a:spLocks noEditPoints="1" noChangeArrowheads="1"/>
          </p:cNvSpPr>
          <p:nvPr/>
        </p:nvSpPr>
        <p:spPr bwMode="auto">
          <a:xfrm>
            <a:off x="3297238" y="3790950"/>
            <a:ext cx="352425" cy="212725"/>
          </a:xfrm>
          <a:custGeom>
            <a:avLst/>
            <a:gdLst>
              <a:gd name="T0" fmla="*/ 1068293905 w 94"/>
              <a:gd name="T1" fmla="*/ 125351005 h 76"/>
              <a:gd name="T2" fmla="*/ 1068293905 w 94"/>
              <a:gd name="T3" fmla="*/ 109682130 h 76"/>
              <a:gd name="T4" fmla="*/ 1012070870 w 94"/>
              <a:gd name="T5" fmla="*/ 78344378 h 76"/>
              <a:gd name="T6" fmla="*/ 491977802 w 94"/>
              <a:gd name="T7" fmla="*/ 78344378 h 76"/>
              <a:gd name="T8" fmla="*/ 379524233 w 94"/>
              <a:gd name="T9" fmla="*/ 0 h 76"/>
              <a:gd name="T10" fmla="*/ 56226784 w 94"/>
              <a:gd name="T11" fmla="*/ 0 h 76"/>
              <a:gd name="T12" fmla="*/ 0 w 94"/>
              <a:gd name="T13" fmla="*/ 39172189 h 76"/>
              <a:gd name="T14" fmla="*/ 0 w 94"/>
              <a:gd name="T15" fmla="*/ 415228004 h 76"/>
              <a:gd name="T16" fmla="*/ 56226784 w 94"/>
              <a:gd name="T17" fmla="*/ 446565755 h 76"/>
              <a:gd name="T18" fmla="*/ 196791870 w 94"/>
              <a:gd name="T19" fmla="*/ 211529821 h 76"/>
              <a:gd name="T20" fmla="*/ 281130172 w 94"/>
              <a:gd name="T21" fmla="*/ 148854319 h 76"/>
              <a:gd name="T22" fmla="*/ 407639500 w 94"/>
              <a:gd name="T23" fmla="*/ 125351005 h 76"/>
              <a:gd name="T24" fmla="*/ 1068293905 w 94"/>
              <a:gd name="T25" fmla="*/ 125351005 h 76"/>
              <a:gd name="T26" fmla="*/ 1012070870 w 94"/>
              <a:gd name="T27" fmla="*/ 313380312 h 76"/>
              <a:gd name="T28" fmla="*/ 1194803232 w 94"/>
              <a:gd name="T29" fmla="*/ 352552501 h 76"/>
              <a:gd name="T30" fmla="*/ 1279141534 w 94"/>
              <a:gd name="T31" fmla="*/ 454400193 h 76"/>
              <a:gd name="T32" fmla="*/ 1194803232 w 94"/>
              <a:gd name="T33" fmla="*/ 556247885 h 76"/>
              <a:gd name="T34" fmla="*/ 1012070870 w 94"/>
              <a:gd name="T35" fmla="*/ 595420074 h 76"/>
              <a:gd name="T36" fmla="*/ 843390517 w 94"/>
              <a:gd name="T37" fmla="*/ 556247885 h 76"/>
              <a:gd name="T38" fmla="*/ 759052215 w 94"/>
              <a:gd name="T39" fmla="*/ 454400193 h 76"/>
              <a:gd name="T40" fmla="*/ 843390517 w 94"/>
              <a:gd name="T41" fmla="*/ 352552501 h 76"/>
              <a:gd name="T42" fmla="*/ 1012070870 w 94"/>
              <a:gd name="T43" fmla="*/ 313380312 h 76"/>
              <a:gd name="T44" fmla="*/ 1166691715 w 94"/>
              <a:gd name="T45" fmla="*/ 415228004 h 76"/>
              <a:gd name="T46" fmla="*/ 1180747474 w 94"/>
              <a:gd name="T47" fmla="*/ 454400193 h 76"/>
              <a:gd name="T48" fmla="*/ 1124520689 w 94"/>
              <a:gd name="T49" fmla="*/ 517075696 h 76"/>
              <a:gd name="T50" fmla="*/ 1012070870 w 94"/>
              <a:gd name="T51" fmla="*/ 540579009 h 76"/>
              <a:gd name="T52" fmla="*/ 941788327 w 94"/>
              <a:gd name="T53" fmla="*/ 532744571 h 76"/>
              <a:gd name="T54" fmla="*/ 1166691715 w 94"/>
              <a:gd name="T55" fmla="*/ 415228004 h 76"/>
              <a:gd name="T56" fmla="*/ 871505784 w 94"/>
              <a:gd name="T57" fmla="*/ 493572382 h 76"/>
              <a:gd name="T58" fmla="*/ 857446276 w 94"/>
              <a:gd name="T59" fmla="*/ 454400193 h 76"/>
              <a:gd name="T60" fmla="*/ 899617301 w 94"/>
              <a:gd name="T61" fmla="*/ 391724690 h 76"/>
              <a:gd name="T62" fmla="*/ 1012070870 w 94"/>
              <a:gd name="T63" fmla="*/ 360386939 h 76"/>
              <a:gd name="T64" fmla="*/ 1082353413 w 94"/>
              <a:gd name="T65" fmla="*/ 376055815 h 76"/>
              <a:gd name="T66" fmla="*/ 871505784 w 94"/>
              <a:gd name="T67" fmla="*/ 493572382 h 76"/>
              <a:gd name="T68" fmla="*/ 1265085776 w 94"/>
              <a:gd name="T69" fmla="*/ 329049188 h 76"/>
              <a:gd name="T70" fmla="*/ 1012070870 w 94"/>
              <a:gd name="T71" fmla="*/ 266370886 h 76"/>
              <a:gd name="T72" fmla="*/ 688769672 w 94"/>
              <a:gd name="T73" fmla="*/ 454400193 h 76"/>
              <a:gd name="T74" fmla="*/ 716881190 w 94"/>
              <a:gd name="T75" fmla="*/ 524910134 h 76"/>
              <a:gd name="T76" fmla="*/ 140565086 w 94"/>
              <a:gd name="T77" fmla="*/ 524910134 h 76"/>
              <a:gd name="T78" fmla="*/ 309241690 w 94"/>
              <a:gd name="T79" fmla="*/ 258536448 h 76"/>
              <a:gd name="T80" fmla="*/ 379524233 w 94"/>
              <a:gd name="T81" fmla="*/ 211529821 h 76"/>
              <a:gd name="T82" fmla="*/ 463866284 w 94"/>
              <a:gd name="T83" fmla="*/ 195860946 h 76"/>
              <a:gd name="T84" fmla="*/ 1251030017 w 94"/>
              <a:gd name="T85" fmla="*/ 195860946 h 76"/>
              <a:gd name="T86" fmla="*/ 1279141534 w 94"/>
              <a:gd name="T87" fmla="*/ 195860946 h 76"/>
              <a:gd name="T88" fmla="*/ 1307256801 w 94"/>
              <a:gd name="T89" fmla="*/ 211529821 h 76"/>
              <a:gd name="T90" fmla="*/ 1321312560 w 94"/>
              <a:gd name="T91" fmla="*/ 227198697 h 76"/>
              <a:gd name="T92" fmla="*/ 1307256801 w 94"/>
              <a:gd name="T93" fmla="*/ 250702011 h 76"/>
              <a:gd name="T94" fmla="*/ 1265085776 w 94"/>
              <a:gd name="T95" fmla="*/ 329049188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4"/>
              <a:gd name="T145" fmla="*/ 0 h 76"/>
              <a:gd name="T146" fmla="*/ 94 w 94"/>
              <a:gd name="T147" fmla="*/ 76 h 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4" h="76">
                <a:moveTo>
                  <a:pt x="76" y="16"/>
                </a:moveTo>
                <a:cubicBezTo>
                  <a:pt x="76" y="14"/>
                  <a:pt x="76" y="14"/>
                  <a:pt x="76" y="14"/>
                </a:cubicBezTo>
                <a:cubicBezTo>
                  <a:pt x="76" y="12"/>
                  <a:pt x="74" y="10"/>
                  <a:pt x="72" y="10"/>
                </a:cubicBezTo>
                <a:cubicBezTo>
                  <a:pt x="35" y="10"/>
                  <a:pt x="35" y="10"/>
                  <a:pt x="35" y="10"/>
                </a:cubicBezTo>
                <a:cubicBezTo>
                  <a:pt x="27" y="0"/>
                  <a:pt x="27" y="0"/>
                  <a:pt x="27" y="0"/>
                </a:cubicBezTo>
                <a:cubicBezTo>
                  <a:pt x="4" y="0"/>
                  <a:pt x="4" y="0"/>
                  <a:pt x="4" y="0"/>
                </a:cubicBezTo>
                <a:cubicBezTo>
                  <a:pt x="2" y="0"/>
                  <a:pt x="0" y="2"/>
                  <a:pt x="0" y="5"/>
                </a:cubicBezTo>
                <a:cubicBezTo>
                  <a:pt x="0" y="53"/>
                  <a:pt x="0" y="53"/>
                  <a:pt x="0" y="53"/>
                </a:cubicBezTo>
                <a:cubicBezTo>
                  <a:pt x="0" y="55"/>
                  <a:pt x="1" y="57"/>
                  <a:pt x="4" y="57"/>
                </a:cubicBezTo>
                <a:cubicBezTo>
                  <a:pt x="14" y="27"/>
                  <a:pt x="14" y="27"/>
                  <a:pt x="14" y="27"/>
                </a:cubicBezTo>
                <a:cubicBezTo>
                  <a:pt x="15" y="24"/>
                  <a:pt x="17" y="21"/>
                  <a:pt x="20" y="19"/>
                </a:cubicBezTo>
                <a:cubicBezTo>
                  <a:pt x="23" y="17"/>
                  <a:pt x="26" y="16"/>
                  <a:pt x="29" y="16"/>
                </a:cubicBezTo>
                <a:cubicBezTo>
                  <a:pt x="76" y="16"/>
                  <a:pt x="76" y="16"/>
                  <a:pt x="76" y="16"/>
                </a:cubicBezTo>
                <a:close/>
                <a:moveTo>
                  <a:pt x="72" y="40"/>
                </a:moveTo>
                <a:cubicBezTo>
                  <a:pt x="77" y="40"/>
                  <a:pt x="82" y="42"/>
                  <a:pt x="85" y="45"/>
                </a:cubicBezTo>
                <a:cubicBezTo>
                  <a:pt x="89" y="48"/>
                  <a:pt x="91" y="53"/>
                  <a:pt x="91" y="58"/>
                </a:cubicBezTo>
                <a:cubicBezTo>
                  <a:pt x="91" y="63"/>
                  <a:pt x="89" y="67"/>
                  <a:pt x="85" y="71"/>
                </a:cubicBezTo>
                <a:cubicBezTo>
                  <a:pt x="82" y="74"/>
                  <a:pt x="77" y="76"/>
                  <a:pt x="72" y="76"/>
                </a:cubicBezTo>
                <a:cubicBezTo>
                  <a:pt x="67" y="76"/>
                  <a:pt x="63" y="74"/>
                  <a:pt x="60" y="71"/>
                </a:cubicBezTo>
                <a:cubicBezTo>
                  <a:pt x="56" y="67"/>
                  <a:pt x="54" y="63"/>
                  <a:pt x="54" y="58"/>
                </a:cubicBezTo>
                <a:cubicBezTo>
                  <a:pt x="54" y="53"/>
                  <a:pt x="56" y="48"/>
                  <a:pt x="60" y="45"/>
                </a:cubicBezTo>
                <a:cubicBezTo>
                  <a:pt x="63" y="42"/>
                  <a:pt x="67" y="40"/>
                  <a:pt x="72" y="40"/>
                </a:cubicBezTo>
                <a:close/>
                <a:moveTo>
                  <a:pt x="83" y="53"/>
                </a:moveTo>
                <a:cubicBezTo>
                  <a:pt x="83" y="54"/>
                  <a:pt x="84" y="56"/>
                  <a:pt x="84" y="58"/>
                </a:cubicBezTo>
                <a:cubicBezTo>
                  <a:pt x="84" y="61"/>
                  <a:pt x="83" y="64"/>
                  <a:pt x="80" y="66"/>
                </a:cubicBezTo>
                <a:cubicBezTo>
                  <a:pt x="78" y="68"/>
                  <a:pt x="76" y="69"/>
                  <a:pt x="72" y="69"/>
                </a:cubicBezTo>
                <a:cubicBezTo>
                  <a:pt x="71" y="69"/>
                  <a:pt x="69" y="69"/>
                  <a:pt x="67" y="68"/>
                </a:cubicBezTo>
                <a:cubicBezTo>
                  <a:pt x="83" y="53"/>
                  <a:pt x="83" y="53"/>
                  <a:pt x="83" y="53"/>
                </a:cubicBezTo>
                <a:close/>
                <a:moveTo>
                  <a:pt x="62" y="63"/>
                </a:moveTo>
                <a:cubicBezTo>
                  <a:pt x="61" y="61"/>
                  <a:pt x="61" y="60"/>
                  <a:pt x="61" y="58"/>
                </a:cubicBezTo>
                <a:cubicBezTo>
                  <a:pt x="61" y="55"/>
                  <a:pt x="62" y="52"/>
                  <a:pt x="64" y="50"/>
                </a:cubicBezTo>
                <a:cubicBezTo>
                  <a:pt x="66" y="48"/>
                  <a:pt x="69" y="46"/>
                  <a:pt x="72" y="46"/>
                </a:cubicBezTo>
                <a:cubicBezTo>
                  <a:pt x="74" y="46"/>
                  <a:pt x="76" y="47"/>
                  <a:pt x="77" y="48"/>
                </a:cubicBezTo>
                <a:cubicBezTo>
                  <a:pt x="62" y="63"/>
                  <a:pt x="62" y="63"/>
                  <a:pt x="62" y="63"/>
                </a:cubicBezTo>
                <a:close/>
                <a:moveTo>
                  <a:pt x="90" y="42"/>
                </a:moveTo>
                <a:cubicBezTo>
                  <a:pt x="86" y="37"/>
                  <a:pt x="79" y="34"/>
                  <a:pt x="72" y="34"/>
                </a:cubicBezTo>
                <a:cubicBezTo>
                  <a:pt x="59" y="34"/>
                  <a:pt x="49" y="45"/>
                  <a:pt x="49" y="58"/>
                </a:cubicBezTo>
                <a:cubicBezTo>
                  <a:pt x="49" y="61"/>
                  <a:pt x="49" y="65"/>
                  <a:pt x="51" y="67"/>
                </a:cubicBezTo>
                <a:cubicBezTo>
                  <a:pt x="10" y="67"/>
                  <a:pt x="10" y="67"/>
                  <a:pt x="10" y="67"/>
                </a:cubicBezTo>
                <a:cubicBezTo>
                  <a:pt x="22" y="33"/>
                  <a:pt x="22" y="33"/>
                  <a:pt x="22" y="33"/>
                </a:cubicBezTo>
                <a:cubicBezTo>
                  <a:pt x="23" y="31"/>
                  <a:pt x="25" y="29"/>
                  <a:pt x="27" y="27"/>
                </a:cubicBezTo>
                <a:cubicBezTo>
                  <a:pt x="29" y="26"/>
                  <a:pt x="31" y="25"/>
                  <a:pt x="33" y="25"/>
                </a:cubicBezTo>
                <a:cubicBezTo>
                  <a:pt x="89" y="25"/>
                  <a:pt x="89" y="25"/>
                  <a:pt x="89" y="25"/>
                </a:cubicBezTo>
                <a:cubicBezTo>
                  <a:pt x="90" y="25"/>
                  <a:pt x="91" y="25"/>
                  <a:pt x="91" y="25"/>
                </a:cubicBezTo>
                <a:cubicBezTo>
                  <a:pt x="92" y="26"/>
                  <a:pt x="93" y="26"/>
                  <a:pt x="93" y="27"/>
                </a:cubicBezTo>
                <a:cubicBezTo>
                  <a:pt x="94" y="28"/>
                  <a:pt x="94" y="28"/>
                  <a:pt x="94" y="29"/>
                </a:cubicBezTo>
                <a:cubicBezTo>
                  <a:pt x="94" y="30"/>
                  <a:pt x="94" y="31"/>
                  <a:pt x="93" y="32"/>
                </a:cubicBezTo>
                <a:lnTo>
                  <a:pt x="90" y="42"/>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50" name="Freeform 38">
            <a:extLst>
              <a:ext uri="{FF2B5EF4-FFF2-40B4-BE49-F238E27FC236}">
                <a16:creationId xmlns:a16="http://schemas.microsoft.com/office/drawing/2014/main" id="{8BC1CF90-2799-44FC-A4AC-A5409B68F922}"/>
              </a:ext>
            </a:extLst>
          </p:cNvPr>
          <p:cNvSpPr>
            <a:spLocks noEditPoints="1" noChangeArrowheads="1"/>
          </p:cNvSpPr>
          <p:nvPr/>
        </p:nvSpPr>
        <p:spPr bwMode="auto">
          <a:xfrm>
            <a:off x="4700588" y="3800475"/>
            <a:ext cx="363537" cy="203200"/>
          </a:xfrm>
          <a:custGeom>
            <a:avLst/>
            <a:gdLst>
              <a:gd name="T0" fmla="*/ 1109638602 w 97"/>
              <a:gd name="T1" fmla="*/ 127440267 h 72"/>
              <a:gd name="T2" fmla="*/ 1109638602 w 97"/>
              <a:gd name="T3" fmla="*/ 111508822 h 72"/>
              <a:gd name="T4" fmla="*/ 1039408500 w 97"/>
              <a:gd name="T5" fmla="*/ 79648756 h 72"/>
              <a:gd name="T6" fmla="*/ 505657480 w 97"/>
              <a:gd name="T7" fmla="*/ 79648756 h 72"/>
              <a:gd name="T8" fmla="*/ 393290817 w 97"/>
              <a:gd name="T9" fmla="*/ 0 h 72"/>
              <a:gd name="T10" fmla="*/ 56183332 w 97"/>
              <a:gd name="T11" fmla="*/ 0 h 72"/>
              <a:gd name="T12" fmla="*/ 0 w 97"/>
              <a:gd name="T13" fmla="*/ 39824378 h 72"/>
              <a:gd name="T14" fmla="*/ 0 w 97"/>
              <a:gd name="T15" fmla="*/ 430106667 h 72"/>
              <a:gd name="T16" fmla="*/ 56183332 w 97"/>
              <a:gd name="T17" fmla="*/ 461966733 h 72"/>
              <a:gd name="T18" fmla="*/ 196643535 w 97"/>
              <a:gd name="T19" fmla="*/ 215053333 h 72"/>
              <a:gd name="T20" fmla="*/ 280920406 w 97"/>
              <a:gd name="T21" fmla="*/ 151333200 h 72"/>
              <a:gd name="T22" fmla="*/ 421380609 w 97"/>
              <a:gd name="T23" fmla="*/ 127440267 h 72"/>
              <a:gd name="T24" fmla="*/ 1109638602 w 97"/>
              <a:gd name="T25" fmla="*/ 127440267 h 72"/>
              <a:gd name="T26" fmla="*/ 1109638602 w 97"/>
              <a:gd name="T27" fmla="*/ 286737778 h 72"/>
              <a:gd name="T28" fmla="*/ 1292235366 w 97"/>
              <a:gd name="T29" fmla="*/ 326562156 h 72"/>
              <a:gd name="T30" fmla="*/ 1362465468 w 97"/>
              <a:gd name="T31" fmla="*/ 430106667 h 72"/>
              <a:gd name="T32" fmla="*/ 1292235366 w 97"/>
              <a:gd name="T33" fmla="*/ 533651178 h 72"/>
              <a:gd name="T34" fmla="*/ 1109638602 w 97"/>
              <a:gd name="T35" fmla="*/ 573475556 h 72"/>
              <a:gd name="T36" fmla="*/ 927038089 w 97"/>
              <a:gd name="T37" fmla="*/ 533651178 h 72"/>
              <a:gd name="T38" fmla="*/ 856807988 w 97"/>
              <a:gd name="T39" fmla="*/ 430106667 h 72"/>
              <a:gd name="T40" fmla="*/ 927038089 w 97"/>
              <a:gd name="T41" fmla="*/ 326562156 h 72"/>
              <a:gd name="T42" fmla="*/ 1109638602 w 97"/>
              <a:gd name="T43" fmla="*/ 286737778 h 72"/>
              <a:gd name="T44" fmla="*/ 1179868703 w 97"/>
              <a:gd name="T45" fmla="*/ 509755422 h 72"/>
              <a:gd name="T46" fmla="*/ 1109638602 w 97"/>
              <a:gd name="T47" fmla="*/ 469931044 h 72"/>
              <a:gd name="T48" fmla="*/ 1039408500 w 97"/>
              <a:gd name="T49" fmla="*/ 509755422 h 72"/>
              <a:gd name="T50" fmla="*/ 1109638602 w 97"/>
              <a:gd name="T51" fmla="*/ 517719733 h 72"/>
              <a:gd name="T52" fmla="*/ 1179868703 w 97"/>
              <a:gd name="T53" fmla="*/ 509755422 h 72"/>
              <a:gd name="T54" fmla="*/ 1039408500 w 97"/>
              <a:gd name="T55" fmla="*/ 430106667 h 72"/>
              <a:gd name="T56" fmla="*/ 969174651 w 97"/>
              <a:gd name="T57" fmla="*/ 469931044 h 72"/>
              <a:gd name="T58" fmla="*/ 955131629 w 97"/>
              <a:gd name="T59" fmla="*/ 430106667 h 72"/>
              <a:gd name="T60" fmla="*/ 969174651 w 97"/>
              <a:gd name="T61" fmla="*/ 390282289 h 72"/>
              <a:gd name="T62" fmla="*/ 1039408500 w 97"/>
              <a:gd name="T63" fmla="*/ 430106667 h 72"/>
              <a:gd name="T64" fmla="*/ 1039408500 w 97"/>
              <a:gd name="T65" fmla="*/ 350457911 h 72"/>
              <a:gd name="T66" fmla="*/ 1109638602 w 97"/>
              <a:gd name="T67" fmla="*/ 334526467 h 72"/>
              <a:gd name="T68" fmla="*/ 1179868703 w 97"/>
              <a:gd name="T69" fmla="*/ 350457911 h 72"/>
              <a:gd name="T70" fmla="*/ 1109638602 w 97"/>
              <a:gd name="T71" fmla="*/ 390282289 h 72"/>
              <a:gd name="T72" fmla="*/ 1039408500 w 97"/>
              <a:gd name="T73" fmla="*/ 350457911 h 72"/>
              <a:gd name="T74" fmla="*/ 1193911725 w 97"/>
              <a:gd name="T75" fmla="*/ 430106667 h 72"/>
              <a:gd name="T76" fmla="*/ 1264141827 w 97"/>
              <a:gd name="T77" fmla="*/ 469931044 h 72"/>
              <a:gd name="T78" fmla="*/ 1278188596 w 97"/>
              <a:gd name="T79" fmla="*/ 430106667 h 72"/>
              <a:gd name="T80" fmla="*/ 1264141827 w 97"/>
              <a:gd name="T81" fmla="*/ 390282289 h 72"/>
              <a:gd name="T82" fmla="*/ 1193911725 w 97"/>
              <a:gd name="T83" fmla="*/ 430106667 h 72"/>
              <a:gd name="T84" fmla="*/ 1334371928 w 97"/>
              <a:gd name="T85" fmla="*/ 286737778 h 72"/>
              <a:gd name="T86" fmla="*/ 1109638602 w 97"/>
              <a:gd name="T87" fmla="*/ 238949089 h 72"/>
              <a:gd name="T88" fmla="*/ 772531116 w 97"/>
              <a:gd name="T89" fmla="*/ 430106667 h 72"/>
              <a:gd name="T90" fmla="*/ 856807988 w 97"/>
              <a:gd name="T91" fmla="*/ 549579800 h 72"/>
              <a:gd name="T92" fmla="*/ 154506973 w 97"/>
              <a:gd name="T93" fmla="*/ 549579800 h 72"/>
              <a:gd name="T94" fmla="*/ 323056968 w 97"/>
              <a:gd name="T95" fmla="*/ 270809156 h 72"/>
              <a:gd name="T96" fmla="*/ 379244047 w 97"/>
              <a:gd name="T97" fmla="*/ 223017644 h 72"/>
              <a:gd name="T98" fmla="*/ 477563940 w 97"/>
              <a:gd name="T99" fmla="*/ 199124711 h 72"/>
              <a:gd name="T100" fmla="*/ 1292235366 w 97"/>
              <a:gd name="T101" fmla="*/ 199124711 h 72"/>
              <a:gd name="T102" fmla="*/ 1320328906 w 97"/>
              <a:gd name="T103" fmla="*/ 207089022 h 72"/>
              <a:gd name="T104" fmla="*/ 1348418698 w 97"/>
              <a:gd name="T105" fmla="*/ 215053333 h 72"/>
              <a:gd name="T106" fmla="*/ 1362465468 w 97"/>
              <a:gd name="T107" fmla="*/ 238949089 h 72"/>
              <a:gd name="T108" fmla="*/ 1348418698 w 97"/>
              <a:gd name="T109" fmla="*/ 254877711 h 72"/>
              <a:gd name="T110" fmla="*/ 1334371928 w 97"/>
              <a:gd name="T111" fmla="*/ 286737778 h 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7"/>
              <a:gd name="T169" fmla="*/ 0 h 72"/>
              <a:gd name="T170" fmla="*/ 97 w 97"/>
              <a:gd name="T171" fmla="*/ 72 h 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7" h="72">
                <a:moveTo>
                  <a:pt x="79" y="16"/>
                </a:moveTo>
                <a:cubicBezTo>
                  <a:pt x="79" y="14"/>
                  <a:pt x="79" y="14"/>
                  <a:pt x="79" y="14"/>
                </a:cubicBezTo>
                <a:cubicBezTo>
                  <a:pt x="79" y="12"/>
                  <a:pt x="76" y="10"/>
                  <a:pt x="74" y="10"/>
                </a:cubicBezTo>
                <a:cubicBezTo>
                  <a:pt x="36" y="10"/>
                  <a:pt x="36" y="10"/>
                  <a:pt x="36" y="10"/>
                </a:cubicBezTo>
                <a:cubicBezTo>
                  <a:pt x="28" y="0"/>
                  <a:pt x="28" y="0"/>
                  <a:pt x="28" y="0"/>
                </a:cubicBezTo>
                <a:cubicBezTo>
                  <a:pt x="4" y="0"/>
                  <a:pt x="4" y="0"/>
                  <a:pt x="4" y="0"/>
                </a:cubicBezTo>
                <a:cubicBezTo>
                  <a:pt x="2" y="0"/>
                  <a:pt x="0" y="2"/>
                  <a:pt x="0" y="5"/>
                </a:cubicBezTo>
                <a:cubicBezTo>
                  <a:pt x="0" y="54"/>
                  <a:pt x="0" y="54"/>
                  <a:pt x="0" y="54"/>
                </a:cubicBezTo>
                <a:cubicBezTo>
                  <a:pt x="0" y="56"/>
                  <a:pt x="2" y="58"/>
                  <a:pt x="4" y="58"/>
                </a:cubicBezTo>
                <a:cubicBezTo>
                  <a:pt x="14" y="27"/>
                  <a:pt x="14" y="27"/>
                  <a:pt x="14" y="27"/>
                </a:cubicBezTo>
                <a:cubicBezTo>
                  <a:pt x="15" y="24"/>
                  <a:pt x="18" y="21"/>
                  <a:pt x="20" y="19"/>
                </a:cubicBezTo>
                <a:cubicBezTo>
                  <a:pt x="23" y="17"/>
                  <a:pt x="27" y="16"/>
                  <a:pt x="30" y="16"/>
                </a:cubicBezTo>
                <a:cubicBezTo>
                  <a:pt x="79" y="16"/>
                  <a:pt x="79" y="16"/>
                  <a:pt x="79" y="16"/>
                </a:cubicBezTo>
                <a:close/>
                <a:moveTo>
                  <a:pt x="79" y="36"/>
                </a:moveTo>
                <a:cubicBezTo>
                  <a:pt x="84" y="36"/>
                  <a:pt x="89" y="38"/>
                  <a:pt x="92" y="41"/>
                </a:cubicBezTo>
                <a:cubicBezTo>
                  <a:pt x="95" y="44"/>
                  <a:pt x="97" y="49"/>
                  <a:pt x="97" y="54"/>
                </a:cubicBezTo>
                <a:cubicBezTo>
                  <a:pt x="97" y="59"/>
                  <a:pt x="95" y="63"/>
                  <a:pt x="92" y="67"/>
                </a:cubicBezTo>
                <a:cubicBezTo>
                  <a:pt x="89" y="70"/>
                  <a:pt x="84" y="72"/>
                  <a:pt x="79" y="72"/>
                </a:cubicBezTo>
                <a:cubicBezTo>
                  <a:pt x="74" y="72"/>
                  <a:pt x="70" y="70"/>
                  <a:pt x="66" y="67"/>
                </a:cubicBezTo>
                <a:cubicBezTo>
                  <a:pt x="63" y="63"/>
                  <a:pt x="61" y="59"/>
                  <a:pt x="61" y="54"/>
                </a:cubicBezTo>
                <a:cubicBezTo>
                  <a:pt x="61" y="49"/>
                  <a:pt x="63" y="44"/>
                  <a:pt x="66" y="41"/>
                </a:cubicBezTo>
                <a:cubicBezTo>
                  <a:pt x="70" y="38"/>
                  <a:pt x="74" y="36"/>
                  <a:pt x="79" y="36"/>
                </a:cubicBezTo>
                <a:close/>
                <a:moveTo>
                  <a:pt x="84" y="64"/>
                </a:moveTo>
                <a:cubicBezTo>
                  <a:pt x="79" y="59"/>
                  <a:pt x="79" y="59"/>
                  <a:pt x="79" y="59"/>
                </a:cubicBezTo>
                <a:cubicBezTo>
                  <a:pt x="74" y="64"/>
                  <a:pt x="74" y="64"/>
                  <a:pt x="74" y="64"/>
                </a:cubicBezTo>
                <a:cubicBezTo>
                  <a:pt x="76" y="65"/>
                  <a:pt x="78" y="65"/>
                  <a:pt x="79" y="65"/>
                </a:cubicBezTo>
                <a:cubicBezTo>
                  <a:pt x="81" y="65"/>
                  <a:pt x="83" y="65"/>
                  <a:pt x="84" y="64"/>
                </a:cubicBezTo>
                <a:close/>
                <a:moveTo>
                  <a:pt x="74" y="54"/>
                </a:moveTo>
                <a:cubicBezTo>
                  <a:pt x="69" y="59"/>
                  <a:pt x="69" y="59"/>
                  <a:pt x="69" y="59"/>
                </a:cubicBezTo>
                <a:cubicBezTo>
                  <a:pt x="68" y="57"/>
                  <a:pt x="68" y="56"/>
                  <a:pt x="68" y="54"/>
                </a:cubicBezTo>
                <a:cubicBezTo>
                  <a:pt x="68" y="52"/>
                  <a:pt x="68" y="50"/>
                  <a:pt x="69" y="49"/>
                </a:cubicBezTo>
                <a:cubicBezTo>
                  <a:pt x="74" y="54"/>
                  <a:pt x="74" y="54"/>
                  <a:pt x="74" y="54"/>
                </a:cubicBezTo>
                <a:close/>
                <a:moveTo>
                  <a:pt x="74" y="44"/>
                </a:moveTo>
                <a:cubicBezTo>
                  <a:pt x="76" y="43"/>
                  <a:pt x="78" y="42"/>
                  <a:pt x="79" y="42"/>
                </a:cubicBezTo>
                <a:cubicBezTo>
                  <a:pt x="81" y="42"/>
                  <a:pt x="83" y="43"/>
                  <a:pt x="84" y="44"/>
                </a:cubicBezTo>
                <a:cubicBezTo>
                  <a:pt x="79" y="49"/>
                  <a:pt x="79" y="49"/>
                  <a:pt x="79" y="49"/>
                </a:cubicBezTo>
                <a:cubicBezTo>
                  <a:pt x="74" y="44"/>
                  <a:pt x="74" y="44"/>
                  <a:pt x="74" y="44"/>
                </a:cubicBezTo>
                <a:close/>
                <a:moveTo>
                  <a:pt x="85" y="54"/>
                </a:moveTo>
                <a:cubicBezTo>
                  <a:pt x="90" y="59"/>
                  <a:pt x="90" y="59"/>
                  <a:pt x="90" y="59"/>
                </a:cubicBezTo>
                <a:cubicBezTo>
                  <a:pt x="90" y="57"/>
                  <a:pt x="91" y="56"/>
                  <a:pt x="91" y="54"/>
                </a:cubicBezTo>
                <a:cubicBezTo>
                  <a:pt x="91" y="52"/>
                  <a:pt x="90" y="50"/>
                  <a:pt x="90" y="49"/>
                </a:cubicBezTo>
                <a:cubicBezTo>
                  <a:pt x="85" y="54"/>
                  <a:pt x="85" y="54"/>
                  <a:pt x="85" y="54"/>
                </a:cubicBezTo>
                <a:close/>
                <a:moveTo>
                  <a:pt x="95" y="36"/>
                </a:moveTo>
                <a:cubicBezTo>
                  <a:pt x="91" y="32"/>
                  <a:pt x="85" y="30"/>
                  <a:pt x="79" y="30"/>
                </a:cubicBezTo>
                <a:cubicBezTo>
                  <a:pt x="66" y="30"/>
                  <a:pt x="55" y="41"/>
                  <a:pt x="55" y="54"/>
                </a:cubicBezTo>
                <a:cubicBezTo>
                  <a:pt x="55" y="60"/>
                  <a:pt x="57" y="65"/>
                  <a:pt x="61" y="69"/>
                </a:cubicBezTo>
                <a:cubicBezTo>
                  <a:pt x="11" y="69"/>
                  <a:pt x="11" y="69"/>
                  <a:pt x="11" y="69"/>
                </a:cubicBezTo>
                <a:cubicBezTo>
                  <a:pt x="23" y="34"/>
                  <a:pt x="23" y="34"/>
                  <a:pt x="23" y="34"/>
                </a:cubicBezTo>
                <a:cubicBezTo>
                  <a:pt x="24" y="31"/>
                  <a:pt x="25" y="29"/>
                  <a:pt x="27" y="28"/>
                </a:cubicBezTo>
                <a:cubicBezTo>
                  <a:pt x="30" y="26"/>
                  <a:pt x="32" y="25"/>
                  <a:pt x="34" y="25"/>
                </a:cubicBezTo>
                <a:cubicBezTo>
                  <a:pt x="92" y="25"/>
                  <a:pt x="92" y="25"/>
                  <a:pt x="92" y="25"/>
                </a:cubicBezTo>
                <a:cubicBezTo>
                  <a:pt x="92" y="25"/>
                  <a:pt x="93" y="25"/>
                  <a:pt x="94" y="26"/>
                </a:cubicBezTo>
                <a:cubicBezTo>
                  <a:pt x="95" y="26"/>
                  <a:pt x="95" y="26"/>
                  <a:pt x="96" y="27"/>
                </a:cubicBezTo>
                <a:cubicBezTo>
                  <a:pt x="96" y="28"/>
                  <a:pt x="97" y="29"/>
                  <a:pt x="97" y="30"/>
                </a:cubicBezTo>
                <a:cubicBezTo>
                  <a:pt x="97" y="31"/>
                  <a:pt x="96" y="31"/>
                  <a:pt x="96" y="32"/>
                </a:cubicBezTo>
                <a:lnTo>
                  <a:pt x="95" y="36"/>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51" name="Freeform 39">
            <a:extLst>
              <a:ext uri="{FF2B5EF4-FFF2-40B4-BE49-F238E27FC236}">
                <a16:creationId xmlns:a16="http://schemas.microsoft.com/office/drawing/2014/main" id="{3E169CA8-DEE6-4DFE-9258-8EAB8F47C09D}"/>
              </a:ext>
            </a:extLst>
          </p:cNvPr>
          <p:cNvSpPr>
            <a:spLocks noEditPoints="1" noChangeArrowheads="1"/>
          </p:cNvSpPr>
          <p:nvPr/>
        </p:nvSpPr>
        <p:spPr bwMode="auto">
          <a:xfrm>
            <a:off x="5405438" y="3800475"/>
            <a:ext cx="407987" cy="219075"/>
          </a:xfrm>
          <a:custGeom>
            <a:avLst/>
            <a:gdLst>
              <a:gd name="T0" fmla="*/ 1106793871 w 109"/>
              <a:gd name="T1" fmla="*/ 126215287 h 78"/>
              <a:gd name="T2" fmla="*/ 1106793871 w 109"/>
              <a:gd name="T3" fmla="*/ 110439078 h 78"/>
              <a:gd name="T4" fmla="*/ 1036743626 w 109"/>
              <a:gd name="T5" fmla="*/ 78886661 h 78"/>
              <a:gd name="T6" fmla="*/ 504361764 w 109"/>
              <a:gd name="T7" fmla="*/ 78886661 h 78"/>
              <a:gd name="T8" fmla="*/ 392281372 w 109"/>
              <a:gd name="T9" fmla="*/ 0 h 78"/>
              <a:gd name="T10" fmla="*/ 70050245 w 109"/>
              <a:gd name="T11" fmla="*/ 0 h 78"/>
              <a:gd name="T12" fmla="*/ 0 w 109"/>
              <a:gd name="T13" fmla="*/ 39441926 h 78"/>
              <a:gd name="T14" fmla="*/ 0 w 109"/>
              <a:gd name="T15" fmla="*/ 425980103 h 78"/>
              <a:gd name="T16" fmla="*/ 56040196 w 109"/>
              <a:gd name="T17" fmla="*/ 457535329 h 78"/>
              <a:gd name="T18" fmla="*/ 196140686 w 109"/>
              <a:gd name="T19" fmla="*/ 212991456 h 78"/>
              <a:gd name="T20" fmla="*/ 294211029 w 109"/>
              <a:gd name="T21" fmla="*/ 149881004 h 78"/>
              <a:gd name="T22" fmla="*/ 420301470 w 109"/>
              <a:gd name="T23" fmla="*/ 126215287 h 78"/>
              <a:gd name="T24" fmla="*/ 1106793871 w 109"/>
              <a:gd name="T25" fmla="*/ 126215287 h 78"/>
              <a:gd name="T26" fmla="*/ 1078773773 w 109"/>
              <a:gd name="T27" fmla="*/ 615305841 h 78"/>
              <a:gd name="T28" fmla="*/ 1078773773 w 109"/>
              <a:gd name="T29" fmla="*/ 339206742 h 78"/>
              <a:gd name="T30" fmla="*/ 1078773773 w 109"/>
              <a:gd name="T31" fmla="*/ 615305841 h 78"/>
              <a:gd name="T32" fmla="*/ 882633087 w 109"/>
              <a:gd name="T33" fmla="*/ 457535329 h 78"/>
              <a:gd name="T34" fmla="*/ 854612989 w 109"/>
              <a:gd name="T35" fmla="*/ 425980103 h 78"/>
              <a:gd name="T36" fmla="*/ 896643136 w 109"/>
              <a:gd name="T37" fmla="*/ 425980103 h 78"/>
              <a:gd name="T38" fmla="*/ 882633087 w 109"/>
              <a:gd name="T39" fmla="*/ 457535329 h 78"/>
              <a:gd name="T40" fmla="*/ 854612989 w 109"/>
              <a:gd name="T41" fmla="*/ 402314386 h 78"/>
              <a:gd name="T42" fmla="*/ 1036743626 w 109"/>
              <a:gd name="T43" fmla="*/ 362872460 h 78"/>
              <a:gd name="T44" fmla="*/ 910653185 w 109"/>
              <a:gd name="T45" fmla="*/ 410203894 h 78"/>
              <a:gd name="T46" fmla="*/ 854612989 w 109"/>
              <a:gd name="T47" fmla="*/ 402314386 h 78"/>
              <a:gd name="T48" fmla="*/ 1330954655 w 109"/>
              <a:gd name="T49" fmla="*/ 283988608 h 78"/>
              <a:gd name="T50" fmla="*/ 1078773773 w 109"/>
              <a:gd name="T51" fmla="*/ 276099099 h 78"/>
              <a:gd name="T52" fmla="*/ 756542646 w 109"/>
              <a:gd name="T53" fmla="*/ 315541025 h 78"/>
              <a:gd name="T54" fmla="*/ 728522548 w 109"/>
              <a:gd name="T55" fmla="*/ 489090555 h 78"/>
              <a:gd name="T56" fmla="*/ 784562744 w 109"/>
              <a:gd name="T57" fmla="*/ 544308689 h 78"/>
              <a:gd name="T58" fmla="*/ 154110539 w 109"/>
              <a:gd name="T59" fmla="*/ 544308689 h 78"/>
              <a:gd name="T60" fmla="*/ 322231127 w 109"/>
              <a:gd name="T61" fmla="*/ 268209590 h 78"/>
              <a:gd name="T62" fmla="*/ 392281372 w 109"/>
              <a:gd name="T63" fmla="*/ 220878156 h 78"/>
              <a:gd name="T64" fmla="*/ 476341666 w 109"/>
              <a:gd name="T65" fmla="*/ 197212438 h 78"/>
              <a:gd name="T66" fmla="*/ 1288924508 w 109"/>
              <a:gd name="T67" fmla="*/ 197212438 h 78"/>
              <a:gd name="T68" fmla="*/ 1316944606 w 109"/>
              <a:gd name="T69" fmla="*/ 205101947 h 78"/>
              <a:gd name="T70" fmla="*/ 1344964704 w 109"/>
              <a:gd name="T71" fmla="*/ 212991456 h 78"/>
              <a:gd name="T72" fmla="*/ 1358974753 w 109"/>
              <a:gd name="T73" fmla="*/ 236657173 h 78"/>
              <a:gd name="T74" fmla="*/ 1344964704 w 109"/>
              <a:gd name="T75" fmla="*/ 252433382 h 78"/>
              <a:gd name="T76" fmla="*/ 1330954655 w 109"/>
              <a:gd name="T77" fmla="*/ 283988608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
              <a:gd name="T118" fmla="*/ 0 h 78"/>
              <a:gd name="T119" fmla="*/ 109 w 109"/>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9" h="78">
                <a:moveTo>
                  <a:pt x="79" y="16"/>
                </a:moveTo>
                <a:cubicBezTo>
                  <a:pt x="79" y="14"/>
                  <a:pt x="79" y="14"/>
                  <a:pt x="79" y="14"/>
                </a:cubicBezTo>
                <a:cubicBezTo>
                  <a:pt x="79" y="12"/>
                  <a:pt x="77" y="10"/>
                  <a:pt x="74" y="10"/>
                </a:cubicBezTo>
                <a:cubicBezTo>
                  <a:pt x="36" y="10"/>
                  <a:pt x="36" y="10"/>
                  <a:pt x="36" y="10"/>
                </a:cubicBezTo>
                <a:cubicBezTo>
                  <a:pt x="28" y="0"/>
                  <a:pt x="28" y="0"/>
                  <a:pt x="28" y="0"/>
                </a:cubicBezTo>
                <a:cubicBezTo>
                  <a:pt x="5" y="0"/>
                  <a:pt x="5" y="0"/>
                  <a:pt x="5" y="0"/>
                </a:cubicBezTo>
                <a:cubicBezTo>
                  <a:pt x="2" y="0"/>
                  <a:pt x="0" y="2"/>
                  <a:pt x="0" y="5"/>
                </a:cubicBezTo>
                <a:cubicBezTo>
                  <a:pt x="0" y="54"/>
                  <a:pt x="0" y="54"/>
                  <a:pt x="0" y="54"/>
                </a:cubicBezTo>
                <a:cubicBezTo>
                  <a:pt x="0" y="56"/>
                  <a:pt x="2" y="58"/>
                  <a:pt x="4" y="58"/>
                </a:cubicBezTo>
                <a:cubicBezTo>
                  <a:pt x="14" y="27"/>
                  <a:pt x="14" y="27"/>
                  <a:pt x="14" y="27"/>
                </a:cubicBezTo>
                <a:cubicBezTo>
                  <a:pt x="16" y="24"/>
                  <a:pt x="18" y="21"/>
                  <a:pt x="21" y="19"/>
                </a:cubicBezTo>
                <a:cubicBezTo>
                  <a:pt x="23" y="17"/>
                  <a:pt x="27" y="16"/>
                  <a:pt x="30" y="16"/>
                </a:cubicBezTo>
                <a:cubicBezTo>
                  <a:pt x="79" y="16"/>
                  <a:pt x="79" y="16"/>
                  <a:pt x="79" y="16"/>
                </a:cubicBezTo>
                <a:close/>
                <a:moveTo>
                  <a:pt x="77" y="78"/>
                </a:moveTo>
                <a:cubicBezTo>
                  <a:pt x="45" y="59"/>
                  <a:pt x="55" y="33"/>
                  <a:pt x="77" y="43"/>
                </a:cubicBezTo>
                <a:cubicBezTo>
                  <a:pt x="99" y="33"/>
                  <a:pt x="109" y="59"/>
                  <a:pt x="77" y="78"/>
                </a:cubicBezTo>
                <a:close/>
                <a:moveTo>
                  <a:pt x="63" y="58"/>
                </a:moveTo>
                <a:cubicBezTo>
                  <a:pt x="62" y="57"/>
                  <a:pt x="61" y="55"/>
                  <a:pt x="61" y="54"/>
                </a:cubicBezTo>
                <a:cubicBezTo>
                  <a:pt x="64" y="54"/>
                  <a:pt x="64" y="54"/>
                  <a:pt x="64" y="54"/>
                </a:cubicBezTo>
                <a:cubicBezTo>
                  <a:pt x="63" y="56"/>
                  <a:pt x="63" y="57"/>
                  <a:pt x="63" y="58"/>
                </a:cubicBezTo>
                <a:close/>
                <a:moveTo>
                  <a:pt x="61" y="51"/>
                </a:moveTo>
                <a:cubicBezTo>
                  <a:pt x="62" y="46"/>
                  <a:pt x="67" y="45"/>
                  <a:pt x="74" y="46"/>
                </a:cubicBezTo>
                <a:cubicBezTo>
                  <a:pt x="70" y="47"/>
                  <a:pt x="67" y="48"/>
                  <a:pt x="65" y="52"/>
                </a:cubicBezTo>
                <a:cubicBezTo>
                  <a:pt x="61" y="51"/>
                  <a:pt x="61" y="51"/>
                  <a:pt x="61" y="51"/>
                </a:cubicBezTo>
                <a:close/>
                <a:moveTo>
                  <a:pt x="95" y="36"/>
                </a:moveTo>
                <a:cubicBezTo>
                  <a:pt x="90" y="33"/>
                  <a:pt x="83" y="33"/>
                  <a:pt x="77" y="35"/>
                </a:cubicBezTo>
                <a:cubicBezTo>
                  <a:pt x="69" y="33"/>
                  <a:pt x="60" y="33"/>
                  <a:pt x="54" y="40"/>
                </a:cubicBezTo>
                <a:cubicBezTo>
                  <a:pt x="48" y="46"/>
                  <a:pt x="49" y="55"/>
                  <a:pt x="52" y="62"/>
                </a:cubicBezTo>
                <a:cubicBezTo>
                  <a:pt x="53" y="64"/>
                  <a:pt x="54" y="67"/>
                  <a:pt x="56" y="69"/>
                </a:cubicBezTo>
                <a:cubicBezTo>
                  <a:pt x="11" y="69"/>
                  <a:pt x="11" y="69"/>
                  <a:pt x="11" y="69"/>
                </a:cubicBezTo>
                <a:cubicBezTo>
                  <a:pt x="23" y="34"/>
                  <a:pt x="23" y="34"/>
                  <a:pt x="23" y="34"/>
                </a:cubicBezTo>
                <a:cubicBezTo>
                  <a:pt x="24" y="31"/>
                  <a:pt x="25" y="29"/>
                  <a:pt x="28" y="28"/>
                </a:cubicBezTo>
                <a:cubicBezTo>
                  <a:pt x="30" y="26"/>
                  <a:pt x="32" y="25"/>
                  <a:pt x="34" y="25"/>
                </a:cubicBezTo>
                <a:cubicBezTo>
                  <a:pt x="92" y="25"/>
                  <a:pt x="92" y="25"/>
                  <a:pt x="92" y="25"/>
                </a:cubicBezTo>
                <a:cubicBezTo>
                  <a:pt x="93" y="25"/>
                  <a:pt x="93" y="25"/>
                  <a:pt x="94" y="26"/>
                </a:cubicBezTo>
                <a:cubicBezTo>
                  <a:pt x="95" y="26"/>
                  <a:pt x="95" y="26"/>
                  <a:pt x="96" y="27"/>
                </a:cubicBezTo>
                <a:cubicBezTo>
                  <a:pt x="96" y="28"/>
                  <a:pt x="97" y="29"/>
                  <a:pt x="97" y="30"/>
                </a:cubicBezTo>
                <a:cubicBezTo>
                  <a:pt x="97" y="31"/>
                  <a:pt x="97" y="31"/>
                  <a:pt x="96" y="32"/>
                </a:cubicBezTo>
                <a:lnTo>
                  <a:pt x="95" y="36"/>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52" name="Freeform 40">
            <a:extLst>
              <a:ext uri="{FF2B5EF4-FFF2-40B4-BE49-F238E27FC236}">
                <a16:creationId xmlns:a16="http://schemas.microsoft.com/office/drawing/2014/main" id="{F796E4B7-5667-484C-B436-3627F815CD74}"/>
              </a:ext>
            </a:extLst>
          </p:cNvPr>
          <p:cNvSpPr>
            <a:spLocks noEditPoints="1" noChangeArrowheads="1"/>
          </p:cNvSpPr>
          <p:nvPr/>
        </p:nvSpPr>
        <p:spPr bwMode="auto">
          <a:xfrm>
            <a:off x="2586038" y="4279900"/>
            <a:ext cx="363537" cy="273050"/>
          </a:xfrm>
          <a:custGeom>
            <a:avLst/>
            <a:gdLst>
              <a:gd name="T0" fmla="*/ 589934352 w 97"/>
              <a:gd name="T1" fmla="*/ 110934304 h 97"/>
              <a:gd name="T2" fmla="*/ 772531116 w 97"/>
              <a:gd name="T3" fmla="*/ 110934304 h 97"/>
              <a:gd name="T4" fmla="*/ 674211223 w 97"/>
              <a:gd name="T5" fmla="*/ 0 h 97"/>
              <a:gd name="T6" fmla="*/ 589934352 w 97"/>
              <a:gd name="T7" fmla="*/ 110934304 h 97"/>
              <a:gd name="T8" fmla="*/ 688254245 w 97"/>
              <a:gd name="T9" fmla="*/ 142630623 h 97"/>
              <a:gd name="T10" fmla="*/ 1109638602 w 97"/>
              <a:gd name="T11" fmla="*/ 380350205 h 97"/>
              <a:gd name="T12" fmla="*/ 688254245 w 97"/>
              <a:gd name="T13" fmla="*/ 625991052 h 97"/>
              <a:gd name="T14" fmla="*/ 252826866 w 97"/>
              <a:gd name="T15" fmla="*/ 380350205 h 97"/>
              <a:gd name="T16" fmla="*/ 688254245 w 97"/>
              <a:gd name="T17" fmla="*/ 142630623 h 97"/>
              <a:gd name="T18" fmla="*/ 842761218 w 97"/>
              <a:gd name="T19" fmla="*/ 118858384 h 97"/>
              <a:gd name="T20" fmla="*/ 997268190 w 97"/>
              <a:gd name="T21" fmla="*/ 174326943 h 97"/>
              <a:gd name="T22" fmla="*/ 1025361730 w 97"/>
              <a:gd name="T23" fmla="*/ 47544479 h 97"/>
              <a:gd name="T24" fmla="*/ 842761218 w 97"/>
              <a:gd name="T25" fmla="*/ 118858384 h 97"/>
              <a:gd name="T26" fmla="*/ 1053451522 w 97"/>
              <a:gd name="T27" fmla="*/ 198099182 h 97"/>
              <a:gd name="T28" fmla="*/ 1137728393 w 97"/>
              <a:gd name="T29" fmla="*/ 285261246 h 97"/>
              <a:gd name="T30" fmla="*/ 1278188596 w 97"/>
              <a:gd name="T31" fmla="*/ 190175103 h 97"/>
              <a:gd name="T32" fmla="*/ 1053451522 w 97"/>
              <a:gd name="T33" fmla="*/ 198099182 h 97"/>
              <a:gd name="T34" fmla="*/ 1165821933 w 97"/>
              <a:gd name="T35" fmla="*/ 332805726 h 97"/>
              <a:gd name="T36" fmla="*/ 1165821933 w 97"/>
              <a:gd name="T37" fmla="*/ 427891870 h 97"/>
              <a:gd name="T38" fmla="*/ 1362465468 w 97"/>
              <a:gd name="T39" fmla="*/ 380350205 h 97"/>
              <a:gd name="T40" fmla="*/ 1165821933 w 97"/>
              <a:gd name="T41" fmla="*/ 332805726 h 97"/>
              <a:gd name="T42" fmla="*/ 1151775163 w 97"/>
              <a:gd name="T43" fmla="*/ 475436349 h 97"/>
              <a:gd name="T44" fmla="*/ 1053451522 w 97"/>
              <a:gd name="T45" fmla="*/ 562598413 h 97"/>
              <a:gd name="T46" fmla="*/ 1278188596 w 97"/>
              <a:gd name="T47" fmla="*/ 570522493 h 97"/>
              <a:gd name="T48" fmla="*/ 1151775163 w 97"/>
              <a:gd name="T49" fmla="*/ 475436349 h 97"/>
              <a:gd name="T50" fmla="*/ 1011314960 w 97"/>
              <a:gd name="T51" fmla="*/ 594294732 h 97"/>
              <a:gd name="T52" fmla="*/ 856807988 w 97"/>
              <a:gd name="T53" fmla="*/ 641839212 h 97"/>
              <a:gd name="T54" fmla="*/ 1025361730 w 97"/>
              <a:gd name="T55" fmla="*/ 713153116 h 97"/>
              <a:gd name="T56" fmla="*/ 1011314960 w 97"/>
              <a:gd name="T57" fmla="*/ 594294732 h 97"/>
              <a:gd name="T58" fmla="*/ 772531116 w 97"/>
              <a:gd name="T59" fmla="*/ 657687372 h 97"/>
              <a:gd name="T60" fmla="*/ 603981121 w 97"/>
              <a:gd name="T61" fmla="*/ 657687372 h 97"/>
              <a:gd name="T62" fmla="*/ 688254245 w 97"/>
              <a:gd name="T63" fmla="*/ 768621675 h 97"/>
              <a:gd name="T64" fmla="*/ 772531116 w 97"/>
              <a:gd name="T65" fmla="*/ 657687372 h 97"/>
              <a:gd name="T66" fmla="*/ 519704250 w 97"/>
              <a:gd name="T67" fmla="*/ 641839212 h 97"/>
              <a:gd name="T68" fmla="*/ 365197277 w 97"/>
              <a:gd name="T69" fmla="*/ 594294732 h 97"/>
              <a:gd name="T70" fmla="*/ 351150507 w 97"/>
              <a:gd name="T71" fmla="*/ 721077196 h 97"/>
              <a:gd name="T72" fmla="*/ 519704250 w 97"/>
              <a:gd name="T73" fmla="*/ 641839212 h 97"/>
              <a:gd name="T74" fmla="*/ 309013946 w 97"/>
              <a:gd name="T75" fmla="*/ 562598413 h 97"/>
              <a:gd name="T76" fmla="*/ 224737074 w 97"/>
              <a:gd name="T77" fmla="*/ 475436349 h 97"/>
              <a:gd name="T78" fmla="*/ 98323641 w 97"/>
              <a:gd name="T79" fmla="*/ 578446573 h 97"/>
              <a:gd name="T80" fmla="*/ 309013946 w 97"/>
              <a:gd name="T81" fmla="*/ 562598413 h 97"/>
              <a:gd name="T82" fmla="*/ 196643535 w 97"/>
              <a:gd name="T83" fmla="*/ 435815949 h 97"/>
              <a:gd name="T84" fmla="*/ 196643535 w 97"/>
              <a:gd name="T85" fmla="*/ 332805726 h 97"/>
              <a:gd name="T86" fmla="*/ 0 w 97"/>
              <a:gd name="T87" fmla="*/ 388271470 h 97"/>
              <a:gd name="T88" fmla="*/ 196643535 w 97"/>
              <a:gd name="T89" fmla="*/ 435815949 h 97"/>
              <a:gd name="T90" fmla="*/ 210690304 w 97"/>
              <a:gd name="T91" fmla="*/ 293185326 h 97"/>
              <a:gd name="T92" fmla="*/ 309013946 w 97"/>
              <a:gd name="T93" fmla="*/ 206023262 h 97"/>
              <a:gd name="T94" fmla="*/ 84276871 w 97"/>
              <a:gd name="T95" fmla="*/ 190175103 h 97"/>
              <a:gd name="T96" fmla="*/ 210690304 w 97"/>
              <a:gd name="T97" fmla="*/ 293185326 h 97"/>
              <a:gd name="T98" fmla="*/ 365197277 w 97"/>
              <a:gd name="T99" fmla="*/ 174326943 h 97"/>
              <a:gd name="T100" fmla="*/ 519704250 w 97"/>
              <a:gd name="T101" fmla="*/ 126782463 h 97"/>
              <a:gd name="T102" fmla="*/ 337103738 w 97"/>
              <a:gd name="T103" fmla="*/ 47544479 h 97"/>
              <a:gd name="T104" fmla="*/ 365197277 w 97"/>
              <a:gd name="T105" fmla="*/ 174326943 h 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7"/>
              <a:gd name="T160" fmla="*/ 0 h 97"/>
              <a:gd name="T161" fmla="*/ 97 w 97"/>
              <a:gd name="T162" fmla="*/ 97 h 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53" name="Freeform 41">
            <a:extLst>
              <a:ext uri="{FF2B5EF4-FFF2-40B4-BE49-F238E27FC236}">
                <a16:creationId xmlns:a16="http://schemas.microsoft.com/office/drawing/2014/main" id="{2EA9CF91-F89D-469A-BF06-82C1BC7A6AA4}"/>
              </a:ext>
            </a:extLst>
          </p:cNvPr>
          <p:cNvSpPr>
            <a:spLocks noEditPoints="1" noChangeArrowheads="1"/>
          </p:cNvSpPr>
          <p:nvPr/>
        </p:nvSpPr>
        <p:spPr bwMode="auto">
          <a:xfrm>
            <a:off x="4706938" y="3241675"/>
            <a:ext cx="315912" cy="269875"/>
          </a:xfrm>
          <a:custGeom>
            <a:avLst/>
            <a:gdLst>
              <a:gd name="T0" fmla="*/ 707202860 w 84"/>
              <a:gd name="T1" fmla="*/ 727060117 h 96"/>
              <a:gd name="T2" fmla="*/ 806211185 w 84"/>
              <a:gd name="T3" fmla="*/ 640129444 h 96"/>
              <a:gd name="T4" fmla="*/ 792066601 w 84"/>
              <a:gd name="T5" fmla="*/ 592712969 h 96"/>
              <a:gd name="T6" fmla="*/ 608194535 w 84"/>
              <a:gd name="T7" fmla="*/ 497877207 h 96"/>
              <a:gd name="T8" fmla="*/ 537475377 w 84"/>
              <a:gd name="T9" fmla="*/ 489974930 h 96"/>
              <a:gd name="T10" fmla="*/ 424322468 w 84"/>
              <a:gd name="T11" fmla="*/ 529489128 h 96"/>
              <a:gd name="T12" fmla="*/ 240450401 w 84"/>
              <a:gd name="T13" fmla="*/ 276599385 h 96"/>
              <a:gd name="T14" fmla="*/ 367744133 w 84"/>
              <a:gd name="T15" fmla="*/ 244987465 h 96"/>
              <a:gd name="T16" fmla="*/ 381888717 w 84"/>
              <a:gd name="T17" fmla="*/ 197570990 h 96"/>
              <a:gd name="T18" fmla="*/ 311169559 w 84"/>
              <a:gd name="T19" fmla="*/ 63223841 h 96"/>
              <a:gd name="T20" fmla="*/ 254591224 w 84"/>
              <a:gd name="T21" fmla="*/ 31611921 h 96"/>
              <a:gd name="T22" fmla="*/ 56574574 w 84"/>
              <a:gd name="T23" fmla="*/ 47416475 h 96"/>
              <a:gd name="T24" fmla="*/ 0 w 84"/>
              <a:gd name="T25" fmla="*/ 79028396 h 96"/>
              <a:gd name="T26" fmla="*/ 608194535 w 84"/>
              <a:gd name="T27" fmla="*/ 742867483 h 96"/>
              <a:gd name="T28" fmla="*/ 707202860 w 84"/>
              <a:gd name="T29" fmla="*/ 727060117 h 96"/>
              <a:gd name="T30" fmla="*/ 636483702 w 84"/>
              <a:gd name="T31" fmla="*/ 418848811 h 96"/>
              <a:gd name="T32" fmla="*/ 452607875 w 84"/>
              <a:gd name="T33" fmla="*/ 418848811 h 96"/>
              <a:gd name="T34" fmla="*/ 452607875 w 84"/>
              <a:gd name="T35" fmla="*/ 395141979 h 96"/>
              <a:gd name="T36" fmla="*/ 565760783 w 84"/>
              <a:gd name="T37" fmla="*/ 300309029 h 96"/>
              <a:gd name="T38" fmla="*/ 594049951 w 84"/>
              <a:gd name="T39" fmla="*/ 252889742 h 96"/>
              <a:gd name="T40" fmla="*/ 579905367 w 84"/>
              <a:gd name="T41" fmla="*/ 237085188 h 96"/>
              <a:gd name="T42" fmla="*/ 565760783 w 84"/>
              <a:gd name="T43" fmla="*/ 244987465 h 96"/>
              <a:gd name="T44" fmla="*/ 551616200 w 84"/>
              <a:gd name="T45" fmla="*/ 284501663 h 96"/>
              <a:gd name="T46" fmla="*/ 480897042 w 84"/>
              <a:gd name="T47" fmla="*/ 284501663 h 96"/>
              <a:gd name="T48" fmla="*/ 480897042 w 84"/>
              <a:gd name="T49" fmla="*/ 244987465 h 96"/>
              <a:gd name="T50" fmla="*/ 594049951 w 84"/>
              <a:gd name="T51" fmla="*/ 205473267 h 96"/>
              <a:gd name="T52" fmla="*/ 664769109 w 84"/>
              <a:gd name="T53" fmla="*/ 221280633 h 96"/>
              <a:gd name="T54" fmla="*/ 664769109 w 84"/>
              <a:gd name="T55" fmla="*/ 268697108 h 96"/>
              <a:gd name="T56" fmla="*/ 664769109 w 84"/>
              <a:gd name="T57" fmla="*/ 292403940 h 96"/>
              <a:gd name="T58" fmla="*/ 537475377 w 84"/>
              <a:gd name="T59" fmla="*/ 395141979 h 96"/>
              <a:gd name="T60" fmla="*/ 650624525 w 84"/>
              <a:gd name="T61" fmla="*/ 395141979 h 96"/>
              <a:gd name="T62" fmla="*/ 636483702 w 84"/>
              <a:gd name="T63" fmla="*/ 418848811 h 96"/>
              <a:gd name="T64" fmla="*/ 891074926 w 84"/>
              <a:gd name="T65" fmla="*/ 395141979 h 96"/>
              <a:gd name="T66" fmla="*/ 848641175 w 84"/>
              <a:gd name="T67" fmla="*/ 395141979 h 96"/>
              <a:gd name="T68" fmla="*/ 848641175 w 84"/>
              <a:gd name="T69" fmla="*/ 418848811 h 96"/>
              <a:gd name="T70" fmla="*/ 763777434 w 84"/>
              <a:gd name="T71" fmla="*/ 418848811 h 96"/>
              <a:gd name="T72" fmla="*/ 763777434 w 84"/>
              <a:gd name="T73" fmla="*/ 395141979 h 96"/>
              <a:gd name="T74" fmla="*/ 650624525 w 84"/>
              <a:gd name="T75" fmla="*/ 395141979 h 96"/>
              <a:gd name="T76" fmla="*/ 664769109 w 84"/>
              <a:gd name="T77" fmla="*/ 363530059 h 96"/>
              <a:gd name="T78" fmla="*/ 777922017 w 84"/>
              <a:gd name="T79" fmla="*/ 205473267 h 96"/>
              <a:gd name="T80" fmla="*/ 891074926 w 84"/>
              <a:gd name="T81" fmla="*/ 205473267 h 96"/>
              <a:gd name="T82" fmla="*/ 862785759 w 84"/>
              <a:gd name="T83" fmla="*/ 363530059 h 96"/>
              <a:gd name="T84" fmla="*/ 891074926 w 84"/>
              <a:gd name="T85" fmla="*/ 363530059 h 96"/>
              <a:gd name="T86" fmla="*/ 891074926 w 84"/>
              <a:gd name="T87" fmla="*/ 395141979 h 96"/>
              <a:gd name="T88" fmla="*/ 777922017 w 84"/>
              <a:gd name="T89" fmla="*/ 363530059 h 96"/>
              <a:gd name="T90" fmla="*/ 735492027 w 84"/>
              <a:gd name="T91" fmla="*/ 363530059 h 96"/>
              <a:gd name="T92" fmla="*/ 792066601 w 84"/>
              <a:gd name="T93" fmla="*/ 276599385 h 96"/>
              <a:gd name="T94" fmla="*/ 777922017 w 84"/>
              <a:gd name="T95" fmla="*/ 363530059 h 96"/>
              <a:gd name="T96" fmla="*/ 608194535 w 84"/>
              <a:gd name="T97" fmla="*/ 0 h 96"/>
              <a:gd name="T98" fmla="*/ 1018372419 w 84"/>
              <a:gd name="T99" fmla="*/ 94832951 h 96"/>
              <a:gd name="T100" fmla="*/ 1188099902 w 84"/>
              <a:gd name="T101" fmla="*/ 324015861 h 96"/>
              <a:gd name="T102" fmla="*/ 1018372419 w 84"/>
              <a:gd name="T103" fmla="*/ 561101048 h 96"/>
              <a:gd name="T104" fmla="*/ 919364094 w 84"/>
              <a:gd name="T105" fmla="*/ 600615246 h 96"/>
              <a:gd name="T106" fmla="*/ 891074926 w 84"/>
              <a:gd name="T107" fmla="*/ 576905603 h 96"/>
              <a:gd name="T108" fmla="*/ 834500352 w 84"/>
              <a:gd name="T109" fmla="*/ 545296493 h 96"/>
              <a:gd name="T110" fmla="*/ 933508677 w 84"/>
              <a:gd name="T111" fmla="*/ 505782296 h 96"/>
              <a:gd name="T112" fmla="*/ 1060802409 w 84"/>
              <a:gd name="T113" fmla="*/ 324015861 h 96"/>
              <a:gd name="T114" fmla="*/ 933508677 w 84"/>
              <a:gd name="T115" fmla="*/ 150154514 h 96"/>
              <a:gd name="T116" fmla="*/ 608194535 w 84"/>
              <a:gd name="T117" fmla="*/ 79028396 h 96"/>
              <a:gd name="T118" fmla="*/ 438467052 w 84"/>
              <a:gd name="T119" fmla="*/ 94832951 h 96"/>
              <a:gd name="T120" fmla="*/ 410177884 w 84"/>
              <a:gd name="T121" fmla="*/ 47416475 h 96"/>
              <a:gd name="T122" fmla="*/ 396033301 w 84"/>
              <a:gd name="T123" fmla="*/ 23709643 h 96"/>
              <a:gd name="T124" fmla="*/ 608194535 w 84"/>
              <a:gd name="T125" fmla="*/ 0 h 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
              <a:gd name="T190" fmla="*/ 0 h 96"/>
              <a:gd name="T191" fmla="*/ 84 w 84"/>
              <a:gd name="T192" fmla="*/ 96 h 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54" name="Freeform 42">
            <a:extLst>
              <a:ext uri="{FF2B5EF4-FFF2-40B4-BE49-F238E27FC236}">
                <a16:creationId xmlns:a16="http://schemas.microsoft.com/office/drawing/2014/main" id="{5B04280A-C5BE-4B6D-999A-5B032C652581}"/>
              </a:ext>
            </a:extLst>
          </p:cNvPr>
          <p:cNvSpPr>
            <a:spLocks noEditPoints="1" noChangeArrowheads="1"/>
          </p:cNvSpPr>
          <p:nvPr/>
        </p:nvSpPr>
        <p:spPr bwMode="auto">
          <a:xfrm>
            <a:off x="2608263" y="3759200"/>
            <a:ext cx="358775" cy="284163"/>
          </a:xfrm>
          <a:custGeom>
            <a:avLst/>
            <a:gdLst>
              <a:gd name="T0" fmla="*/ 279339973 w 96"/>
              <a:gd name="T1" fmla="*/ 680756076 h 101"/>
              <a:gd name="T2" fmla="*/ 97769925 w 96"/>
              <a:gd name="T3" fmla="*/ 459114563 h 101"/>
              <a:gd name="T4" fmla="*/ 251404107 w 96"/>
              <a:gd name="T5" fmla="*/ 229555875 h 101"/>
              <a:gd name="T6" fmla="*/ 586612074 w 96"/>
              <a:gd name="T7" fmla="*/ 134566655 h 101"/>
              <a:gd name="T8" fmla="*/ 572646010 w 96"/>
              <a:gd name="T9" fmla="*/ 71240508 h 101"/>
              <a:gd name="T10" fmla="*/ 502811951 w 96"/>
              <a:gd name="T11" fmla="*/ 79157683 h 101"/>
              <a:gd name="T12" fmla="*/ 488842149 w 96"/>
              <a:gd name="T13" fmla="*/ 39577435 h 101"/>
              <a:gd name="T14" fmla="*/ 670415934 w 96"/>
              <a:gd name="T15" fmla="*/ 23745898 h 101"/>
              <a:gd name="T16" fmla="*/ 684381999 w 96"/>
              <a:gd name="T17" fmla="*/ 63326147 h 101"/>
              <a:gd name="T18" fmla="*/ 614547940 w 96"/>
              <a:gd name="T19" fmla="*/ 71240508 h 101"/>
              <a:gd name="T20" fmla="*/ 642480068 w 96"/>
              <a:gd name="T21" fmla="*/ 126652293 h 101"/>
              <a:gd name="T22" fmla="*/ 1033556030 w 96"/>
              <a:gd name="T23" fmla="*/ 213724338 h 101"/>
              <a:gd name="T24" fmla="*/ 1215126078 w 96"/>
              <a:gd name="T25" fmla="*/ 427451489 h 101"/>
              <a:gd name="T26" fmla="*/ 1075454223 w 96"/>
              <a:gd name="T27" fmla="*/ 657007364 h 101"/>
              <a:gd name="T28" fmla="*/ 1047522095 w 96"/>
              <a:gd name="T29" fmla="*/ 672838901 h 101"/>
              <a:gd name="T30" fmla="*/ 1103390089 w 96"/>
              <a:gd name="T31" fmla="*/ 799491194 h 101"/>
              <a:gd name="T32" fmla="*/ 1033556030 w 96"/>
              <a:gd name="T33" fmla="*/ 799491194 h 101"/>
              <a:gd name="T34" fmla="*/ 879918111 w 96"/>
              <a:gd name="T35" fmla="*/ 736165047 h 101"/>
              <a:gd name="T36" fmla="*/ 684381999 w 96"/>
              <a:gd name="T37" fmla="*/ 759913759 h 101"/>
              <a:gd name="T38" fmla="*/ 446943956 w 96"/>
              <a:gd name="T39" fmla="*/ 736165047 h 101"/>
              <a:gd name="T40" fmla="*/ 307272101 w 96"/>
              <a:gd name="T41" fmla="*/ 799491194 h 101"/>
              <a:gd name="T42" fmla="*/ 237438042 w 96"/>
              <a:gd name="T43" fmla="*/ 799491194 h 101"/>
              <a:gd name="T44" fmla="*/ 293306037 w 96"/>
              <a:gd name="T45" fmla="*/ 680756076 h 101"/>
              <a:gd name="T46" fmla="*/ 279339973 w 96"/>
              <a:gd name="T47" fmla="*/ 680756076 h 101"/>
              <a:gd name="T48" fmla="*/ 1145292019 w 96"/>
              <a:gd name="T49" fmla="*/ 47494610 h 101"/>
              <a:gd name="T50" fmla="*/ 838016181 w 96"/>
              <a:gd name="T51" fmla="*/ 87072045 h 101"/>
              <a:gd name="T52" fmla="*/ 1284960137 w 96"/>
              <a:gd name="T53" fmla="*/ 245387411 h 101"/>
              <a:gd name="T54" fmla="*/ 1229092142 w 96"/>
              <a:gd name="T55" fmla="*/ 71240508 h 101"/>
              <a:gd name="T56" fmla="*/ 1284960137 w 96"/>
              <a:gd name="T57" fmla="*/ 23745898 h 101"/>
              <a:gd name="T58" fmla="*/ 1201160014 w 96"/>
              <a:gd name="T59" fmla="*/ 0 h 101"/>
              <a:gd name="T60" fmla="*/ 1145292019 w 96"/>
              <a:gd name="T61" fmla="*/ 47494610 h 101"/>
              <a:gd name="T62" fmla="*/ 195536112 w 96"/>
              <a:gd name="T63" fmla="*/ 47494610 h 101"/>
              <a:gd name="T64" fmla="*/ 139668118 w 96"/>
              <a:gd name="T65" fmla="*/ 0 h 101"/>
              <a:gd name="T66" fmla="*/ 55867995 w 96"/>
              <a:gd name="T67" fmla="*/ 23745898 h 101"/>
              <a:gd name="T68" fmla="*/ 111735989 w 96"/>
              <a:gd name="T69" fmla="*/ 71240508 h 101"/>
              <a:gd name="T70" fmla="*/ 55867995 w 96"/>
              <a:gd name="T71" fmla="*/ 245387411 h 101"/>
              <a:gd name="T72" fmla="*/ 502811951 w 96"/>
              <a:gd name="T73" fmla="*/ 87072045 h 101"/>
              <a:gd name="T74" fmla="*/ 195536112 w 96"/>
              <a:gd name="T75" fmla="*/ 47494610 h 101"/>
              <a:gd name="T76" fmla="*/ 600578138 w 96"/>
              <a:gd name="T77" fmla="*/ 427451489 h 101"/>
              <a:gd name="T78" fmla="*/ 586612074 w 96"/>
              <a:gd name="T79" fmla="*/ 443283026 h 101"/>
              <a:gd name="T80" fmla="*/ 307272101 w 96"/>
              <a:gd name="T81" fmla="*/ 482860461 h 101"/>
              <a:gd name="T82" fmla="*/ 307272101 w 96"/>
              <a:gd name="T83" fmla="*/ 506609173 h 101"/>
              <a:gd name="T84" fmla="*/ 600578138 w 96"/>
              <a:gd name="T85" fmla="*/ 467028924 h 101"/>
              <a:gd name="T86" fmla="*/ 642480068 w 96"/>
              <a:gd name="T87" fmla="*/ 482860461 h 101"/>
              <a:gd name="T88" fmla="*/ 754216058 w 96"/>
              <a:gd name="T89" fmla="*/ 459114563 h 101"/>
              <a:gd name="T90" fmla="*/ 698348063 w 96"/>
              <a:gd name="T91" fmla="*/ 395788416 h 101"/>
              <a:gd name="T92" fmla="*/ 684381999 w 96"/>
              <a:gd name="T93" fmla="*/ 395788416 h 101"/>
              <a:gd name="T94" fmla="*/ 572646010 w 96"/>
              <a:gd name="T95" fmla="*/ 292882021 h 101"/>
              <a:gd name="T96" fmla="*/ 530744079 w 96"/>
              <a:gd name="T97" fmla="*/ 308713558 h 101"/>
              <a:gd name="T98" fmla="*/ 614547940 w 96"/>
              <a:gd name="T99" fmla="*/ 411619953 h 101"/>
              <a:gd name="T100" fmla="*/ 600578138 w 96"/>
              <a:gd name="T101" fmla="*/ 427451489 h 101"/>
              <a:gd name="T102" fmla="*/ 251404107 w 96"/>
              <a:gd name="T103" fmla="*/ 459114563 h 101"/>
              <a:gd name="T104" fmla="*/ 391075962 w 96"/>
              <a:gd name="T105" fmla="*/ 617429929 h 101"/>
              <a:gd name="T106" fmla="*/ 684381999 w 96"/>
              <a:gd name="T107" fmla="*/ 672838901 h 101"/>
              <a:gd name="T108" fmla="*/ 963721971 w 96"/>
              <a:gd name="T109" fmla="*/ 601598392 h 101"/>
              <a:gd name="T110" fmla="*/ 1061488159 w 96"/>
              <a:gd name="T111" fmla="*/ 435365851 h 101"/>
              <a:gd name="T112" fmla="*/ 935786105 w 96"/>
              <a:gd name="T113" fmla="*/ 277050485 h 101"/>
              <a:gd name="T114" fmla="*/ 642480068 w 96"/>
              <a:gd name="T115" fmla="*/ 213724338 h 101"/>
              <a:gd name="T116" fmla="*/ 363140096 w 96"/>
              <a:gd name="T117" fmla="*/ 292882021 h 101"/>
              <a:gd name="T118" fmla="*/ 251404107 w 96"/>
              <a:gd name="T119" fmla="*/ 459114563 h 1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01"/>
              <a:gd name="T182" fmla="*/ 96 w 96"/>
              <a:gd name="T183" fmla="*/ 101 h 1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55" name="Freeform 43">
            <a:extLst>
              <a:ext uri="{FF2B5EF4-FFF2-40B4-BE49-F238E27FC236}">
                <a16:creationId xmlns:a16="http://schemas.microsoft.com/office/drawing/2014/main" id="{B83A5FAD-0CD0-4FD5-BFA5-BD4E9D43B007}"/>
              </a:ext>
            </a:extLst>
          </p:cNvPr>
          <p:cNvSpPr>
            <a:spLocks noEditPoints="1" noChangeArrowheads="1"/>
          </p:cNvSpPr>
          <p:nvPr/>
        </p:nvSpPr>
        <p:spPr bwMode="auto">
          <a:xfrm>
            <a:off x="5348288" y="3205163"/>
            <a:ext cx="423862" cy="304800"/>
          </a:xfrm>
          <a:custGeom>
            <a:avLst/>
            <a:gdLst>
              <a:gd name="T0" fmla="*/ 956754060 w 113"/>
              <a:gd name="T1" fmla="*/ 430106667 h 108"/>
              <a:gd name="T2" fmla="*/ 633148551 w 113"/>
              <a:gd name="T3" fmla="*/ 430106667 h 108"/>
              <a:gd name="T4" fmla="*/ 675358455 w 113"/>
              <a:gd name="T5" fmla="*/ 254877711 h 108"/>
              <a:gd name="T6" fmla="*/ 0 w 113"/>
              <a:gd name="T7" fmla="*/ 430106667 h 108"/>
              <a:gd name="T8" fmla="*/ 239189453 w 113"/>
              <a:gd name="T9" fmla="*/ 740740200 h 108"/>
              <a:gd name="T10" fmla="*/ 872334253 w 113"/>
              <a:gd name="T11" fmla="*/ 621264244 h 108"/>
              <a:gd name="T12" fmla="*/ 534658777 w 113"/>
              <a:gd name="T13" fmla="*/ 669055756 h 108"/>
              <a:gd name="T14" fmla="*/ 365819163 w 113"/>
              <a:gd name="T15" fmla="*/ 581439867 h 108"/>
              <a:gd name="T16" fmla="*/ 801984414 w 113"/>
              <a:gd name="T17" fmla="*/ 605335622 h 108"/>
              <a:gd name="T18" fmla="*/ 1111523706 w 113"/>
              <a:gd name="T19" fmla="*/ 653124311 h 108"/>
              <a:gd name="T20" fmla="*/ 900474189 w 113"/>
              <a:gd name="T21" fmla="*/ 708880133 h 108"/>
              <a:gd name="T22" fmla="*/ 731638326 w 113"/>
              <a:gd name="T23" fmla="*/ 708880133 h 108"/>
              <a:gd name="T24" fmla="*/ 1125593673 w 113"/>
              <a:gd name="T25" fmla="*/ 836317578 h 108"/>
              <a:gd name="T26" fmla="*/ 1210013480 w 113"/>
              <a:gd name="T27" fmla="*/ 581439867 h 108"/>
              <a:gd name="T28" fmla="*/ 1589902611 w 113"/>
              <a:gd name="T29" fmla="*/ 430106667 h 108"/>
              <a:gd name="T30" fmla="*/ 984893995 w 113"/>
              <a:gd name="T31" fmla="*/ 254877711 h 108"/>
              <a:gd name="T32" fmla="*/ 1069313802 w 113"/>
              <a:gd name="T33" fmla="*/ 183193267 h 108"/>
              <a:gd name="T34" fmla="*/ 1238153416 w 113"/>
              <a:gd name="T35" fmla="*/ 262842022 h 108"/>
              <a:gd name="T36" fmla="*/ 1350713158 w 113"/>
              <a:gd name="T37" fmla="*/ 111508822 h 108"/>
              <a:gd name="T38" fmla="*/ 886404221 w 113"/>
              <a:gd name="T39" fmla="*/ 159297511 h 108"/>
              <a:gd name="T40" fmla="*/ 464308938 w 113"/>
              <a:gd name="T41" fmla="*/ 23895756 h 108"/>
              <a:gd name="T42" fmla="*/ 365819163 w 113"/>
              <a:gd name="T43" fmla="*/ 230981956 h 108"/>
              <a:gd name="T44" fmla="*/ 478378905 w 113"/>
              <a:gd name="T45" fmla="*/ 199124711 h 108"/>
              <a:gd name="T46" fmla="*/ 689428422 w 113"/>
              <a:gd name="T47" fmla="*/ 143368889 h 108"/>
              <a:gd name="T48" fmla="*/ 675358455 w 113"/>
              <a:gd name="T49" fmla="*/ 254877711 h 108"/>
              <a:gd name="T50" fmla="*/ 1294433287 w 113"/>
              <a:gd name="T51" fmla="*/ 358422222 h 108"/>
              <a:gd name="T52" fmla="*/ 1294433287 w 113"/>
              <a:gd name="T53" fmla="*/ 493826800 h 108"/>
              <a:gd name="T54" fmla="*/ 1083383770 w 113"/>
              <a:gd name="T55" fmla="*/ 350457911 h 108"/>
              <a:gd name="T56" fmla="*/ 1055243834 w 113"/>
              <a:gd name="T57" fmla="*/ 525686867 h 108"/>
              <a:gd name="T58" fmla="*/ 914544156 w 113"/>
              <a:gd name="T59" fmla="*/ 326562156 h 108"/>
              <a:gd name="T60" fmla="*/ 717568358 w 113"/>
              <a:gd name="T61" fmla="*/ 326562156 h 108"/>
              <a:gd name="T62" fmla="*/ 661288487 w 113"/>
              <a:gd name="T63" fmla="*/ 350457911 h 108"/>
              <a:gd name="T64" fmla="*/ 801984414 w 113"/>
              <a:gd name="T65" fmla="*/ 533651178 h 108"/>
              <a:gd name="T66" fmla="*/ 309539292 w 113"/>
              <a:gd name="T67" fmla="*/ 493826800 h 108"/>
              <a:gd name="T68" fmla="*/ 126629710 w 113"/>
              <a:gd name="T69" fmla="*/ 430106667 h 108"/>
              <a:gd name="T70" fmla="*/ 520588809 w 113"/>
              <a:gd name="T71" fmla="*/ 334526467 h 108"/>
              <a:gd name="T72" fmla="*/ 900474189 w 113"/>
              <a:gd name="T73" fmla="*/ 398246600 h 108"/>
              <a:gd name="T74" fmla="*/ 900474189 w 113"/>
              <a:gd name="T75" fmla="*/ 398246600 h 108"/>
              <a:gd name="T76" fmla="*/ 703498390 w 113"/>
              <a:gd name="T77" fmla="*/ 422142356 h 108"/>
              <a:gd name="T78" fmla="*/ 689428422 w 113"/>
              <a:gd name="T79" fmla="*/ 454002422 h 108"/>
              <a:gd name="T80" fmla="*/ 717568358 w 113"/>
              <a:gd name="T81" fmla="*/ 414178044 h 108"/>
              <a:gd name="T82" fmla="*/ 787918197 w 113"/>
              <a:gd name="T83" fmla="*/ 358422222 h 108"/>
              <a:gd name="T84" fmla="*/ 816054382 w 113"/>
              <a:gd name="T85" fmla="*/ 358422222 h 108"/>
              <a:gd name="T86" fmla="*/ 844194317 w 113"/>
              <a:gd name="T87" fmla="*/ 366386533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
              <a:gd name="T133" fmla="*/ 0 h 108"/>
              <a:gd name="T134" fmla="*/ 113 w 113"/>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56" name="Freeform 44">
            <a:extLst>
              <a:ext uri="{FF2B5EF4-FFF2-40B4-BE49-F238E27FC236}">
                <a16:creationId xmlns:a16="http://schemas.microsoft.com/office/drawing/2014/main" id="{DA04D1AE-1427-4923-A507-1DCBDFB9D125}"/>
              </a:ext>
            </a:extLst>
          </p:cNvPr>
          <p:cNvSpPr>
            <a:spLocks noEditPoints="1" noChangeArrowheads="1"/>
          </p:cNvSpPr>
          <p:nvPr/>
        </p:nvSpPr>
        <p:spPr bwMode="auto">
          <a:xfrm>
            <a:off x="3990975" y="3244850"/>
            <a:ext cx="361950" cy="252413"/>
          </a:xfrm>
          <a:custGeom>
            <a:avLst/>
            <a:gdLst>
              <a:gd name="T0" fmla="*/ 529100003 w 97"/>
              <a:gd name="T1" fmla="*/ 707914695 h 90"/>
              <a:gd name="T2" fmla="*/ 41769776 w 97"/>
              <a:gd name="T3" fmla="*/ 377553756 h 90"/>
              <a:gd name="T4" fmla="*/ 640487316 w 97"/>
              <a:gd name="T5" fmla="*/ 511270945 h 90"/>
              <a:gd name="T6" fmla="*/ 640487316 w 97"/>
              <a:gd name="T7" fmla="*/ 369689689 h 90"/>
              <a:gd name="T8" fmla="*/ 515174256 w 97"/>
              <a:gd name="T9" fmla="*/ 0 h 90"/>
              <a:gd name="T10" fmla="*/ 584795525 w 97"/>
              <a:gd name="T11" fmla="*/ 102255311 h 90"/>
              <a:gd name="T12" fmla="*/ 696182839 w 97"/>
              <a:gd name="T13" fmla="*/ 7866872 h 90"/>
              <a:gd name="T14" fmla="*/ 807573885 w 97"/>
              <a:gd name="T15" fmla="*/ 102255311 h 90"/>
              <a:gd name="T16" fmla="*/ 877191422 w 97"/>
              <a:gd name="T17" fmla="*/ 0 h 90"/>
              <a:gd name="T18" fmla="*/ 765800377 w 97"/>
              <a:gd name="T19" fmla="*/ 369689689 h 90"/>
              <a:gd name="T20" fmla="*/ 765800377 w 97"/>
              <a:gd name="T21" fmla="*/ 707914695 h 90"/>
              <a:gd name="T22" fmla="*/ 529100003 w 97"/>
              <a:gd name="T23" fmla="*/ 707914695 h 90"/>
              <a:gd name="T24" fmla="*/ 863265676 w 97"/>
              <a:gd name="T25" fmla="*/ 707914695 h 90"/>
              <a:gd name="T26" fmla="*/ 932886945 w 97"/>
              <a:gd name="T27" fmla="*/ 707914695 h 90"/>
              <a:gd name="T28" fmla="*/ 1322748141 w 97"/>
              <a:gd name="T29" fmla="*/ 385420628 h 90"/>
              <a:gd name="T30" fmla="*/ 863265676 w 97"/>
              <a:gd name="T31" fmla="*/ 440480317 h 90"/>
              <a:gd name="T32" fmla="*/ 863265676 w 97"/>
              <a:gd name="T33" fmla="*/ 707914695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90"/>
              <a:gd name="T53" fmla="*/ 97 w 97"/>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90">
                <a:moveTo>
                  <a:pt x="38" y="90"/>
                </a:moveTo>
                <a:cubicBezTo>
                  <a:pt x="18" y="85"/>
                  <a:pt x="0" y="72"/>
                  <a:pt x="3" y="48"/>
                </a:cubicBezTo>
                <a:cubicBezTo>
                  <a:pt x="23" y="44"/>
                  <a:pt x="38" y="53"/>
                  <a:pt x="46" y="65"/>
                </a:cubicBezTo>
                <a:cubicBezTo>
                  <a:pt x="46" y="47"/>
                  <a:pt x="46" y="47"/>
                  <a:pt x="46" y="47"/>
                </a:cubicBezTo>
                <a:cubicBezTo>
                  <a:pt x="23" y="40"/>
                  <a:pt x="18" y="12"/>
                  <a:pt x="37" y="0"/>
                </a:cubicBezTo>
                <a:cubicBezTo>
                  <a:pt x="42" y="13"/>
                  <a:pt x="42" y="13"/>
                  <a:pt x="42" y="13"/>
                </a:cubicBezTo>
                <a:cubicBezTo>
                  <a:pt x="50" y="1"/>
                  <a:pt x="50" y="1"/>
                  <a:pt x="50" y="1"/>
                </a:cubicBezTo>
                <a:cubicBezTo>
                  <a:pt x="58" y="13"/>
                  <a:pt x="58" y="13"/>
                  <a:pt x="58" y="13"/>
                </a:cubicBezTo>
                <a:cubicBezTo>
                  <a:pt x="63" y="0"/>
                  <a:pt x="63" y="0"/>
                  <a:pt x="63" y="0"/>
                </a:cubicBezTo>
                <a:cubicBezTo>
                  <a:pt x="81" y="12"/>
                  <a:pt x="77" y="40"/>
                  <a:pt x="55" y="47"/>
                </a:cubicBezTo>
                <a:cubicBezTo>
                  <a:pt x="55" y="90"/>
                  <a:pt x="55" y="90"/>
                  <a:pt x="55" y="90"/>
                </a:cubicBezTo>
                <a:cubicBezTo>
                  <a:pt x="38" y="90"/>
                  <a:pt x="38" y="90"/>
                  <a:pt x="38" y="90"/>
                </a:cubicBezTo>
                <a:close/>
                <a:moveTo>
                  <a:pt x="62" y="90"/>
                </a:moveTo>
                <a:cubicBezTo>
                  <a:pt x="67" y="90"/>
                  <a:pt x="67" y="90"/>
                  <a:pt x="67" y="90"/>
                </a:cubicBezTo>
                <a:cubicBezTo>
                  <a:pt x="84" y="84"/>
                  <a:pt x="97" y="66"/>
                  <a:pt x="95" y="49"/>
                </a:cubicBezTo>
                <a:cubicBezTo>
                  <a:pt x="81" y="47"/>
                  <a:pt x="70" y="50"/>
                  <a:pt x="62" y="56"/>
                </a:cubicBezTo>
                <a:lnTo>
                  <a:pt x="62" y="9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57" name="Freeform 45">
            <a:extLst>
              <a:ext uri="{FF2B5EF4-FFF2-40B4-BE49-F238E27FC236}">
                <a16:creationId xmlns:a16="http://schemas.microsoft.com/office/drawing/2014/main" id="{64208E41-4155-438E-BEC0-A858AE4BFE33}"/>
              </a:ext>
            </a:extLst>
          </p:cNvPr>
          <p:cNvSpPr>
            <a:spLocks noEditPoints="1" noChangeArrowheads="1"/>
          </p:cNvSpPr>
          <p:nvPr/>
        </p:nvSpPr>
        <p:spPr bwMode="auto">
          <a:xfrm>
            <a:off x="4054475" y="4284663"/>
            <a:ext cx="222250" cy="268287"/>
          </a:xfrm>
          <a:custGeom>
            <a:avLst/>
            <a:gdLst>
              <a:gd name="T0" fmla="*/ 269608085 w 59"/>
              <a:gd name="T1" fmla="*/ 47851105 h 95"/>
              <a:gd name="T2" fmla="*/ 567596364 w 59"/>
              <a:gd name="T3" fmla="*/ 0 h 95"/>
              <a:gd name="T4" fmla="*/ 638546852 w 59"/>
              <a:gd name="T5" fmla="*/ 47851105 h 95"/>
              <a:gd name="T6" fmla="*/ 837204449 w 59"/>
              <a:gd name="T7" fmla="*/ 151531322 h 95"/>
              <a:gd name="T8" fmla="*/ 780444059 w 59"/>
              <a:gd name="T9" fmla="*/ 725761520 h 95"/>
              <a:gd name="T10" fmla="*/ 638546852 w 59"/>
              <a:gd name="T11" fmla="*/ 757662257 h 95"/>
              <a:gd name="T12" fmla="*/ 56760390 w 59"/>
              <a:gd name="T13" fmla="*/ 725761520 h 95"/>
              <a:gd name="T14" fmla="*/ 0 w 59"/>
              <a:gd name="T15" fmla="*/ 151531322 h 95"/>
              <a:gd name="T16" fmla="*/ 56760390 w 59"/>
              <a:gd name="T17" fmla="*/ 79754665 h 95"/>
              <a:gd name="T18" fmla="*/ 198657597 w 59"/>
              <a:gd name="T19" fmla="*/ 47851105 h 95"/>
              <a:gd name="T20" fmla="*/ 269608085 w 59"/>
              <a:gd name="T21" fmla="*/ 223310803 h 95"/>
              <a:gd name="T22" fmla="*/ 383128864 w 59"/>
              <a:gd name="T23" fmla="*/ 287115099 h 95"/>
              <a:gd name="T24" fmla="*/ 439885487 w 59"/>
              <a:gd name="T25" fmla="*/ 223310803 h 95"/>
              <a:gd name="T26" fmla="*/ 553406267 w 59"/>
              <a:gd name="T27" fmla="*/ 183434882 h 95"/>
              <a:gd name="T28" fmla="*/ 439885487 w 59"/>
              <a:gd name="T29" fmla="*/ 119630585 h 95"/>
              <a:gd name="T30" fmla="*/ 383128864 w 59"/>
              <a:gd name="T31" fmla="*/ 183434882 h 95"/>
              <a:gd name="T32" fmla="*/ 184467500 w 59"/>
              <a:gd name="T33" fmla="*/ 303065467 h 95"/>
              <a:gd name="T34" fmla="*/ 638546852 w 59"/>
              <a:gd name="T35" fmla="*/ 350916572 h 95"/>
              <a:gd name="T36" fmla="*/ 184467500 w 59"/>
              <a:gd name="T37" fmla="*/ 303065467 h 95"/>
              <a:gd name="T38" fmla="*/ 184467500 w 59"/>
              <a:gd name="T39" fmla="*/ 422696053 h 95"/>
              <a:gd name="T40" fmla="*/ 638546852 w 59"/>
              <a:gd name="T41" fmla="*/ 366866940 h 95"/>
              <a:gd name="T42" fmla="*/ 184467500 w 59"/>
              <a:gd name="T43" fmla="*/ 438646421 h 95"/>
              <a:gd name="T44" fmla="*/ 638546852 w 59"/>
              <a:gd name="T45" fmla="*/ 494475534 h 95"/>
              <a:gd name="T46" fmla="*/ 184467500 w 59"/>
              <a:gd name="T47" fmla="*/ 438646421 h 95"/>
              <a:gd name="T48" fmla="*/ 184467500 w 59"/>
              <a:gd name="T49" fmla="*/ 566252190 h 95"/>
              <a:gd name="T50" fmla="*/ 638546852 w 59"/>
              <a:gd name="T51" fmla="*/ 518401086 h 95"/>
              <a:gd name="T52" fmla="*/ 184467500 w 59"/>
              <a:gd name="T53" fmla="*/ 590177743 h 95"/>
              <a:gd name="T54" fmla="*/ 638546852 w 59"/>
              <a:gd name="T55" fmla="*/ 638031671 h 95"/>
              <a:gd name="T56" fmla="*/ 184467500 w 59"/>
              <a:gd name="T57" fmla="*/ 590177743 h 95"/>
              <a:gd name="T58" fmla="*/ 198657597 w 59"/>
              <a:gd name="T59" fmla="*/ 111655401 h 95"/>
              <a:gd name="T60" fmla="*/ 141897208 w 59"/>
              <a:gd name="T61" fmla="*/ 119630585 h 95"/>
              <a:gd name="T62" fmla="*/ 113520780 w 59"/>
              <a:gd name="T63" fmla="*/ 646006855 h 95"/>
              <a:gd name="T64" fmla="*/ 198657597 w 59"/>
              <a:gd name="T65" fmla="*/ 693857960 h 95"/>
              <a:gd name="T66" fmla="*/ 695307242 w 59"/>
              <a:gd name="T67" fmla="*/ 677907592 h 95"/>
              <a:gd name="T68" fmla="*/ 723683669 w 59"/>
              <a:gd name="T69" fmla="*/ 151531322 h 95"/>
              <a:gd name="T70" fmla="*/ 638546852 w 59"/>
              <a:gd name="T71" fmla="*/ 111655401 h 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
              <a:gd name="T109" fmla="*/ 0 h 95"/>
              <a:gd name="T110" fmla="*/ 59 w 59"/>
              <a:gd name="T111" fmla="*/ 95 h 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58" name="Freeform 46">
            <a:extLst>
              <a:ext uri="{FF2B5EF4-FFF2-40B4-BE49-F238E27FC236}">
                <a16:creationId xmlns:a16="http://schemas.microsoft.com/office/drawing/2014/main" id="{54A1EC53-BE82-4F0C-997C-2821FD4CD163}"/>
              </a:ext>
            </a:extLst>
          </p:cNvPr>
          <p:cNvSpPr>
            <a:spLocks noEditPoints="1" noChangeArrowheads="1"/>
          </p:cNvSpPr>
          <p:nvPr/>
        </p:nvSpPr>
        <p:spPr bwMode="auto">
          <a:xfrm>
            <a:off x="3302000" y="4287838"/>
            <a:ext cx="365125" cy="279400"/>
          </a:xfrm>
          <a:custGeom>
            <a:avLst/>
            <a:gdLst>
              <a:gd name="T0" fmla="*/ 596897408 w 98"/>
              <a:gd name="T1" fmla="*/ 605335622 h 99"/>
              <a:gd name="T2" fmla="*/ 555254529 w 98"/>
              <a:gd name="T3" fmla="*/ 557546933 h 99"/>
              <a:gd name="T4" fmla="*/ 513607925 w 98"/>
              <a:gd name="T5" fmla="*/ 589404178 h 99"/>
              <a:gd name="T6" fmla="*/ 485847247 w 98"/>
              <a:gd name="T7" fmla="*/ 605335622 h 99"/>
              <a:gd name="T8" fmla="*/ 444200643 w 98"/>
              <a:gd name="T9" fmla="*/ 597371311 h 99"/>
              <a:gd name="T10" fmla="*/ 27764403 w 98"/>
              <a:gd name="T11" fmla="*/ 358422222 h 99"/>
              <a:gd name="T12" fmla="*/ 97167959 w 98"/>
              <a:gd name="T13" fmla="*/ 79648756 h 99"/>
              <a:gd name="T14" fmla="*/ 555254529 w 98"/>
              <a:gd name="T15" fmla="*/ 207089022 h 99"/>
              <a:gd name="T16" fmla="*/ 985572971 w 98"/>
              <a:gd name="T17" fmla="*/ 0 h 99"/>
              <a:gd name="T18" fmla="*/ 666304690 w 98"/>
              <a:gd name="T19" fmla="*/ 629231378 h 99"/>
              <a:gd name="T20" fmla="*/ 485847247 w 98"/>
              <a:gd name="T21" fmla="*/ 788528889 h 99"/>
              <a:gd name="T22" fmla="*/ 402557764 w 98"/>
              <a:gd name="T23" fmla="*/ 756668822 h 99"/>
              <a:gd name="T24" fmla="*/ 596897408 w 98"/>
              <a:gd name="T25" fmla="*/ 605335622 h 99"/>
              <a:gd name="T26" fmla="*/ 652422489 w 98"/>
              <a:gd name="T27" fmla="*/ 454002422 h 99"/>
              <a:gd name="T28" fmla="*/ 694065367 w 98"/>
              <a:gd name="T29" fmla="*/ 501791111 h 99"/>
              <a:gd name="T30" fmla="*/ 902287213 w 98"/>
              <a:gd name="T31" fmla="*/ 143368889 h 99"/>
              <a:gd name="T32" fmla="*/ 652422489 w 98"/>
              <a:gd name="T33" fmla="*/ 254877711 h 99"/>
              <a:gd name="T34" fmla="*/ 638540287 w 98"/>
              <a:gd name="T35" fmla="*/ 270809156 h 99"/>
              <a:gd name="T36" fmla="*/ 652422489 w 98"/>
              <a:gd name="T37" fmla="*/ 454002422 h 99"/>
              <a:gd name="T38" fmla="*/ 388675563 w 98"/>
              <a:gd name="T39" fmla="*/ 501791111 h 99"/>
              <a:gd name="T40" fmla="*/ 222100321 w 98"/>
              <a:gd name="T41" fmla="*/ 191157578 h 99"/>
              <a:gd name="T42" fmla="*/ 222100321 w 98"/>
              <a:gd name="T43" fmla="*/ 191157578 h 99"/>
              <a:gd name="T44" fmla="*/ 458082844 w 98"/>
              <a:gd name="T45" fmla="*/ 485862489 h 99"/>
              <a:gd name="T46" fmla="*/ 180457443 w 98"/>
              <a:gd name="T47" fmla="*/ 167264644 h 99"/>
              <a:gd name="T48" fmla="*/ 138814564 w 98"/>
              <a:gd name="T49" fmla="*/ 350457911 h 99"/>
              <a:gd name="T50" fmla="*/ 388675563 w 98"/>
              <a:gd name="T51" fmla="*/ 501791111 h 99"/>
              <a:gd name="T52" fmla="*/ 763472649 w 98"/>
              <a:gd name="T53" fmla="*/ 509755422 h 99"/>
              <a:gd name="T54" fmla="*/ 943930092 w 98"/>
              <a:gd name="T55" fmla="*/ 143368889 h 99"/>
              <a:gd name="T56" fmla="*/ 763472649 w 98"/>
              <a:gd name="T57" fmla="*/ 509755422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8"/>
              <a:gd name="T88" fmla="*/ 0 h 99"/>
              <a:gd name="T89" fmla="*/ 98 w 98"/>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59" name="Freeform 47">
            <a:extLst>
              <a:ext uri="{FF2B5EF4-FFF2-40B4-BE49-F238E27FC236}">
                <a16:creationId xmlns:a16="http://schemas.microsoft.com/office/drawing/2014/main" id="{6A9C1E75-4AC3-4270-9023-9110F7828EA4}"/>
              </a:ext>
            </a:extLst>
          </p:cNvPr>
          <p:cNvSpPr>
            <a:spLocks noEditPoints="1" noChangeArrowheads="1"/>
          </p:cNvSpPr>
          <p:nvPr/>
        </p:nvSpPr>
        <p:spPr bwMode="auto">
          <a:xfrm>
            <a:off x="4719638" y="4797425"/>
            <a:ext cx="295275" cy="271463"/>
          </a:xfrm>
          <a:custGeom>
            <a:avLst/>
            <a:gdLst>
              <a:gd name="T0" fmla="*/ 502924341 w 79"/>
              <a:gd name="T1" fmla="*/ 211466878 h 97"/>
              <a:gd name="T2" fmla="*/ 558802331 w 79"/>
              <a:gd name="T3" fmla="*/ 7833247 h 97"/>
              <a:gd name="T4" fmla="*/ 642623054 w 79"/>
              <a:gd name="T5" fmla="*/ 39160637 h 97"/>
              <a:gd name="T6" fmla="*/ 572773697 w 79"/>
              <a:gd name="T7" fmla="*/ 211466878 h 97"/>
              <a:gd name="T8" fmla="*/ 544834702 w 79"/>
              <a:gd name="T9" fmla="*/ 211466878 h 97"/>
              <a:gd name="T10" fmla="*/ 502924341 w 79"/>
              <a:gd name="T11" fmla="*/ 211466878 h 97"/>
              <a:gd name="T12" fmla="*/ 530863336 w 79"/>
              <a:gd name="T13" fmla="*/ 524749173 h 97"/>
              <a:gd name="T14" fmla="*/ 474981608 w 79"/>
              <a:gd name="T15" fmla="*/ 454261147 h 97"/>
              <a:gd name="T16" fmla="*/ 405132251 w 79"/>
              <a:gd name="T17" fmla="*/ 501255030 h 97"/>
              <a:gd name="T18" fmla="*/ 530863336 w 79"/>
              <a:gd name="T19" fmla="*/ 524749173 h 97"/>
              <a:gd name="T20" fmla="*/ 572773697 w 79"/>
              <a:gd name="T21" fmla="*/ 524749173 h 97"/>
              <a:gd name="T22" fmla="*/ 642623054 w 79"/>
              <a:gd name="T23" fmla="*/ 454261147 h 97"/>
              <a:gd name="T24" fmla="*/ 698504783 w 79"/>
              <a:gd name="T25" fmla="*/ 501255030 h 97"/>
              <a:gd name="T26" fmla="*/ 572773697 w 79"/>
              <a:gd name="T27" fmla="*/ 524749173 h 97"/>
              <a:gd name="T28" fmla="*/ 558802331 w 79"/>
              <a:gd name="T29" fmla="*/ 736216052 h 97"/>
              <a:gd name="T30" fmla="*/ 349250522 w 79"/>
              <a:gd name="T31" fmla="*/ 751879747 h 97"/>
              <a:gd name="T32" fmla="*/ 223523175 w 79"/>
              <a:gd name="T33" fmla="*/ 697055415 h 97"/>
              <a:gd name="T34" fmla="*/ 139702452 w 79"/>
              <a:gd name="T35" fmla="*/ 634400635 h 97"/>
              <a:gd name="T36" fmla="*/ 69849357 w 79"/>
              <a:gd name="T37" fmla="*/ 563909810 h 97"/>
              <a:gd name="T38" fmla="*/ 0 w 79"/>
              <a:gd name="T39" fmla="*/ 430764205 h 97"/>
              <a:gd name="T40" fmla="*/ 97792090 w 79"/>
              <a:gd name="T41" fmla="*/ 289788152 h 97"/>
              <a:gd name="T42" fmla="*/ 307340161 w 79"/>
              <a:gd name="T43" fmla="*/ 234963820 h 97"/>
              <a:gd name="T44" fmla="*/ 558802331 w 79"/>
              <a:gd name="T45" fmla="*/ 242794268 h 97"/>
              <a:gd name="T46" fmla="*/ 796296872 w 79"/>
              <a:gd name="T47" fmla="*/ 234963820 h 97"/>
              <a:gd name="T48" fmla="*/ 1005844943 w 79"/>
              <a:gd name="T49" fmla="*/ 289788152 h 97"/>
              <a:gd name="T50" fmla="*/ 1103637033 w 79"/>
              <a:gd name="T51" fmla="*/ 430764205 h 97"/>
              <a:gd name="T52" fmla="*/ 1033787676 w 79"/>
              <a:gd name="T53" fmla="*/ 563909810 h 97"/>
              <a:gd name="T54" fmla="*/ 963934582 w 79"/>
              <a:gd name="T55" fmla="*/ 634400635 h 97"/>
              <a:gd name="T56" fmla="*/ 880113858 w 79"/>
              <a:gd name="T57" fmla="*/ 697055415 h 97"/>
              <a:gd name="T58" fmla="*/ 754386511 w 79"/>
              <a:gd name="T59" fmla="*/ 751879747 h 97"/>
              <a:gd name="T60" fmla="*/ 558802331 w 79"/>
              <a:gd name="T61" fmla="*/ 736216052 h 97"/>
              <a:gd name="T62" fmla="*/ 405132251 w 79"/>
              <a:gd name="T63" fmla="*/ 673561272 h 97"/>
              <a:gd name="T64" fmla="*/ 335282894 w 79"/>
              <a:gd name="T65" fmla="*/ 642231083 h 97"/>
              <a:gd name="T66" fmla="*/ 265433537 w 79"/>
              <a:gd name="T67" fmla="*/ 587406752 h 97"/>
              <a:gd name="T68" fmla="*/ 209551809 w 79"/>
              <a:gd name="T69" fmla="*/ 532582420 h 97"/>
              <a:gd name="T70" fmla="*/ 153670080 w 79"/>
              <a:gd name="T71" fmla="*/ 438597452 h 97"/>
              <a:gd name="T72" fmla="*/ 223523175 w 79"/>
              <a:gd name="T73" fmla="*/ 352442932 h 97"/>
              <a:gd name="T74" fmla="*/ 349250522 w 79"/>
              <a:gd name="T75" fmla="*/ 313285094 h 97"/>
              <a:gd name="T76" fmla="*/ 544834702 w 79"/>
              <a:gd name="T77" fmla="*/ 321115542 h 97"/>
              <a:gd name="T78" fmla="*/ 558802331 w 79"/>
              <a:gd name="T79" fmla="*/ 321115542 h 97"/>
              <a:gd name="T80" fmla="*/ 558802331 w 79"/>
              <a:gd name="T81" fmla="*/ 321115542 h 97"/>
              <a:gd name="T82" fmla="*/ 754386511 w 79"/>
              <a:gd name="T83" fmla="*/ 313285094 h 97"/>
              <a:gd name="T84" fmla="*/ 880113858 w 79"/>
              <a:gd name="T85" fmla="*/ 352442932 h 97"/>
              <a:gd name="T86" fmla="*/ 949966953 w 79"/>
              <a:gd name="T87" fmla="*/ 438597452 h 97"/>
              <a:gd name="T88" fmla="*/ 894085225 w 79"/>
              <a:gd name="T89" fmla="*/ 532582420 h 97"/>
              <a:gd name="T90" fmla="*/ 838203497 w 79"/>
              <a:gd name="T91" fmla="*/ 587406752 h 97"/>
              <a:gd name="T92" fmla="*/ 768354140 w 79"/>
              <a:gd name="T93" fmla="*/ 642231083 h 97"/>
              <a:gd name="T94" fmla="*/ 698504783 w 79"/>
              <a:gd name="T95" fmla="*/ 673561272 h 97"/>
              <a:gd name="T96" fmla="*/ 572773697 w 79"/>
              <a:gd name="T97" fmla="*/ 650064330 h 97"/>
              <a:gd name="T98" fmla="*/ 558802331 w 79"/>
              <a:gd name="T99" fmla="*/ 650064330 h 97"/>
              <a:gd name="T100" fmla="*/ 530863336 w 79"/>
              <a:gd name="T101" fmla="*/ 650064330 h 97"/>
              <a:gd name="T102" fmla="*/ 405132251 w 79"/>
              <a:gd name="T103" fmla="*/ 673561272 h 97"/>
              <a:gd name="T104" fmla="*/ 600712693 w 79"/>
              <a:gd name="T105" fmla="*/ 117481910 h 97"/>
              <a:gd name="T106" fmla="*/ 628655426 w 79"/>
              <a:gd name="T107" fmla="*/ 101818215 h 97"/>
              <a:gd name="T108" fmla="*/ 908056591 w 79"/>
              <a:gd name="T109" fmla="*/ 78321273 h 97"/>
              <a:gd name="T110" fmla="*/ 614684059 w 79"/>
              <a:gd name="T111" fmla="*/ 156642547 h 97"/>
              <a:gd name="T112" fmla="*/ 824235868 w 79"/>
              <a:gd name="T113" fmla="*/ 180139488 h 97"/>
              <a:gd name="T114" fmla="*/ 1089665667 w 79"/>
              <a:gd name="T115" fmla="*/ 86151722 h 97"/>
              <a:gd name="T116" fmla="*/ 754386511 w 79"/>
              <a:gd name="T117" fmla="*/ 23496942 h 97"/>
              <a:gd name="T118" fmla="*/ 600712693 w 79"/>
              <a:gd name="T119" fmla="*/ 117481910 h 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
              <a:gd name="T181" fmla="*/ 0 h 97"/>
              <a:gd name="T182" fmla="*/ 79 w 79"/>
              <a:gd name="T183" fmla="*/ 97 h 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 h="97">
                <a:moveTo>
                  <a:pt x="36" y="27"/>
                </a:moveTo>
                <a:cubicBezTo>
                  <a:pt x="33" y="18"/>
                  <a:pt x="30" y="8"/>
                  <a:pt x="40" y="1"/>
                </a:cubicBezTo>
                <a:cubicBezTo>
                  <a:pt x="46" y="5"/>
                  <a:pt x="46" y="5"/>
                  <a:pt x="46" y="5"/>
                </a:cubicBezTo>
                <a:cubicBezTo>
                  <a:pt x="38" y="11"/>
                  <a:pt x="39" y="20"/>
                  <a:pt x="41" y="27"/>
                </a:cubicBezTo>
                <a:cubicBezTo>
                  <a:pt x="40" y="27"/>
                  <a:pt x="40" y="27"/>
                  <a:pt x="39" y="27"/>
                </a:cubicBezTo>
                <a:cubicBezTo>
                  <a:pt x="38" y="27"/>
                  <a:pt x="37" y="27"/>
                  <a:pt x="36" y="27"/>
                </a:cubicBezTo>
                <a:close/>
                <a:moveTo>
                  <a:pt x="38" y="67"/>
                </a:moveTo>
                <a:cubicBezTo>
                  <a:pt x="38" y="67"/>
                  <a:pt x="38" y="59"/>
                  <a:pt x="34" y="58"/>
                </a:cubicBezTo>
                <a:cubicBezTo>
                  <a:pt x="30" y="58"/>
                  <a:pt x="28" y="62"/>
                  <a:pt x="29" y="64"/>
                </a:cubicBezTo>
                <a:cubicBezTo>
                  <a:pt x="30" y="66"/>
                  <a:pt x="38" y="67"/>
                  <a:pt x="38" y="67"/>
                </a:cubicBezTo>
                <a:close/>
                <a:moveTo>
                  <a:pt x="41" y="67"/>
                </a:moveTo>
                <a:cubicBezTo>
                  <a:pt x="41" y="67"/>
                  <a:pt x="42" y="59"/>
                  <a:pt x="46" y="58"/>
                </a:cubicBezTo>
                <a:cubicBezTo>
                  <a:pt x="50" y="58"/>
                  <a:pt x="52" y="62"/>
                  <a:pt x="50" y="64"/>
                </a:cubicBezTo>
                <a:cubicBezTo>
                  <a:pt x="49" y="66"/>
                  <a:pt x="41" y="67"/>
                  <a:pt x="41" y="67"/>
                </a:cubicBezTo>
                <a:close/>
                <a:moveTo>
                  <a:pt x="40" y="94"/>
                </a:moveTo>
                <a:cubicBezTo>
                  <a:pt x="33" y="97"/>
                  <a:pt x="29" y="97"/>
                  <a:pt x="25" y="96"/>
                </a:cubicBezTo>
                <a:cubicBezTo>
                  <a:pt x="21" y="95"/>
                  <a:pt x="19" y="93"/>
                  <a:pt x="16" y="89"/>
                </a:cubicBezTo>
                <a:cubicBezTo>
                  <a:pt x="14" y="86"/>
                  <a:pt x="12" y="83"/>
                  <a:pt x="10" y="81"/>
                </a:cubicBezTo>
                <a:cubicBezTo>
                  <a:pt x="8" y="78"/>
                  <a:pt x="7" y="75"/>
                  <a:pt x="5" y="72"/>
                </a:cubicBezTo>
                <a:cubicBezTo>
                  <a:pt x="3" y="67"/>
                  <a:pt x="0" y="61"/>
                  <a:pt x="0" y="55"/>
                </a:cubicBezTo>
                <a:cubicBezTo>
                  <a:pt x="0" y="48"/>
                  <a:pt x="1" y="42"/>
                  <a:pt x="7" y="37"/>
                </a:cubicBezTo>
                <a:cubicBezTo>
                  <a:pt x="11" y="33"/>
                  <a:pt x="16" y="31"/>
                  <a:pt x="22" y="30"/>
                </a:cubicBezTo>
                <a:cubicBezTo>
                  <a:pt x="27" y="29"/>
                  <a:pt x="33" y="29"/>
                  <a:pt x="40" y="31"/>
                </a:cubicBezTo>
                <a:cubicBezTo>
                  <a:pt x="46" y="29"/>
                  <a:pt x="52" y="29"/>
                  <a:pt x="57" y="30"/>
                </a:cubicBezTo>
                <a:cubicBezTo>
                  <a:pt x="63" y="31"/>
                  <a:pt x="68" y="33"/>
                  <a:pt x="72" y="37"/>
                </a:cubicBezTo>
                <a:cubicBezTo>
                  <a:pt x="78" y="42"/>
                  <a:pt x="79" y="48"/>
                  <a:pt x="79" y="55"/>
                </a:cubicBezTo>
                <a:cubicBezTo>
                  <a:pt x="79" y="61"/>
                  <a:pt x="76" y="67"/>
                  <a:pt x="74" y="72"/>
                </a:cubicBezTo>
                <a:cubicBezTo>
                  <a:pt x="72" y="75"/>
                  <a:pt x="71" y="78"/>
                  <a:pt x="69" y="81"/>
                </a:cubicBezTo>
                <a:cubicBezTo>
                  <a:pt x="67" y="83"/>
                  <a:pt x="65" y="86"/>
                  <a:pt x="63" y="89"/>
                </a:cubicBezTo>
                <a:cubicBezTo>
                  <a:pt x="60" y="93"/>
                  <a:pt x="58" y="95"/>
                  <a:pt x="54" y="96"/>
                </a:cubicBezTo>
                <a:cubicBezTo>
                  <a:pt x="50" y="97"/>
                  <a:pt x="46" y="97"/>
                  <a:pt x="40" y="94"/>
                </a:cubicBezTo>
                <a:close/>
                <a:moveTo>
                  <a:pt x="29" y="86"/>
                </a:moveTo>
                <a:cubicBezTo>
                  <a:pt x="27" y="86"/>
                  <a:pt x="26" y="84"/>
                  <a:pt x="24" y="82"/>
                </a:cubicBezTo>
                <a:cubicBezTo>
                  <a:pt x="22" y="80"/>
                  <a:pt x="21" y="77"/>
                  <a:pt x="19" y="75"/>
                </a:cubicBezTo>
                <a:cubicBezTo>
                  <a:pt x="18" y="73"/>
                  <a:pt x="17" y="71"/>
                  <a:pt x="15" y="68"/>
                </a:cubicBezTo>
                <a:cubicBezTo>
                  <a:pt x="13" y="64"/>
                  <a:pt x="12" y="60"/>
                  <a:pt x="11" y="56"/>
                </a:cubicBezTo>
                <a:cubicBezTo>
                  <a:pt x="11" y="52"/>
                  <a:pt x="12" y="48"/>
                  <a:pt x="16" y="45"/>
                </a:cubicBezTo>
                <a:cubicBezTo>
                  <a:pt x="18" y="42"/>
                  <a:pt x="21" y="41"/>
                  <a:pt x="25" y="40"/>
                </a:cubicBezTo>
                <a:cubicBezTo>
                  <a:pt x="29" y="40"/>
                  <a:pt x="34" y="40"/>
                  <a:pt x="39" y="41"/>
                </a:cubicBezTo>
                <a:cubicBezTo>
                  <a:pt x="40" y="41"/>
                  <a:pt x="40" y="41"/>
                  <a:pt x="40" y="41"/>
                </a:cubicBezTo>
                <a:cubicBezTo>
                  <a:pt x="40" y="41"/>
                  <a:pt x="40" y="41"/>
                  <a:pt x="40" y="41"/>
                </a:cubicBezTo>
                <a:cubicBezTo>
                  <a:pt x="45" y="40"/>
                  <a:pt x="50" y="40"/>
                  <a:pt x="54" y="40"/>
                </a:cubicBezTo>
                <a:cubicBezTo>
                  <a:pt x="58" y="41"/>
                  <a:pt x="61" y="42"/>
                  <a:pt x="63" y="45"/>
                </a:cubicBezTo>
                <a:cubicBezTo>
                  <a:pt x="67" y="48"/>
                  <a:pt x="68" y="52"/>
                  <a:pt x="68" y="56"/>
                </a:cubicBezTo>
                <a:cubicBezTo>
                  <a:pt x="67" y="60"/>
                  <a:pt x="66" y="64"/>
                  <a:pt x="64" y="68"/>
                </a:cubicBezTo>
                <a:cubicBezTo>
                  <a:pt x="62" y="71"/>
                  <a:pt x="61" y="73"/>
                  <a:pt x="60" y="75"/>
                </a:cubicBezTo>
                <a:cubicBezTo>
                  <a:pt x="58" y="77"/>
                  <a:pt x="57" y="80"/>
                  <a:pt x="55" y="82"/>
                </a:cubicBezTo>
                <a:cubicBezTo>
                  <a:pt x="53" y="84"/>
                  <a:pt x="52" y="86"/>
                  <a:pt x="50" y="86"/>
                </a:cubicBezTo>
                <a:cubicBezTo>
                  <a:pt x="48" y="87"/>
                  <a:pt x="45" y="86"/>
                  <a:pt x="41" y="83"/>
                </a:cubicBezTo>
                <a:cubicBezTo>
                  <a:pt x="40" y="83"/>
                  <a:pt x="40" y="83"/>
                  <a:pt x="40" y="83"/>
                </a:cubicBezTo>
                <a:cubicBezTo>
                  <a:pt x="38" y="83"/>
                  <a:pt x="38" y="83"/>
                  <a:pt x="38" y="83"/>
                </a:cubicBezTo>
                <a:cubicBezTo>
                  <a:pt x="34" y="86"/>
                  <a:pt x="31" y="87"/>
                  <a:pt x="29" y="86"/>
                </a:cubicBezTo>
                <a:close/>
                <a:moveTo>
                  <a:pt x="43" y="15"/>
                </a:moveTo>
                <a:cubicBezTo>
                  <a:pt x="44" y="14"/>
                  <a:pt x="44" y="14"/>
                  <a:pt x="45" y="13"/>
                </a:cubicBezTo>
                <a:cubicBezTo>
                  <a:pt x="52" y="11"/>
                  <a:pt x="65" y="10"/>
                  <a:pt x="65" y="10"/>
                </a:cubicBezTo>
                <a:cubicBezTo>
                  <a:pt x="58" y="12"/>
                  <a:pt x="49" y="15"/>
                  <a:pt x="44" y="20"/>
                </a:cubicBezTo>
                <a:cubicBezTo>
                  <a:pt x="47" y="22"/>
                  <a:pt x="51" y="25"/>
                  <a:pt x="59" y="23"/>
                </a:cubicBezTo>
                <a:cubicBezTo>
                  <a:pt x="68" y="22"/>
                  <a:pt x="78" y="11"/>
                  <a:pt x="78" y="11"/>
                </a:cubicBezTo>
                <a:cubicBezTo>
                  <a:pt x="78" y="11"/>
                  <a:pt x="62" y="0"/>
                  <a:pt x="54" y="3"/>
                </a:cubicBezTo>
                <a:cubicBezTo>
                  <a:pt x="48" y="5"/>
                  <a:pt x="44" y="11"/>
                  <a:pt x="43" y="15"/>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60" name="Freeform 48">
            <a:extLst>
              <a:ext uri="{FF2B5EF4-FFF2-40B4-BE49-F238E27FC236}">
                <a16:creationId xmlns:a16="http://schemas.microsoft.com/office/drawing/2014/main" id="{EB103FB4-8A81-4C4E-84ED-A728CD29DF7F}"/>
              </a:ext>
            </a:extLst>
          </p:cNvPr>
          <p:cNvSpPr>
            <a:spLocks noEditPoints="1" noChangeArrowheads="1"/>
          </p:cNvSpPr>
          <p:nvPr/>
        </p:nvSpPr>
        <p:spPr bwMode="auto">
          <a:xfrm>
            <a:off x="5438775" y="4787900"/>
            <a:ext cx="250825" cy="300038"/>
          </a:xfrm>
          <a:custGeom>
            <a:avLst/>
            <a:gdLst>
              <a:gd name="T0" fmla="*/ 798851419 w 67"/>
              <a:gd name="T1" fmla="*/ 80118638 h 106"/>
              <a:gd name="T2" fmla="*/ 868928929 w 67"/>
              <a:gd name="T3" fmla="*/ 408612128 h 106"/>
              <a:gd name="T4" fmla="*/ 714761402 w 67"/>
              <a:gd name="T5" fmla="*/ 528791500 h 106"/>
              <a:gd name="T6" fmla="*/ 770822662 w 67"/>
              <a:gd name="T7" fmla="*/ 520781052 h 106"/>
              <a:gd name="T8" fmla="*/ 798851419 w 67"/>
              <a:gd name="T9" fmla="*/ 584875962 h 106"/>
              <a:gd name="T10" fmla="*/ 784838912 w 67"/>
              <a:gd name="T11" fmla="*/ 640960423 h 106"/>
              <a:gd name="T12" fmla="*/ 798851419 w 67"/>
              <a:gd name="T13" fmla="*/ 689031606 h 106"/>
              <a:gd name="T14" fmla="*/ 770822662 w 67"/>
              <a:gd name="T15" fmla="*/ 745116068 h 106"/>
              <a:gd name="T16" fmla="*/ 210225043 w 67"/>
              <a:gd name="T17" fmla="*/ 777163523 h 106"/>
              <a:gd name="T18" fmla="*/ 168180034 w 67"/>
              <a:gd name="T19" fmla="*/ 761139795 h 106"/>
              <a:gd name="T20" fmla="*/ 168180034 w 67"/>
              <a:gd name="T21" fmla="*/ 664994599 h 106"/>
              <a:gd name="T22" fmla="*/ 168180034 w 67"/>
              <a:gd name="T23" fmla="*/ 656984151 h 106"/>
              <a:gd name="T24" fmla="*/ 168180034 w 67"/>
              <a:gd name="T25" fmla="*/ 568852234 h 106"/>
              <a:gd name="T26" fmla="*/ 210225043 w 67"/>
              <a:gd name="T27" fmla="*/ 552828507 h 106"/>
              <a:gd name="T28" fmla="*/ 224241294 w 67"/>
              <a:gd name="T29" fmla="*/ 504754494 h 106"/>
              <a:gd name="T30" fmla="*/ 0 w 67"/>
              <a:gd name="T31" fmla="*/ 272409029 h 106"/>
              <a:gd name="T32" fmla="*/ 462495094 w 67"/>
              <a:gd name="T33" fmla="*/ 0 h 106"/>
              <a:gd name="T34" fmla="*/ 392417584 w 67"/>
              <a:gd name="T35" fmla="*/ 328490660 h 106"/>
              <a:gd name="T36" fmla="*/ 420450086 w 67"/>
              <a:gd name="T37" fmla="*/ 312466933 h 106"/>
              <a:gd name="T38" fmla="*/ 462495094 w 67"/>
              <a:gd name="T39" fmla="*/ 328490660 h 106"/>
              <a:gd name="T40" fmla="*/ 504540103 w 67"/>
              <a:gd name="T41" fmla="*/ 312466933 h 106"/>
              <a:gd name="T42" fmla="*/ 546585112 w 67"/>
              <a:gd name="T43" fmla="*/ 328490660 h 106"/>
              <a:gd name="T44" fmla="*/ 602642627 w 67"/>
              <a:gd name="T45" fmla="*/ 304456484 h 106"/>
              <a:gd name="T46" fmla="*/ 546585112 w 67"/>
              <a:gd name="T47" fmla="*/ 416622577 h 106"/>
              <a:gd name="T48" fmla="*/ 616658878 w 67"/>
              <a:gd name="T49" fmla="*/ 528791500 h 106"/>
              <a:gd name="T50" fmla="*/ 616658878 w 67"/>
              <a:gd name="T51" fmla="*/ 464696590 h 106"/>
              <a:gd name="T52" fmla="*/ 784838912 w 67"/>
              <a:gd name="T53" fmla="*/ 376564673 h 106"/>
              <a:gd name="T54" fmla="*/ 728777653 w 67"/>
              <a:gd name="T55" fmla="*/ 120179372 h 106"/>
              <a:gd name="T56" fmla="*/ 210225043 w 67"/>
              <a:gd name="T57" fmla="*/ 120179372 h 106"/>
              <a:gd name="T58" fmla="*/ 154163784 w 67"/>
              <a:gd name="T59" fmla="*/ 384575122 h 106"/>
              <a:gd name="T60" fmla="*/ 322343818 w 67"/>
              <a:gd name="T61" fmla="*/ 472707038 h 106"/>
              <a:gd name="T62" fmla="*/ 322343818 w 67"/>
              <a:gd name="T63" fmla="*/ 536804779 h 106"/>
              <a:gd name="T64" fmla="*/ 406433835 w 67"/>
              <a:gd name="T65" fmla="*/ 416622577 h 106"/>
              <a:gd name="T66" fmla="*/ 350372576 w 67"/>
              <a:gd name="T67" fmla="*/ 304456484 h 106"/>
              <a:gd name="T68" fmla="*/ 560597619 w 67"/>
              <a:gd name="T69" fmla="*/ 344517218 h 106"/>
              <a:gd name="T70" fmla="*/ 504540103 w 67"/>
              <a:gd name="T71" fmla="*/ 336503939 h 106"/>
              <a:gd name="T72" fmla="*/ 420450086 w 67"/>
              <a:gd name="T73" fmla="*/ 336503939 h 106"/>
              <a:gd name="T74" fmla="*/ 378405077 w 67"/>
              <a:gd name="T75" fmla="*/ 336503939 h 106"/>
              <a:gd name="T76" fmla="*/ 448478844 w 67"/>
              <a:gd name="T77" fmla="*/ 408612128 h 106"/>
              <a:gd name="T78" fmla="*/ 448478844 w 67"/>
              <a:gd name="T79" fmla="*/ 536804779 h 106"/>
              <a:gd name="T80" fmla="*/ 490523852 w 67"/>
              <a:gd name="T81" fmla="*/ 408612128 h 106"/>
              <a:gd name="T82" fmla="*/ 490523852 w 67"/>
              <a:gd name="T83" fmla="*/ 400598849 h 106"/>
              <a:gd name="T84" fmla="*/ 602642627 w 67"/>
              <a:gd name="T85" fmla="*/ 769153074 h 106"/>
              <a:gd name="T86" fmla="*/ 476507601 w 67"/>
              <a:gd name="T87" fmla="*/ 849271712 h 106"/>
              <a:gd name="T88" fmla="*/ 602642627 w 67"/>
              <a:gd name="T89" fmla="*/ 769153074 h 106"/>
              <a:gd name="T90" fmla="*/ 238253801 w 67"/>
              <a:gd name="T91" fmla="*/ 705055333 h 106"/>
              <a:gd name="T92" fmla="*/ 238253801 w 67"/>
              <a:gd name="T93" fmla="*/ 721079061 h 106"/>
              <a:gd name="T94" fmla="*/ 700748895 w 67"/>
              <a:gd name="T95" fmla="*/ 689031606 h 106"/>
              <a:gd name="T96" fmla="*/ 700748895 w 67"/>
              <a:gd name="T97" fmla="*/ 584875962 h 106"/>
              <a:gd name="T98" fmla="*/ 238253801 w 67"/>
              <a:gd name="T99" fmla="*/ 616923417 h 106"/>
              <a:gd name="T100" fmla="*/ 700748895 w 67"/>
              <a:gd name="T101" fmla="*/ 592886410 h 106"/>
              <a:gd name="T102" fmla="*/ 700748895 w 67"/>
              <a:gd name="T103" fmla="*/ 584875962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106"/>
              <a:gd name="T158" fmla="*/ 67 w 67"/>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61" name="Freeform 49">
            <a:extLst>
              <a:ext uri="{FF2B5EF4-FFF2-40B4-BE49-F238E27FC236}">
                <a16:creationId xmlns:a16="http://schemas.microsoft.com/office/drawing/2014/main" id="{85A99A6B-0626-4E89-B1FD-CAB3DDCA1199}"/>
              </a:ext>
            </a:extLst>
          </p:cNvPr>
          <p:cNvSpPr>
            <a:spLocks noEditPoints="1" noChangeArrowheads="1"/>
          </p:cNvSpPr>
          <p:nvPr/>
        </p:nvSpPr>
        <p:spPr bwMode="auto">
          <a:xfrm>
            <a:off x="4730750" y="4298950"/>
            <a:ext cx="254000" cy="261938"/>
          </a:xfrm>
          <a:custGeom>
            <a:avLst/>
            <a:gdLst>
              <a:gd name="T0" fmla="*/ 139524441 w 68"/>
              <a:gd name="T1" fmla="*/ 0 h 93"/>
              <a:gd name="T2" fmla="*/ 823191588 w 68"/>
              <a:gd name="T3" fmla="*/ 0 h 93"/>
              <a:gd name="T4" fmla="*/ 879004353 w 68"/>
              <a:gd name="T5" fmla="*/ 0 h 93"/>
              <a:gd name="T6" fmla="*/ 879004353 w 68"/>
              <a:gd name="T7" fmla="*/ 39665300 h 93"/>
              <a:gd name="T8" fmla="*/ 879004353 w 68"/>
              <a:gd name="T9" fmla="*/ 245920350 h 93"/>
              <a:gd name="T10" fmla="*/ 948764706 w 68"/>
              <a:gd name="T11" fmla="*/ 245920350 h 93"/>
              <a:gd name="T12" fmla="*/ 948764706 w 68"/>
              <a:gd name="T13" fmla="*/ 468040958 h 93"/>
              <a:gd name="T14" fmla="*/ 474382353 w 68"/>
              <a:gd name="T15" fmla="*/ 737758235 h 93"/>
              <a:gd name="T16" fmla="*/ 474382353 w 68"/>
              <a:gd name="T17" fmla="*/ 737758235 h 93"/>
              <a:gd name="T18" fmla="*/ 0 w 68"/>
              <a:gd name="T19" fmla="*/ 468040958 h 93"/>
              <a:gd name="T20" fmla="*/ 0 w 68"/>
              <a:gd name="T21" fmla="*/ 245920350 h 93"/>
              <a:gd name="T22" fmla="*/ 83715412 w 68"/>
              <a:gd name="T23" fmla="*/ 245920350 h 93"/>
              <a:gd name="T24" fmla="*/ 83715412 w 68"/>
              <a:gd name="T25" fmla="*/ 39665300 h 93"/>
              <a:gd name="T26" fmla="*/ 83715412 w 68"/>
              <a:gd name="T27" fmla="*/ 0 h 93"/>
              <a:gd name="T28" fmla="*/ 139524441 w 68"/>
              <a:gd name="T29" fmla="*/ 0 h 93"/>
              <a:gd name="T30" fmla="*/ 544142706 w 68"/>
              <a:gd name="T31" fmla="*/ 134858638 h 93"/>
              <a:gd name="T32" fmla="*/ 544142706 w 68"/>
              <a:gd name="T33" fmla="*/ 182455308 h 93"/>
              <a:gd name="T34" fmla="*/ 683667147 w 68"/>
              <a:gd name="T35" fmla="*/ 182455308 h 93"/>
              <a:gd name="T36" fmla="*/ 683667147 w 68"/>
              <a:gd name="T37" fmla="*/ 134858638 h 93"/>
              <a:gd name="T38" fmla="*/ 544142706 w 68"/>
              <a:gd name="T39" fmla="*/ 134858638 h 93"/>
              <a:gd name="T40" fmla="*/ 265097559 w 68"/>
              <a:gd name="T41" fmla="*/ 134858638 h 93"/>
              <a:gd name="T42" fmla="*/ 265097559 w 68"/>
              <a:gd name="T43" fmla="*/ 182455308 h 93"/>
              <a:gd name="T44" fmla="*/ 404622000 w 68"/>
              <a:gd name="T45" fmla="*/ 182455308 h 93"/>
              <a:gd name="T46" fmla="*/ 404622000 w 68"/>
              <a:gd name="T47" fmla="*/ 134858638 h 93"/>
              <a:gd name="T48" fmla="*/ 265097559 w 68"/>
              <a:gd name="T49" fmla="*/ 134858638 h 93"/>
              <a:gd name="T50" fmla="*/ 195333471 w 68"/>
              <a:gd name="T51" fmla="*/ 245920350 h 93"/>
              <a:gd name="T52" fmla="*/ 753431235 w 68"/>
              <a:gd name="T53" fmla="*/ 245920350 h 93"/>
              <a:gd name="T54" fmla="*/ 753431235 w 68"/>
              <a:gd name="T55" fmla="*/ 71396412 h 93"/>
              <a:gd name="T56" fmla="*/ 195333471 w 68"/>
              <a:gd name="T57" fmla="*/ 71396412 h 93"/>
              <a:gd name="T58" fmla="*/ 195333471 w 68"/>
              <a:gd name="T59" fmla="*/ 245920350 h 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
              <a:gd name="T91" fmla="*/ 0 h 93"/>
              <a:gd name="T92" fmla="*/ 68 w 68"/>
              <a:gd name="T93" fmla="*/ 93 h 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 h="93">
                <a:moveTo>
                  <a:pt x="10" y="0"/>
                </a:moveTo>
                <a:cubicBezTo>
                  <a:pt x="59" y="0"/>
                  <a:pt x="59" y="0"/>
                  <a:pt x="59" y="0"/>
                </a:cubicBezTo>
                <a:cubicBezTo>
                  <a:pt x="63" y="0"/>
                  <a:pt x="63" y="0"/>
                  <a:pt x="63" y="0"/>
                </a:cubicBezTo>
                <a:cubicBezTo>
                  <a:pt x="63" y="5"/>
                  <a:pt x="63" y="5"/>
                  <a:pt x="63" y="5"/>
                </a:cubicBezTo>
                <a:cubicBezTo>
                  <a:pt x="63" y="31"/>
                  <a:pt x="63" y="31"/>
                  <a:pt x="63" y="31"/>
                </a:cubicBezTo>
                <a:cubicBezTo>
                  <a:pt x="68" y="31"/>
                  <a:pt x="68" y="31"/>
                  <a:pt x="68" y="31"/>
                </a:cubicBezTo>
                <a:cubicBezTo>
                  <a:pt x="68" y="59"/>
                  <a:pt x="68" y="59"/>
                  <a:pt x="68" y="59"/>
                </a:cubicBezTo>
                <a:cubicBezTo>
                  <a:pt x="68" y="78"/>
                  <a:pt x="53" y="93"/>
                  <a:pt x="34" y="93"/>
                </a:cubicBezTo>
                <a:cubicBezTo>
                  <a:pt x="34" y="93"/>
                  <a:pt x="34" y="93"/>
                  <a:pt x="34" y="93"/>
                </a:cubicBezTo>
                <a:cubicBezTo>
                  <a:pt x="15" y="93"/>
                  <a:pt x="0" y="78"/>
                  <a:pt x="0" y="59"/>
                </a:cubicBezTo>
                <a:cubicBezTo>
                  <a:pt x="0" y="31"/>
                  <a:pt x="0" y="31"/>
                  <a:pt x="0" y="31"/>
                </a:cubicBezTo>
                <a:cubicBezTo>
                  <a:pt x="6" y="31"/>
                  <a:pt x="6" y="31"/>
                  <a:pt x="6" y="31"/>
                </a:cubicBezTo>
                <a:cubicBezTo>
                  <a:pt x="6" y="5"/>
                  <a:pt x="6" y="5"/>
                  <a:pt x="6" y="5"/>
                </a:cubicBezTo>
                <a:cubicBezTo>
                  <a:pt x="6" y="0"/>
                  <a:pt x="6" y="0"/>
                  <a:pt x="6" y="0"/>
                </a:cubicBezTo>
                <a:cubicBezTo>
                  <a:pt x="10" y="0"/>
                  <a:pt x="10" y="0"/>
                  <a:pt x="10" y="0"/>
                </a:cubicBezTo>
                <a:close/>
                <a:moveTo>
                  <a:pt x="39" y="17"/>
                </a:moveTo>
                <a:cubicBezTo>
                  <a:pt x="39" y="23"/>
                  <a:pt x="39" y="23"/>
                  <a:pt x="39" y="23"/>
                </a:cubicBezTo>
                <a:cubicBezTo>
                  <a:pt x="49" y="23"/>
                  <a:pt x="49" y="23"/>
                  <a:pt x="49" y="23"/>
                </a:cubicBezTo>
                <a:cubicBezTo>
                  <a:pt x="49" y="17"/>
                  <a:pt x="49" y="17"/>
                  <a:pt x="49" y="17"/>
                </a:cubicBezTo>
                <a:cubicBezTo>
                  <a:pt x="39" y="17"/>
                  <a:pt x="39" y="17"/>
                  <a:pt x="39" y="17"/>
                </a:cubicBezTo>
                <a:close/>
                <a:moveTo>
                  <a:pt x="19" y="17"/>
                </a:moveTo>
                <a:cubicBezTo>
                  <a:pt x="19" y="23"/>
                  <a:pt x="19" y="23"/>
                  <a:pt x="19" y="23"/>
                </a:cubicBezTo>
                <a:cubicBezTo>
                  <a:pt x="29" y="23"/>
                  <a:pt x="29" y="23"/>
                  <a:pt x="29" y="23"/>
                </a:cubicBezTo>
                <a:cubicBezTo>
                  <a:pt x="29" y="17"/>
                  <a:pt x="29" y="17"/>
                  <a:pt x="29" y="17"/>
                </a:cubicBezTo>
                <a:cubicBezTo>
                  <a:pt x="19" y="17"/>
                  <a:pt x="19" y="17"/>
                  <a:pt x="19" y="17"/>
                </a:cubicBezTo>
                <a:close/>
                <a:moveTo>
                  <a:pt x="14" y="31"/>
                </a:moveTo>
                <a:cubicBezTo>
                  <a:pt x="54" y="31"/>
                  <a:pt x="54" y="31"/>
                  <a:pt x="54" y="31"/>
                </a:cubicBezTo>
                <a:cubicBezTo>
                  <a:pt x="54" y="9"/>
                  <a:pt x="54" y="9"/>
                  <a:pt x="54" y="9"/>
                </a:cubicBezTo>
                <a:cubicBezTo>
                  <a:pt x="14" y="9"/>
                  <a:pt x="14" y="9"/>
                  <a:pt x="14" y="9"/>
                </a:cubicBezTo>
                <a:lnTo>
                  <a:pt x="14" y="31"/>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62" name="Freeform 50">
            <a:extLst>
              <a:ext uri="{FF2B5EF4-FFF2-40B4-BE49-F238E27FC236}">
                <a16:creationId xmlns:a16="http://schemas.microsoft.com/office/drawing/2014/main" id="{001401AB-47F6-47AD-878A-1EEFEA7CBBFA}"/>
              </a:ext>
            </a:extLst>
          </p:cNvPr>
          <p:cNvSpPr>
            <a:spLocks noEditPoints="1" noChangeArrowheads="1"/>
          </p:cNvSpPr>
          <p:nvPr/>
        </p:nvSpPr>
        <p:spPr bwMode="auto">
          <a:xfrm>
            <a:off x="3286125" y="3273425"/>
            <a:ext cx="377825" cy="215900"/>
          </a:xfrm>
          <a:custGeom>
            <a:avLst/>
            <a:gdLst>
              <a:gd name="T0" fmla="*/ 405821458 w 101"/>
              <a:gd name="T1" fmla="*/ 23586374 h 77"/>
              <a:gd name="T2" fmla="*/ 293873033 w 101"/>
              <a:gd name="T3" fmla="*/ 55032069 h 77"/>
              <a:gd name="T4" fmla="*/ 111952166 w 101"/>
              <a:gd name="T5" fmla="*/ 23586374 h 77"/>
              <a:gd name="T6" fmla="*/ 41983465 w 101"/>
              <a:gd name="T7" fmla="*/ 243717453 h 77"/>
              <a:gd name="T8" fmla="*/ 0 w 101"/>
              <a:gd name="T9" fmla="*/ 566053349 h 77"/>
              <a:gd name="T10" fmla="*/ 447804924 w 101"/>
              <a:gd name="T11" fmla="*/ 385230090 h 77"/>
              <a:gd name="T12" fmla="*/ 895609847 w 101"/>
              <a:gd name="T13" fmla="*/ 353781591 h 77"/>
              <a:gd name="T14" fmla="*/ 1189482880 w 101"/>
              <a:gd name="T15" fmla="*/ 605361169 h 77"/>
              <a:gd name="T16" fmla="*/ 1357409259 w 101"/>
              <a:gd name="T17" fmla="*/ 298749522 h 77"/>
              <a:gd name="T18" fmla="*/ 1091525202 w 101"/>
              <a:gd name="T19" fmla="*/ 94342692 h 77"/>
              <a:gd name="T20" fmla="*/ 531768113 w 101"/>
              <a:gd name="T21" fmla="*/ 149374761 h 77"/>
              <a:gd name="T22" fmla="*/ 713688980 w 101"/>
              <a:gd name="T23" fmla="*/ 235855329 h 77"/>
              <a:gd name="T24" fmla="*/ 825641146 w 101"/>
              <a:gd name="T25" fmla="*/ 267301023 h 77"/>
              <a:gd name="T26" fmla="*/ 713688980 w 101"/>
              <a:gd name="T27" fmla="*/ 235855329 h 77"/>
              <a:gd name="T28" fmla="*/ 685700003 w 101"/>
              <a:gd name="T29" fmla="*/ 235855329 h 77"/>
              <a:gd name="T30" fmla="*/ 587742325 w 101"/>
              <a:gd name="T31" fmla="*/ 267301023 h 77"/>
              <a:gd name="T32" fmla="*/ 1119510438 w 101"/>
              <a:gd name="T33" fmla="*/ 259441703 h 77"/>
              <a:gd name="T34" fmla="*/ 1147499415 w 101"/>
              <a:gd name="T35" fmla="*/ 322335896 h 77"/>
              <a:gd name="T36" fmla="*/ 1119510438 w 101"/>
              <a:gd name="T37" fmla="*/ 259441703 h 77"/>
              <a:gd name="T38" fmla="*/ 1063536226 w 101"/>
              <a:gd name="T39" fmla="*/ 235855329 h 77"/>
              <a:gd name="T40" fmla="*/ 951584060 w 101"/>
              <a:gd name="T41" fmla="*/ 251579578 h 77"/>
              <a:gd name="T42" fmla="*/ 1063536226 w 101"/>
              <a:gd name="T43" fmla="*/ 141512636 h 77"/>
              <a:gd name="T44" fmla="*/ 1091525202 w 101"/>
              <a:gd name="T45" fmla="*/ 204406830 h 77"/>
              <a:gd name="T46" fmla="*/ 1063536226 w 101"/>
              <a:gd name="T47" fmla="*/ 141512636 h 77"/>
              <a:gd name="T48" fmla="*/ 1259451581 w 101"/>
              <a:gd name="T49" fmla="*/ 204406830 h 77"/>
              <a:gd name="T50" fmla="*/ 1161493903 w 101"/>
              <a:gd name="T51" fmla="*/ 220131079 h 77"/>
              <a:gd name="T52" fmla="*/ 447804924 w 101"/>
              <a:gd name="T53" fmla="*/ 196544705 h 77"/>
              <a:gd name="T54" fmla="*/ 349847246 w 101"/>
              <a:gd name="T55" fmla="*/ 235855329 h 77"/>
              <a:gd name="T56" fmla="*/ 363841734 w 101"/>
              <a:gd name="T57" fmla="*/ 306611647 h 77"/>
              <a:gd name="T58" fmla="*/ 293873033 w 101"/>
              <a:gd name="T59" fmla="*/ 259441703 h 77"/>
              <a:gd name="T60" fmla="*/ 153931890 w 101"/>
              <a:gd name="T61" fmla="*/ 259441703 h 77"/>
              <a:gd name="T62" fmla="*/ 237895080 w 101"/>
              <a:gd name="T63" fmla="*/ 220131079 h 77"/>
              <a:gd name="T64" fmla="*/ 237895080 w 101"/>
              <a:gd name="T65" fmla="*/ 149374761 h 77"/>
              <a:gd name="T66" fmla="*/ 307867522 w 101"/>
              <a:gd name="T67" fmla="*/ 196544705 h 77"/>
              <a:gd name="T68" fmla="*/ 1287436817 w 101"/>
              <a:gd name="T69" fmla="*/ 23586374 h 77"/>
              <a:gd name="T70" fmla="*/ 1091525202 w 101"/>
              <a:gd name="T71" fmla="*/ 55032069 h 77"/>
              <a:gd name="T72" fmla="*/ 993567525 w 101"/>
              <a:gd name="T73" fmla="*/ 23586374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77"/>
              <a:gd name="T113" fmla="*/ 101 w 101"/>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77">
                <a:moveTo>
                  <a:pt x="8" y="3"/>
                </a:moveTo>
                <a:cubicBezTo>
                  <a:pt x="15" y="0"/>
                  <a:pt x="22" y="0"/>
                  <a:pt x="29" y="3"/>
                </a:cubicBezTo>
                <a:cubicBezTo>
                  <a:pt x="29" y="9"/>
                  <a:pt x="29" y="9"/>
                  <a:pt x="29" y="9"/>
                </a:cubicBezTo>
                <a:cubicBezTo>
                  <a:pt x="26" y="8"/>
                  <a:pt x="24" y="7"/>
                  <a:pt x="21" y="7"/>
                </a:cubicBezTo>
                <a:cubicBezTo>
                  <a:pt x="16" y="7"/>
                  <a:pt x="11" y="9"/>
                  <a:pt x="8" y="13"/>
                </a:cubicBezTo>
                <a:cubicBezTo>
                  <a:pt x="8" y="3"/>
                  <a:pt x="8" y="3"/>
                  <a:pt x="8" y="3"/>
                </a:cubicBezTo>
                <a:close/>
                <a:moveTo>
                  <a:pt x="23" y="11"/>
                </a:moveTo>
                <a:cubicBezTo>
                  <a:pt x="12" y="11"/>
                  <a:pt x="3" y="20"/>
                  <a:pt x="3" y="31"/>
                </a:cubicBezTo>
                <a:cubicBezTo>
                  <a:pt x="3" y="33"/>
                  <a:pt x="3" y="35"/>
                  <a:pt x="4" y="37"/>
                </a:cubicBezTo>
                <a:cubicBezTo>
                  <a:pt x="1" y="48"/>
                  <a:pt x="0" y="59"/>
                  <a:pt x="0" y="72"/>
                </a:cubicBezTo>
                <a:cubicBezTo>
                  <a:pt x="5" y="77"/>
                  <a:pt x="10" y="77"/>
                  <a:pt x="15" y="77"/>
                </a:cubicBezTo>
                <a:cubicBezTo>
                  <a:pt x="22" y="69"/>
                  <a:pt x="27" y="60"/>
                  <a:pt x="32" y="49"/>
                </a:cubicBezTo>
                <a:cubicBezTo>
                  <a:pt x="34" y="48"/>
                  <a:pt x="36" y="47"/>
                  <a:pt x="37" y="45"/>
                </a:cubicBezTo>
                <a:cubicBezTo>
                  <a:pt x="64" y="45"/>
                  <a:pt x="64" y="45"/>
                  <a:pt x="64" y="45"/>
                </a:cubicBezTo>
                <a:cubicBezTo>
                  <a:pt x="65" y="46"/>
                  <a:pt x="66" y="48"/>
                  <a:pt x="68" y="49"/>
                </a:cubicBezTo>
                <a:cubicBezTo>
                  <a:pt x="73" y="60"/>
                  <a:pt x="79" y="69"/>
                  <a:pt x="85" y="77"/>
                </a:cubicBezTo>
                <a:cubicBezTo>
                  <a:pt x="90" y="77"/>
                  <a:pt x="95" y="77"/>
                  <a:pt x="100" y="72"/>
                </a:cubicBezTo>
                <a:cubicBezTo>
                  <a:pt x="101" y="59"/>
                  <a:pt x="100" y="48"/>
                  <a:pt x="97" y="38"/>
                </a:cubicBezTo>
                <a:cubicBezTo>
                  <a:pt x="97" y="36"/>
                  <a:pt x="98" y="34"/>
                  <a:pt x="98" y="32"/>
                </a:cubicBezTo>
                <a:cubicBezTo>
                  <a:pt x="98" y="21"/>
                  <a:pt x="89" y="12"/>
                  <a:pt x="78" y="12"/>
                </a:cubicBezTo>
                <a:cubicBezTo>
                  <a:pt x="72" y="12"/>
                  <a:pt x="66" y="15"/>
                  <a:pt x="63" y="19"/>
                </a:cubicBezTo>
                <a:cubicBezTo>
                  <a:pt x="38" y="19"/>
                  <a:pt x="38" y="19"/>
                  <a:pt x="38" y="19"/>
                </a:cubicBezTo>
                <a:cubicBezTo>
                  <a:pt x="35" y="15"/>
                  <a:pt x="29" y="11"/>
                  <a:pt x="23" y="11"/>
                </a:cubicBezTo>
                <a:close/>
                <a:moveTo>
                  <a:pt x="51" y="30"/>
                </a:moveTo>
                <a:cubicBezTo>
                  <a:pt x="59" y="30"/>
                  <a:pt x="59" y="30"/>
                  <a:pt x="59" y="30"/>
                </a:cubicBezTo>
                <a:cubicBezTo>
                  <a:pt x="59" y="34"/>
                  <a:pt x="59" y="34"/>
                  <a:pt x="59" y="34"/>
                </a:cubicBezTo>
                <a:cubicBezTo>
                  <a:pt x="51" y="34"/>
                  <a:pt x="51" y="34"/>
                  <a:pt x="51" y="34"/>
                </a:cubicBezTo>
                <a:cubicBezTo>
                  <a:pt x="51" y="30"/>
                  <a:pt x="51" y="30"/>
                  <a:pt x="51" y="30"/>
                </a:cubicBezTo>
                <a:close/>
                <a:moveTo>
                  <a:pt x="42" y="30"/>
                </a:moveTo>
                <a:cubicBezTo>
                  <a:pt x="49" y="30"/>
                  <a:pt x="49" y="30"/>
                  <a:pt x="49" y="30"/>
                </a:cubicBezTo>
                <a:cubicBezTo>
                  <a:pt x="49" y="34"/>
                  <a:pt x="49" y="34"/>
                  <a:pt x="49" y="34"/>
                </a:cubicBezTo>
                <a:cubicBezTo>
                  <a:pt x="42" y="34"/>
                  <a:pt x="42" y="34"/>
                  <a:pt x="42" y="34"/>
                </a:cubicBezTo>
                <a:cubicBezTo>
                  <a:pt x="42" y="30"/>
                  <a:pt x="42" y="30"/>
                  <a:pt x="42" y="30"/>
                </a:cubicBezTo>
                <a:close/>
                <a:moveTo>
                  <a:pt x="80" y="33"/>
                </a:moveTo>
                <a:cubicBezTo>
                  <a:pt x="82" y="33"/>
                  <a:pt x="84" y="34"/>
                  <a:pt x="85" y="36"/>
                </a:cubicBezTo>
                <a:cubicBezTo>
                  <a:pt x="85" y="38"/>
                  <a:pt x="84" y="40"/>
                  <a:pt x="82" y="41"/>
                </a:cubicBezTo>
                <a:cubicBezTo>
                  <a:pt x="80" y="41"/>
                  <a:pt x="78" y="40"/>
                  <a:pt x="77" y="38"/>
                </a:cubicBezTo>
                <a:cubicBezTo>
                  <a:pt x="77" y="36"/>
                  <a:pt x="78" y="34"/>
                  <a:pt x="80" y="33"/>
                </a:cubicBezTo>
                <a:close/>
                <a:moveTo>
                  <a:pt x="71" y="27"/>
                </a:moveTo>
                <a:cubicBezTo>
                  <a:pt x="73" y="26"/>
                  <a:pt x="75" y="28"/>
                  <a:pt x="76" y="30"/>
                </a:cubicBezTo>
                <a:cubicBezTo>
                  <a:pt x="76" y="32"/>
                  <a:pt x="75" y="34"/>
                  <a:pt x="73" y="35"/>
                </a:cubicBezTo>
                <a:cubicBezTo>
                  <a:pt x="70" y="35"/>
                  <a:pt x="68" y="34"/>
                  <a:pt x="68" y="32"/>
                </a:cubicBezTo>
                <a:cubicBezTo>
                  <a:pt x="67" y="29"/>
                  <a:pt x="69" y="27"/>
                  <a:pt x="71" y="27"/>
                </a:cubicBezTo>
                <a:close/>
                <a:moveTo>
                  <a:pt x="76" y="18"/>
                </a:moveTo>
                <a:cubicBezTo>
                  <a:pt x="79" y="17"/>
                  <a:pt x="81" y="19"/>
                  <a:pt x="81" y="21"/>
                </a:cubicBezTo>
                <a:cubicBezTo>
                  <a:pt x="82" y="23"/>
                  <a:pt x="80" y="25"/>
                  <a:pt x="78" y="26"/>
                </a:cubicBezTo>
                <a:cubicBezTo>
                  <a:pt x="76" y="26"/>
                  <a:pt x="74" y="25"/>
                  <a:pt x="73" y="23"/>
                </a:cubicBezTo>
                <a:cubicBezTo>
                  <a:pt x="73" y="21"/>
                  <a:pt x="74" y="18"/>
                  <a:pt x="76" y="18"/>
                </a:cubicBezTo>
                <a:close/>
                <a:moveTo>
                  <a:pt x="86" y="23"/>
                </a:moveTo>
                <a:cubicBezTo>
                  <a:pt x="88" y="23"/>
                  <a:pt x="90" y="24"/>
                  <a:pt x="90" y="26"/>
                </a:cubicBezTo>
                <a:cubicBezTo>
                  <a:pt x="91" y="28"/>
                  <a:pt x="89" y="30"/>
                  <a:pt x="87" y="31"/>
                </a:cubicBezTo>
                <a:cubicBezTo>
                  <a:pt x="85" y="31"/>
                  <a:pt x="83" y="30"/>
                  <a:pt x="83" y="28"/>
                </a:cubicBezTo>
                <a:cubicBezTo>
                  <a:pt x="82" y="26"/>
                  <a:pt x="84" y="24"/>
                  <a:pt x="86" y="23"/>
                </a:cubicBezTo>
                <a:close/>
                <a:moveTo>
                  <a:pt x="32" y="25"/>
                </a:moveTo>
                <a:cubicBezTo>
                  <a:pt x="31" y="36"/>
                  <a:pt x="31" y="36"/>
                  <a:pt x="31" y="36"/>
                </a:cubicBezTo>
                <a:cubicBezTo>
                  <a:pt x="25" y="30"/>
                  <a:pt x="25" y="30"/>
                  <a:pt x="25" y="30"/>
                </a:cubicBezTo>
                <a:cubicBezTo>
                  <a:pt x="32" y="25"/>
                  <a:pt x="32" y="25"/>
                  <a:pt x="32" y="25"/>
                </a:cubicBezTo>
                <a:close/>
                <a:moveTo>
                  <a:pt x="26" y="39"/>
                </a:moveTo>
                <a:cubicBezTo>
                  <a:pt x="14" y="38"/>
                  <a:pt x="14" y="38"/>
                  <a:pt x="14" y="38"/>
                </a:cubicBezTo>
                <a:cubicBezTo>
                  <a:pt x="21" y="33"/>
                  <a:pt x="21" y="33"/>
                  <a:pt x="21" y="33"/>
                </a:cubicBezTo>
                <a:cubicBezTo>
                  <a:pt x="26" y="39"/>
                  <a:pt x="26" y="39"/>
                  <a:pt x="26" y="39"/>
                </a:cubicBezTo>
                <a:close/>
                <a:moveTo>
                  <a:pt x="11" y="33"/>
                </a:moveTo>
                <a:cubicBezTo>
                  <a:pt x="13" y="22"/>
                  <a:pt x="13" y="22"/>
                  <a:pt x="13" y="22"/>
                </a:cubicBezTo>
                <a:cubicBezTo>
                  <a:pt x="17" y="28"/>
                  <a:pt x="17" y="28"/>
                  <a:pt x="17" y="28"/>
                </a:cubicBezTo>
                <a:cubicBezTo>
                  <a:pt x="11" y="33"/>
                  <a:pt x="11" y="33"/>
                  <a:pt x="11" y="33"/>
                </a:cubicBezTo>
                <a:close/>
                <a:moveTo>
                  <a:pt x="17" y="19"/>
                </a:moveTo>
                <a:cubicBezTo>
                  <a:pt x="28" y="20"/>
                  <a:pt x="28" y="20"/>
                  <a:pt x="28" y="20"/>
                </a:cubicBezTo>
                <a:cubicBezTo>
                  <a:pt x="22" y="25"/>
                  <a:pt x="22" y="25"/>
                  <a:pt x="22" y="25"/>
                </a:cubicBezTo>
                <a:cubicBezTo>
                  <a:pt x="17" y="19"/>
                  <a:pt x="17" y="19"/>
                  <a:pt x="17" y="19"/>
                </a:cubicBezTo>
                <a:close/>
                <a:moveTo>
                  <a:pt x="92" y="3"/>
                </a:moveTo>
                <a:cubicBezTo>
                  <a:pt x="92" y="13"/>
                  <a:pt x="92" y="13"/>
                  <a:pt x="92" y="13"/>
                </a:cubicBezTo>
                <a:cubicBezTo>
                  <a:pt x="88" y="9"/>
                  <a:pt x="83" y="7"/>
                  <a:pt x="78" y="7"/>
                </a:cubicBezTo>
                <a:cubicBezTo>
                  <a:pt x="76" y="7"/>
                  <a:pt x="73" y="8"/>
                  <a:pt x="71" y="9"/>
                </a:cubicBezTo>
                <a:cubicBezTo>
                  <a:pt x="71" y="3"/>
                  <a:pt x="71" y="3"/>
                  <a:pt x="71" y="3"/>
                </a:cubicBezTo>
                <a:cubicBezTo>
                  <a:pt x="78" y="0"/>
                  <a:pt x="85" y="0"/>
                  <a:pt x="92" y="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63" name="Freeform 51">
            <a:extLst>
              <a:ext uri="{FF2B5EF4-FFF2-40B4-BE49-F238E27FC236}">
                <a16:creationId xmlns:a16="http://schemas.microsoft.com/office/drawing/2014/main" id="{26EE6EC4-09AE-4AD3-A6D9-66AC29DA2067}"/>
              </a:ext>
            </a:extLst>
          </p:cNvPr>
          <p:cNvSpPr>
            <a:spLocks noEditPoints="1" noChangeArrowheads="1"/>
          </p:cNvSpPr>
          <p:nvPr/>
        </p:nvSpPr>
        <p:spPr bwMode="auto">
          <a:xfrm>
            <a:off x="4013200" y="4802188"/>
            <a:ext cx="339725" cy="255587"/>
          </a:xfrm>
          <a:custGeom>
            <a:avLst/>
            <a:gdLst>
              <a:gd name="T0" fmla="*/ 641105874 w 91"/>
              <a:gd name="T1" fmla="*/ 0 h 91"/>
              <a:gd name="T2" fmla="*/ 1087093867 w 91"/>
              <a:gd name="T3" fmla="*/ 110438862 h 91"/>
              <a:gd name="T4" fmla="*/ 1268275556 w 91"/>
              <a:gd name="T5" fmla="*/ 362871750 h 91"/>
              <a:gd name="T6" fmla="*/ 1087093867 w 91"/>
              <a:gd name="T7" fmla="*/ 615304638 h 91"/>
              <a:gd name="T8" fmla="*/ 641105874 w 91"/>
              <a:gd name="T9" fmla="*/ 717854006 h 91"/>
              <a:gd name="T10" fmla="*/ 181181689 w 91"/>
              <a:gd name="T11" fmla="*/ 615304638 h 91"/>
              <a:gd name="T12" fmla="*/ 0 w 91"/>
              <a:gd name="T13" fmla="*/ 362871750 h 91"/>
              <a:gd name="T14" fmla="*/ 181181689 w 91"/>
              <a:gd name="T15" fmla="*/ 110438862 h 91"/>
              <a:gd name="T16" fmla="*/ 641105874 w 91"/>
              <a:gd name="T17" fmla="*/ 0 h 91"/>
              <a:gd name="T18" fmla="*/ 878036062 w 91"/>
              <a:gd name="T19" fmla="*/ 402313599 h 91"/>
              <a:gd name="T20" fmla="*/ 891972254 w 91"/>
              <a:gd name="T21" fmla="*/ 323429901 h 91"/>
              <a:gd name="T22" fmla="*/ 724730489 w 91"/>
              <a:gd name="T23" fmla="*/ 268209066 h 91"/>
              <a:gd name="T24" fmla="*/ 571421183 w 91"/>
              <a:gd name="T25" fmla="*/ 212991039 h 91"/>
              <a:gd name="T26" fmla="*/ 445987993 w 91"/>
              <a:gd name="T27" fmla="*/ 252432888 h 91"/>
              <a:gd name="T28" fmla="*/ 445987993 w 91"/>
              <a:gd name="T29" fmla="*/ 362871750 h 91"/>
              <a:gd name="T30" fmla="*/ 445987993 w 91"/>
              <a:gd name="T31" fmla="*/ 465421118 h 91"/>
              <a:gd name="T32" fmla="*/ 557484992 w 91"/>
              <a:gd name="T33" fmla="*/ 512752460 h 91"/>
              <a:gd name="T34" fmla="*/ 724730489 w 91"/>
              <a:gd name="T35" fmla="*/ 457534434 h 91"/>
              <a:gd name="T36" fmla="*/ 878036062 w 91"/>
              <a:gd name="T37" fmla="*/ 402313599 h 91"/>
              <a:gd name="T38" fmla="*/ 919848370 w 91"/>
              <a:gd name="T39" fmla="*/ 197212053 h 91"/>
              <a:gd name="T40" fmla="*/ 641105874 w 91"/>
              <a:gd name="T41" fmla="*/ 126215040 h 91"/>
              <a:gd name="T42" fmla="*/ 348427187 w 91"/>
              <a:gd name="T43" fmla="*/ 197212053 h 91"/>
              <a:gd name="T44" fmla="*/ 222993997 w 91"/>
              <a:gd name="T45" fmla="*/ 362871750 h 91"/>
              <a:gd name="T46" fmla="*/ 348427187 w 91"/>
              <a:gd name="T47" fmla="*/ 528528638 h 91"/>
              <a:gd name="T48" fmla="*/ 641105874 w 91"/>
              <a:gd name="T49" fmla="*/ 591638967 h 91"/>
              <a:gd name="T50" fmla="*/ 919848370 w 91"/>
              <a:gd name="T51" fmla="*/ 528528638 h 91"/>
              <a:gd name="T52" fmla="*/ 1045281560 w 91"/>
              <a:gd name="T53" fmla="*/ 362871750 h 91"/>
              <a:gd name="T54" fmla="*/ 919848370 w 91"/>
              <a:gd name="T55" fmla="*/ 197212053 h 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
              <a:gd name="T85" fmla="*/ 0 h 91"/>
              <a:gd name="T86" fmla="*/ 91 w 91"/>
              <a:gd name="T87" fmla="*/ 91 h 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64" name="Freeform 52">
            <a:extLst>
              <a:ext uri="{FF2B5EF4-FFF2-40B4-BE49-F238E27FC236}">
                <a16:creationId xmlns:a16="http://schemas.microsoft.com/office/drawing/2014/main" id="{7A2BF3F6-FB9E-470D-A582-079ED567A381}"/>
              </a:ext>
            </a:extLst>
          </p:cNvPr>
          <p:cNvSpPr>
            <a:spLocks noEditPoints="1" noChangeArrowheads="1"/>
          </p:cNvSpPr>
          <p:nvPr/>
        </p:nvSpPr>
        <p:spPr bwMode="auto">
          <a:xfrm>
            <a:off x="6076950" y="4295775"/>
            <a:ext cx="365125" cy="250825"/>
          </a:xfrm>
          <a:custGeom>
            <a:avLst/>
            <a:gdLst>
              <a:gd name="T0" fmla="*/ 1082744656 w 98"/>
              <a:gd name="T1" fmla="*/ 293876716 h 89"/>
              <a:gd name="T2" fmla="*/ 971694495 w 98"/>
              <a:gd name="T3" fmla="*/ 166792988 h 89"/>
              <a:gd name="T4" fmla="*/ 680186892 w 98"/>
              <a:gd name="T5" fmla="*/ 103252534 h 89"/>
              <a:gd name="T6" fmla="*/ 388675563 w 98"/>
              <a:gd name="T7" fmla="*/ 166792988 h 89"/>
              <a:gd name="T8" fmla="*/ 277625402 w 98"/>
              <a:gd name="T9" fmla="*/ 293876716 h 89"/>
              <a:gd name="T10" fmla="*/ 402557764 w 98"/>
              <a:gd name="T11" fmla="*/ 357417170 h 89"/>
              <a:gd name="T12" fmla="*/ 513607925 w 98"/>
              <a:gd name="T13" fmla="*/ 540096681 h 89"/>
              <a:gd name="T14" fmla="*/ 402557764 w 98"/>
              <a:gd name="T15" fmla="*/ 675119443 h 89"/>
              <a:gd name="T16" fmla="*/ 249864724 w 98"/>
              <a:gd name="T17" fmla="*/ 706889670 h 89"/>
              <a:gd name="T18" fmla="*/ 235982523 w 98"/>
              <a:gd name="T19" fmla="*/ 698947818 h 89"/>
              <a:gd name="T20" fmla="*/ 13882202 w 98"/>
              <a:gd name="T21" fmla="*/ 333588795 h 89"/>
              <a:gd name="T22" fmla="*/ 13882202 w 98"/>
              <a:gd name="T23" fmla="*/ 325646943 h 89"/>
              <a:gd name="T24" fmla="*/ 97167959 w 98"/>
              <a:gd name="T25" fmla="*/ 301818568 h 89"/>
              <a:gd name="T26" fmla="*/ 263746926 w 98"/>
              <a:gd name="T27" fmla="*/ 95310682 h 89"/>
              <a:gd name="T28" fmla="*/ 680186892 w 98"/>
              <a:gd name="T29" fmla="*/ 0 h 89"/>
              <a:gd name="T30" fmla="*/ 1096623131 w 98"/>
              <a:gd name="T31" fmla="*/ 95310682 h 89"/>
              <a:gd name="T32" fmla="*/ 1277080574 w 98"/>
              <a:gd name="T33" fmla="*/ 309760420 h 89"/>
              <a:gd name="T34" fmla="*/ 1346487856 w 98"/>
              <a:gd name="T35" fmla="*/ 325646943 h 89"/>
              <a:gd name="T36" fmla="*/ 1346487856 w 98"/>
              <a:gd name="T37" fmla="*/ 333588795 h 89"/>
              <a:gd name="T38" fmla="*/ 1124387534 w 98"/>
              <a:gd name="T39" fmla="*/ 698947818 h 89"/>
              <a:gd name="T40" fmla="*/ 1110505333 w 98"/>
              <a:gd name="T41" fmla="*/ 706889670 h 89"/>
              <a:gd name="T42" fmla="*/ 957812293 w 98"/>
              <a:gd name="T43" fmla="*/ 675119443 h 89"/>
              <a:gd name="T44" fmla="*/ 846762133 w 98"/>
              <a:gd name="T45" fmla="*/ 540096681 h 89"/>
              <a:gd name="T46" fmla="*/ 957812293 w 98"/>
              <a:gd name="T47" fmla="*/ 357417170 h 89"/>
              <a:gd name="T48" fmla="*/ 1082744656 w 98"/>
              <a:gd name="T49" fmla="*/ 293876716 h 89"/>
              <a:gd name="T50" fmla="*/ 124932362 w 98"/>
              <a:gd name="T51" fmla="*/ 389187397 h 89"/>
              <a:gd name="T52" fmla="*/ 263746926 w 98"/>
              <a:gd name="T53" fmla="*/ 611578988 h 89"/>
              <a:gd name="T54" fmla="*/ 319272006 w 98"/>
              <a:gd name="T55" fmla="*/ 595692465 h 89"/>
              <a:gd name="T56" fmla="*/ 180457443 w 98"/>
              <a:gd name="T57" fmla="*/ 381242727 h 89"/>
              <a:gd name="T58" fmla="*/ 124932362 w 98"/>
              <a:gd name="T59" fmla="*/ 389187397 h 89"/>
              <a:gd name="T60" fmla="*/ 1235437695 w 98"/>
              <a:gd name="T61" fmla="*/ 389187397 h 89"/>
              <a:gd name="T62" fmla="*/ 1179912615 w 98"/>
              <a:gd name="T63" fmla="*/ 381242727 h 89"/>
              <a:gd name="T64" fmla="*/ 1041098051 w 98"/>
              <a:gd name="T65" fmla="*/ 595692465 h 89"/>
              <a:gd name="T66" fmla="*/ 1096623131 w 98"/>
              <a:gd name="T67" fmla="*/ 611578988 h 89"/>
              <a:gd name="T68" fmla="*/ 1235437695 w 98"/>
              <a:gd name="T69" fmla="*/ 389187397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
              <a:gd name="T106" fmla="*/ 0 h 89"/>
              <a:gd name="T107" fmla="*/ 98 w 98"/>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 h="89">
                <a:moveTo>
                  <a:pt x="78" y="37"/>
                </a:moveTo>
                <a:cubicBezTo>
                  <a:pt x="77" y="31"/>
                  <a:pt x="74" y="26"/>
                  <a:pt x="70" y="21"/>
                </a:cubicBezTo>
                <a:cubicBezTo>
                  <a:pt x="65" y="16"/>
                  <a:pt x="57" y="13"/>
                  <a:pt x="49" y="13"/>
                </a:cubicBezTo>
                <a:cubicBezTo>
                  <a:pt x="41" y="13"/>
                  <a:pt x="34" y="16"/>
                  <a:pt x="28" y="21"/>
                </a:cubicBezTo>
                <a:cubicBezTo>
                  <a:pt x="24" y="26"/>
                  <a:pt x="21" y="31"/>
                  <a:pt x="20" y="37"/>
                </a:cubicBezTo>
                <a:cubicBezTo>
                  <a:pt x="24" y="38"/>
                  <a:pt x="27" y="40"/>
                  <a:pt x="29" y="45"/>
                </a:cubicBezTo>
                <a:cubicBezTo>
                  <a:pt x="37" y="68"/>
                  <a:pt x="37" y="68"/>
                  <a:pt x="37" y="68"/>
                </a:cubicBezTo>
                <a:cubicBezTo>
                  <a:pt x="39" y="75"/>
                  <a:pt x="36" y="82"/>
                  <a:pt x="29" y="85"/>
                </a:cubicBezTo>
                <a:cubicBezTo>
                  <a:pt x="18" y="89"/>
                  <a:pt x="18" y="89"/>
                  <a:pt x="18" y="89"/>
                </a:cubicBezTo>
                <a:cubicBezTo>
                  <a:pt x="17" y="88"/>
                  <a:pt x="17" y="88"/>
                  <a:pt x="17" y="88"/>
                </a:cubicBezTo>
                <a:cubicBezTo>
                  <a:pt x="4" y="75"/>
                  <a:pt x="0" y="59"/>
                  <a:pt x="1" y="42"/>
                </a:cubicBezTo>
                <a:cubicBezTo>
                  <a:pt x="1" y="41"/>
                  <a:pt x="1" y="41"/>
                  <a:pt x="1" y="41"/>
                </a:cubicBezTo>
                <a:cubicBezTo>
                  <a:pt x="3" y="40"/>
                  <a:pt x="5" y="39"/>
                  <a:pt x="7" y="38"/>
                </a:cubicBezTo>
                <a:cubicBezTo>
                  <a:pt x="8" y="28"/>
                  <a:pt x="12" y="19"/>
                  <a:pt x="19" y="12"/>
                </a:cubicBezTo>
                <a:cubicBezTo>
                  <a:pt x="27" y="4"/>
                  <a:pt x="38" y="0"/>
                  <a:pt x="49" y="0"/>
                </a:cubicBezTo>
                <a:cubicBezTo>
                  <a:pt x="61" y="0"/>
                  <a:pt x="71" y="4"/>
                  <a:pt x="79" y="12"/>
                </a:cubicBezTo>
                <a:cubicBezTo>
                  <a:pt x="86" y="19"/>
                  <a:pt x="91" y="29"/>
                  <a:pt x="92" y="39"/>
                </a:cubicBezTo>
                <a:cubicBezTo>
                  <a:pt x="94" y="39"/>
                  <a:pt x="95" y="40"/>
                  <a:pt x="97" y="41"/>
                </a:cubicBezTo>
                <a:cubicBezTo>
                  <a:pt x="97" y="42"/>
                  <a:pt x="97" y="42"/>
                  <a:pt x="97" y="42"/>
                </a:cubicBezTo>
                <a:cubicBezTo>
                  <a:pt x="98" y="59"/>
                  <a:pt x="94" y="75"/>
                  <a:pt x="81" y="88"/>
                </a:cubicBezTo>
                <a:cubicBezTo>
                  <a:pt x="80" y="89"/>
                  <a:pt x="80" y="89"/>
                  <a:pt x="80" y="89"/>
                </a:cubicBezTo>
                <a:cubicBezTo>
                  <a:pt x="69" y="85"/>
                  <a:pt x="69" y="85"/>
                  <a:pt x="69" y="85"/>
                </a:cubicBezTo>
                <a:cubicBezTo>
                  <a:pt x="62" y="82"/>
                  <a:pt x="58" y="75"/>
                  <a:pt x="61" y="68"/>
                </a:cubicBezTo>
                <a:cubicBezTo>
                  <a:pt x="69" y="45"/>
                  <a:pt x="69" y="45"/>
                  <a:pt x="69" y="45"/>
                </a:cubicBezTo>
                <a:cubicBezTo>
                  <a:pt x="71" y="40"/>
                  <a:pt x="74" y="38"/>
                  <a:pt x="78" y="37"/>
                </a:cubicBezTo>
                <a:close/>
                <a:moveTo>
                  <a:pt x="9" y="49"/>
                </a:moveTo>
                <a:cubicBezTo>
                  <a:pt x="9" y="60"/>
                  <a:pt x="12" y="70"/>
                  <a:pt x="19" y="77"/>
                </a:cubicBezTo>
                <a:cubicBezTo>
                  <a:pt x="20" y="76"/>
                  <a:pt x="21" y="76"/>
                  <a:pt x="23" y="75"/>
                </a:cubicBezTo>
                <a:cubicBezTo>
                  <a:pt x="20" y="66"/>
                  <a:pt x="16" y="57"/>
                  <a:pt x="13" y="48"/>
                </a:cubicBezTo>
                <a:cubicBezTo>
                  <a:pt x="12" y="49"/>
                  <a:pt x="10" y="49"/>
                  <a:pt x="9" y="49"/>
                </a:cubicBezTo>
                <a:close/>
                <a:moveTo>
                  <a:pt x="89" y="49"/>
                </a:moveTo>
                <a:cubicBezTo>
                  <a:pt x="88" y="49"/>
                  <a:pt x="86" y="49"/>
                  <a:pt x="85" y="48"/>
                </a:cubicBezTo>
                <a:cubicBezTo>
                  <a:pt x="81" y="57"/>
                  <a:pt x="78" y="66"/>
                  <a:pt x="75" y="75"/>
                </a:cubicBezTo>
                <a:cubicBezTo>
                  <a:pt x="77" y="76"/>
                  <a:pt x="78" y="76"/>
                  <a:pt x="79" y="77"/>
                </a:cubicBezTo>
                <a:cubicBezTo>
                  <a:pt x="86" y="70"/>
                  <a:pt x="89" y="60"/>
                  <a:pt x="89" y="49"/>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65" name="Freeform 53">
            <a:extLst>
              <a:ext uri="{FF2B5EF4-FFF2-40B4-BE49-F238E27FC236}">
                <a16:creationId xmlns:a16="http://schemas.microsoft.com/office/drawing/2014/main" id="{92333CE6-FA0C-426C-98FE-9191FAFB8F2B}"/>
              </a:ext>
            </a:extLst>
          </p:cNvPr>
          <p:cNvSpPr>
            <a:spLocks noEditPoints="1" noChangeArrowheads="1"/>
          </p:cNvSpPr>
          <p:nvPr/>
        </p:nvSpPr>
        <p:spPr bwMode="auto">
          <a:xfrm>
            <a:off x="6807200" y="4324350"/>
            <a:ext cx="314325" cy="206375"/>
          </a:xfrm>
          <a:custGeom>
            <a:avLst/>
            <a:gdLst>
              <a:gd name="T0" fmla="*/ 252040004 w 84"/>
              <a:gd name="T1" fmla="*/ 0 h 73"/>
              <a:gd name="T2" fmla="*/ 364059447 w 84"/>
              <a:gd name="T3" fmla="*/ 55944587 h 73"/>
              <a:gd name="T4" fmla="*/ 140024304 w 84"/>
              <a:gd name="T5" fmla="*/ 55944587 h 73"/>
              <a:gd name="T6" fmla="*/ 252040004 w 84"/>
              <a:gd name="T7" fmla="*/ 0 h 73"/>
              <a:gd name="T8" fmla="*/ 686111604 w 84"/>
              <a:gd name="T9" fmla="*/ 119884086 h 73"/>
              <a:gd name="T10" fmla="*/ 938155350 w 84"/>
              <a:gd name="T11" fmla="*/ 175828673 h 73"/>
              <a:gd name="T12" fmla="*/ 1050171051 w 84"/>
              <a:gd name="T13" fmla="*/ 327681094 h 73"/>
              <a:gd name="T14" fmla="*/ 938155350 w 84"/>
              <a:gd name="T15" fmla="*/ 479533515 h 73"/>
              <a:gd name="T16" fmla="*/ 686111604 w 84"/>
              <a:gd name="T17" fmla="*/ 535480930 h 73"/>
              <a:gd name="T18" fmla="*/ 420069169 w 84"/>
              <a:gd name="T19" fmla="*/ 479533515 h 73"/>
              <a:gd name="T20" fmla="*/ 308049726 w 84"/>
              <a:gd name="T21" fmla="*/ 327681094 h 73"/>
              <a:gd name="T22" fmla="*/ 420069169 w 84"/>
              <a:gd name="T23" fmla="*/ 175828673 h 73"/>
              <a:gd name="T24" fmla="*/ 686111604 w 84"/>
              <a:gd name="T25" fmla="*/ 119884086 h 73"/>
              <a:gd name="T26" fmla="*/ 630101882 w 84"/>
              <a:gd name="T27" fmla="*/ 223784003 h 73"/>
              <a:gd name="T28" fmla="*/ 490081321 w 84"/>
              <a:gd name="T29" fmla="*/ 263744423 h 73"/>
              <a:gd name="T30" fmla="*/ 504083751 w 84"/>
              <a:gd name="T31" fmla="*/ 351657346 h 73"/>
              <a:gd name="T32" fmla="*/ 616099452 w 84"/>
              <a:gd name="T33" fmla="*/ 303704842 h 73"/>
              <a:gd name="T34" fmla="*/ 630101882 w 84"/>
              <a:gd name="T35" fmla="*/ 223784003 h 73"/>
              <a:gd name="T36" fmla="*/ 868143198 w 84"/>
              <a:gd name="T37" fmla="*/ 223784003 h 73"/>
              <a:gd name="T38" fmla="*/ 686111604 w 84"/>
              <a:gd name="T39" fmla="*/ 183820757 h 73"/>
              <a:gd name="T40" fmla="*/ 504083751 w 84"/>
              <a:gd name="T41" fmla="*/ 223784003 h 73"/>
              <a:gd name="T42" fmla="*/ 434071599 w 84"/>
              <a:gd name="T43" fmla="*/ 327681094 h 73"/>
              <a:gd name="T44" fmla="*/ 504083751 w 84"/>
              <a:gd name="T45" fmla="*/ 431581012 h 73"/>
              <a:gd name="T46" fmla="*/ 686111604 w 84"/>
              <a:gd name="T47" fmla="*/ 471541432 h 73"/>
              <a:gd name="T48" fmla="*/ 868143198 w 84"/>
              <a:gd name="T49" fmla="*/ 431581012 h 73"/>
              <a:gd name="T50" fmla="*/ 938155350 w 84"/>
              <a:gd name="T51" fmla="*/ 327681094 h 73"/>
              <a:gd name="T52" fmla="*/ 868143198 w 84"/>
              <a:gd name="T53" fmla="*/ 223784003 h 73"/>
              <a:gd name="T54" fmla="*/ 490081321 w 84"/>
              <a:gd name="T55" fmla="*/ 0 h 73"/>
              <a:gd name="T56" fmla="*/ 406066738 w 84"/>
              <a:gd name="T57" fmla="*/ 87915750 h 73"/>
              <a:gd name="T58" fmla="*/ 126021873 w 84"/>
              <a:gd name="T59" fmla="*/ 87915750 h 73"/>
              <a:gd name="T60" fmla="*/ 0 w 84"/>
              <a:gd name="T61" fmla="*/ 167836589 h 73"/>
              <a:gd name="T62" fmla="*/ 0 w 84"/>
              <a:gd name="T63" fmla="*/ 503509767 h 73"/>
              <a:gd name="T64" fmla="*/ 126021873 w 84"/>
              <a:gd name="T65" fmla="*/ 583433433 h 73"/>
              <a:gd name="T66" fmla="*/ 1036168621 w 84"/>
              <a:gd name="T67" fmla="*/ 583433433 h 73"/>
              <a:gd name="T68" fmla="*/ 1176192924 w 84"/>
              <a:gd name="T69" fmla="*/ 503509767 h 73"/>
              <a:gd name="T70" fmla="*/ 1176192924 w 84"/>
              <a:gd name="T71" fmla="*/ 167836589 h 73"/>
              <a:gd name="T72" fmla="*/ 1036168621 w 84"/>
              <a:gd name="T73" fmla="*/ 87915750 h 73"/>
              <a:gd name="T74" fmla="*/ 994161329 w 84"/>
              <a:gd name="T75" fmla="*/ 87915750 h 73"/>
              <a:gd name="T76" fmla="*/ 896148059 w 84"/>
              <a:gd name="T77" fmla="*/ 0 h 73"/>
              <a:gd name="T78" fmla="*/ 490081321 w 84"/>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4"/>
              <a:gd name="T121" fmla="*/ 0 h 73"/>
              <a:gd name="T122" fmla="*/ 84 w 84"/>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66" name="Freeform 54">
            <a:extLst>
              <a:ext uri="{FF2B5EF4-FFF2-40B4-BE49-F238E27FC236}">
                <a16:creationId xmlns:a16="http://schemas.microsoft.com/office/drawing/2014/main" id="{0BFDA3BA-75B4-4DB5-B01F-F74A3D23439E}"/>
              </a:ext>
            </a:extLst>
          </p:cNvPr>
          <p:cNvSpPr>
            <a:spLocks noEditPoints="1" noChangeArrowheads="1"/>
          </p:cNvSpPr>
          <p:nvPr/>
        </p:nvSpPr>
        <p:spPr bwMode="auto">
          <a:xfrm>
            <a:off x="7489825" y="4306888"/>
            <a:ext cx="317500" cy="236537"/>
          </a:xfrm>
          <a:custGeom>
            <a:avLst/>
            <a:gdLst>
              <a:gd name="T0" fmla="*/ 599955471 w 85"/>
              <a:gd name="T1" fmla="*/ 0 h 84"/>
              <a:gd name="T2" fmla="*/ 1018525059 w 85"/>
              <a:gd name="T3" fmla="*/ 95152640 h 84"/>
              <a:gd name="T4" fmla="*/ 1185955882 w 85"/>
              <a:gd name="T5" fmla="*/ 333035648 h 84"/>
              <a:gd name="T6" fmla="*/ 1018525059 w 85"/>
              <a:gd name="T7" fmla="*/ 570915841 h 84"/>
              <a:gd name="T8" fmla="*/ 599955471 w 85"/>
              <a:gd name="T9" fmla="*/ 666068481 h 84"/>
              <a:gd name="T10" fmla="*/ 181382147 w 85"/>
              <a:gd name="T11" fmla="*/ 570915841 h 84"/>
              <a:gd name="T12" fmla="*/ 0 w 85"/>
              <a:gd name="T13" fmla="*/ 333035648 h 84"/>
              <a:gd name="T14" fmla="*/ 181382147 w 85"/>
              <a:gd name="T15" fmla="*/ 95152640 h 84"/>
              <a:gd name="T16" fmla="*/ 599955471 w 85"/>
              <a:gd name="T17" fmla="*/ 0 h 84"/>
              <a:gd name="T18" fmla="*/ 865049294 w 85"/>
              <a:gd name="T19" fmla="*/ 182375659 h 84"/>
              <a:gd name="T20" fmla="*/ 599955471 w 85"/>
              <a:gd name="T21" fmla="*/ 118941504 h 84"/>
              <a:gd name="T22" fmla="*/ 334857912 w 85"/>
              <a:gd name="T23" fmla="*/ 182375659 h 84"/>
              <a:gd name="T24" fmla="*/ 223239853 w 85"/>
              <a:gd name="T25" fmla="*/ 333035648 h 84"/>
              <a:gd name="T26" fmla="*/ 334857912 w 85"/>
              <a:gd name="T27" fmla="*/ 483692822 h 84"/>
              <a:gd name="T28" fmla="*/ 599955471 w 85"/>
              <a:gd name="T29" fmla="*/ 547126977 h 84"/>
              <a:gd name="T30" fmla="*/ 865049294 w 85"/>
              <a:gd name="T31" fmla="*/ 483692822 h 84"/>
              <a:gd name="T32" fmla="*/ 962716029 w 85"/>
              <a:gd name="T33" fmla="*/ 333035648 h 84"/>
              <a:gd name="T34" fmla="*/ 865049294 w 85"/>
              <a:gd name="T35" fmla="*/ 182375659 h 84"/>
              <a:gd name="T36" fmla="*/ 488333676 w 85"/>
              <a:gd name="T37" fmla="*/ 182375659 h 84"/>
              <a:gd name="T38" fmla="*/ 306951529 w 85"/>
              <a:gd name="T39" fmla="*/ 285457920 h 84"/>
              <a:gd name="T40" fmla="*/ 613906794 w 85"/>
              <a:gd name="T41" fmla="*/ 245809814 h 84"/>
              <a:gd name="T42" fmla="*/ 488333676 w 85"/>
              <a:gd name="T43" fmla="*/ 182375659 h 84"/>
              <a:gd name="T44" fmla="*/ 306951529 w 85"/>
              <a:gd name="T45" fmla="*/ 309246784 h 84"/>
              <a:gd name="T46" fmla="*/ 390666941 w 85"/>
              <a:gd name="T47" fmla="*/ 451974336 h 84"/>
              <a:gd name="T48" fmla="*/ 474382353 w 85"/>
              <a:gd name="T49" fmla="*/ 285457920 h 84"/>
              <a:gd name="T50" fmla="*/ 306951529 w 85"/>
              <a:gd name="T51" fmla="*/ 309246784 h 84"/>
              <a:gd name="T52" fmla="*/ 418573324 w 85"/>
              <a:gd name="T53" fmla="*/ 467833579 h 84"/>
              <a:gd name="T54" fmla="*/ 669715824 w 85"/>
              <a:gd name="T55" fmla="*/ 499552064 h 84"/>
              <a:gd name="T56" fmla="*/ 474382353 w 85"/>
              <a:gd name="T57" fmla="*/ 372680939 h 84"/>
              <a:gd name="T58" fmla="*/ 418573324 w 85"/>
              <a:gd name="T59" fmla="*/ 467833579 h 84"/>
              <a:gd name="T60" fmla="*/ 711573529 w 85"/>
              <a:gd name="T61" fmla="*/ 483692822 h 84"/>
              <a:gd name="T62" fmla="*/ 879004353 w 85"/>
              <a:gd name="T63" fmla="*/ 380610560 h 84"/>
              <a:gd name="T64" fmla="*/ 586000412 w 85"/>
              <a:gd name="T65" fmla="*/ 420258667 h 84"/>
              <a:gd name="T66" fmla="*/ 711573529 w 85"/>
              <a:gd name="T67" fmla="*/ 483692822 h 84"/>
              <a:gd name="T68" fmla="*/ 892955676 w 85"/>
              <a:gd name="T69" fmla="*/ 356821696 h 84"/>
              <a:gd name="T70" fmla="*/ 809240265 w 85"/>
              <a:gd name="T71" fmla="*/ 214094144 h 84"/>
              <a:gd name="T72" fmla="*/ 725524853 w 85"/>
              <a:gd name="T73" fmla="*/ 380610560 h 84"/>
              <a:gd name="T74" fmla="*/ 892955676 w 85"/>
              <a:gd name="T75" fmla="*/ 356821696 h 84"/>
              <a:gd name="T76" fmla="*/ 767382559 w 85"/>
              <a:gd name="T77" fmla="*/ 198234902 h 84"/>
              <a:gd name="T78" fmla="*/ 530191382 w 85"/>
              <a:gd name="T79" fmla="*/ 174446038 h 84"/>
              <a:gd name="T80" fmla="*/ 739479912 w 85"/>
              <a:gd name="T81" fmla="*/ 285457920 h 84"/>
              <a:gd name="T82" fmla="*/ 767382559 w 85"/>
              <a:gd name="T83" fmla="*/ 198234902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4"/>
              <a:gd name="T128" fmla="*/ 85 w 8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4">
                <a:moveTo>
                  <a:pt x="43" y="0"/>
                </a:moveTo>
                <a:cubicBezTo>
                  <a:pt x="54" y="0"/>
                  <a:pt x="65" y="4"/>
                  <a:pt x="73" y="12"/>
                </a:cubicBezTo>
                <a:cubicBezTo>
                  <a:pt x="80" y="20"/>
                  <a:pt x="85" y="30"/>
                  <a:pt x="85" y="42"/>
                </a:cubicBezTo>
                <a:cubicBezTo>
                  <a:pt x="85" y="54"/>
                  <a:pt x="80" y="64"/>
                  <a:pt x="73" y="72"/>
                </a:cubicBezTo>
                <a:cubicBezTo>
                  <a:pt x="65" y="79"/>
                  <a:pt x="54" y="84"/>
                  <a:pt x="43" y="84"/>
                </a:cubicBezTo>
                <a:cubicBezTo>
                  <a:pt x="31" y="84"/>
                  <a:pt x="20" y="79"/>
                  <a:pt x="13" y="72"/>
                </a:cubicBezTo>
                <a:cubicBezTo>
                  <a:pt x="5" y="64"/>
                  <a:pt x="0" y="54"/>
                  <a:pt x="0" y="42"/>
                </a:cubicBezTo>
                <a:cubicBezTo>
                  <a:pt x="0" y="30"/>
                  <a:pt x="5" y="20"/>
                  <a:pt x="13" y="12"/>
                </a:cubicBezTo>
                <a:cubicBezTo>
                  <a:pt x="20" y="4"/>
                  <a:pt x="31" y="0"/>
                  <a:pt x="43" y="0"/>
                </a:cubicBezTo>
                <a:close/>
                <a:moveTo>
                  <a:pt x="62" y="23"/>
                </a:moveTo>
                <a:cubicBezTo>
                  <a:pt x="57" y="18"/>
                  <a:pt x="50" y="15"/>
                  <a:pt x="43" y="15"/>
                </a:cubicBezTo>
                <a:cubicBezTo>
                  <a:pt x="35" y="15"/>
                  <a:pt x="29" y="18"/>
                  <a:pt x="24" y="23"/>
                </a:cubicBezTo>
                <a:cubicBezTo>
                  <a:pt x="19" y="28"/>
                  <a:pt x="16" y="35"/>
                  <a:pt x="16" y="42"/>
                </a:cubicBezTo>
                <a:cubicBezTo>
                  <a:pt x="16" y="49"/>
                  <a:pt x="19" y="56"/>
                  <a:pt x="24" y="61"/>
                </a:cubicBezTo>
                <a:cubicBezTo>
                  <a:pt x="29" y="66"/>
                  <a:pt x="35" y="69"/>
                  <a:pt x="43" y="69"/>
                </a:cubicBezTo>
                <a:cubicBezTo>
                  <a:pt x="50" y="69"/>
                  <a:pt x="57" y="66"/>
                  <a:pt x="62" y="61"/>
                </a:cubicBezTo>
                <a:cubicBezTo>
                  <a:pt x="66" y="56"/>
                  <a:pt x="69" y="49"/>
                  <a:pt x="69" y="42"/>
                </a:cubicBezTo>
                <a:cubicBezTo>
                  <a:pt x="69" y="35"/>
                  <a:pt x="66" y="28"/>
                  <a:pt x="62" y="23"/>
                </a:cubicBezTo>
                <a:close/>
                <a:moveTo>
                  <a:pt x="35" y="23"/>
                </a:moveTo>
                <a:cubicBezTo>
                  <a:pt x="27" y="26"/>
                  <a:pt x="24" y="31"/>
                  <a:pt x="22" y="36"/>
                </a:cubicBezTo>
                <a:cubicBezTo>
                  <a:pt x="44" y="31"/>
                  <a:pt x="44" y="31"/>
                  <a:pt x="44" y="31"/>
                </a:cubicBezTo>
                <a:cubicBezTo>
                  <a:pt x="35" y="23"/>
                  <a:pt x="35" y="23"/>
                  <a:pt x="35" y="23"/>
                </a:cubicBezTo>
                <a:close/>
                <a:moveTo>
                  <a:pt x="22" y="39"/>
                </a:moveTo>
                <a:cubicBezTo>
                  <a:pt x="21" y="47"/>
                  <a:pt x="24" y="53"/>
                  <a:pt x="28" y="57"/>
                </a:cubicBezTo>
                <a:cubicBezTo>
                  <a:pt x="34" y="36"/>
                  <a:pt x="34" y="36"/>
                  <a:pt x="34" y="36"/>
                </a:cubicBezTo>
                <a:cubicBezTo>
                  <a:pt x="22" y="39"/>
                  <a:pt x="22" y="39"/>
                  <a:pt x="22" y="39"/>
                </a:cubicBezTo>
                <a:close/>
                <a:moveTo>
                  <a:pt x="30" y="59"/>
                </a:moveTo>
                <a:cubicBezTo>
                  <a:pt x="36" y="63"/>
                  <a:pt x="42" y="64"/>
                  <a:pt x="48" y="63"/>
                </a:cubicBezTo>
                <a:cubicBezTo>
                  <a:pt x="34" y="47"/>
                  <a:pt x="34" y="47"/>
                  <a:pt x="34" y="47"/>
                </a:cubicBezTo>
                <a:cubicBezTo>
                  <a:pt x="30" y="59"/>
                  <a:pt x="30" y="59"/>
                  <a:pt x="30" y="59"/>
                </a:cubicBezTo>
                <a:close/>
                <a:moveTo>
                  <a:pt x="51" y="61"/>
                </a:moveTo>
                <a:cubicBezTo>
                  <a:pt x="58" y="58"/>
                  <a:pt x="61" y="53"/>
                  <a:pt x="63" y="48"/>
                </a:cubicBezTo>
                <a:cubicBezTo>
                  <a:pt x="42" y="53"/>
                  <a:pt x="42" y="53"/>
                  <a:pt x="42" y="53"/>
                </a:cubicBezTo>
                <a:cubicBezTo>
                  <a:pt x="51" y="61"/>
                  <a:pt x="51" y="61"/>
                  <a:pt x="51" y="61"/>
                </a:cubicBezTo>
                <a:close/>
                <a:moveTo>
                  <a:pt x="64" y="45"/>
                </a:moveTo>
                <a:cubicBezTo>
                  <a:pt x="64" y="37"/>
                  <a:pt x="62" y="32"/>
                  <a:pt x="58" y="27"/>
                </a:cubicBezTo>
                <a:cubicBezTo>
                  <a:pt x="52" y="48"/>
                  <a:pt x="52" y="48"/>
                  <a:pt x="52" y="48"/>
                </a:cubicBezTo>
                <a:cubicBezTo>
                  <a:pt x="64" y="45"/>
                  <a:pt x="64" y="45"/>
                  <a:pt x="64" y="45"/>
                </a:cubicBezTo>
                <a:close/>
                <a:moveTo>
                  <a:pt x="55" y="25"/>
                </a:moveTo>
                <a:cubicBezTo>
                  <a:pt x="49" y="21"/>
                  <a:pt x="43" y="20"/>
                  <a:pt x="38" y="22"/>
                </a:cubicBezTo>
                <a:cubicBezTo>
                  <a:pt x="53" y="36"/>
                  <a:pt x="53" y="36"/>
                  <a:pt x="53" y="36"/>
                </a:cubicBezTo>
                <a:lnTo>
                  <a:pt x="55" y="2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67" name="Freeform 55">
            <a:extLst>
              <a:ext uri="{FF2B5EF4-FFF2-40B4-BE49-F238E27FC236}">
                <a16:creationId xmlns:a16="http://schemas.microsoft.com/office/drawing/2014/main" id="{79A67690-1781-4ED4-8F96-FA3FEEF7BF96}"/>
              </a:ext>
            </a:extLst>
          </p:cNvPr>
          <p:cNvSpPr>
            <a:spLocks noEditPoints="1" noChangeArrowheads="1"/>
          </p:cNvSpPr>
          <p:nvPr/>
        </p:nvSpPr>
        <p:spPr bwMode="auto">
          <a:xfrm>
            <a:off x="8175625" y="4265613"/>
            <a:ext cx="339725" cy="261937"/>
          </a:xfrm>
          <a:custGeom>
            <a:avLst/>
            <a:gdLst>
              <a:gd name="T0" fmla="*/ 1114966250 w 91"/>
              <a:gd name="T1" fmla="*/ 349043727 h 93"/>
              <a:gd name="T2" fmla="*/ 1212527057 w 91"/>
              <a:gd name="T3" fmla="*/ 293513083 h 93"/>
              <a:gd name="T4" fmla="*/ 1212527057 w 91"/>
              <a:gd name="T5" fmla="*/ 182454611 h 93"/>
              <a:gd name="T6" fmla="*/ 947720753 w 91"/>
              <a:gd name="T7" fmla="*/ 31730992 h 93"/>
              <a:gd name="T8" fmla="*/ 752602872 w 91"/>
              <a:gd name="T9" fmla="*/ 31730992 h 93"/>
              <a:gd name="T10" fmla="*/ 655042065 w 91"/>
              <a:gd name="T11" fmla="*/ 87261636 h 93"/>
              <a:gd name="T12" fmla="*/ 1114966250 w 91"/>
              <a:gd name="T13" fmla="*/ 349043727 h 93"/>
              <a:gd name="T14" fmla="*/ 724730489 w 91"/>
              <a:gd name="T15" fmla="*/ 182454611 h 93"/>
              <a:gd name="T16" fmla="*/ 947720753 w 91"/>
              <a:gd name="T17" fmla="*/ 309381395 h 93"/>
              <a:gd name="T18" fmla="*/ 1073157676 w 91"/>
              <a:gd name="T19" fmla="*/ 380774719 h 93"/>
              <a:gd name="T20" fmla="*/ 599293566 w 91"/>
              <a:gd name="T21" fmla="*/ 642559626 h 93"/>
              <a:gd name="T22" fmla="*/ 473860376 w 91"/>
              <a:gd name="T23" fmla="*/ 579094826 h 93"/>
              <a:gd name="T24" fmla="*/ 264806304 w 91"/>
              <a:gd name="T25" fmla="*/ 468036355 h 93"/>
              <a:gd name="T26" fmla="*/ 571421183 w 91"/>
              <a:gd name="T27" fmla="*/ 293513083 h 93"/>
              <a:gd name="T28" fmla="*/ 543545067 w 91"/>
              <a:gd name="T29" fmla="*/ 269716247 h 93"/>
              <a:gd name="T30" fmla="*/ 222993997 w 91"/>
              <a:gd name="T31" fmla="*/ 452170859 h 93"/>
              <a:gd name="T32" fmla="*/ 139369381 w 91"/>
              <a:gd name="T33" fmla="*/ 380774719 h 93"/>
              <a:gd name="T34" fmla="*/ 599293566 w 91"/>
              <a:gd name="T35" fmla="*/ 111058471 h 93"/>
              <a:gd name="T36" fmla="*/ 724730489 w 91"/>
              <a:gd name="T37" fmla="*/ 182454611 h 93"/>
              <a:gd name="T38" fmla="*/ 55748499 w 91"/>
              <a:gd name="T39" fmla="*/ 547363834 h 93"/>
              <a:gd name="T40" fmla="*/ 0 w 91"/>
              <a:gd name="T41" fmla="*/ 682221958 h 93"/>
              <a:gd name="T42" fmla="*/ 83620882 w 91"/>
              <a:gd name="T43" fmla="*/ 737752602 h 93"/>
              <a:gd name="T44" fmla="*/ 334490995 w 91"/>
              <a:gd name="T45" fmla="*/ 706021610 h 93"/>
              <a:gd name="T46" fmla="*/ 55748499 w 91"/>
              <a:gd name="T47" fmla="*/ 547363834 h 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93"/>
              <a:gd name="T74" fmla="*/ 91 w 91"/>
              <a:gd name="T75" fmla="*/ 93 h 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68" name="Freeform 56">
            <a:extLst>
              <a:ext uri="{FF2B5EF4-FFF2-40B4-BE49-F238E27FC236}">
                <a16:creationId xmlns:a16="http://schemas.microsoft.com/office/drawing/2014/main" id="{13DF8292-8722-40E0-B3FC-1A9352B08352}"/>
              </a:ext>
            </a:extLst>
          </p:cNvPr>
          <p:cNvSpPr>
            <a:spLocks noEditPoints="1" noChangeArrowheads="1"/>
          </p:cNvSpPr>
          <p:nvPr/>
        </p:nvSpPr>
        <p:spPr bwMode="auto">
          <a:xfrm>
            <a:off x="7500938" y="4800600"/>
            <a:ext cx="292100" cy="277813"/>
          </a:xfrm>
          <a:custGeom>
            <a:avLst/>
            <a:gdLst>
              <a:gd name="T0" fmla="*/ 252434318 w 78"/>
              <a:gd name="T1" fmla="*/ 551228697 h 99"/>
              <a:gd name="T2" fmla="*/ 322553297 w 78"/>
              <a:gd name="T3" fmla="*/ 543354523 h 99"/>
              <a:gd name="T4" fmla="*/ 350602387 w 78"/>
              <a:gd name="T5" fmla="*/ 574854027 h 99"/>
              <a:gd name="T6" fmla="*/ 322553297 w 78"/>
              <a:gd name="T7" fmla="*/ 645727210 h 99"/>
              <a:gd name="T8" fmla="*/ 238409773 w 78"/>
              <a:gd name="T9" fmla="*/ 692975063 h 99"/>
              <a:gd name="T10" fmla="*/ 168287049 w 78"/>
              <a:gd name="T11" fmla="*/ 700849238 h 99"/>
              <a:gd name="T12" fmla="*/ 140241704 w 78"/>
              <a:gd name="T13" fmla="*/ 669349734 h 99"/>
              <a:gd name="T14" fmla="*/ 168287049 w 78"/>
              <a:gd name="T15" fmla="*/ 598479357 h 99"/>
              <a:gd name="T16" fmla="*/ 252434318 w 78"/>
              <a:gd name="T17" fmla="*/ 551228697 h 99"/>
              <a:gd name="T18" fmla="*/ 322553297 w 78"/>
              <a:gd name="T19" fmla="*/ 0 h 99"/>
              <a:gd name="T20" fmla="*/ 224385228 w 78"/>
              <a:gd name="T21" fmla="*/ 236242073 h 99"/>
              <a:gd name="T22" fmla="*/ 673155685 w 78"/>
              <a:gd name="T23" fmla="*/ 669349734 h 99"/>
              <a:gd name="T24" fmla="*/ 673155685 w 78"/>
              <a:gd name="T25" fmla="*/ 685100889 h 99"/>
              <a:gd name="T26" fmla="*/ 687180229 w 78"/>
              <a:gd name="T27" fmla="*/ 692975063 h 99"/>
              <a:gd name="T28" fmla="*/ 687180229 w 78"/>
              <a:gd name="T29" fmla="*/ 692975063 h 99"/>
              <a:gd name="T30" fmla="*/ 813397388 w 78"/>
              <a:gd name="T31" fmla="*/ 755971266 h 99"/>
              <a:gd name="T32" fmla="*/ 995708982 w 78"/>
              <a:gd name="T33" fmla="*/ 755971266 h 99"/>
              <a:gd name="T34" fmla="*/ 1093877051 w 78"/>
              <a:gd name="T35" fmla="*/ 669349734 h 99"/>
              <a:gd name="T36" fmla="*/ 1051803417 w 78"/>
              <a:gd name="T37" fmla="*/ 559105678 h 99"/>
              <a:gd name="T38" fmla="*/ 911565458 w 78"/>
              <a:gd name="T39" fmla="*/ 472484146 h 99"/>
              <a:gd name="T40" fmla="*/ 729250119 w 78"/>
              <a:gd name="T41" fmla="*/ 472484146 h 99"/>
              <a:gd name="T42" fmla="*/ 659131140 w 78"/>
              <a:gd name="T43" fmla="*/ 511855018 h 99"/>
              <a:gd name="T44" fmla="*/ 589012160 w 78"/>
              <a:gd name="T45" fmla="*/ 433110467 h 99"/>
              <a:gd name="T46" fmla="*/ 645106595 w 78"/>
              <a:gd name="T47" fmla="*/ 346486129 h 99"/>
              <a:gd name="T48" fmla="*/ 322553297 w 78"/>
              <a:gd name="T49" fmla="*/ 0 h 99"/>
              <a:gd name="T50" fmla="*/ 518889436 w 78"/>
              <a:gd name="T51" fmla="*/ 346486129 h 99"/>
              <a:gd name="T52" fmla="*/ 560963071 w 78"/>
              <a:gd name="T53" fmla="*/ 377985633 h 99"/>
              <a:gd name="T54" fmla="*/ 518889436 w 78"/>
              <a:gd name="T55" fmla="*/ 409485137 h 99"/>
              <a:gd name="T56" fmla="*/ 462795001 w 78"/>
              <a:gd name="T57" fmla="*/ 377985633 h 99"/>
              <a:gd name="T58" fmla="*/ 518889436 w 78"/>
              <a:gd name="T59" fmla="*/ 346486129 h 99"/>
              <a:gd name="T60" fmla="*/ 855467278 w 78"/>
              <a:gd name="T61" fmla="*/ 543354523 h 99"/>
              <a:gd name="T62" fmla="*/ 939610803 w 78"/>
              <a:gd name="T63" fmla="*/ 590602376 h 99"/>
              <a:gd name="T64" fmla="*/ 967659892 w 78"/>
              <a:gd name="T65" fmla="*/ 661475559 h 99"/>
              <a:gd name="T66" fmla="*/ 925590003 w 78"/>
              <a:gd name="T67" fmla="*/ 692975063 h 99"/>
              <a:gd name="T68" fmla="*/ 869491823 w 78"/>
              <a:gd name="T69" fmla="*/ 685100889 h 99"/>
              <a:gd name="T70" fmla="*/ 785348299 w 78"/>
              <a:gd name="T71" fmla="*/ 637853036 h 99"/>
              <a:gd name="T72" fmla="*/ 757299209 w 78"/>
              <a:gd name="T73" fmla="*/ 566979853 h 99"/>
              <a:gd name="T74" fmla="*/ 785348299 w 78"/>
              <a:gd name="T75" fmla="*/ 535480348 h 99"/>
              <a:gd name="T76" fmla="*/ 855467278 w 78"/>
              <a:gd name="T77" fmla="*/ 543354523 h 99"/>
              <a:gd name="T78" fmla="*/ 813397388 w 78"/>
              <a:gd name="T79" fmla="*/ 0 h 99"/>
              <a:gd name="T80" fmla="*/ 925590003 w 78"/>
              <a:gd name="T81" fmla="*/ 236242073 h 99"/>
              <a:gd name="T82" fmla="*/ 701204774 w 78"/>
              <a:gd name="T83" fmla="*/ 448858816 h 99"/>
              <a:gd name="T84" fmla="*/ 701204774 w 78"/>
              <a:gd name="T85" fmla="*/ 448858816 h 99"/>
              <a:gd name="T86" fmla="*/ 687180229 w 78"/>
              <a:gd name="T87" fmla="*/ 433110467 h 99"/>
              <a:gd name="T88" fmla="*/ 729250119 w 78"/>
              <a:gd name="T89" fmla="*/ 354363109 h 99"/>
              <a:gd name="T90" fmla="*/ 743274664 w 78"/>
              <a:gd name="T91" fmla="*/ 346486129 h 99"/>
              <a:gd name="T92" fmla="*/ 729250119 w 78"/>
              <a:gd name="T93" fmla="*/ 330737780 h 99"/>
              <a:gd name="T94" fmla="*/ 617057505 w 78"/>
              <a:gd name="T95" fmla="*/ 204742569 h 99"/>
              <a:gd name="T96" fmla="*/ 813397388 w 78"/>
              <a:gd name="T97" fmla="*/ 0 h 99"/>
              <a:gd name="T98" fmla="*/ 378651477 w 78"/>
              <a:gd name="T99" fmla="*/ 480358320 h 99"/>
              <a:gd name="T100" fmla="*/ 378651477 w 78"/>
              <a:gd name="T101" fmla="*/ 480358320 h 99"/>
              <a:gd name="T102" fmla="*/ 196336138 w 78"/>
              <a:gd name="T103" fmla="*/ 480358320 h 99"/>
              <a:gd name="T104" fmla="*/ 56094435 w 78"/>
              <a:gd name="T105" fmla="*/ 566979853 h 99"/>
              <a:gd name="T106" fmla="*/ 14024545 w 78"/>
              <a:gd name="T107" fmla="*/ 677226714 h 99"/>
              <a:gd name="T108" fmla="*/ 112192614 w 78"/>
              <a:gd name="T109" fmla="*/ 763848247 h 99"/>
              <a:gd name="T110" fmla="*/ 294504208 w 78"/>
              <a:gd name="T111" fmla="*/ 763848247 h 99"/>
              <a:gd name="T112" fmla="*/ 420721367 w 78"/>
              <a:gd name="T113" fmla="*/ 700849238 h 99"/>
              <a:gd name="T114" fmla="*/ 420721367 w 78"/>
              <a:gd name="T115" fmla="*/ 700849238 h 99"/>
              <a:gd name="T116" fmla="*/ 420721367 w 78"/>
              <a:gd name="T117" fmla="*/ 692975063 h 99"/>
              <a:gd name="T118" fmla="*/ 434745912 w 78"/>
              <a:gd name="T119" fmla="*/ 677226714 h 99"/>
              <a:gd name="T120" fmla="*/ 518889436 w 78"/>
              <a:gd name="T121" fmla="*/ 606353531 h 99"/>
              <a:gd name="T122" fmla="*/ 378651477 w 78"/>
              <a:gd name="T123" fmla="*/ 480358320 h 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99"/>
              <a:gd name="T188" fmla="*/ 78 w 78"/>
              <a:gd name="T189" fmla="*/ 99 h 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99">
                <a:moveTo>
                  <a:pt x="18" y="70"/>
                </a:moveTo>
                <a:cubicBezTo>
                  <a:pt x="20" y="69"/>
                  <a:pt x="22" y="69"/>
                  <a:pt x="23" y="69"/>
                </a:cubicBezTo>
                <a:cubicBezTo>
                  <a:pt x="24" y="70"/>
                  <a:pt x="25" y="71"/>
                  <a:pt x="25" y="73"/>
                </a:cubicBezTo>
                <a:cubicBezTo>
                  <a:pt x="25" y="76"/>
                  <a:pt x="25" y="79"/>
                  <a:pt x="23" y="82"/>
                </a:cubicBezTo>
                <a:cubicBezTo>
                  <a:pt x="21" y="85"/>
                  <a:pt x="19" y="87"/>
                  <a:pt x="17" y="88"/>
                </a:cubicBezTo>
                <a:cubicBezTo>
                  <a:pt x="15" y="89"/>
                  <a:pt x="14" y="89"/>
                  <a:pt x="12" y="89"/>
                </a:cubicBezTo>
                <a:cubicBezTo>
                  <a:pt x="11" y="88"/>
                  <a:pt x="10" y="86"/>
                  <a:pt x="10" y="85"/>
                </a:cubicBezTo>
                <a:cubicBezTo>
                  <a:pt x="10" y="82"/>
                  <a:pt x="10" y="79"/>
                  <a:pt x="12" y="76"/>
                </a:cubicBezTo>
                <a:cubicBezTo>
                  <a:pt x="14" y="73"/>
                  <a:pt x="16" y="71"/>
                  <a:pt x="18" y="70"/>
                </a:cubicBezTo>
                <a:close/>
                <a:moveTo>
                  <a:pt x="23" y="0"/>
                </a:moveTo>
                <a:cubicBezTo>
                  <a:pt x="16" y="6"/>
                  <a:pt x="10" y="15"/>
                  <a:pt x="16" y="30"/>
                </a:cubicBezTo>
                <a:cubicBezTo>
                  <a:pt x="48" y="85"/>
                  <a:pt x="48" y="85"/>
                  <a:pt x="48" y="85"/>
                </a:cubicBezTo>
                <a:cubicBezTo>
                  <a:pt x="48" y="86"/>
                  <a:pt x="48" y="86"/>
                  <a:pt x="48" y="87"/>
                </a:cubicBezTo>
                <a:cubicBezTo>
                  <a:pt x="49" y="88"/>
                  <a:pt x="49" y="88"/>
                  <a:pt x="49" y="88"/>
                </a:cubicBezTo>
                <a:cubicBezTo>
                  <a:pt x="49" y="88"/>
                  <a:pt x="49" y="88"/>
                  <a:pt x="49" y="88"/>
                </a:cubicBezTo>
                <a:cubicBezTo>
                  <a:pt x="51" y="91"/>
                  <a:pt x="54" y="94"/>
                  <a:pt x="58" y="96"/>
                </a:cubicBezTo>
                <a:cubicBezTo>
                  <a:pt x="62" y="98"/>
                  <a:pt x="67" y="98"/>
                  <a:pt x="71" y="96"/>
                </a:cubicBezTo>
                <a:cubicBezTo>
                  <a:pt x="75" y="94"/>
                  <a:pt x="77" y="90"/>
                  <a:pt x="78" y="85"/>
                </a:cubicBezTo>
                <a:cubicBezTo>
                  <a:pt x="78" y="80"/>
                  <a:pt x="77" y="75"/>
                  <a:pt x="75" y="71"/>
                </a:cubicBezTo>
                <a:cubicBezTo>
                  <a:pt x="72" y="66"/>
                  <a:pt x="69" y="62"/>
                  <a:pt x="65" y="60"/>
                </a:cubicBezTo>
                <a:cubicBezTo>
                  <a:pt x="60" y="58"/>
                  <a:pt x="56" y="58"/>
                  <a:pt x="52" y="60"/>
                </a:cubicBezTo>
                <a:cubicBezTo>
                  <a:pt x="50" y="61"/>
                  <a:pt x="48" y="63"/>
                  <a:pt x="47" y="65"/>
                </a:cubicBezTo>
                <a:cubicBezTo>
                  <a:pt x="45" y="61"/>
                  <a:pt x="43" y="57"/>
                  <a:pt x="42" y="55"/>
                </a:cubicBezTo>
                <a:cubicBezTo>
                  <a:pt x="44" y="51"/>
                  <a:pt x="44" y="48"/>
                  <a:pt x="46" y="44"/>
                </a:cubicBezTo>
                <a:cubicBezTo>
                  <a:pt x="39" y="29"/>
                  <a:pt x="31" y="14"/>
                  <a:pt x="23" y="0"/>
                </a:cubicBezTo>
                <a:close/>
                <a:moveTo>
                  <a:pt x="37" y="44"/>
                </a:moveTo>
                <a:cubicBezTo>
                  <a:pt x="39" y="44"/>
                  <a:pt x="40" y="46"/>
                  <a:pt x="40" y="48"/>
                </a:cubicBezTo>
                <a:cubicBezTo>
                  <a:pt x="40" y="50"/>
                  <a:pt x="39" y="52"/>
                  <a:pt x="37" y="52"/>
                </a:cubicBezTo>
                <a:cubicBezTo>
                  <a:pt x="34" y="52"/>
                  <a:pt x="33" y="50"/>
                  <a:pt x="33" y="48"/>
                </a:cubicBezTo>
                <a:cubicBezTo>
                  <a:pt x="33" y="46"/>
                  <a:pt x="34" y="44"/>
                  <a:pt x="37" y="44"/>
                </a:cubicBezTo>
                <a:close/>
                <a:moveTo>
                  <a:pt x="61" y="69"/>
                </a:moveTo>
                <a:cubicBezTo>
                  <a:pt x="63" y="70"/>
                  <a:pt x="65" y="72"/>
                  <a:pt x="67" y="75"/>
                </a:cubicBezTo>
                <a:cubicBezTo>
                  <a:pt x="68" y="78"/>
                  <a:pt x="69" y="81"/>
                  <a:pt x="69" y="84"/>
                </a:cubicBezTo>
                <a:cubicBezTo>
                  <a:pt x="68" y="86"/>
                  <a:pt x="68" y="87"/>
                  <a:pt x="66" y="88"/>
                </a:cubicBezTo>
                <a:cubicBezTo>
                  <a:pt x="65" y="88"/>
                  <a:pt x="64" y="88"/>
                  <a:pt x="62" y="87"/>
                </a:cubicBezTo>
                <a:cubicBezTo>
                  <a:pt x="60" y="86"/>
                  <a:pt x="57" y="84"/>
                  <a:pt x="56" y="81"/>
                </a:cubicBezTo>
                <a:cubicBezTo>
                  <a:pt x="54" y="78"/>
                  <a:pt x="54" y="75"/>
                  <a:pt x="54" y="72"/>
                </a:cubicBezTo>
                <a:cubicBezTo>
                  <a:pt x="54" y="71"/>
                  <a:pt x="55" y="69"/>
                  <a:pt x="56" y="68"/>
                </a:cubicBezTo>
                <a:cubicBezTo>
                  <a:pt x="57" y="68"/>
                  <a:pt x="59" y="68"/>
                  <a:pt x="61" y="69"/>
                </a:cubicBezTo>
                <a:close/>
                <a:moveTo>
                  <a:pt x="58" y="0"/>
                </a:moveTo>
                <a:cubicBezTo>
                  <a:pt x="65" y="6"/>
                  <a:pt x="71" y="15"/>
                  <a:pt x="66" y="30"/>
                </a:cubicBezTo>
                <a:cubicBezTo>
                  <a:pt x="50" y="57"/>
                  <a:pt x="50" y="57"/>
                  <a:pt x="50" y="57"/>
                </a:cubicBezTo>
                <a:cubicBezTo>
                  <a:pt x="50" y="57"/>
                  <a:pt x="50" y="57"/>
                  <a:pt x="50" y="57"/>
                </a:cubicBezTo>
                <a:cubicBezTo>
                  <a:pt x="49" y="56"/>
                  <a:pt x="49" y="56"/>
                  <a:pt x="49" y="55"/>
                </a:cubicBezTo>
                <a:cubicBezTo>
                  <a:pt x="50" y="52"/>
                  <a:pt x="51" y="49"/>
                  <a:pt x="52" y="45"/>
                </a:cubicBezTo>
                <a:cubicBezTo>
                  <a:pt x="53" y="44"/>
                  <a:pt x="53" y="44"/>
                  <a:pt x="53" y="44"/>
                </a:cubicBezTo>
                <a:cubicBezTo>
                  <a:pt x="52" y="42"/>
                  <a:pt x="52" y="42"/>
                  <a:pt x="52" y="42"/>
                </a:cubicBezTo>
                <a:cubicBezTo>
                  <a:pt x="44" y="26"/>
                  <a:pt x="44" y="26"/>
                  <a:pt x="44" y="26"/>
                </a:cubicBezTo>
                <a:cubicBezTo>
                  <a:pt x="58" y="0"/>
                  <a:pt x="58" y="0"/>
                  <a:pt x="58" y="0"/>
                </a:cubicBezTo>
                <a:close/>
                <a:moveTo>
                  <a:pt x="27" y="61"/>
                </a:moveTo>
                <a:cubicBezTo>
                  <a:pt x="27" y="61"/>
                  <a:pt x="27" y="61"/>
                  <a:pt x="27" y="61"/>
                </a:cubicBezTo>
                <a:cubicBezTo>
                  <a:pt x="23" y="59"/>
                  <a:pt x="18" y="59"/>
                  <a:pt x="14" y="61"/>
                </a:cubicBezTo>
                <a:cubicBezTo>
                  <a:pt x="10" y="63"/>
                  <a:pt x="6" y="67"/>
                  <a:pt x="4" y="72"/>
                </a:cubicBezTo>
                <a:cubicBezTo>
                  <a:pt x="1" y="76"/>
                  <a:pt x="0" y="81"/>
                  <a:pt x="1" y="86"/>
                </a:cubicBezTo>
                <a:cubicBezTo>
                  <a:pt x="1" y="90"/>
                  <a:pt x="4" y="95"/>
                  <a:pt x="8" y="97"/>
                </a:cubicBezTo>
                <a:cubicBezTo>
                  <a:pt x="12" y="99"/>
                  <a:pt x="17" y="99"/>
                  <a:pt x="21" y="97"/>
                </a:cubicBezTo>
                <a:cubicBezTo>
                  <a:pt x="24" y="95"/>
                  <a:pt x="28" y="92"/>
                  <a:pt x="30" y="89"/>
                </a:cubicBezTo>
                <a:cubicBezTo>
                  <a:pt x="30" y="89"/>
                  <a:pt x="30" y="89"/>
                  <a:pt x="30" y="89"/>
                </a:cubicBezTo>
                <a:cubicBezTo>
                  <a:pt x="30" y="88"/>
                  <a:pt x="30" y="88"/>
                  <a:pt x="30" y="88"/>
                </a:cubicBezTo>
                <a:cubicBezTo>
                  <a:pt x="31" y="87"/>
                  <a:pt x="31" y="87"/>
                  <a:pt x="31" y="86"/>
                </a:cubicBezTo>
                <a:cubicBezTo>
                  <a:pt x="37" y="77"/>
                  <a:pt x="37" y="77"/>
                  <a:pt x="37" y="77"/>
                </a:cubicBezTo>
                <a:lnTo>
                  <a:pt x="27" y="61"/>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69" name="Freeform 57">
            <a:extLst>
              <a:ext uri="{FF2B5EF4-FFF2-40B4-BE49-F238E27FC236}">
                <a16:creationId xmlns:a16="http://schemas.microsoft.com/office/drawing/2014/main" id="{22361F08-BFD6-42FF-91D6-CD162EB84786}"/>
              </a:ext>
            </a:extLst>
          </p:cNvPr>
          <p:cNvSpPr>
            <a:spLocks noEditPoints="1" noChangeArrowheads="1"/>
          </p:cNvSpPr>
          <p:nvPr/>
        </p:nvSpPr>
        <p:spPr bwMode="auto">
          <a:xfrm>
            <a:off x="8161338" y="4797425"/>
            <a:ext cx="366712" cy="276225"/>
          </a:xfrm>
          <a:custGeom>
            <a:avLst/>
            <a:gdLst>
              <a:gd name="T0" fmla="*/ 686110668 w 98"/>
              <a:gd name="T1" fmla="*/ 0 h 98"/>
              <a:gd name="T2" fmla="*/ 1162188909 w 98"/>
              <a:gd name="T3" fmla="*/ 119168539 h 98"/>
              <a:gd name="T4" fmla="*/ 1372221336 w 98"/>
              <a:gd name="T5" fmla="*/ 389288402 h 98"/>
              <a:gd name="T6" fmla="*/ 1162188909 w 98"/>
              <a:gd name="T7" fmla="*/ 659405447 h 98"/>
              <a:gd name="T8" fmla="*/ 686110668 w 98"/>
              <a:gd name="T9" fmla="*/ 778573986 h 98"/>
              <a:gd name="T10" fmla="*/ 210032427 w 98"/>
              <a:gd name="T11" fmla="*/ 659405447 h 98"/>
              <a:gd name="T12" fmla="*/ 0 w 98"/>
              <a:gd name="T13" fmla="*/ 389288402 h 98"/>
              <a:gd name="T14" fmla="*/ 210032427 w 98"/>
              <a:gd name="T15" fmla="*/ 119168539 h 98"/>
              <a:gd name="T16" fmla="*/ 686110668 w 98"/>
              <a:gd name="T17" fmla="*/ 0 h 98"/>
              <a:gd name="T18" fmla="*/ 770125136 w 98"/>
              <a:gd name="T19" fmla="*/ 373397009 h 98"/>
              <a:gd name="T20" fmla="*/ 756122724 w 98"/>
              <a:gd name="T21" fmla="*/ 357508434 h 98"/>
              <a:gd name="T22" fmla="*/ 966155151 w 98"/>
              <a:gd name="T23" fmla="*/ 190671353 h 98"/>
              <a:gd name="T24" fmla="*/ 910145506 w 98"/>
              <a:gd name="T25" fmla="*/ 174782778 h 98"/>
              <a:gd name="T26" fmla="*/ 700113079 w 98"/>
              <a:gd name="T27" fmla="*/ 341619859 h 98"/>
              <a:gd name="T28" fmla="*/ 644103434 w 98"/>
              <a:gd name="T29" fmla="*/ 349562738 h 98"/>
              <a:gd name="T30" fmla="*/ 588093789 w 98"/>
              <a:gd name="T31" fmla="*/ 421065552 h 98"/>
              <a:gd name="T32" fmla="*/ 714115491 w 98"/>
              <a:gd name="T33" fmla="*/ 452842701 h 98"/>
              <a:gd name="T34" fmla="*/ 742120313 w 98"/>
              <a:gd name="T35" fmla="*/ 444899823 h 98"/>
              <a:gd name="T36" fmla="*/ 980157563 w 98"/>
              <a:gd name="T37" fmla="*/ 484622669 h 98"/>
              <a:gd name="T38" fmla="*/ 994159974 w 98"/>
              <a:gd name="T39" fmla="*/ 452842701 h 98"/>
              <a:gd name="T40" fmla="*/ 784127547 w 98"/>
              <a:gd name="T41" fmla="*/ 397231280 h 98"/>
              <a:gd name="T42" fmla="*/ 770125136 w 98"/>
              <a:gd name="T43" fmla="*/ 373397009 h 98"/>
              <a:gd name="T44" fmla="*/ 1036167208 w 98"/>
              <a:gd name="T45" fmla="*/ 190671353 h 98"/>
              <a:gd name="T46" fmla="*/ 686110668 w 98"/>
              <a:gd name="T47" fmla="*/ 111225660 h 98"/>
              <a:gd name="T48" fmla="*/ 336054128 w 98"/>
              <a:gd name="T49" fmla="*/ 190671353 h 98"/>
              <a:gd name="T50" fmla="*/ 182027604 w 98"/>
              <a:gd name="T51" fmla="*/ 389288402 h 98"/>
              <a:gd name="T52" fmla="*/ 336054128 w 98"/>
              <a:gd name="T53" fmla="*/ 587902633 h 98"/>
              <a:gd name="T54" fmla="*/ 686110668 w 98"/>
              <a:gd name="T55" fmla="*/ 675294022 h 98"/>
              <a:gd name="T56" fmla="*/ 1036167208 w 98"/>
              <a:gd name="T57" fmla="*/ 587902633 h 98"/>
              <a:gd name="T58" fmla="*/ 1176191320 w 98"/>
              <a:gd name="T59" fmla="*/ 389288402 h 98"/>
              <a:gd name="T60" fmla="*/ 1036167208 w 98"/>
              <a:gd name="T61" fmla="*/ 190671353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8"/>
              <a:gd name="T94" fmla="*/ 0 h 98"/>
              <a:gd name="T95" fmla="*/ 98 w 98"/>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8" h="98">
                <a:moveTo>
                  <a:pt x="49" y="0"/>
                </a:moveTo>
                <a:cubicBezTo>
                  <a:pt x="62" y="0"/>
                  <a:pt x="75" y="6"/>
                  <a:pt x="83" y="15"/>
                </a:cubicBezTo>
                <a:cubicBezTo>
                  <a:pt x="92" y="23"/>
                  <a:pt x="98" y="36"/>
                  <a:pt x="98" y="49"/>
                </a:cubicBezTo>
                <a:cubicBezTo>
                  <a:pt x="98" y="62"/>
                  <a:pt x="92" y="75"/>
                  <a:pt x="83" y="83"/>
                </a:cubicBezTo>
                <a:cubicBezTo>
                  <a:pt x="75" y="92"/>
                  <a:pt x="62" y="98"/>
                  <a:pt x="49" y="98"/>
                </a:cubicBezTo>
                <a:cubicBezTo>
                  <a:pt x="36" y="98"/>
                  <a:pt x="23" y="92"/>
                  <a:pt x="15" y="83"/>
                </a:cubicBezTo>
                <a:cubicBezTo>
                  <a:pt x="6" y="75"/>
                  <a:pt x="0" y="62"/>
                  <a:pt x="0" y="49"/>
                </a:cubicBezTo>
                <a:cubicBezTo>
                  <a:pt x="0" y="36"/>
                  <a:pt x="6" y="23"/>
                  <a:pt x="15" y="15"/>
                </a:cubicBezTo>
                <a:cubicBezTo>
                  <a:pt x="23" y="6"/>
                  <a:pt x="36" y="0"/>
                  <a:pt x="49" y="0"/>
                </a:cubicBezTo>
                <a:close/>
                <a:moveTo>
                  <a:pt x="55" y="47"/>
                </a:moveTo>
                <a:cubicBezTo>
                  <a:pt x="55" y="46"/>
                  <a:pt x="54" y="46"/>
                  <a:pt x="54" y="45"/>
                </a:cubicBezTo>
                <a:cubicBezTo>
                  <a:pt x="59" y="39"/>
                  <a:pt x="64" y="32"/>
                  <a:pt x="69" y="24"/>
                </a:cubicBezTo>
                <a:cubicBezTo>
                  <a:pt x="68" y="23"/>
                  <a:pt x="67" y="22"/>
                  <a:pt x="65" y="22"/>
                </a:cubicBezTo>
                <a:cubicBezTo>
                  <a:pt x="59" y="28"/>
                  <a:pt x="54" y="35"/>
                  <a:pt x="50" y="43"/>
                </a:cubicBezTo>
                <a:cubicBezTo>
                  <a:pt x="49" y="43"/>
                  <a:pt x="47" y="43"/>
                  <a:pt x="46" y="44"/>
                </a:cubicBezTo>
                <a:cubicBezTo>
                  <a:pt x="42" y="45"/>
                  <a:pt x="41" y="49"/>
                  <a:pt x="42" y="53"/>
                </a:cubicBezTo>
                <a:cubicBezTo>
                  <a:pt x="44" y="56"/>
                  <a:pt x="48" y="58"/>
                  <a:pt x="51" y="57"/>
                </a:cubicBezTo>
                <a:cubicBezTo>
                  <a:pt x="52" y="56"/>
                  <a:pt x="52" y="56"/>
                  <a:pt x="53" y="56"/>
                </a:cubicBezTo>
                <a:cubicBezTo>
                  <a:pt x="58" y="58"/>
                  <a:pt x="64" y="60"/>
                  <a:pt x="70" y="61"/>
                </a:cubicBezTo>
                <a:cubicBezTo>
                  <a:pt x="70" y="60"/>
                  <a:pt x="71" y="58"/>
                  <a:pt x="71" y="57"/>
                </a:cubicBezTo>
                <a:cubicBezTo>
                  <a:pt x="66" y="54"/>
                  <a:pt x="61" y="52"/>
                  <a:pt x="56" y="50"/>
                </a:cubicBezTo>
                <a:cubicBezTo>
                  <a:pt x="56" y="49"/>
                  <a:pt x="56" y="48"/>
                  <a:pt x="55" y="47"/>
                </a:cubicBezTo>
                <a:close/>
                <a:moveTo>
                  <a:pt x="74" y="24"/>
                </a:moveTo>
                <a:cubicBezTo>
                  <a:pt x="68" y="18"/>
                  <a:pt x="59" y="14"/>
                  <a:pt x="49" y="14"/>
                </a:cubicBezTo>
                <a:cubicBezTo>
                  <a:pt x="39" y="14"/>
                  <a:pt x="30" y="18"/>
                  <a:pt x="24" y="24"/>
                </a:cubicBezTo>
                <a:cubicBezTo>
                  <a:pt x="17" y="30"/>
                  <a:pt x="13" y="39"/>
                  <a:pt x="13" y="49"/>
                </a:cubicBezTo>
                <a:cubicBezTo>
                  <a:pt x="13" y="59"/>
                  <a:pt x="17" y="68"/>
                  <a:pt x="24" y="74"/>
                </a:cubicBezTo>
                <a:cubicBezTo>
                  <a:pt x="30" y="81"/>
                  <a:pt x="39" y="85"/>
                  <a:pt x="49" y="85"/>
                </a:cubicBezTo>
                <a:cubicBezTo>
                  <a:pt x="59" y="85"/>
                  <a:pt x="68" y="81"/>
                  <a:pt x="74" y="74"/>
                </a:cubicBezTo>
                <a:cubicBezTo>
                  <a:pt x="80" y="68"/>
                  <a:pt x="84" y="59"/>
                  <a:pt x="84" y="49"/>
                </a:cubicBezTo>
                <a:cubicBezTo>
                  <a:pt x="84" y="39"/>
                  <a:pt x="80" y="30"/>
                  <a:pt x="74" y="24"/>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70" name="Freeform 58">
            <a:extLst>
              <a:ext uri="{FF2B5EF4-FFF2-40B4-BE49-F238E27FC236}">
                <a16:creationId xmlns:a16="http://schemas.microsoft.com/office/drawing/2014/main" id="{745B5D15-BF23-43D1-B443-5F290E7C5D4D}"/>
              </a:ext>
            </a:extLst>
          </p:cNvPr>
          <p:cNvSpPr>
            <a:spLocks noEditPoints="1" noChangeArrowheads="1"/>
          </p:cNvSpPr>
          <p:nvPr/>
        </p:nvSpPr>
        <p:spPr bwMode="auto">
          <a:xfrm>
            <a:off x="6773863" y="4762500"/>
            <a:ext cx="371475" cy="306388"/>
          </a:xfrm>
          <a:custGeom>
            <a:avLst/>
            <a:gdLst>
              <a:gd name="T0" fmla="*/ 351989448 w 99"/>
              <a:gd name="T1" fmla="*/ 458266499 h 109"/>
              <a:gd name="T2" fmla="*/ 211192918 w 99"/>
              <a:gd name="T3" fmla="*/ 481970811 h 109"/>
              <a:gd name="T4" fmla="*/ 718057423 w 99"/>
              <a:gd name="T5" fmla="*/ 434562187 h 109"/>
              <a:gd name="T6" fmla="*/ 887011007 w 99"/>
              <a:gd name="T7" fmla="*/ 363452062 h 109"/>
              <a:gd name="T8" fmla="*/ 788453811 w 99"/>
              <a:gd name="T9" fmla="*/ 466167937 h 109"/>
              <a:gd name="T10" fmla="*/ 718057423 w 99"/>
              <a:gd name="T11" fmla="*/ 529376624 h 109"/>
              <a:gd name="T12" fmla="*/ 647661034 w 99"/>
              <a:gd name="T13" fmla="*/ 450365062 h 109"/>
              <a:gd name="T14" fmla="*/ 535021559 w 99"/>
              <a:gd name="T15" fmla="*/ 292341937 h 109"/>
              <a:gd name="T16" fmla="*/ 718057423 w 99"/>
              <a:gd name="T17" fmla="*/ 434562187 h 109"/>
              <a:gd name="T18" fmla="*/ 591339420 w 99"/>
              <a:gd name="T19" fmla="*/ 260738999 h 109"/>
              <a:gd name="T20" fmla="*/ 591339420 w 99"/>
              <a:gd name="T21" fmla="*/ 0 h 109"/>
              <a:gd name="T22" fmla="*/ 211192918 w 99"/>
              <a:gd name="T23" fmla="*/ 197527500 h 109"/>
              <a:gd name="T24" fmla="*/ 211192918 w 99"/>
              <a:gd name="T25" fmla="*/ 742709810 h 109"/>
              <a:gd name="T26" fmla="*/ 1182682593 w 99"/>
              <a:gd name="T27" fmla="*/ 742709810 h 109"/>
              <a:gd name="T28" fmla="*/ 1365714705 w 99"/>
              <a:gd name="T29" fmla="*/ 576785248 h 109"/>
              <a:gd name="T30" fmla="*/ 1196761120 w 99"/>
              <a:gd name="T31" fmla="*/ 560982374 h 109"/>
              <a:gd name="T32" fmla="*/ 689896616 w 99"/>
              <a:gd name="T33" fmla="*/ 766411311 h 109"/>
              <a:gd name="T34" fmla="*/ 168953584 w 99"/>
              <a:gd name="T35" fmla="*/ 474069374 h 109"/>
              <a:gd name="T36" fmla="*/ 591339420 w 99"/>
              <a:gd name="T37" fmla="*/ 173825999 h 109"/>
              <a:gd name="T38" fmla="*/ 1196761120 w 99"/>
              <a:gd name="T39" fmla="*/ 371353500 h 109"/>
              <a:gd name="T40" fmla="*/ 1337557650 w 99"/>
              <a:gd name="T41" fmla="*/ 323947687 h 109"/>
              <a:gd name="T42" fmla="*/ 1379796984 w 99"/>
              <a:gd name="T43" fmla="*/ 418762124 h 109"/>
              <a:gd name="T44" fmla="*/ 1224921927 w 99"/>
              <a:gd name="T45" fmla="*/ 442463625 h 109"/>
              <a:gd name="T46" fmla="*/ 1224921927 w 99"/>
              <a:gd name="T47" fmla="*/ 529376624 h 109"/>
              <a:gd name="T48" fmla="*/ 1224921927 w 99"/>
              <a:gd name="T49" fmla="*/ 466167937 h 109"/>
              <a:gd name="T50" fmla="*/ 1393875511 w 99"/>
              <a:gd name="T51" fmla="*/ 450365062 h 109"/>
              <a:gd name="T52" fmla="*/ 1393875511 w 99"/>
              <a:gd name="T53" fmla="*/ 474069374 h 109"/>
              <a:gd name="T54" fmla="*/ 1365714705 w 99"/>
              <a:gd name="T55" fmla="*/ 560982374 h 109"/>
              <a:gd name="T56" fmla="*/ 1224921927 w 99"/>
              <a:gd name="T57" fmla="*/ 529376624 h 109"/>
              <a:gd name="T58" fmla="*/ 1126364732 w 99"/>
              <a:gd name="T59" fmla="*/ 292341937 h 109"/>
              <a:gd name="T60" fmla="*/ 1239000455 w 99"/>
              <a:gd name="T61" fmla="*/ 221231812 h 109"/>
              <a:gd name="T62" fmla="*/ 1323479123 w 99"/>
              <a:gd name="T63" fmla="*/ 300243375 h 109"/>
              <a:gd name="T64" fmla="*/ 1182682593 w 99"/>
              <a:gd name="T65" fmla="*/ 347651999 h 109"/>
              <a:gd name="T66" fmla="*/ 1084125398 w 99"/>
              <a:gd name="T67" fmla="*/ 268640436 h 109"/>
              <a:gd name="T68" fmla="*/ 999646730 w 99"/>
              <a:gd name="T69" fmla="*/ 221231812 h 109"/>
              <a:gd name="T70" fmla="*/ 1070046870 w 99"/>
              <a:gd name="T71" fmla="*/ 142220250 h 109"/>
              <a:gd name="T72" fmla="*/ 1182682593 w 99"/>
              <a:gd name="T73" fmla="*/ 197527500 h 109"/>
              <a:gd name="T74" fmla="*/ 1210839648 w 99"/>
              <a:gd name="T75" fmla="*/ 213330375 h 109"/>
              <a:gd name="T76" fmla="*/ 703978895 w 99"/>
              <a:gd name="T77" fmla="*/ 734808373 h 109"/>
              <a:gd name="T78" fmla="*/ 746214477 w 99"/>
              <a:gd name="T79" fmla="*/ 655796810 h 109"/>
              <a:gd name="T80" fmla="*/ 703978895 w 99"/>
              <a:gd name="T81" fmla="*/ 734808373 h 109"/>
              <a:gd name="T82" fmla="*/ 943328868 w 99"/>
              <a:gd name="T83" fmla="*/ 600486749 h 109"/>
              <a:gd name="T84" fmla="*/ 1084125398 w 99"/>
              <a:gd name="T85" fmla="*/ 639993936 h 109"/>
              <a:gd name="T86" fmla="*/ 351989448 w 99"/>
              <a:gd name="T87" fmla="*/ 655796810 h 109"/>
              <a:gd name="T88" fmla="*/ 478703698 w 99"/>
              <a:gd name="T89" fmla="*/ 616289624 h 109"/>
              <a:gd name="T90" fmla="*/ 351989448 w 99"/>
              <a:gd name="T91" fmla="*/ 655796810 h 109"/>
              <a:gd name="T92" fmla="*/ 464625170 w 99"/>
              <a:gd name="T93" fmla="*/ 316046249 h 109"/>
              <a:gd name="T94" fmla="*/ 323828641 w 99"/>
              <a:gd name="T95" fmla="*/ 284440500 h 109"/>
              <a:gd name="T96" fmla="*/ 1055964591 w 99"/>
              <a:gd name="T97" fmla="*/ 268640436 h 109"/>
              <a:gd name="T98" fmla="*/ 929250341 w 99"/>
              <a:gd name="T99" fmla="*/ 308144812 h 109"/>
              <a:gd name="T100" fmla="*/ 1055964591 w 99"/>
              <a:gd name="T101" fmla="*/ 268640436 h 109"/>
              <a:gd name="T102" fmla="*/ 1055964591 w 99"/>
              <a:gd name="T103" fmla="*/ 466167937 h 109"/>
              <a:gd name="T104" fmla="*/ 1196761120 w 99"/>
              <a:gd name="T105" fmla="*/ 442463625 h 1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9"/>
              <a:gd name="T160" fmla="*/ 0 h 109"/>
              <a:gd name="T161" fmla="*/ 99 w 99"/>
              <a:gd name="T162" fmla="*/ 109 h 1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71" name="Freeform 59">
            <a:extLst>
              <a:ext uri="{FF2B5EF4-FFF2-40B4-BE49-F238E27FC236}">
                <a16:creationId xmlns:a16="http://schemas.microsoft.com/office/drawing/2014/main" id="{5BDC9FBD-666E-405A-BB36-5C0466AA88C5}"/>
              </a:ext>
            </a:extLst>
          </p:cNvPr>
          <p:cNvSpPr>
            <a:spLocks noEditPoints="1" noChangeArrowheads="1"/>
          </p:cNvSpPr>
          <p:nvPr/>
        </p:nvSpPr>
        <p:spPr bwMode="auto">
          <a:xfrm>
            <a:off x="6057900" y="4816475"/>
            <a:ext cx="415925" cy="236538"/>
          </a:xfrm>
          <a:custGeom>
            <a:avLst/>
            <a:gdLst>
              <a:gd name="T0" fmla="*/ 238688491 w 111"/>
              <a:gd name="T1" fmla="*/ 15859310 h 84"/>
              <a:gd name="T2" fmla="*/ 407175587 w 111"/>
              <a:gd name="T3" fmla="*/ 31718619 h 84"/>
              <a:gd name="T4" fmla="*/ 280809328 w 111"/>
              <a:gd name="T5" fmla="*/ 404401134 h 84"/>
              <a:gd name="T6" fmla="*/ 70201395 w 111"/>
              <a:gd name="T7" fmla="*/ 380614985 h 84"/>
              <a:gd name="T8" fmla="*/ 238688491 w 111"/>
              <a:gd name="T9" fmla="*/ 15859310 h 84"/>
              <a:gd name="T10" fmla="*/ 280809328 w 111"/>
              <a:gd name="T11" fmla="*/ 539202451 h 84"/>
              <a:gd name="T12" fmla="*/ 238688491 w 111"/>
              <a:gd name="T13" fmla="*/ 602639690 h 84"/>
              <a:gd name="T14" fmla="*/ 1502339835 w 111"/>
              <a:gd name="T15" fmla="*/ 602639690 h 84"/>
              <a:gd name="T16" fmla="*/ 1558500952 w 111"/>
              <a:gd name="T17" fmla="*/ 602639690 h 84"/>
              <a:gd name="T18" fmla="*/ 1558500952 w 111"/>
              <a:gd name="T19" fmla="*/ 570921070 h 84"/>
              <a:gd name="T20" fmla="*/ 1558500952 w 111"/>
              <a:gd name="T21" fmla="*/ 214095049 h 84"/>
              <a:gd name="T22" fmla="*/ 1558500952 w 111"/>
              <a:gd name="T23" fmla="*/ 206165394 h 84"/>
              <a:gd name="T24" fmla="*/ 1544460673 w 111"/>
              <a:gd name="T25" fmla="*/ 190306085 h 84"/>
              <a:gd name="T26" fmla="*/ 1347893019 w 111"/>
              <a:gd name="T27" fmla="*/ 87223388 h 84"/>
              <a:gd name="T28" fmla="*/ 1333852740 w 111"/>
              <a:gd name="T29" fmla="*/ 79293733 h 84"/>
              <a:gd name="T30" fmla="*/ 1305772182 w 111"/>
              <a:gd name="T31" fmla="*/ 79293733 h 84"/>
              <a:gd name="T32" fmla="*/ 463336703 w 111"/>
              <a:gd name="T33" fmla="*/ 79293733 h 84"/>
              <a:gd name="T34" fmla="*/ 463336703 w 111"/>
              <a:gd name="T35" fmla="*/ 134801317 h 84"/>
              <a:gd name="T36" fmla="*/ 1249607318 w 111"/>
              <a:gd name="T37" fmla="*/ 134801317 h 84"/>
              <a:gd name="T38" fmla="*/ 1235567039 w 111"/>
              <a:gd name="T39" fmla="*/ 229954359 h 84"/>
              <a:gd name="T40" fmla="*/ 1235567039 w 111"/>
              <a:gd name="T41" fmla="*/ 245813669 h 84"/>
              <a:gd name="T42" fmla="*/ 1263647597 w 111"/>
              <a:gd name="T43" fmla="*/ 245813669 h 84"/>
              <a:gd name="T44" fmla="*/ 1460215251 w 111"/>
              <a:gd name="T45" fmla="*/ 245813669 h 84"/>
              <a:gd name="T46" fmla="*/ 1460215251 w 111"/>
              <a:gd name="T47" fmla="*/ 539202451 h 84"/>
              <a:gd name="T48" fmla="*/ 280809328 w 111"/>
              <a:gd name="T49" fmla="*/ 539202451 h 84"/>
              <a:gd name="T50" fmla="*/ 1432134693 w 111"/>
              <a:gd name="T51" fmla="*/ 214095049 h 84"/>
              <a:gd name="T52" fmla="*/ 1291731902 w 111"/>
              <a:gd name="T53" fmla="*/ 214095049 h 84"/>
              <a:gd name="T54" fmla="*/ 1305772182 w 111"/>
              <a:gd name="T55" fmla="*/ 150660626 h 84"/>
              <a:gd name="T56" fmla="*/ 1432134693 w 111"/>
              <a:gd name="T57" fmla="*/ 214095049 h 84"/>
              <a:gd name="T58" fmla="*/ 477376982 w 111"/>
              <a:gd name="T59" fmla="*/ 356826021 h 84"/>
              <a:gd name="T60" fmla="*/ 1109204528 w 111"/>
              <a:gd name="T61" fmla="*/ 356826021 h 84"/>
              <a:gd name="T62" fmla="*/ 1109204528 w 111"/>
              <a:gd name="T63" fmla="*/ 380614985 h 84"/>
              <a:gd name="T64" fmla="*/ 477376982 w 111"/>
              <a:gd name="T65" fmla="*/ 380614985 h 84"/>
              <a:gd name="T66" fmla="*/ 477376982 w 111"/>
              <a:gd name="T67" fmla="*/ 356826021 h 84"/>
              <a:gd name="T68" fmla="*/ 477376982 w 111"/>
              <a:gd name="T69" fmla="*/ 269602633 h 84"/>
              <a:gd name="T70" fmla="*/ 1053039664 w 111"/>
              <a:gd name="T71" fmla="*/ 269602633 h 84"/>
              <a:gd name="T72" fmla="*/ 1053039664 w 111"/>
              <a:gd name="T73" fmla="*/ 293388782 h 84"/>
              <a:gd name="T74" fmla="*/ 477376982 w 111"/>
              <a:gd name="T75" fmla="*/ 293388782 h 84"/>
              <a:gd name="T76" fmla="*/ 477376982 w 111"/>
              <a:gd name="T77" fmla="*/ 269602633 h 84"/>
              <a:gd name="T78" fmla="*/ 477376982 w 111"/>
              <a:gd name="T79" fmla="*/ 182376430 h 84"/>
              <a:gd name="T80" fmla="*/ 1053039664 w 111"/>
              <a:gd name="T81" fmla="*/ 182376430 h 84"/>
              <a:gd name="T82" fmla="*/ 1053039664 w 111"/>
              <a:gd name="T83" fmla="*/ 206165394 h 84"/>
              <a:gd name="T84" fmla="*/ 477376982 w 111"/>
              <a:gd name="T85" fmla="*/ 206165394 h 84"/>
              <a:gd name="T86" fmla="*/ 477376982 w 111"/>
              <a:gd name="T87" fmla="*/ 182376430 h 84"/>
              <a:gd name="T88" fmla="*/ 56161116 w 111"/>
              <a:gd name="T89" fmla="*/ 555061760 h 84"/>
              <a:gd name="T90" fmla="*/ 140406538 w 111"/>
              <a:gd name="T91" fmla="*/ 570921070 h 84"/>
              <a:gd name="T92" fmla="*/ 140406538 w 111"/>
              <a:gd name="T93" fmla="*/ 626425838 h 84"/>
              <a:gd name="T94" fmla="*/ 70201395 w 111"/>
              <a:gd name="T95" fmla="*/ 666074112 h 84"/>
              <a:gd name="T96" fmla="*/ 28080558 w 111"/>
              <a:gd name="T97" fmla="*/ 658144458 h 84"/>
              <a:gd name="T98" fmla="*/ 0 w 111"/>
              <a:gd name="T99" fmla="*/ 602639690 h 84"/>
              <a:gd name="T100" fmla="*/ 56161116 w 111"/>
              <a:gd name="T101" fmla="*/ 555061760 h 84"/>
              <a:gd name="T102" fmla="*/ 56161116 w 111"/>
              <a:gd name="T103" fmla="*/ 404401134 h 84"/>
              <a:gd name="T104" fmla="*/ 28080558 w 111"/>
              <a:gd name="T105" fmla="*/ 539202451 h 84"/>
              <a:gd name="T106" fmla="*/ 182527375 w 111"/>
              <a:gd name="T107" fmla="*/ 562991415 h 84"/>
              <a:gd name="T108" fmla="*/ 252728770 w 111"/>
              <a:gd name="T109" fmla="*/ 428190099 h 84"/>
              <a:gd name="T110" fmla="*/ 56161116 w 111"/>
              <a:gd name="T111" fmla="*/ 404401134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
              <a:gd name="T169" fmla="*/ 0 h 84"/>
              <a:gd name="T170" fmla="*/ 111 w 111"/>
              <a:gd name="T171" fmla="*/ 84 h 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 h="84">
                <a:moveTo>
                  <a:pt x="17" y="2"/>
                </a:moveTo>
                <a:cubicBezTo>
                  <a:pt x="22" y="0"/>
                  <a:pt x="26" y="1"/>
                  <a:pt x="29" y="4"/>
                </a:cubicBezTo>
                <a:cubicBezTo>
                  <a:pt x="27" y="21"/>
                  <a:pt x="24" y="37"/>
                  <a:pt x="20" y="51"/>
                </a:cubicBezTo>
                <a:cubicBezTo>
                  <a:pt x="15" y="50"/>
                  <a:pt x="10" y="49"/>
                  <a:pt x="5" y="48"/>
                </a:cubicBezTo>
                <a:cubicBezTo>
                  <a:pt x="6" y="31"/>
                  <a:pt x="11" y="15"/>
                  <a:pt x="17" y="2"/>
                </a:cubicBezTo>
                <a:close/>
                <a:moveTo>
                  <a:pt x="20" y="68"/>
                </a:moveTo>
                <a:cubicBezTo>
                  <a:pt x="17" y="76"/>
                  <a:pt x="17" y="76"/>
                  <a:pt x="17" y="76"/>
                </a:cubicBezTo>
                <a:cubicBezTo>
                  <a:pt x="74" y="76"/>
                  <a:pt x="80" y="76"/>
                  <a:pt x="107" y="76"/>
                </a:cubicBezTo>
                <a:cubicBezTo>
                  <a:pt x="111" y="76"/>
                  <a:pt x="111" y="76"/>
                  <a:pt x="111" y="76"/>
                </a:cubicBezTo>
                <a:cubicBezTo>
                  <a:pt x="111" y="72"/>
                  <a:pt x="111" y="72"/>
                  <a:pt x="111" y="72"/>
                </a:cubicBezTo>
                <a:cubicBezTo>
                  <a:pt x="111" y="27"/>
                  <a:pt x="111" y="27"/>
                  <a:pt x="111" y="27"/>
                </a:cubicBezTo>
                <a:cubicBezTo>
                  <a:pt x="111" y="26"/>
                  <a:pt x="111" y="26"/>
                  <a:pt x="111" y="26"/>
                </a:cubicBezTo>
                <a:cubicBezTo>
                  <a:pt x="110" y="24"/>
                  <a:pt x="110" y="24"/>
                  <a:pt x="110" y="24"/>
                </a:cubicBezTo>
                <a:cubicBezTo>
                  <a:pt x="96" y="11"/>
                  <a:pt x="96" y="11"/>
                  <a:pt x="96" y="11"/>
                </a:cubicBezTo>
                <a:cubicBezTo>
                  <a:pt x="95" y="10"/>
                  <a:pt x="95" y="10"/>
                  <a:pt x="95" y="10"/>
                </a:cubicBezTo>
                <a:cubicBezTo>
                  <a:pt x="93" y="10"/>
                  <a:pt x="93" y="10"/>
                  <a:pt x="93" y="10"/>
                </a:cubicBezTo>
                <a:cubicBezTo>
                  <a:pt x="33" y="10"/>
                  <a:pt x="33" y="10"/>
                  <a:pt x="33" y="10"/>
                </a:cubicBezTo>
                <a:cubicBezTo>
                  <a:pt x="33" y="12"/>
                  <a:pt x="33" y="15"/>
                  <a:pt x="33" y="17"/>
                </a:cubicBezTo>
                <a:cubicBezTo>
                  <a:pt x="89" y="17"/>
                  <a:pt x="89" y="17"/>
                  <a:pt x="89" y="17"/>
                </a:cubicBezTo>
                <a:cubicBezTo>
                  <a:pt x="88" y="29"/>
                  <a:pt x="88" y="29"/>
                  <a:pt x="88" y="29"/>
                </a:cubicBezTo>
                <a:cubicBezTo>
                  <a:pt x="88" y="31"/>
                  <a:pt x="88" y="31"/>
                  <a:pt x="88" y="31"/>
                </a:cubicBezTo>
                <a:cubicBezTo>
                  <a:pt x="90" y="31"/>
                  <a:pt x="90" y="31"/>
                  <a:pt x="90" y="31"/>
                </a:cubicBezTo>
                <a:cubicBezTo>
                  <a:pt x="104" y="31"/>
                  <a:pt x="104" y="31"/>
                  <a:pt x="104" y="31"/>
                </a:cubicBezTo>
                <a:cubicBezTo>
                  <a:pt x="104" y="68"/>
                  <a:pt x="104" y="68"/>
                  <a:pt x="104" y="68"/>
                </a:cubicBezTo>
                <a:cubicBezTo>
                  <a:pt x="84" y="68"/>
                  <a:pt x="61" y="68"/>
                  <a:pt x="20" y="68"/>
                </a:cubicBezTo>
                <a:close/>
                <a:moveTo>
                  <a:pt x="102" y="27"/>
                </a:moveTo>
                <a:cubicBezTo>
                  <a:pt x="92" y="27"/>
                  <a:pt x="92" y="27"/>
                  <a:pt x="92" y="27"/>
                </a:cubicBezTo>
                <a:cubicBezTo>
                  <a:pt x="93" y="19"/>
                  <a:pt x="93" y="19"/>
                  <a:pt x="93" y="19"/>
                </a:cubicBezTo>
                <a:cubicBezTo>
                  <a:pt x="102" y="27"/>
                  <a:pt x="102" y="27"/>
                  <a:pt x="102" y="27"/>
                </a:cubicBezTo>
                <a:close/>
                <a:moveTo>
                  <a:pt x="34" y="45"/>
                </a:moveTo>
                <a:cubicBezTo>
                  <a:pt x="79" y="45"/>
                  <a:pt x="79" y="45"/>
                  <a:pt x="79" y="45"/>
                </a:cubicBezTo>
                <a:cubicBezTo>
                  <a:pt x="79" y="48"/>
                  <a:pt x="79" y="48"/>
                  <a:pt x="79" y="48"/>
                </a:cubicBezTo>
                <a:cubicBezTo>
                  <a:pt x="34" y="48"/>
                  <a:pt x="34" y="48"/>
                  <a:pt x="34" y="48"/>
                </a:cubicBezTo>
                <a:cubicBezTo>
                  <a:pt x="34" y="45"/>
                  <a:pt x="34" y="45"/>
                  <a:pt x="34" y="45"/>
                </a:cubicBezTo>
                <a:close/>
                <a:moveTo>
                  <a:pt x="34" y="34"/>
                </a:moveTo>
                <a:cubicBezTo>
                  <a:pt x="75" y="34"/>
                  <a:pt x="75" y="34"/>
                  <a:pt x="75" y="34"/>
                </a:cubicBezTo>
                <a:cubicBezTo>
                  <a:pt x="75" y="37"/>
                  <a:pt x="75" y="37"/>
                  <a:pt x="75" y="37"/>
                </a:cubicBezTo>
                <a:cubicBezTo>
                  <a:pt x="34" y="37"/>
                  <a:pt x="34" y="37"/>
                  <a:pt x="34" y="37"/>
                </a:cubicBezTo>
                <a:cubicBezTo>
                  <a:pt x="34" y="34"/>
                  <a:pt x="34" y="34"/>
                  <a:pt x="34" y="34"/>
                </a:cubicBezTo>
                <a:close/>
                <a:moveTo>
                  <a:pt x="34" y="23"/>
                </a:moveTo>
                <a:cubicBezTo>
                  <a:pt x="75" y="23"/>
                  <a:pt x="75" y="23"/>
                  <a:pt x="75" y="23"/>
                </a:cubicBezTo>
                <a:cubicBezTo>
                  <a:pt x="75" y="26"/>
                  <a:pt x="75" y="26"/>
                  <a:pt x="75" y="26"/>
                </a:cubicBezTo>
                <a:cubicBezTo>
                  <a:pt x="34" y="26"/>
                  <a:pt x="34" y="26"/>
                  <a:pt x="34" y="26"/>
                </a:cubicBezTo>
                <a:cubicBezTo>
                  <a:pt x="34" y="23"/>
                  <a:pt x="34" y="23"/>
                  <a:pt x="34" y="23"/>
                </a:cubicBezTo>
                <a:close/>
                <a:moveTo>
                  <a:pt x="4" y="70"/>
                </a:moveTo>
                <a:cubicBezTo>
                  <a:pt x="10" y="72"/>
                  <a:pt x="10" y="72"/>
                  <a:pt x="10" y="72"/>
                </a:cubicBezTo>
                <a:cubicBezTo>
                  <a:pt x="10" y="79"/>
                  <a:pt x="10" y="79"/>
                  <a:pt x="10" y="79"/>
                </a:cubicBezTo>
                <a:cubicBezTo>
                  <a:pt x="5" y="84"/>
                  <a:pt x="5" y="84"/>
                  <a:pt x="5" y="84"/>
                </a:cubicBezTo>
                <a:cubicBezTo>
                  <a:pt x="4" y="84"/>
                  <a:pt x="3" y="83"/>
                  <a:pt x="2" y="83"/>
                </a:cubicBezTo>
                <a:cubicBezTo>
                  <a:pt x="0" y="76"/>
                  <a:pt x="0" y="76"/>
                  <a:pt x="0" y="76"/>
                </a:cubicBezTo>
                <a:cubicBezTo>
                  <a:pt x="4" y="70"/>
                  <a:pt x="4" y="70"/>
                  <a:pt x="4" y="70"/>
                </a:cubicBezTo>
                <a:close/>
                <a:moveTo>
                  <a:pt x="4" y="51"/>
                </a:moveTo>
                <a:cubicBezTo>
                  <a:pt x="4" y="57"/>
                  <a:pt x="3" y="63"/>
                  <a:pt x="2" y="68"/>
                </a:cubicBezTo>
                <a:cubicBezTo>
                  <a:pt x="6" y="69"/>
                  <a:pt x="9" y="70"/>
                  <a:pt x="13" y="71"/>
                </a:cubicBezTo>
                <a:cubicBezTo>
                  <a:pt x="14" y="65"/>
                  <a:pt x="16" y="60"/>
                  <a:pt x="18" y="54"/>
                </a:cubicBezTo>
                <a:cubicBezTo>
                  <a:pt x="14" y="53"/>
                  <a:pt x="9" y="52"/>
                  <a:pt x="4" y="51"/>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72" name="Freeform 60">
            <a:extLst>
              <a:ext uri="{FF2B5EF4-FFF2-40B4-BE49-F238E27FC236}">
                <a16:creationId xmlns:a16="http://schemas.microsoft.com/office/drawing/2014/main" id="{D5385BE2-7E38-4A70-812F-763DAB8630E7}"/>
              </a:ext>
            </a:extLst>
          </p:cNvPr>
          <p:cNvSpPr>
            <a:spLocks noEditPoints="1" noChangeArrowheads="1"/>
          </p:cNvSpPr>
          <p:nvPr/>
        </p:nvSpPr>
        <p:spPr bwMode="auto">
          <a:xfrm>
            <a:off x="5389563" y="4284663"/>
            <a:ext cx="341312" cy="261937"/>
          </a:xfrm>
          <a:custGeom>
            <a:avLst/>
            <a:gdLst>
              <a:gd name="T0" fmla="*/ 1223881070 w 91"/>
              <a:gd name="T1" fmla="*/ 309381395 h 93"/>
              <a:gd name="T2" fmla="*/ 1280152542 w 91"/>
              <a:gd name="T3" fmla="*/ 364909223 h 93"/>
              <a:gd name="T4" fmla="*/ 1280152542 w 91"/>
              <a:gd name="T5" fmla="*/ 658425122 h 93"/>
              <a:gd name="T6" fmla="*/ 1139475738 w 91"/>
              <a:gd name="T7" fmla="*/ 737752602 h 93"/>
              <a:gd name="T8" fmla="*/ 140676804 w 91"/>
              <a:gd name="T9" fmla="*/ 737752602 h 93"/>
              <a:gd name="T10" fmla="*/ 0 w 91"/>
              <a:gd name="T11" fmla="*/ 658425122 h 93"/>
              <a:gd name="T12" fmla="*/ 0 w 91"/>
              <a:gd name="T13" fmla="*/ 364909223 h 93"/>
              <a:gd name="T14" fmla="*/ 42202666 w 91"/>
              <a:gd name="T15" fmla="*/ 317312735 h 93"/>
              <a:gd name="T16" fmla="*/ 42202666 w 91"/>
              <a:gd name="T17" fmla="*/ 317312735 h 93"/>
              <a:gd name="T18" fmla="*/ 42202666 w 91"/>
              <a:gd name="T19" fmla="*/ 317312735 h 93"/>
              <a:gd name="T20" fmla="*/ 42202666 w 91"/>
              <a:gd name="T21" fmla="*/ 309381395 h 93"/>
              <a:gd name="T22" fmla="*/ 562703466 w 91"/>
              <a:gd name="T23" fmla="*/ 23799652 h 93"/>
              <a:gd name="T24" fmla="*/ 717449076 w 91"/>
              <a:gd name="T25" fmla="*/ 23799652 h 93"/>
              <a:gd name="T26" fmla="*/ 1223881070 w 91"/>
              <a:gd name="T27" fmla="*/ 309381395 h 93"/>
              <a:gd name="T28" fmla="*/ 225082137 w 91"/>
              <a:gd name="T29" fmla="*/ 237985255 h 93"/>
              <a:gd name="T30" fmla="*/ 225082137 w 91"/>
              <a:gd name="T31" fmla="*/ 412505711 h 93"/>
              <a:gd name="T32" fmla="*/ 647108799 w 91"/>
              <a:gd name="T33" fmla="*/ 594963138 h 93"/>
              <a:gd name="T34" fmla="*/ 1026936545 w 91"/>
              <a:gd name="T35" fmla="*/ 428371206 h 93"/>
              <a:gd name="T36" fmla="*/ 1026936545 w 91"/>
              <a:gd name="T37" fmla="*/ 237985255 h 93"/>
              <a:gd name="T38" fmla="*/ 225082137 w 91"/>
              <a:gd name="T39" fmla="*/ 237985255 h 93"/>
              <a:gd name="T40" fmla="*/ 365758941 w 91"/>
              <a:gd name="T41" fmla="*/ 277647587 h 93"/>
              <a:gd name="T42" fmla="*/ 365758941 w 91"/>
              <a:gd name="T43" fmla="*/ 309381395 h 93"/>
              <a:gd name="T44" fmla="*/ 900328546 w 91"/>
              <a:gd name="T45" fmla="*/ 309381395 h 93"/>
              <a:gd name="T46" fmla="*/ 900328546 w 91"/>
              <a:gd name="T47" fmla="*/ 277647587 h 93"/>
              <a:gd name="T48" fmla="*/ 365758941 w 91"/>
              <a:gd name="T49" fmla="*/ 277647587 h 93"/>
              <a:gd name="T50" fmla="*/ 365758941 w 91"/>
              <a:gd name="T51" fmla="*/ 404574371 h 93"/>
              <a:gd name="T52" fmla="*/ 365758941 w 91"/>
              <a:gd name="T53" fmla="*/ 436305363 h 93"/>
              <a:gd name="T54" fmla="*/ 900328546 w 91"/>
              <a:gd name="T55" fmla="*/ 436305363 h 93"/>
              <a:gd name="T56" fmla="*/ 900328546 w 91"/>
              <a:gd name="T57" fmla="*/ 404574371 h 93"/>
              <a:gd name="T58" fmla="*/ 365758941 w 91"/>
              <a:gd name="T59" fmla="*/ 404574371 h 93"/>
              <a:gd name="T60" fmla="*/ 365758941 w 91"/>
              <a:gd name="T61" fmla="*/ 341112387 h 93"/>
              <a:gd name="T62" fmla="*/ 365758941 w 91"/>
              <a:gd name="T63" fmla="*/ 372843379 h 93"/>
              <a:gd name="T64" fmla="*/ 900328546 w 91"/>
              <a:gd name="T65" fmla="*/ 372843379 h 93"/>
              <a:gd name="T66" fmla="*/ 900328546 w 91"/>
              <a:gd name="T67" fmla="*/ 341112387 h 93"/>
              <a:gd name="T68" fmla="*/ 365758941 w 91"/>
              <a:gd name="T69" fmla="*/ 341112387 h 93"/>
              <a:gd name="T70" fmla="*/ 140676804 w 91"/>
              <a:gd name="T71" fmla="*/ 690156114 h 93"/>
              <a:gd name="T72" fmla="*/ 393892801 w 91"/>
              <a:gd name="T73" fmla="*/ 555297990 h 93"/>
              <a:gd name="T74" fmla="*/ 393892801 w 91"/>
              <a:gd name="T75" fmla="*/ 531498338 h 93"/>
              <a:gd name="T76" fmla="*/ 365758941 w 91"/>
              <a:gd name="T77" fmla="*/ 531498338 h 93"/>
              <a:gd name="T78" fmla="*/ 112539193 w 91"/>
              <a:gd name="T79" fmla="*/ 666356462 h 93"/>
              <a:gd name="T80" fmla="*/ 112539193 w 91"/>
              <a:gd name="T81" fmla="*/ 690156114 h 93"/>
              <a:gd name="T82" fmla="*/ 140676804 w 91"/>
              <a:gd name="T83" fmla="*/ 690156114 h 93"/>
              <a:gd name="T84" fmla="*/ 1195747210 w 91"/>
              <a:gd name="T85" fmla="*/ 666356462 h 93"/>
              <a:gd name="T86" fmla="*/ 942531213 w 91"/>
              <a:gd name="T87" fmla="*/ 531498338 h 93"/>
              <a:gd name="T88" fmla="*/ 900328546 w 91"/>
              <a:gd name="T89" fmla="*/ 531498338 h 93"/>
              <a:gd name="T90" fmla="*/ 900328546 w 91"/>
              <a:gd name="T91" fmla="*/ 555297990 h 93"/>
              <a:gd name="T92" fmla="*/ 1153544544 w 91"/>
              <a:gd name="T93" fmla="*/ 690156114 h 93"/>
              <a:gd name="T94" fmla="*/ 1195747210 w 91"/>
              <a:gd name="T95" fmla="*/ 690156114 h 93"/>
              <a:gd name="T96" fmla="*/ 1195747210 w 91"/>
              <a:gd name="T97" fmla="*/ 666356462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1"/>
              <a:gd name="T148" fmla="*/ 0 h 93"/>
              <a:gd name="T149" fmla="*/ 91 w 91"/>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73" name="Freeform 61">
            <a:extLst>
              <a:ext uri="{FF2B5EF4-FFF2-40B4-BE49-F238E27FC236}">
                <a16:creationId xmlns:a16="http://schemas.microsoft.com/office/drawing/2014/main" id="{69D4EACE-8200-4588-A06D-1E87985C4009}"/>
              </a:ext>
            </a:extLst>
          </p:cNvPr>
          <p:cNvSpPr>
            <a:spLocks noEditPoints="1" noChangeArrowheads="1"/>
          </p:cNvSpPr>
          <p:nvPr/>
        </p:nvSpPr>
        <p:spPr bwMode="auto">
          <a:xfrm>
            <a:off x="1873250" y="4291013"/>
            <a:ext cx="406400" cy="223837"/>
          </a:xfrm>
          <a:custGeom>
            <a:avLst/>
            <a:gdLst>
              <a:gd name="T0" fmla="*/ 165037933 w 257"/>
              <a:gd name="T1" fmla="*/ 53299261 h 189"/>
              <a:gd name="T2" fmla="*/ 147534269 w 257"/>
              <a:gd name="T3" fmla="*/ 65922957 h 189"/>
              <a:gd name="T4" fmla="*/ 147534269 w 257"/>
              <a:gd name="T5" fmla="*/ 221614026 h 189"/>
              <a:gd name="T6" fmla="*/ 620144261 w 257"/>
              <a:gd name="T7" fmla="*/ 221614026 h 189"/>
              <a:gd name="T8" fmla="*/ 642649650 w 257"/>
              <a:gd name="T9" fmla="*/ 211795991 h 189"/>
              <a:gd name="T10" fmla="*/ 642649650 w 257"/>
              <a:gd name="T11" fmla="*/ 53299261 h 189"/>
              <a:gd name="T12" fmla="*/ 620144261 w 257"/>
              <a:gd name="T13" fmla="*/ 53299261 h 189"/>
              <a:gd name="T14" fmla="*/ 260061211 w 257"/>
              <a:gd name="T15" fmla="*/ 133249337 h 189"/>
              <a:gd name="T16" fmla="*/ 265061354 w 257"/>
              <a:gd name="T17" fmla="*/ 136053813 h 189"/>
              <a:gd name="T18" fmla="*/ 282565018 w 257"/>
              <a:gd name="T19" fmla="*/ 109404183 h 189"/>
              <a:gd name="T20" fmla="*/ 312572202 w 257"/>
              <a:gd name="T21" fmla="*/ 126235778 h 189"/>
              <a:gd name="T22" fmla="*/ 330077447 w 257"/>
              <a:gd name="T23" fmla="*/ 112209843 h 189"/>
              <a:gd name="T24" fmla="*/ 372586571 w 257"/>
              <a:gd name="T25" fmla="*/ 152885408 h 189"/>
              <a:gd name="T26" fmla="*/ 382588439 w 257"/>
              <a:gd name="T27" fmla="*/ 112209843 h 189"/>
              <a:gd name="T28" fmla="*/ 407595480 w 257"/>
              <a:gd name="T29" fmla="*/ 133249337 h 189"/>
              <a:gd name="T30" fmla="*/ 455106328 w 257"/>
              <a:gd name="T31" fmla="*/ 112209843 h 189"/>
              <a:gd name="T32" fmla="*/ 477611717 w 257"/>
              <a:gd name="T33" fmla="*/ 133249337 h 189"/>
              <a:gd name="T34" fmla="*/ 490113656 w 257"/>
              <a:gd name="T35" fmla="*/ 126235778 h 189"/>
              <a:gd name="T36" fmla="*/ 560129893 w 257"/>
              <a:gd name="T37" fmla="*/ 138859474 h 189"/>
              <a:gd name="T38" fmla="*/ 490113656 w 257"/>
              <a:gd name="T39" fmla="*/ 162703444 h 189"/>
              <a:gd name="T40" fmla="*/ 442602808 w 257"/>
              <a:gd name="T41" fmla="*/ 129041438 h 189"/>
              <a:gd name="T42" fmla="*/ 412595623 w 257"/>
              <a:gd name="T43" fmla="*/ 155691069 h 189"/>
              <a:gd name="T44" fmla="*/ 395091960 w 257"/>
              <a:gd name="T45" fmla="*/ 143067373 h 189"/>
              <a:gd name="T46" fmla="*/ 365084775 w 257"/>
              <a:gd name="T47" fmla="*/ 172522664 h 189"/>
              <a:gd name="T48" fmla="*/ 312572202 w 257"/>
              <a:gd name="T49" fmla="*/ 138859474 h 189"/>
              <a:gd name="T50" fmla="*/ 300070263 w 257"/>
              <a:gd name="T51" fmla="*/ 138859474 h 189"/>
              <a:gd name="T52" fmla="*/ 282565018 w 257"/>
              <a:gd name="T53" fmla="*/ 159898968 h 189"/>
              <a:gd name="T54" fmla="*/ 247557690 w 257"/>
              <a:gd name="T55" fmla="*/ 143067373 h 189"/>
              <a:gd name="T56" fmla="*/ 225052302 w 257"/>
              <a:gd name="T57" fmla="*/ 133249337 h 189"/>
              <a:gd name="T58" fmla="*/ 217550506 w 257"/>
              <a:gd name="T59" fmla="*/ 265095252 h 189"/>
              <a:gd name="T60" fmla="*/ 0 w 257"/>
              <a:gd name="T61" fmla="*/ 0 h 189"/>
              <a:gd name="T62" fmla="*/ 217550506 w 257"/>
              <a:gd name="T63" fmla="*/ 36467666 h 189"/>
              <a:gd name="T64" fmla="*/ 112526942 w 257"/>
              <a:gd name="T65" fmla="*/ 36467666 h 189"/>
              <a:gd name="T66" fmla="*/ 17503664 w 257"/>
              <a:gd name="T67" fmla="*/ 36467666 h 189"/>
              <a:gd name="T68" fmla="*/ 17503664 w 257"/>
              <a:gd name="T69" fmla="*/ 75740993 h 189"/>
              <a:gd name="T70" fmla="*/ 30007184 w 257"/>
              <a:gd name="T71" fmla="*/ 79948892 h 189"/>
              <a:gd name="T72" fmla="*/ 112526942 w 257"/>
              <a:gd name="T73" fmla="*/ 89768112 h 189"/>
              <a:gd name="T74" fmla="*/ 17503664 w 257"/>
              <a:gd name="T75" fmla="*/ 89768112 h 189"/>
              <a:gd name="T76" fmla="*/ 17503664 w 257"/>
              <a:gd name="T77" fmla="*/ 129041438 h 189"/>
              <a:gd name="T78" fmla="*/ 30007184 w 257"/>
              <a:gd name="T79" fmla="*/ 133249337 h 189"/>
              <a:gd name="T80" fmla="*/ 112526942 w 257"/>
              <a:gd name="T81" fmla="*/ 238445621 h 189"/>
              <a:gd name="T82" fmla="*/ 217550506 w 257"/>
              <a:gd name="T83" fmla="*/ 265095252 h 189"/>
              <a:gd name="T84" fmla="*/ 57512716 w 257"/>
              <a:gd name="T85" fmla="*/ 148677510 h 189"/>
              <a:gd name="T86" fmla="*/ 22505388 w 257"/>
              <a:gd name="T87" fmla="*/ 162703444 h 189"/>
              <a:gd name="T88" fmla="*/ 57512716 w 257"/>
              <a:gd name="T89" fmla="*/ 148677510 h 189"/>
              <a:gd name="T90" fmla="*/ 57512716 w 257"/>
              <a:gd name="T91" fmla="*/ 172522664 h 189"/>
              <a:gd name="T92" fmla="*/ 22505388 w 257"/>
              <a:gd name="T93" fmla="*/ 182340699 h 189"/>
              <a:gd name="T94" fmla="*/ 57512716 w 257"/>
              <a:gd name="T95" fmla="*/ 172522664 h 189"/>
              <a:gd name="T96" fmla="*/ 112526942 w 257"/>
              <a:gd name="T97" fmla="*/ 46286886 h 189"/>
              <a:gd name="T98" fmla="*/ 40009052 w 257"/>
              <a:gd name="T99" fmla="*/ 70130856 h 189"/>
              <a:gd name="T100" fmla="*/ 112526942 w 257"/>
              <a:gd name="T101" fmla="*/ 46286886 h 189"/>
              <a:gd name="T102" fmla="*/ 112526942 w 257"/>
              <a:gd name="T103" fmla="*/ 102391808 h 189"/>
              <a:gd name="T104" fmla="*/ 40009052 w 257"/>
              <a:gd name="T105" fmla="*/ 123430117 h 189"/>
              <a:gd name="T106" fmla="*/ 112526942 w 257"/>
              <a:gd name="T107" fmla="*/ 102391808 h 189"/>
              <a:gd name="T108" fmla="*/ 512619044 w 257"/>
              <a:gd name="T109" fmla="*/ 252471555 h 189"/>
              <a:gd name="T110" fmla="*/ 477611717 w 257"/>
              <a:gd name="T111" fmla="*/ 228627586 h 189"/>
              <a:gd name="T112" fmla="*/ 317573927 w 257"/>
              <a:gd name="T113" fmla="*/ 252471555 h 189"/>
              <a:gd name="T114" fmla="*/ 282565018 w 257"/>
              <a:gd name="T115" fmla="*/ 265095252 h 189"/>
              <a:gd name="T116" fmla="*/ 512619044 w 257"/>
              <a:gd name="T117" fmla="*/ 252471555 h 189"/>
              <a:gd name="T118" fmla="*/ 200046842 w 257"/>
              <a:gd name="T119" fmla="*/ 82754552 h 189"/>
              <a:gd name="T120" fmla="*/ 585136934 w 257"/>
              <a:gd name="T121" fmla="*/ 192158735 h 189"/>
              <a:gd name="T122" fmla="*/ 200046842 w 257"/>
              <a:gd name="T123" fmla="*/ 82754552 h 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7"/>
              <a:gd name="T187" fmla="*/ 0 h 189"/>
              <a:gd name="T188" fmla="*/ 257 w 257"/>
              <a:gd name="T189" fmla="*/ 189 h 1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7" h="189">
                <a:moveTo>
                  <a:pt x="248" y="38"/>
                </a:moveTo>
                <a:lnTo>
                  <a:pt x="66" y="38"/>
                </a:lnTo>
                <a:lnTo>
                  <a:pt x="59" y="38"/>
                </a:lnTo>
                <a:lnTo>
                  <a:pt x="59" y="47"/>
                </a:lnTo>
                <a:lnTo>
                  <a:pt x="59" y="151"/>
                </a:lnTo>
                <a:lnTo>
                  <a:pt x="59" y="158"/>
                </a:lnTo>
                <a:lnTo>
                  <a:pt x="66" y="158"/>
                </a:lnTo>
                <a:lnTo>
                  <a:pt x="248" y="158"/>
                </a:lnTo>
                <a:lnTo>
                  <a:pt x="257" y="158"/>
                </a:lnTo>
                <a:lnTo>
                  <a:pt x="257" y="151"/>
                </a:lnTo>
                <a:lnTo>
                  <a:pt x="257" y="47"/>
                </a:lnTo>
                <a:lnTo>
                  <a:pt x="257" y="38"/>
                </a:lnTo>
                <a:lnTo>
                  <a:pt x="248" y="38"/>
                </a:lnTo>
                <a:close/>
                <a:moveTo>
                  <a:pt x="90" y="95"/>
                </a:moveTo>
                <a:lnTo>
                  <a:pt x="104" y="95"/>
                </a:lnTo>
                <a:lnTo>
                  <a:pt x="106" y="95"/>
                </a:lnTo>
                <a:lnTo>
                  <a:pt x="106" y="97"/>
                </a:lnTo>
                <a:lnTo>
                  <a:pt x="108" y="99"/>
                </a:lnTo>
                <a:lnTo>
                  <a:pt x="113" y="78"/>
                </a:lnTo>
                <a:lnTo>
                  <a:pt x="120" y="78"/>
                </a:lnTo>
                <a:lnTo>
                  <a:pt x="125" y="90"/>
                </a:lnTo>
                <a:lnTo>
                  <a:pt x="127" y="85"/>
                </a:lnTo>
                <a:lnTo>
                  <a:pt x="132" y="80"/>
                </a:lnTo>
                <a:lnTo>
                  <a:pt x="134" y="88"/>
                </a:lnTo>
                <a:lnTo>
                  <a:pt x="149" y="109"/>
                </a:lnTo>
                <a:lnTo>
                  <a:pt x="151" y="90"/>
                </a:lnTo>
                <a:lnTo>
                  <a:pt x="153" y="80"/>
                </a:lnTo>
                <a:lnTo>
                  <a:pt x="160" y="90"/>
                </a:lnTo>
                <a:lnTo>
                  <a:pt x="163" y="95"/>
                </a:lnTo>
                <a:lnTo>
                  <a:pt x="175" y="80"/>
                </a:lnTo>
                <a:lnTo>
                  <a:pt x="182" y="80"/>
                </a:lnTo>
                <a:lnTo>
                  <a:pt x="191" y="102"/>
                </a:lnTo>
                <a:lnTo>
                  <a:pt x="191" y="95"/>
                </a:lnTo>
                <a:lnTo>
                  <a:pt x="193" y="90"/>
                </a:lnTo>
                <a:lnTo>
                  <a:pt x="196" y="90"/>
                </a:lnTo>
                <a:lnTo>
                  <a:pt x="224" y="90"/>
                </a:lnTo>
                <a:lnTo>
                  <a:pt x="224" y="99"/>
                </a:lnTo>
                <a:lnTo>
                  <a:pt x="201" y="99"/>
                </a:lnTo>
                <a:lnTo>
                  <a:pt x="196" y="116"/>
                </a:lnTo>
                <a:lnTo>
                  <a:pt x="189" y="116"/>
                </a:lnTo>
                <a:lnTo>
                  <a:pt x="177" y="92"/>
                </a:lnTo>
                <a:lnTo>
                  <a:pt x="167" y="106"/>
                </a:lnTo>
                <a:lnTo>
                  <a:pt x="165" y="111"/>
                </a:lnTo>
                <a:lnTo>
                  <a:pt x="160" y="106"/>
                </a:lnTo>
                <a:lnTo>
                  <a:pt x="158" y="102"/>
                </a:lnTo>
                <a:lnTo>
                  <a:pt x="153" y="123"/>
                </a:lnTo>
                <a:lnTo>
                  <a:pt x="146" y="123"/>
                </a:lnTo>
                <a:lnTo>
                  <a:pt x="130" y="95"/>
                </a:lnTo>
                <a:lnTo>
                  <a:pt x="125" y="99"/>
                </a:lnTo>
                <a:lnTo>
                  <a:pt x="120" y="104"/>
                </a:lnTo>
                <a:lnTo>
                  <a:pt x="120" y="99"/>
                </a:lnTo>
                <a:lnTo>
                  <a:pt x="118" y="95"/>
                </a:lnTo>
                <a:lnTo>
                  <a:pt x="113" y="114"/>
                </a:lnTo>
                <a:lnTo>
                  <a:pt x="106" y="114"/>
                </a:lnTo>
                <a:lnTo>
                  <a:pt x="99" y="102"/>
                </a:lnTo>
                <a:lnTo>
                  <a:pt x="90" y="102"/>
                </a:lnTo>
                <a:lnTo>
                  <a:pt x="90" y="95"/>
                </a:lnTo>
                <a:close/>
                <a:moveTo>
                  <a:pt x="87" y="189"/>
                </a:moveTo>
                <a:lnTo>
                  <a:pt x="0" y="189"/>
                </a:lnTo>
                <a:lnTo>
                  <a:pt x="0" y="0"/>
                </a:lnTo>
                <a:lnTo>
                  <a:pt x="87" y="0"/>
                </a:lnTo>
                <a:lnTo>
                  <a:pt x="87" y="26"/>
                </a:lnTo>
                <a:lnTo>
                  <a:pt x="61" y="26"/>
                </a:lnTo>
                <a:lnTo>
                  <a:pt x="45" y="26"/>
                </a:lnTo>
                <a:lnTo>
                  <a:pt x="12" y="26"/>
                </a:lnTo>
                <a:lnTo>
                  <a:pt x="7" y="26"/>
                </a:lnTo>
                <a:lnTo>
                  <a:pt x="7" y="31"/>
                </a:lnTo>
                <a:lnTo>
                  <a:pt x="7" y="54"/>
                </a:lnTo>
                <a:lnTo>
                  <a:pt x="7" y="57"/>
                </a:lnTo>
                <a:lnTo>
                  <a:pt x="12" y="57"/>
                </a:lnTo>
                <a:lnTo>
                  <a:pt x="45" y="57"/>
                </a:lnTo>
                <a:lnTo>
                  <a:pt x="45" y="64"/>
                </a:lnTo>
                <a:lnTo>
                  <a:pt x="12" y="64"/>
                </a:lnTo>
                <a:lnTo>
                  <a:pt x="7" y="64"/>
                </a:lnTo>
                <a:lnTo>
                  <a:pt x="7" y="69"/>
                </a:lnTo>
                <a:lnTo>
                  <a:pt x="7" y="92"/>
                </a:lnTo>
                <a:lnTo>
                  <a:pt x="7" y="95"/>
                </a:lnTo>
                <a:lnTo>
                  <a:pt x="12" y="95"/>
                </a:lnTo>
                <a:lnTo>
                  <a:pt x="45" y="95"/>
                </a:lnTo>
                <a:lnTo>
                  <a:pt x="45" y="170"/>
                </a:lnTo>
                <a:lnTo>
                  <a:pt x="87" y="170"/>
                </a:lnTo>
                <a:lnTo>
                  <a:pt x="87" y="189"/>
                </a:lnTo>
                <a:close/>
                <a:moveTo>
                  <a:pt x="23" y="106"/>
                </a:moveTo>
                <a:lnTo>
                  <a:pt x="9" y="106"/>
                </a:lnTo>
                <a:lnTo>
                  <a:pt x="9" y="116"/>
                </a:lnTo>
                <a:lnTo>
                  <a:pt x="23" y="116"/>
                </a:lnTo>
                <a:lnTo>
                  <a:pt x="23" y="106"/>
                </a:lnTo>
                <a:close/>
                <a:moveTo>
                  <a:pt x="23" y="123"/>
                </a:moveTo>
                <a:lnTo>
                  <a:pt x="9" y="123"/>
                </a:lnTo>
                <a:lnTo>
                  <a:pt x="9" y="130"/>
                </a:lnTo>
                <a:lnTo>
                  <a:pt x="23" y="130"/>
                </a:lnTo>
                <a:lnTo>
                  <a:pt x="23" y="123"/>
                </a:lnTo>
                <a:close/>
                <a:moveTo>
                  <a:pt x="45" y="33"/>
                </a:moveTo>
                <a:lnTo>
                  <a:pt x="16" y="33"/>
                </a:lnTo>
                <a:lnTo>
                  <a:pt x="16" y="50"/>
                </a:lnTo>
                <a:lnTo>
                  <a:pt x="45" y="50"/>
                </a:lnTo>
                <a:lnTo>
                  <a:pt x="45" y="33"/>
                </a:lnTo>
                <a:close/>
                <a:moveTo>
                  <a:pt x="45" y="73"/>
                </a:moveTo>
                <a:lnTo>
                  <a:pt x="16" y="73"/>
                </a:lnTo>
                <a:lnTo>
                  <a:pt x="16" y="88"/>
                </a:lnTo>
                <a:lnTo>
                  <a:pt x="45" y="88"/>
                </a:lnTo>
                <a:lnTo>
                  <a:pt x="45" y="73"/>
                </a:lnTo>
                <a:close/>
                <a:moveTo>
                  <a:pt x="205" y="180"/>
                </a:moveTo>
                <a:lnTo>
                  <a:pt x="191" y="180"/>
                </a:lnTo>
                <a:lnTo>
                  <a:pt x="191" y="163"/>
                </a:lnTo>
                <a:lnTo>
                  <a:pt x="127" y="163"/>
                </a:lnTo>
                <a:lnTo>
                  <a:pt x="127" y="180"/>
                </a:lnTo>
                <a:lnTo>
                  <a:pt x="113" y="180"/>
                </a:lnTo>
                <a:lnTo>
                  <a:pt x="113" y="189"/>
                </a:lnTo>
                <a:lnTo>
                  <a:pt x="205" y="189"/>
                </a:lnTo>
                <a:lnTo>
                  <a:pt x="205" y="180"/>
                </a:lnTo>
                <a:close/>
                <a:moveTo>
                  <a:pt x="80" y="59"/>
                </a:moveTo>
                <a:lnTo>
                  <a:pt x="234" y="59"/>
                </a:lnTo>
                <a:lnTo>
                  <a:pt x="234" y="137"/>
                </a:lnTo>
                <a:lnTo>
                  <a:pt x="80" y="137"/>
                </a:lnTo>
                <a:lnTo>
                  <a:pt x="80" y="5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74" name="Freeform 62">
            <a:extLst>
              <a:ext uri="{FF2B5EF4-FFF2-40B4-BE49-F238E27FC236}">
                <a16:creationId xmlns:a16="http://schemas.microsoft.com/office/drawing/2014/main" id="{56FD1EA6-7315-4B4E-86C9-595A51A05201}"/>
              </a:ext>
            </a:extLst>
          </p:cNvPr>
          <p:cNvSpPr>
            <a:spLocks noEditPoints="1" noChangeArrowheads="1"/>
          </p:cNvSpPr>
          <p:nvPr/>
        </p:nvSpPr>
        <p:spPr bwMode="auto">
          <a:xfrm>
            <a:off x="1887538" y="3770313"/>
            <a:ext cx="315912" cy="265112"/>
          </a:xfrm>
          <a:custGeom>
            <a:avLst/>
            <a:gdLst>
              <a:gd name="T0" fmla="*/ 1032517003 w 84"/>
              <a:gd name="T1" fmla="*/ 692026930 h 94"/>
              <a:gd name="T2" fmla="*/ 834500352 w 84"/>
              <a:gd name="T3" fmla="*/ 652254490 h 94"/>
              <a:gd name="T4" fmla="*/ 792066601 w 84"/>
              <a:gd name="T5" fmla="*/ 532939988 h 94"/>
              <a:gd name="T6" fmla="*/ 792066601 w 84"/>
              <a:gd name="T7" fmla="*/ 429532206 h 94"/>
              <a:gd name="T8" fmla="*/ 891074926 w 84"/>
              <a:gd name="T9" fmla="*/ 556802888 h 94"/>
              <a:gd name="T10" fmla="*/ 961794084 w 84"/>
              <a:gd name="T11" fmla="*/ 556802888 h 94"/>
              <a:gd name="T12" fmla="*/ 933508677 w 84"/>
              <a:gd name="T13" fmla="*/ 453395106 h 94"/>
              <a:gd name="T14" fmla="*/ 792066601 w 84"/>
              <a:gd name="T15" fmla="*/ 278401444 h 94"/>
              <a:gd name="T16" fmla="*/ 792066601 w 84"/>
              <a:gd name="T17" fmla="*/ 103404961 h 94"/>
              <a:gd name="T18" fmla="*/ 834500352 w 84"/>
              <a:gd name="T19" fmla="*/ 55679161 h 94"/>
              <a:gd name="T20" fmla="*/ 1032517003 w 84"/>
              <a:gd name="T21" fmla="*/ 95451601 h 94"/>
              <a:gd name="T22" fmla="*/ 1159810734 w 84"/>
              <a:gd name="T23" fmla="*/ 286354804 h 94"/>
              <a:gd name="T24" fmla="*/ 961794084 w 84"/>
              <a:gd name="T25" fmla="*/ 182949843 h 94"/>
              <a:gd name="T26" fmla="*/ 905219510 w 84"/>
              <a:gd name="T27" fmla="*/ 198859383 h 94"/>
              <a:gd name="T28" fmla="*/ 975938668 w 84"/>
              <a:gd name="T29" fmla="*/ 310217704 h 94"/>
              <a:gd name="T30" fmla="*/ 1188099902 w 84"/>
              <a:gd name="T31" fmla="*/ 477258007 h 94"/>
              <a:gd name="T32" fmla="*/ 1032517003 w 84"/>
              <a:gd name="T33" fmla="*/ 652254490 h 94"/>
              <a:gd name="T34" fmla="*/ 707202860 w 84"/>
              <a:gd name="T35" fmla="*/ 7953360 h 94"/>
              <a:gd name="T36" fmla="*/ 707202860 w 84"/>
              <a:gd name="T37" fmla="*/ 222722283 h 94"/>
              <a:gd name="T38" fmla="*/ 707202860 w 84"/>
              <a:gd name="T39" fmla="*/ 477258007 h 94"/>
              <a:gd name="T40" fmla="*/ 707202860 w 84"/>
              <a:gd name="T41" fmla="*/ 660207850 h 94"/>
              <a:gd name="T42" fmla="*/ 664769109 w 84"/>
              <a:gd name="T43" fmla="*/ 747706091 h 94"/>
              <a:gd name="T44" fmla="*/ 0 w 84"/>
              <a:gd name="T45" fmla="*/ 373853045 h 94"/>
              <a:gd name="T46" fmla="*/ 664769109 w 84"/>
              <a:gd name="T47" fmla="*/ 0 h 94"/>
              <a:gd name="T48" fmla="*/ 424322468 w 84"/>
              <a:gd name="T49" fmla="*/ 517030447 h 94"/>
              <a:gd name="T50" fmla="*/ 565760783 w 84"/>
              <a:gd name="T51" fmla="*/ 636344949 h 94"/>
              <a:gd name="T52" fmla="*/ 311169559 w 84"/>
              <a:gd name="T53" fmla="*/ 493167547 h 94"/>
              <a:gd name="T54" fmla="*/ 169727483 w 84"/>
              <a:gd name="T55" fmla="*/ 453395106 h 94"/>
              <a:gd name="T56" fmla="*/ 396033301 w 84"/>
              <a:gd name="T57" fmla="*/ 620438229 h 94"/>
              <a:gd name="T58" fmla="*/ 169727483 w 84"/>
              <a:gd name="T59" fmla="*/ 294310984 h 94"/>
              <a:gd name="T60" fmla="*/ 311169559 w 84"/>
              <a:gd name="T61" fmla="*/ 262491904 h 94"/>
              <a:gd name="T62" fmla="*/ 297024975 w 84"/>
              <a:gd name="T63" fmla="*/ 174993662 h 94"/>
              <a:gd name="T64" fmla="*/ 424322468 w 84"/>
              <a:gd name="T65" fmla="*/ 238629003 h 94"/>
              <a:gd name="T66" fmla="*/ 565760783 w 84"/>
              <a:gd name="T67" fmla="*/ 119314502 h 94"/>
              <a:gd name="T68" fmla="*/ 424322468 w 84"/>
              <a:gd name="T69" fmla="*/ 238629003 h 94"/>
              <a:gd name="T70" fmla="*/ 396033301 w 84"/>
              <a:gd name="T71" fmla="*/ 302264344 h 94"/>
              <a:gd name="T72" fmla="*/ 396033301 w 84"/>
              <a:gd name="T73" fmla="*/ 453395106 h 94"/>
              <a:gd name="T74" fmla="*/ 565760783 w 84"/>
              <a:gd name="T75" fmla="*/ 286354804 h 94"/>
              <a:gd name="T76" fmla="*/ 198016650 w 84"/>
              <a:gd name="T77" fmla="*/ 373853045 h 94"/>
              <a:gd name="T78" fmla="*/ 282880392 w 84"/>
              <a:gd name="T79" fmla="*/ 373853045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4"/>
              <a:gd name="T121" fmla="*/ 0 h 94"/>
              <a:gd name="T122" fmla="*/ 84 w 84"/>
              <a:gd name="T123" fmla="*/ 94 h 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4" h="94">
                <a:moveTo>
                  <a:pt x="73" y="82"/>
                </a:moveTo>
                <a:cubicBezTo>
                  <a:pt x="73" y="87"/>
                  <a:pt x="73" y="87"/>
                  <a:pt x="73" y="87"/>
                </a:cubicBezTo>
                <a:cubicBezTo>
                  <a:pt x="59" y="87"/>
                  <a:pt x="59" y="87"/>
                  <a:pt x="59" y="87"/>
                </a:cubicBezTo>
                <a:cubicBezTo>
                  <a:pt x="59" y="82"/>
                  <a:pt x="59" y="82"/>
                  <a:pt x="59" y="82"/>
                </a:cubicBezTo>
                <a:cubicBezTo>
                  <a:pt x="58" y="82"/>
                  <a:pt x="57" y="82"/>
                  <a:pt x="56" y="81"/>
                </a:cubicBezTo>
                <a:cubicBezTo>
                  <a:pt x="56" y="67"/>
                  <a:pt x="56" y="67"/>
                  <a:pt x="56" y="67"/>
                </a:cubicBezTo>
                <a:cubicBezTo>
                  <a:pt x="56" y="60"/>
                  <a:pt x="56" y="60"/>
                  <a:pt x="56" y="60"/>
                </a:cubicBezTo>
                <a:cubicBezTo>
                  <a:pt x="56" y="54"/>
                  <a:pt x="56" y="54"/>
                  <a:pt x="56" y="54"/>
                </a:cubicBezTo>
                <a:cubicBezTo>
                  <a:pt x="63" y="54"/>
                  <a:pt x="63" y="54"/>
                  <a:pt x="63" y="54"/>
                </a:cubicBezTo>
                <a:cubicBezTo>
                  <a:pt x="63" y="70"/>
                  <a:pt x="63" y="70"/>
                  <a:pt x="63" y="70"/>
                </a:cubicBezTo>
                <a:cubicBezTo>
                  <a:pt x="63" y="72"/>
                  <a:pt x="64" y="73"/>
                  <a:pt x="66" y="73"/>
                </a:cubicBezTo>
                <a:cubicBezTo>
                  <a:pt x="67" y="73"/>
                  <a:pt x="68" y="72"/>
                  <a:pt x="68" y="70"/>
                </a:cubicBezTo>
                <a:cubicBezTo>
                  <a:pt x="68" y="62"/>
                  <a:pt x="68" y="62"/>
                  <a:pt x="68" y="62"/>
                </a:cubicBezTo>
                <a:cubicBezTo>
                  <a:pt x="68" y="60"/>
                  <a:pt x="68" y="58"/>
                  <a:pt x="66" y="57"/>
                </a:cubicBezTo>
                <a:cubicBezTo>
                  <a:pt x="65" y="55"/>
                  <a:pt x="62" y="51"/>
                  <a:pt x="56" y="46"/>
                </a:cubicBezTo>
                <a:cubicBezTo>
                  <a:pt x="56" y="35"/>
                  <a:pt x="56" y="35"/>
                  <a:pt x="56" y="35"/>
                </a:cubicBezTo>
                <a:cubicBezTo>
                  <a:pt x="56" y="28"/>
                  <a:pt x="56" y="28"/>
                  <a:pt x="56" y="28"/>
                </a:cubicBezTo>
                <a:cubicBezTo>
                  <a:pt x="56" y="13"/>
                  <a:pt x="56" y="13"/>
                  <a:pt x="56" y="13"/>
                </a:cubicBezTo>
                <a:cubicBezTo>
                  <a:pt x="57" y="13"/>
                  <a:pt x="58" y="12"/>
                  <a:pt x="59" y="12"/>
                </a:cubicBezTo>
                <a:cubicBezTo>
                  <a:pt x="59" y="7"/>
                  <a:pt x="59" y="7"/>
                  <a:pt x="59" y="7"/>
                </a:cubicBezTo>
                <a:cubicBezTo>
                  <a:pt x="73" y="7"/>
                  <a:pt x="73" y="7"/>
                  <a:pt x="73" y="7"/>
                </a:cubicBezTo>
                <a:cubicBezTo>
                  <a:pt x="73" y="12"/>
                  <a:pt x="73" y="12"/>
                  <a:pt x="73" y="12"/>
                </a:cubicBezTo>
                <a:cubicBezTo>
                  <a:pt x="79" y="14"/>
                  <a:pt x="82" y="17"/>
                  <a:pt x="82" y="24"/>
                </a:cubicBezTo>
                <a:cubicBezTo>
                  <a:pt x="82" y="36"/>
                  <a:pt x="82" y="36"/>
                  <a:pt x="82" y="36"/>
                </a:cubicBezTo>
                <a:cubicBezTo>
                  <a:pt x="68" y="36"/>
                  <a:pt x="68" y="36"/>
                  <a:pt x="68" y="36"/>
                </a:cubicBezTo>
                <a:cubicBezTo>
                  <a:pt x="68" y="23"/>
                  <a:pt x="68" y="23"/>
                  <a:pt x="68" y="23"/>
                </a:cubicBezTo>
                <a:cubicBezTo>
                  <a:pt x="68" y="22"/>
                  <a:pt x="68" y="21"/>
                  <a:pt x="66" y="21"/>
                </a:cubicBezTo>
                <a:cubicBezTo>
                  <a:pt x="64" y="21"/>
                  <a:pt x="64" y="22"/>
                  <a:pt x="64" y="25"/>
                </a:cubicBezTo>
                <a:cubicBezTo>
                  <a:pt x="64" y="30"/>
                  <a:pt x="64" y="30"/>
                  <a:pt x="64" y="30"/>
                </a:cubicBezTo>
                <a:cubicBezTo>
                  <a:pt x="64" y="32"/>
                  <a:pt x="66" y="35"/>
                  <a:pt x="69" y="39"/>
                </a:cubicBezTo>
                <a:cubicBezTo>
                  <a:pt x="76" y="46"/>
                  <a:pt x="80" y="50"/>
                  <a:pt x="82" y="53"/>
                </a:cubicBezTo>
                <a:cubicBezTo>
                  <a:pt x="83" y="55"/>
                  <a:pt x="84" y="57"/>
                  <a:pt x="84" y="60"/>
                </a:cubicBezTo>
                <a:cubicBezTo>
                  <a:pt x="84" y="69"/>
                  <a:pt x="84" y="69"/>
                  <a:pt x="84" y="69"/>
                </a:cubicBezTo>
                <a:cubicBezTo>
                  <a:pt x="84" y="76"/>
                  <a:pt x="80" y="81"/>
                  <a:pt x="73" y="82"/>
                </a:cubicBezTo>
                <a:close/>
                <a:moveTo>
                  <a:pt x="47" y="0"/>
                </a:moveTo>
                <a:cubicBezTo>
                  <a:pt x="48" y="0"/>
                  <a:pt x="49" y="0"/>
                  <a:pt x="50" y="1"/>
                </a:cubicBezTo>
                <a:cubicBezTo>
                  <a:pt x="50" y="12"/>
                  <a:pt x="50" y="12"/>
                  <a:pt x="50" y="12"/>
                </a:cubicBezTo>
                <a:cubicBezTo>
                  <a:pt x="50" y="28"/>
                  <a:pt x="50" y="28"/>
                  <a:pt x="50" y="28"/>
                </a:cubicBezTo>
                <a:cubicBezTo>
                  <a:pt x="50" y="35"/>
                  <a:pt x="50" y="35"/>
                  <a:pt x="50" y="35"/>
                </a:cubicBezTo>
                <a:cubicBezTo>
                  <a:pt x="50" y="60"/>
                  <a:pt x="50" y="60"/>
                  <a:pt x="50" y="60"/>
                </a:cubicBezTo>
                <a:cubicBezTo>
                  <a:pt x="50" y="67"/>
                  <a:pt x="50" y="67"/>
                  <a:pt x="50" y="67"/>
                </a:cubicBezTo>
                <a:cubicBezTo>
                  <a:pt x="50" y="83"/>
                  <a:pt x="50" y="83"/>
                  <a:pt x="50" y="83"/>
                </a:cubicBezTo>
                <a:cubicBezTo>
                  <a:pt x="50" y="94"/>
                  <a:pt x="50" y="94"/>
                  <a:pt x="50" y="94"/>
                </a:cubicBezTo>
                <a:cubicBezTo>
                  <a:pt x="49" y="94"/>
                  <a:pt x="48" y="94"/>
                  <a:pt x="47" y="94"/>
                </a:cubicBezTo>
                <a:cubicBezTo>
                  <a:pt x="34" y="94"/>
                  <a:pt x="22" y="89"/>
                  <a:pt x="13" y="81"/>
                </a:cubicBezTo>
                <a:cubicBezTo>
                  <a:pt x="5" y="72"/>
                  <a:pt x="0" y="60"/>
                  <a:pt x="0" y="47"/>
                </a:cubicBezTo>
                <a:cubicBezTo>
                  <a:pt x="0" y="34"/>
                  <a:pt x="5" y="23"/>
                  <a:pt x="13" y="14"/>
                </a:cubicBezTo>
                <a:cubicBezTo>
                  <a:pt x="22" y="6"/>
                  <a:pt x="34" y="0"/>
                  <a:pt x="47" y="0"/>
                </a:cubicBezTo>
                <a:close/>
                <a:moveTo>
                  <a:pt x="40" y="66"/>
                </a:moveTo>
                <a:cubicBezTo>
                  <a:pt x="36" y="66"/>
                  <a:pt x="33" y="66"/>
                  <a:pt x="30" y="65"/>
                </a:cubicBezTo>
                <a:cubicBezTo>
                  <a:pt x="32" y="68"/>
                  <a:pt x="33" y="72"/>
                  <a:pt x="35" y="74"/>
                </a:cubicBezTo>
                <a:cubicBezTo>
                  <a:pt x="36" y="77"/>
                  <a:pt x="38" y="78"/>
                  <a:pt x="40" y="80"/>
                </a:cubicBezTo>
                <a:cubicBezTo>
                  <a:pt x="40" y="66"/>
                  <a:pt x="40" y="66"/>
                  <a:pt x="40" y="66"/>
                </a:cubicBezTo>
                <a:close/>
                <a:moveTo>
                  <a:pt x="22" y="62"/>
                </a:moveTo>
                <a:cubicBezTo>
                  <a:pt x="21" y="62"/>
                  <a:pt x="21" y="62"/>
                  <a:pt x="21" y="62"/>
                </a:cubicBezTo>
                <a:cubicBezTo>
                  <a:pt x="18" y="61"/>
                  <a:pt x="15" y="59"/>
                  <a:pt x="12" y="57"/>
                </a:cubicBezTo>
                <a:cubicBezTo>
                  <a:pt x="14" y="63"/>
                  <a:pt x="17" y="68"/>
                  <a:pt x="21" y="73"/>
                </a:cubicBezTo>
                <a:cubicBezTo>
                  <a:pt x="23" y="75"/>
                  <a:pt x="26" y="76"/>
                  <a:pt x="28" y="78"/>
                </a:cubicBezTo>
                <a:cubicBezTo>
                  <a:pt x="25" y="73"/>
                  <a:pt x="23" y="68"/>
                  <a:pt x="22" y="62"/>
                </a:cubicBezTo>
                <a:close/>
                <a:moveTo>
                  <a:pt x="12" y="37"/>
                </a:moveTo>
                <a:cubicBezTo>
                  <a:pt x="15" y="36"/>
                  <a:pt x="18" y="34"/>
                  <a:pt x="21" y="33"/>
                </a:cubicBezTo>
                <a:cubicBezTo>
                  <a:pt x="22" y="33"/>
                  <a:pt x="22" y="33"/>
                  <a:pt x="22" y="33"/>
                </a:cubicBezTo>
                <a:cubicBezTo>
                  <a:pt x="23" y="27"/>
                  <a:pt x="25" y="21"/>
                  <a:pt x="28" y="17"/>
                </a:cubicBezTo>
                <a:cubicBezTo>
                  <a:pt x="26" y="19"/>
                  <a:pt x="23" y="20"/>
                  <a:pt x="21" y="22"/>
                </a:cubicBezTo>
                <a:cubicBezTo>
                  <a:pt x="17" y="26"/>
                  <a:pt x="14" y="32"/>
                  <a:pt x="12" y="37"/>
                </a:cubicBezTo>
                <a:close/>
                <a:moveTo>
                  <a:pt x="30" y="30"/>
                </a:moveTo>
                <a:cubicBezTo>
                  <a:pt x="33" y="29"/>
                  <a:pt x="36" y="29"/>
                  <a:pt x="40" y="28"/>
                </a:cubicBezTo>
                <a:cubicBezTo>
                  <a:pt x="40" y="15"/>
                  <a:pt x="40" y="15"/>
                  <a:pt x="40" y="15"/>
                </a:cubicBezTo>
                <a:cubicBezTo>
                  <a:pt x="38" y="17"/>
                  <a:pt x="36" y="18"/>
                  <a:pt x="35" y="20"/>
                </a:cubicBezTo>
                <a:cubicBezTo>
                  <a:pt x="33" y="23"/>
                  <a:pt x="32" y="26"/>
                  <a:pt x="30" y="30"/>
                </a:cubicBezTo>
                <a:close/>
                <a:moveTo>
                  <a:pt x="40" y="36"/>
                </a:moveTo>
                <a:cubicBezTo>
                  <a:pt x="35" y="37"/>
                  <a:pt x="32" y="37"/>
                  <a:pt x="28" y="38"/>
                </a:cubicBezTo>
                <a:cubicBezTo>
                  <a:pt x="28" y="41"/>
                  <a:pt x="27" y="44"/>
                  <a:pt x="27" y="47"/>
                </a:cubicBezTo>
                <a:cubicBezTo>
                  <a:pt x="27" y="51"/>
                  <a:pt x="28" y="54"/>
                  <a:pt x="28" y="57"/>
                </a:cubicBezTo>
                <a:cubicBezTo>
                  <a:pt x="32" y="58"/>
                  <a:pt x="35" y="58"/>
                  <a:pt x="40" y="59"/>
                </a:cubicBezTo>
                <a:cubicBezTo>
                  <a:pt x="40" y="36"/>
                  <a:pt x="40" y="36"/>
                  <a:pt x="40" y="36"/>
                </a:cubicBezTo>
                <a:close/>
                <a:moveTo>
                  <a:pt x="20" y="41"/>
                </a:moveTo>
                <a:cubicBezTo>
                  <a:pt x="16" y="43"/>
                  <a:pt x="14" y="45"/>
                  <a:pt x="14" y="47"/>
                </a:cubicBezTo>
                <a:cubicBezTo>
                  <a:pt x="14" y="49"/>
                  <a:pt x="16" y="52"/>
                  <a:pt x="20" y="53"/>
                </a:cubicBezTo>
                <a:cubicBezTo>
                  <a:pt x="20" y="51"/>
                  <a:pt x="20" y="49"/>
                  <a:pt x="20" y="47"/>
                </a:cubicBezTo>
                <a:cubicBezTo>
                  <a:pt x="20" y="45"/>
                  <a:pt x="20" y="43"/>
                  <a:pt x="20" y="41"/>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75" name="Freeform 63">
            <a:extLst>
              <a:ext uri="{FF2B5EF4-FFF2-40B4-BE49-F238E27FC236}">
                <a16:creationId xmlns:a16="http://schemas.microsoft.com/office/drawing/2014/main" id="{BE678DDC-D661-4BF2-A78D-00EE8D4386A3}"/>
              </a:ext>
            </a:extLst>
          </p:cNvPr>
          <p:cNvSpPr>
            <a:spLocks noEditPoints="1" noChangeArrowheads="1"/>
          </p:cNvSpPr>
          <p:nvPr/>
        </p:nvSpPr>
        <p:spPr bwMode="auto">
          <a:xfrm>
            <a:off x="2597150" y="4800600"/>
            <a:ext cx="355600" cy="260350"/>
          </a:xfrm>
          <a:custGeom>
            <a:avLst/>
            <a:gdLst>
              <a:gd name="T0" fmla="*/ 1190953061 w 95"/>
              <a:gd name="T1" fmla="*/ 195925973 h 93"/>
              <a:gd name="T2" fmla="*/ 1204967444 w 95"/>
              <a:gd name="T3" fmla="*/ 172413288 h 93"/>
              <a:gd name="T4" fmla="*/ 1204967444 w 95"/>
              <a:gd name="T5" fmla="*/ 101880834 h 93"/>
              <a:gd name="T6" fmla="*/ 1120899861 w 95"/>
              <a:gd name="T7" fmla="*/ 62696759 h 93"/>
              <a:gd name="T8" fmla="*/ 504405499 w 95"/>
              <a:gd name="T9" fmla="*/ 86206644 h 93"/>
              <a:gd name="T10" fmla="*/ 504405499 w 95"/>
              <a:gd name="T11" fmla="*/ 188087478 h 93"/>
              <a:gd name="T12" fmla="*/ 1120899861 w 95"/>
              <a:gd name="T13" fmla="*/ 195925973 h 93"/>
              <a:gd name="T14" fmla="*/ 490394859 w 95"/>
              <a:gd name="T15" fmla="*/ 485894284 h 93"/>
              <a:gd name="T16" fmla="*/ 924739672 w 95"/>
              <a:gd name="T17" fmla="*/ 564262434 h 93"/>
              <a:gd name="T18" fmla="*/ 770618888 w 95"/>
              <a:gd name="T19" fmla="*/ 352665071 h 93"/>
              <a:gd name="T20" fmla="*/ 980785975 w 95"/>
              <a:gd name="T21" fmla="*/ 517242664 h 93"/>
              <a:gd name="T22" fmla="*/ 868697112 w 95"/>
              <a:gd name="T23" fmla="*/ 462381600 h 93"/>
              <a:gd name="T24" fmla="*/ 980785975 w 95"/>
              <a:gd name="T25" fmla="*/ 517242664 h 93"/>
              <a:gd name="T26" fmla="*/ 980785975 w 95"/>
              <a:gd name="T27" fmla="*/ 525078359 h 93"/>
              <a:gd name="T28" fmla="*/ 840672088 w 95"/>
              <a:gd name="T29" fmla="*/ 470220095 h 93"/>
              <a:gd name="T30" fmla="*/ 980785975 w 95"/>
              <a:gd name="T31" fmla="*/ 431033220 h 93"/>
              <a:gd name="T32" fmla="*/ 980785975 w 95"/>
              <a:gd name="T33" fmla="*/ 423197525 h 93"/>
              <a:gd name="T34" fmla="*/ 952764695 w 95"/>
              <a:gd name="T35" fmla="*/ 431033220 h 93"/>
              <a:gd name="T36" fmla="*/ 994796615 w 95"/>
              <a:gd name="T37" fmla="*/ 454545905 h 93"/>
              <a:gd name="T38" fmla="*/ 952764695 w 95"/>
              <a:gd name="T39" fmla="*/ 431033220 h 93"/>
              <a:gd name="T40" fmla="*/ 994796615 w 95"/>
              <a:gd name="T41" fmla="*/ 462381600 h 93"/>
              <a:gd name="T42" fmla="*/ 924739672 w 95"/>
              <a:gd name="T43" fmla="*/ 438871715 h 93"/>
              <a:gd name="T44" fmla="*/ 910729032 w 95"/>
              <a:gd name="T45" fmla="*/ 446707410 h 93"/>
              <a:gd name="T46" fmla="*/ 994796615 w 95"/>
              <a:gd name="T47" fmla="*/ 485894284 h 93"/>
              <a:gd name="T48" fmla="*/ 910729032 w 95"/>
              <a:gd name="T49" fmla="*/ 446707410 h 93"/>
              <a:gd name="T50" fmla="*/ 994796615 w 95"/>
              <a:gd name="T51" fmla="*/ 501568474 h 93"/>
              <a:gd name="T52" fmla="*/ 882707752 w 95"/>
              <a:gd name="T53" fmla="*/ 454545905 h 93"/>
              <a:gd name="T54" fmla="*/ 994796615 w 95"/>
              <a:gd name="T55" fmla="*/ 360500766 h 93"/>
              <a:gd name="T56" fmla="*/ 980785975 w 95"/>
              <a:gd name="T57" fmla="*/ 376174956 h 93"/>
              <a:gd name="T58" fmla="*/ 784629528 w 95"/>
              <a:gd name="T59" fmla="*/ 446707410 h 93"/>
              <a:gd name="T60" fmla="*/ 826661448 w 95"/>
              <a:gd name="T61" fmla="*/ 313478197 h 93"/>
              <a:gd name="T62" fmla="*/ 840672088 w 95"/>
              <a:gd name="T63" fmla="*/ 305642502 h 93"/>
              <a:gd name="T64" fmla="*/ 994796615 w 95"/>
              <a:gd name="T65" fmla="*/ 360500766 h 93"/>
              <a:gd name="T66" fmla="*/ 952764695 w 95"/>
              <a:gd name="T67" fmla="*/ 360500766 h 93"/>
              <a:gd name="T68" fmla="*/ 854686472 w 95"/>
              <a:gd name="T69" fmla="*/ 329152387 h 93"/>
              <a:gd name="T70" fmla="*/ 994796615 w 95"/>
              <a:gd name="T71" fmla="*/ 548588244 h 93"/>
              <a:gd name="T72" fmla="*/ 966775335 w 95"/>
              <a:gd name="T73" fmla="*/ 556426739 h 93"/>
              <a:gd name="T74" fmla="*/ 770618888 w 95"/>
              <a:gd name="T75" fmla="*/ 470220095 h 93"/>
              <a:gd name="T76" fmla="*/ 966775335 w 95"/>
              <a:gd name="T77" fmla="*/ 399687640 h 93"/>
              <a:gd name="T78" fmla="*/ 994796615 w 95"/>
              <a:gd name="T79" fmla="*/ 399687640 h 93"/>
              <a:gd name="T80" fmla="*/ 1036832278 w 95"/>
              <a:gd name="T81" fmla="*/ 470220095 h 93"/>
              <a:gd name="T82" fmla="*/ 994796615 w 95"/>
              <a:gd name="T83" fmla="*/ 548588244 h 93"/>
              <a:gd name="T84" fmla="*/ 1303045667 w 95"/>
              <a:gd name="T85" fmla="*/ 86206644 h 93"/>
              <a:gd name="T86" fmla="*/ 1317056307 w 95"/>
              <a:gd name="T87" fmla="*/ 188087478 h 93"/>
              <a:gd name="T88" fmla="*/ 1246999364 w 95"/>
              <a:gd name="T89" fmla="*/ 697491647 h 93"/>
              <a:gd name="T90" fmla="*/ 308245309 w 95"/>
              <a:gd name="T91" fmla="*/ 728840027 h 93"/>
              <a:gd name="T92" fmla="*/ 252202749 w 95"/>
              <a:gd name="T93" fmla="*/ 532914054 h 93"/>
              <a:gd name="T94" fmla="*/ 0 w 95"/>
              <a:gd name="T95" fmla="*/ 501568474 h 93"/>
              <a:gd name="T96" fmla="*/ 182145806 w 95"/>
              <a:gd name="T97" fmla="*/ 23509885 h 93"/>
              <a:gd name="T98" fmla="*/ 308245309 w 95"/>
              <a:gd name="T99" fmla="*/ 0 h 93"/>
              <a:gd name="T100" fmla="*/ 1120899861 w 95"/>
              <a:gd name="T101" fmla="*/ 0 h 93"/>
              <a:gd name="T102" fmla="*/ 392312893 w 95"/>
              <a:gd name="T103" fmla="*/ 266458427 h 93"/>
              <a:gd name="T104" fmla="*/ 1120899861 w 95"/>
              <a:gd name="T105" fmla="*/ 266458427 h 93"/>
              <a:gd name="T106" fmla="*/ 364291613 w 95"/>
              <a:gd name="T107" fmla="*/ 666143268 h 93"/>
              <a:gd name="T108" fmla="*/ 364291613 w 95"/>
              <a:gd name="T109" fmla="*/ 470220095 h 93"/>
              <a:gd name="T110" fmla="*/ 392312893 w 95"/>
              <a:gd name="T111" fmla="*/ 266458427 h 93"/>
              <a:gd name="T112" fmla="*/ 252202749 w 95"/>
              <a:gd name="T113" fmla="*/ 188087478 h 93"/>
              <a:gd name="T114" fmla="*/ 392312893 w 95"/>
              <a:gd name="T115" fmla="*/ 195925973 h 93"/>
              <a:gd name="T116" fmla="*/ 406327276 w 95"/>
              <a:gd name="T117" fmla="*/ 141064909 h 93"/>
              <a:gd name="T118" fmla="*/ 308245309 w 95"/>
              <a:gd name="T119" fmla="*/ 62696759 h 93"/>
              <a:gd name="T120" fmla="*/ 224181469 w 95"/>
              <a:gd name="T121" fmla="*/ 94045139 h 93"/>
              <a:gd name="T122" fmla="*/ 252202749 w 95"/>
              <a:gd name="T123" fmla="*/ 470220095 h 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5"/>
              <a:gd name="T187" fmla="*/ 0 h 93"/>
              <a:gd name="T188" fmla="*/ 95 w 95"/>
              <a:gd name="T189" fmla="*/ 93 h 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5" h="93">
                <a:moveTo>
                  <a:pt x="80" y="25"/>
                </a:moveTo>
                <a:cubicBezTo>
                  <a:pt x="85" y="25"/>
                  <a:pt x="85" y="25"/>
                  <a:pt x="85" y="25"/>
                </a:cubicBezTo>
                <a:cubicBezTo>
                  <a:pt x="85" y="25"/>
                  <a:pt x="85" y="25"/>
                  <a:pt x="85" y="25"/>
                </a:cubicBezTo>
                <a:cubicBezTo>
                  <a:pt x="85" y="25"/>
                  <a:pt x="85" y="24"/>
                  <a:pt x="86" y="22"/>
                </a:cubicBezTo>
                <a:cubicBezTo>
                  <a:pt x="86" y="21"/>
                  <a:pt x="86" y="19"/>
                  <a:pt x="86" y="18"/>
                </a:cubicBezTo>
                <a:cubicBezTo>
                  <a:pt x="86" y="16"/>
                  <a:pt x="86" y="15"/>
                  <a:pt x="86" y="13"/>
                </a:cubicBezTo>
                <a:cubicBezTo>
                  <a:pt x="85" y="11"/>
                  <a:pt x="83" y="8"/>
                  <a:pt x="80" y="8"/>
                </a:cubicBezTo>
                <a:cubicBezTo>
                  <a:pt x="80" y="8"/>
                  <a:pt x="80" y="8"/>
                  <a:pt x="80" y="8"/>
                </a:cubicBezTo>
                <a:cubicBezTo>
                  <a:pt x="35" y="8"/>
                  <a:pt x="35" y="8"/>
                  <a:pt x="35" y="8"/>
                </a:cubicBezTo>
                <a:cubicBezTo>
                  <a:pt x="35" y="9"/>
                  <a:pt x="36" y="10"/>
                  <a:pt x="36" y="11"/>
                </a:cubicBezTo>
                <a:cubicBezTo>
                  <a:pt x="37" y="13"/>
                  <a:pt x="37" y="15"/>
                  <a:pt x="37" y="18"/>
                </a:cubicBezTo>
                <a:cubicBezTo>
                  <a:pt x="37" y="20"/>
                  <a:pt x="37" y="22"/>
                  <a:pt x="36" y="24"/>
                </a:cubicBezTo>
                <a:cubicBezTo>
                  <a:pt x="36" y="24"/>
                  <a:pt x="36" y="25"/>
                  <a:pt x="36" y="25"/>
                </a:cubicBezTo>
                <a:cubicBezTo>
                  <a:pt x="80" y="25"/>
                  <a:pt x="80" y="25"/>
                  <a:pt x="80" y="25"/>
                </a:cubicBezTo>
                <a:close/>
                <a:moveTo>
                  <a:pt x="52" y="44"/>
                </a:moveTo>
                <a:cubicBezTo>
                  <a:pt x="43" y="44"/>
                  <a:pt x="35" y="52"/>
                  <a:pt x="35" y="62"/>
                </a:cubicBezTo>
                <a:cubicBezTo>
                  <a:pt x="35" y="71"/>
                  <a:pt x="43" y="79"/>
                  <a:pt x="52" y="79"/>
                </a:cubicBezTo>
                <a:cubicBezTo>
                  <a:pt x="58" y="79"/>
                  <a:pt x="63" y="76"/>
                  <a:pt x="66" y="72"/>
                </a:cubicBezTo>
                <a:cubicBezTo>
                  <a:pt x="52" y="62"/>
                  <a:pt x="52" y="62"/>
                  <a:pt x="52" y="62"/>
                </a:cubicBezTo>
                <a:cubicBezTo>
                  <a:pt x="55" y="45"/>
                  <a:pt x="55" y="45"/>
                  <a:pt x="55" y="45"/>
                </a:cubicBezTo>
                <a:cubicBezTo>
                  <a:pt x="54" y="45"/>
                  <a:pt x="53" y="44"/>
                  <a:pt x="52" y="44"/>
                </a:cubicBezTo>
                <a:close/>
                <a:moveTo>
                  <a:pt x="70" y="66"/>
                </a:moveTo>
                <a:cubicBezTo>
                  <a:pt x="61" y="59"/>
                  <a:pt x="61" y="59"/>
                  <a:pt x="61" y="59"/>
                </a:cubicBezTo>
                <a:cubicBezTo>
                  <a:pt x="62" y="59"/>
                  <a:pt x="62" y="59"/>
                  <a:pt x="62" y="59"/>
                </a:cubicBezTo>
                <a:cubicBezTo>
                  <a:pt x="70" y="65"/>
                  <a:pt x="70" y="65"/>
                  <a:pt x="70" y="65"/>
                </a:cubicBezTo>
                <a:cubicBezTo>
                  <a:pt x="70" y="66"/>
                  <a:pt x="70" y="66"/>
                  <a:pt x="70" y="66"/>
                </a:cubicBezTo>
                <a:close/>
                <a:moveTo>
                  <a:pt x="60" y="60"/>
                </a:moveTo>
                <a:cubicBezTo>
                  <a:pt x="70" y="67"/>
                  <a:pt x="70" y="67"/>
                  <a:pt x="70" y="67"/>
                </a:cubicBezTo>
                <a:cubicBezTo>
                  <a:pt x="70" y="67"/>
                  <a:pt x="69" y="68"/>
                  <a:pt x="69" y="68"/>
                </a:cubicBezTo>
                <a:cubicBezTo>
                  <a:pt x="60" y="60"/>
                  <a:pt x="60" y="60"/>
                  <a:pt x="60" y="60"/>
                </a:cubicBezTo>
                <a:cubicBezTo>
                  <a:pt x="60" y="60"/>
                  <a:pt x="60" y="60"/>
                  <a:pt x="60" y="60"/>
                </a:cubicBezTo>
                <a:close/>
                <a:moveTo>
                  <a:pt x="70" y="55"/>
                </a:moveTo>
                <a:cubicBezTo>
                  <a:pt x="69" y="54"/>
                  <a:pt x="69" y="54"/>
                  <a:pt x="69" y="54"/>
                </a:cubicBezTo>
                <a:cubicBezTo>
                  <a:pt x="70" y="54"/>
                  <a:pt x="70" y="54"/>
                  <a:pt x="70" y="54"/>
                </a:cubicBezTo>
                <a:cubicBezTo>
                  <a:pt x="70" y="54"/>
                  <a:pt x="70" y="54"/>
                  <a:pt x="70" y="55"/>
                </a:cubicBezTo>
                <a:close/>
                <a:moveTo>
                  <a:pt x="68" y="55"/>
                </a:moveTo>
                <a:cubicBezTo>
                  <a:pt x="68" y="55"/>
                  <a:pt x="68" y="55"/>
                  <a:pt x="68" y="55"/>
                </a:cubicBezTo>
                <a:cubicBezTo>
                  <a:pt x="71" y="58"/>
                  <a:pt x="71" y="58"/>
                  <a:pt x="71" y="58"/>
                </a:cubicBezTo>
                <a:cubicBezTo>
                  <a:pt x="71" y="57"/>
                  <a:pt x="71" y="57"/>
                  <a:pt x="71" y="56"/>
                </a:cubicBezTo>
                <a:cubicBezTo>
                  <a:pt x="68" y="55"/>
                  <a:pt x="68" y="55"/>
                  <a:pt x="68" y="55"/>
                </a:cubicBezTo>
                <a:close/>
                <a:moveTo>
                  <a:pt x="67" y="56"/>
                </a:moveTo>
                <a:cubicBezTo>
                  <a:pt x="71" y="59"/>
                  <a:pt x="71" y="59"/>
                  <a:pt x="71" y="59"/>
                </a:cubicBezTo>
                <a:cubicBezTo>
                  <a:pt x="71" y="59"/>
                  <a:pt x="71" y="60"/>
                  <a:pt x="71" y="60"/>
                </a:cubicBezTo>
                <a:cubicBezTo>
                  <a:pt x="66" y="56"/>
                  <a:pt x="66" y="56"/>
                  <a:pt x="66" y="56"/>
                </a:cubicBezTo>
                <a:cubicBezTo>
                  <a:pt x="67" y="56"/>
                  <a:pt x="67" y="56"/>
                  <a:pt x="67" y="56"/>
                </a:cubicBezTo>
                <a:close/>
                <a:moveTo>
                  <a:pt x="65" y="57"/>
                </a:moveTo>
                <a:cubicBezTo>
                  <a:pt x="71" y="61"/>
                  <a:pt x="71" y="61"/>
                  <a:pt x="71" y="61"/>
                </a:cubicBezTo>
                <a:cubicBezTo>
                  <a:pt x="71" y="62"/>
                  <a:pt x="71" y="62"/>
                  <a:pt x="71" y="62"/>
                </a:cubicBezTo>
                <a:cubicBezTo>
                  <a:pt x="64" y="57"/>
                  <a:pt x="64" y="57"/>
                  <a:pt x="64" y="57"/>
                </a:cubicBezTo>
                <a:cubicBezTo>
                  <a:pt x="65" y="57"/>
                  <a:pt x="65" y="57"/>
                  <a:pt x="65" y="57"/>
                </a:cubicBezTo>
                <a:close/>
                <a:moveTo>
                  <a:pt x="64" y="58"/>
                </a:moveTo>
                <a:cubicBezTo>
                  <a:pt x="71" y="64"/>
                  <a:pt x="71" y="64"/>
                  <a:pt x="71" y="64"/>
                </a:cubicBezTo>
                <a:cubicBezTo>
                  <a:pt x="71" y="64"/>
                  <a:pt x="71" y="64"/>
                  <a:pt x="71" y="64"/>
                </a:cubicBezTo>
                <a:cubicBezTo>
                  <a:pt x="63" y="58"/>
                  <a:pt x="63" y="58"/>
                  <a:pt x="63" y="58"/>
                </a:cubicBezTo>
                <a:cubicBezTo>
                  <a:pt x="64" y="58"/>
                  <a:pt x="64" y="58"/>
                  <a:pt x="64" y="58"/>
                </a:cubicBezTo>
                <a:close/>
                <a:moveTo>
                  <a:pt x="71" y="46"/>
                </a:moveTo>
                <a:cubicBezTo>
                  <a:pt x="71" y="47"/>
                  <a:pt x="71" y="47"/>
                  <a:pt x="71" y="47"/>
                </a:cubicBezTo>
                <a:cubicBezTo>
                  <a:pt x="70" y="48"/>
                  <a:pt x="70" y="48"/>
                  <a:pt x="70" y="48"/>
                </a:cubicBezTo>
                <a:cubicBezTo>
                  <a:pt x="58" y="56"/>
                  <a:pt x="58" y="56"/>
                  <a:pt x="58" y="56"/>
                </a:cubicBezTo>
                <a:cubicBezTo>
                  <a:pt x="56" y="57"/>
                  <a:pt x="56" y="57"/>
                  <a:pt x="56" y="57"/>
                </a:cubicBezTo>
                <a:cubicBezTo>
                  <a:pt x="56" y="54"/>
                  <a:pt x="56" y="54"/>
                  <a:pt x="56" y="54"/>
                </a:cubicBezTo>
                <a:cubicBezTo>
                  <a:pt x="59" y="40"/>
                  <a:pt x="59" y="40"/>
                  <a:pt x="59" y="40"/>
                </a:cubicBezTo>
                <a:cubicBezTo>
                  <a:pt x="59" y="39"/>
                  <a:pt x="59" y="39"/>
                  <a:pt x="59" y="39"/>
                </a:cubicBezTo>
                <a:cubicBezTo>
                  <a:pt x="60" y="39"/>
                  <a:pt x="60" y="39"/>
                  <a:pt x="60" y="39"/>
                </a:cubicBezTo>
                <a:cubicBezTo>
                  <a:pt x="62" y="39"/>
                  <a:pt x="64" y="40"/>
                  <a:pt x="66" y="41"/>
                </a:cubicBezTo>
                <a:cubicBezTo>
                  <a:pt x="68" y="42"/>
                  <a:pt x="70" y="44"/>
                  <a:pt x="71" y="46"/>
                </a:cubicBezTo>
                <a:close/>
                <a:moveTo>
                  <a:pt x="65" y="43"/>
                </a:moveTo>
                <a:cubicBezTo>
                  <a:pt x="66" y="44"/>
                  <a:pt x="67" y="45"/>
                  <a:pt x="68" y="46"/>
                </a:cubicBezTo>
                <a:cubicBezTo>
                  <a:pt x="59" y="52"/>
                  <a:pt x="59" y="52"/>
                  <a:pt x="59" y="52"/>
                </a:cubicBezTo>
                <a:cubicBezTo>
                  <a:pt x="61" y="42"/>
                  <a:pt x="61" y="42"/>
                  <a:pt x="61" y="42"/>
                </a:cubicBezTo>
                <a:cubicBezTo>
                  <a:pt x="62" y="42"/>
                  <a:pt x="64" y="43"/>
                  <a:pt x="65" y="43"/>
                </a:cubicBezTo>
                <a:close/>
                <a:moveTo>
                  <a:pt x="71" y="70"/>
                </a:moveTo>
                <a:cubicBezTo>
                  <a:pt x="70" y="71"/>
                  <a:pt x="70" y="71"/>
                  <a:pt x="70" y="71"/>
                </a:cubicBezTo>
                <a:cubicBezTo>
                  <a:pt x="69" y="71"/>
                  <a:pt x="69" y="71"/>
                  <a:pt x="69" y="71"/>
                </a:cubicBezTo>
                <a:cubicBezTo>
                  <a:pt x="57" y="61"/>
                  <a:pt x="57" y="61"/>
                  <a:pt x="57" y="61"/>
                </a:cubicBezTo>
                <a:cubicBezTo>
                  <a:pt x="55" y="60"/>
                  <a:pt x="55" y="60"/>
                  <a:pt x="55" y="60"/>
                </a:cubicBezTo>
                <a:cubicBezTo>
                  <a:pt x="57" y="59"/>
                  <a:pt x="57" y="59"/>
                  <a:pt x="57" y="59"/>
                </a:cubicBezTo>
                <a:cubicBezTo>
                  <a:pt x="69" y="51"/>
                  <a:pt x="69" y="51"/>
                  <a:pt x="69" y="51"/>
                </a:cubicBezTo>
                <a:cubicBezTo>
                  <a:pt x="70" y="50"/>
                  <a:pt x="70" y="50"/>
                  <a:pt x="70" y="50"/>
                </a:cubicBezTo>
                <a:cubicBezTo>
                  <a:pt x="71" y="51"/>
                  <a:pt x="71" y="51"/>
                  <a:pt x="71" y="51"/>
                </a:cubicBezTo>
                <a:cubicBezTo>
                  <a:pt x="72" y="53"/>
                  <a:pt x="73" y="54"/>
                  <a:pt x="73" y="56"/>
                </a:cubicBezTo>
                <a:cubicBezTo>
                  <a:pt x="74" y="57"/>
                  <a:pt x="74" y="59"/>
                  <a:pt x="74" y="60"/>
                </a:cubicBezTo>
                <a:cubicBezTo>
                  <a:pt x="74" y="62"/>
                  <a:pt x="74" y="64"/>
                  <a:pt x="73" y="66"/>
                </a:cubicBezTo>
                <a:cubicBezTo>
                  <a:pt x="72" y="67"/>
                  <a:pt x="72" y="69"/>
                  <a:pt x="71" y="70"/>
                </a:cubicBezTo>
                <a:close/>
                <a:moveTo>
                  <a:pt x="80" y="0"/>
                </a:moveTo>
                <a:cubicBezTo>
                  <a:pt x="87" y="0"/>
                  <a:pt x="92" y="5"/>
                  <a:pt x="93" y="11"/>
                </a:cubicBezTo>
                <a:cubicBezTo>
                  <a:pt x="94" y="13"/>
                  <a:pt x="94" y="15"/>
                  <a:pt x="94" y="18"/>
                </a:cubicBezTo>
                <a:cubicBezTo>
                  <a:pt x="95" y="20"/>
                  <a:pt x="94" y="22"/>
                  <a:pt x="94" y="24"/>
                </a:cubicBezTo>
                <a:cubicBezTo>
                  <a:pt x="93" y="28"/>
                  <a:pt x="91" y="31"/>
                  <a:pt x="89" y="33"/>
                </a:cubicBezTo>
                <a:cubicBezTo>
                  <a:pt x="89" y="89"/>
                  <a:pt x="89" y="89"/>
                  <a:pt x="89" y="89"/>
                </a:cubicBezTo>
                <a:cubicBezTo>
                  <a:pt x="85" y="93"/>
                  <a:pt x="85" y="93"/>
                  <a:pt x="85" y="93"/>
                </a:cubicBezTo>
                <a:cubicBezTo>
                  <a:pt x="22" y="93"/>
                  <a:pt x="22" y="93"/>
                  <a:pt x="22" y="93"/>
                </a:cubicBezTo>
                <a:cubicBezTo>
                  <a:pt x="18" y="89"/>
                  <a:pt x="18" y="89"/>
                  <a:pt x="18" y="89"/>
                </a:cubicBezTo>
                <a:cubicBezTo>
                  <a:pt x="18" y="68"/>
                  <a:pt x="18" y="68"/>
                  <a:pt x="18" y="68"/>
                </a:cubicBezTo>
                <a:cubicBezTo>
                  <a:pt x="4" y="68"/>
                  <a:pt x="4" y="68"/>
                  <a:pt x="4" y="68"/>
                </a:cubicBezTo>
                <a:cubicBezTo>
                  <a:pt x="0" y="64"/>
                  <a:pt x="0" y="64"/>
                  <a:pt x="0" y="64"/>
                </a:cubicBezTo>
                <a:cubicBezTo>
                  <a:pt x="8" y="12"/>
                  <a:pt x="8" y="12"/>
                  <a:pt x="8" y="12"/>
                </a:cubicBezTo>
                <a:cubicBezTo>
                  <a:pt x="8" y="8"/>
                  <a:pt x="10" y="6"/>
                  <a:pt x="13" y="3"/>
                </a:cubicBezTo>
                <a:cubicBezTo>
                  <a:pt x="15" y="1"/>
                  <a:pt x="19" y="0"/>
                  <a:pt x="22" y="0"/>
                </a:cubicBezTo>
                <a:cubicBezTo>
                  <a:pt x="22" y="0"/>
                  <a:pt x="22" y="0"/>
                  <a:pt x="22" y="0"/>
                </a:cubicBezTo>
                <a:cubicBezTo>
                  <a:pt x="22" y="0"/>
                  <a:pt x="22" y="0"/>
                  <a:pt x="22" y="0"/>
                </a:cubicBezTo>
                <a:cubicBezTo>
                  <a:pt x="80" y="0"/>
                  <a:pt x="80" y="0"/>
                  <a:pt x="80" y="0"/>
                </a:cubicBezTo>
                <a:cubicBezTo>
                  <a:pt x="80" y="0"/>
                  <a:pt x="80" y="0"/>
                  <a:pt x="80" y="0"/>
                </a:cubicBezTo>
                <a:close/>
                <a:moveTo>
                  <a:pt x="28" y="34"/>
                </a:moveTo>
                <a:cubicBezTo>
                  <a:pt x="28" y="34"/>
                  <a:pt x="28" y="34"/>
                  <a:pt x="28" y="34"/>
                </a:cubicBezTo>
                <a:cubicBezTo>
                  <a:pt x="80" y="34"/>
                  <a:pt x="80" y="34"/>
                  <a:pt x="80" y="34"/>
                </a:cubicBezTo>
                <a:cubicBezTo>
                  <a:pt x="80" y="85"/>
                  <a:pt x="80" y="85"/>
                  <a:pt x="80" y="85"/>
                </a:cubicBezTo>
                <a:cubicBezTo>
                  <a:pt x="26" y="85"/>
                  <a:pt x="26" y="85"/>
                  <a:pt x="26" y="85"/>
                </a:cubicBezTo>
                <a:cubicBezTo>
                  <a:pt x="26" y="68"/>
                  <a:pt x="26" y="68"/>
                  <a:pt x="26" y="68"/>
                </a:cubicBezTo>
                <a:cubicBezTo>
                  <a:pt x="26" y="60"/>
                  <a:pt x="26" y="60"/>
                  <a:pt x="26" y="60"/>
                </a:cubicBezTo>
                <a:cubicBezTo>
                  <a:pt x="26" y="33"/>
                  <a:pt x="26" y="33"/>
                  <a:pt x="26" y="33"/>
                </a:cubicBezTo>
                <a:cubicBezTo>
                  <a:pt x="27" y="34"/>
                  <a:pt x="27" y="34"/>
                  <a:pt x="28" y="34"/>
                </a:cubicBezTo>
                <a:close/>
                <a:moveTo>
                  <a:pt x="18" y="60"/>
                </a:moveTo>
                <a:cubicBezTo>
                  <a:pt x="18" y="24"/>
                  <a:pt x="18" y="24"/>
                  <a:pt x="18" y="24"/>
                </a:cubicBezTo>
                <a:cubicBezTo>
                  <a:pt x="26" y="23"/>
                  <a:pt x="26" y="23"/>
                  <a:pt x="26" y="23"/>
                </a:cubicBezTo>
                <a:cubicBezTo>
                  <a:pt x="26" y="23"/>
                  <a:pt x="26" y="25"/>
                  <a:pt x="28" y="25"/>
                </a:cubicBezTo>
                <a:cubicBezTo>
                  <a:pt x="28" y="25"/>
                  <a:pt x="28" y="24"/>
                  <a:pt x="28" y="22"/>
                </a:cubicBezTo>
                <a:cubicBezTo>
                  <a:pt x="29" y="21"/>
                  <a:pt x="29" y="19"/>
                  <a:pt x="29" y="18"/>
                </a:cubicBezTo>
                <a:cubicBezTo>
                  <a:pt x="29" y="16"/>
                  <a:pt x="28" y="15"/>
                  <a:pt x="28" y="13"/>
                </a:cubicBezTo>
                <a:cubicBezTo>
                  <a:pt x="27" y="11"/>
                  <a:pt x="25" y="8"/>
                  <a:pt x="22" y="8"/>
                </a:cubicBezTo>
                <a:cubicBezTo>
                  <a:pt x="21" y="8"/>
                  <a:pt x="19" y="9"/>
                  <a:pt x="18" y="10"/>
                </a:cubicBezTo>
                <a:cubicBezTo>
                  <a:pt x="17" y="11"/>
                  <a:pt x="16" y="11"/>
                  <a:pt x="16" y="12"/>
                </a:cubicBezTo>
                <a:cubicBezTo>
                  <a:pt x="8" y="60"/>
                  <a:pt x="8" y="60"/>
                  <a:pt x="8" y="60"/>
                </a:cubicBezTo>
                <a:lnTo>
                  <a:pt x="18" y="6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76" name="Freeform 64">
            <a:extLst>
              <a:ext uri="{FF2B5EF4-FFF2-40B4-BE49-F238E27FC236}">
                <a16:creationId xmlns:a16="http://schemas.microsoft.com/office/drawing/2014/main" id="{D0F8A6EC-C187-40FC-BCD5-A94907600770}"/>
              </a:ext>
            </a:extLst>
          </p:cNvPr>
          <p:cNvSpPr>
            <a:spLocks noEditPoints="1" noChangeArrowheads="1"/>
          </p:cNvSpPr>
          <p:nvPr/>
        </p:nvSpPr>
        <p:spPr bwMode="auto">
          <a:xfrm>
            <a:off x="3255963" y="4827588"/>
            <a:ext cx="434975" cy="211137"/>
          </a:xfrm>
          <a:custGeom>
            <a:avLst/>
            <a:gdLst>
              <a:gd name="T0" fmla="*/ 1012381814 w 116"/>
              <a:gd name="T1" fmla="*/ 213977496 h 75"/>
              <a:gd name="T2" fmla="*/ 970200488 w 116"/>
              <a:gd name="T3" fmla="*/ 150577278 h 75"/>
              <a:gd name="T4" fmla="*/ 913957471 w 116"/>
              <a:gd name="T5" fmla="*/ 150577278 h 75"/>
              <a:gd name="T6" fmla="*/ 646800325 w 116"/>
              <a:gd name="T7" fmla="*/ 142652603 h 75"/>
              <a:gd name="T8" fmla="*/ 646800325 w 116"/>
              <a:gd name="T9" fmla="*/ 229829662 h 75"/>
              <a:gd name="T10" fmla="*/ 1110809907 w 116"/>
              <a:gd name="T11" fmla="*/ 71324894 h 75"/>
              <a:gd name="T12" fmla="*/ 1012381814 w 116"/>
              <a:gd name="T13" fmla="*/ 229829662 h 75"/>
              <a:gd name="T14" fmla="*/ 112486035 w 116"/>
              <a:gd name="T15" fmla="*/ 182278795 h 75"/>
              <a:gd name="T16" fmla="*/ 407766564 w 116"/>
              <a:gd name="T17" fmla="*/ 277380530 h 75"/>
              <a:gd name="T18" fmla="*/ 253095453 w 116"/>
              <a:gd name="T19" fmla="*/ 364554775 h 75"/>
              <a:gd name="T20" fmla="*/ 154671110 w 116"/>
              <a:gd name="T21" fmla="*/ 332856073 h 75"/>
              <a:gd name="T22" fmla="*/ 351523546 w 116"/>
              <a:gd name="T23" fmla="*/ 364554775 h 75"/>
              <a:gd name="T24" fmla="*/ 56243017 w 116"/>
              <a:gd name="T25" fmla="*/ 380406940 h 75"/>
              <a:gd name="T26" fmla="*/ 42181326 w 116"/>
              <a:gd name="T27" fmla="*/ 380406940 h 75"/>
              <a:gd name="T28" fmla="*/ 0 w 116"/>
              <a:gd name="T29" fmla="*/ 483433351 h 75"/>
              <a:gd name="T30" fmla="*/ 28123384 w 116"/>
              <a:gd name="T31" fmla="*/ 491358026 h 75"/>
              <a:gd name="T32" fmla="*/ 365581488 w 116"/>
              <a:gd name="T33" fmla="*/ 578535086 h 75"/>
              <a:gd name="T34" fmla="*/ 393704872 w 116"/>
              <a:gd name="T35" fmla="*/ 594384437 h 75"/>
              <a:gd name="T36" fmla="*/ 1293600651 w 116"/>
              <a:gd name="T37" fmla="*/ 594384437 h 75"/>
              <a:gd name="T38" fmla="*/ 1307662343 w 116"/>
              <a:gd name="T39" fmla="*/ 491358026 h 75"/>
              <a:gd name="T40" fmla="*/ 1631062505 w 116"/>
              <a:gd name="T41" fmla="*/ 491358026 h 75"/>
              <a:gd name="T42" fmla="*/ 1631062505 w 116"/>
              <a:gd name="T43" fmla="*/ 435882483 h 75"/>
              <a:gd name="T44" fmla="*/ 1588881180 w 116"/>
              <a:gd name="T45" fmla="*/ 380406940 h 75"/>
              <a:gd name="T46" fmla="*/ 1476391395 w 116"/>
              <a:gd name="T47" fmla="*/ 364554775 h 75"/>
              <a:gd name="T48" fmla="*/ 1377967052 w 116"/>
              <a:gd name="T49" fmla="*/ 467581185 h 75"/>
              <a:gd name="T50" fmla="*/ 1279538959 w 116"/>
              <a:gd name="T51" fmla="*/ 364554775 h 75"/>
              <a:gd name="T52" fmla="*/ 1012381814 w 116"/>
              <a:gd name="T53" fmla="*/ 356630099 h 75"/>
              <a:gd name="T54" fmla="*/ 970200488 w 116"/>
              <a:gd name="T55" fmla="*/ 396256291 h 75"/>
              <a:gd name="T56" fmla="*/ 899895779 w 116"/>
              <a:gd name="T57" fmla="*/ 530984219 h 75"/>
              <a:gd name="T58" fmla="*/ 899895779 w 116"/>
              <a:gd name="T59" fmla="*/ 412105642 h 75"/>
              <a:gd name="T60" fmla="*/ 843652761 w 116"/>
              <a:gd name="T61" fmla="*/ 372482265 h 75"/>
              <a:gd name="T62" fmla="*/ 787409744 w 116"/>
              <a:gd name="T63" fmla="*/ 372482265 h 75"/>
              <a:gd name="T64" fmla="*/ 801471436 w 116"/>
              <a:gd name="T65" fmla="*/ 427957808 h 75"/>
              <a:gd name="T66" fmla="*/ 688981651 w 116"/>
              <a:gd name="T67" fmla="*/ 396256291 h 75"/>
              <a:gd name="T68" fmla="*/ 660862017 w 116"/>
              <a:gd name="T69" fmla="*/ 356630099 h 75"/>
              <a:gd name="T70" fmla="*/ 464009581 w 116"/>
              <a:gd name="T71" fmla="*/ 380406940 h 75"/>
              <a:gd name="T72" fmla="*/ 1223295942 w 116"/>
              <a:gd name="T73" fmla="*/ 285305205 h 75"/>
              <a:gd name="T74" fmla="*/ 1532638162 w 116"/>
              <a:gd name="T75" fmla="*/ 166426629 h 75"/>
              <a:gd name="T76" fmla="*/ 1490453087 w 116"/>
              <a:gd name="T77" fmla="*/ 332856073 h 75"/>
              <a:gd name="T78" fmla="*/ 1377967052 w 116"/>
              <a:gd name="T79" fmla="*/ 364554775 h 75"/>
              <a:gd name="T80" fmla="*/ 1223295942 w 116"/>
              <a:gd name="T81" fmla="*/ 285305205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75"/>
              <a:gd name="T125" fmla="*/ 116 w 116"/>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77" name="Freeform 65">
            <a:extLst>
              <a:ext uri="{FF2B5EF4-FFF2-40B4-BE49-F238E27FC236}">
                <a16:creationId xmlns:a16="http://schemas.microsoft.com/office/drawing/2014/main" id="{E4C0D857-4A66-43A4-B2BC-DD34956A7D28}"/>
              </a:ext>
            </a:extLst>
          </p:cNvPr>
          <p:cNvSpPr>
            <a:spLocks noEditPoints="1" noChangeArrowheads="1"/>
          </p:cNvSpPr>
          <p:nvPr/>
        </p:nvSpPr>
        <p:spPr bwMode="auto">
          <a:xfrm>
            <a:off x="1879600" y="3238500"/>
            <a:ext cx="358775" cy="271463"/>
          </a:xfrm>
          <a:custGeom>
            <a:avLst/>
            <a:gdLst>
              <a:gd name="T0" fmla="*/ 195536112 w 96"/>
              <a:gd name="T1" fmla="*/ 655682116 h 96"/>
              <a:gd name="T2" fmla="*/ 586612074 w 96"/>
              <a:gd name="T3" fmla="*/ 303851929 h 96"/>
              <a:gd name="T4" fmla="*/ 838016181 w 96"/>
              <a:gd name="T5" fmla="*/ 383814749 h 96"/>
              <a:gd name="T6" fmla="*/ 237438042 w 96"/>
              <a:gd name="T7" fmla="*/ 287861062 h 96"/>
              <a:gd name="T8" fmla="*/ 740249993 w 96"/>
              <a:gd name="T9" fmla="*/ 415796484 h 96"/>
              <a:gd name="T10" fmla="*/ 740249993 w 96"/>
              <a:gd name="T11" fmla="*/ 415796484 h 96"/>
              <a:gd name="T12" fmla="*/ 740249993 w 96"/>
              <a:gd name="T13" fmla="*/ 415796484 h 96"/>
              <a:gd name="T14" fmla="*/ 754216058 w 96"/>
              <a:gd name="T15" fmla="*/ 407802464 h 96"/>
              <a:gd name="T16" fmla="*/ 754216058 w 96"/>
              <a:gd name="T17" fmla="*/ 399805616 h 96"/>
              <a:gd name="T18" fmla="*/ 754216058 w 96"/>
              <a:gd name="T19" fmla="*/ 391808769 h 96"/>
              <a:gd name="T20" fmla="*/ 754216058 w 96"/>
              <a:gd name="T21" fmla="*/ 391808769 h 96"/>
              <a:gd name="T22" fmla="*/ 712314127 w 96"/>
              <a:gd name="T23" fmla="*/ 343833339 h 96"/>
              <a:gd name="T24" fmla="*/ 712314127 w 96"/>
              <a:gd name="T25" fmla="*/ 343833339 h 96"/>
              <a:gd name="T26" fmla="*/ 698348063 w 96"/>
              <a:gd name="T27" fmla="*/ 343833339 h 96"/>
              <a:gd name="T28" fmla="*/ 698348063 w 96"/>
              <a:gd name="T29" fmla="*/ 343833339 h 96"/>
              <a:gd name="T30" fmla="*/ 698348063 w 96"/>
              <a:gd name="T31" fmla="*/ 343833339 h 96"/>
              <a:gd name="T32" fmla="*/ 698348063 w 96"/>
              <a:gd name="T33" fmla="*/ 343833339 h 96"/>
              <a:gd name="T34" fmla="*/ 698348063 w 96"/>
              <a:gd name="T35" fmla="*/ 343833339 h 96"/>
              <a:gd name="T36" fmla="*/ 684381999 w 96"/>
              <a:gd name="T37" fmla="*/ 335836492 h 96"/>
              <a:gd name="T38" fmla="*/ 684381999 w 96"/>
              <a:gd name="T39" fmla="*/ 335836492 h 96"/>
              <a:gd name="T40" fmla="*/ 684381999 w 96"/>
              <a:gd name="T41" fmla="*/ 335836492 h 96"/>
              <a:gd name="T42" fmla="*/ 670415934 w 96"/>
              <a:gd name="T43" fmla="*/ 335836492 h 96"/>
              <a:gd name="T44" fmla="*/ 670415934 w 96"/>
              <a:gd name="T45" fmla="*/ 335836492 h 96"/>
              <a:gd name="T46" fmla="*/ 670415934 w 96"/>
              <a:gd name="T47" fmla="*/ 335836492 h 96"/>
              <a:gd name="T48" fmla="*/ 656446133 w 96"/>
              <a:gd name="T49" fmla="*/ 335836492 h 96"/>
              <a:gd name="T50" fmla="*/ 642480068 w 96"/>
              <a:gd name="T51" fmla="*/ 343833339 h 96"/>
              <a:gd name="T52" fmla="*/ 642480068 w 96"/>
              <a:gd name="T53" fmla="*/ 343833339 h 96"/>
              <a:gd name="T54" fmla="*/ 642480068 w 96"/>
              <a:gd name="T55" fmla="*/ 343833339 h 96"/>
              <a:gd name="T56" fmla="*/ 642480068 w 96"/>
              <a:gd name="T57" fmla="*/ 343833339 h 96"/>
              <a:gd name="T58" fmla="*/ 628514004 w 96"/>
              <a:gd name="T59" fmla="*/ 343833339 h 96"/>
              <a:gd name="T60" fmla="*/ 628514004 w 96"/>
              <a:gd name="T61" fmla="*/ 343833339 h 96"/>
              <a:gd name="T62" fmla="*/ 628514004 w 96"/>
              <a:gd name="T63" fmla="*/ 343833339 h 96"/>
              <a:gd name="T64" fmla="*/ 628514004 w 96"/>
              <a:gd name="T65" fmla="*/ 343833339 h 96"/>
              <a:gd name="T66" fmla="*/ 614547940 w 96"/>
              <a:gd name="T67" fmla="*/ 351830187 h 96"/>
              <a:gd name="T68" fmla="*/ 614547940 w 96"/>
              <a:gd name="T69" fmla="*/ 351830187 h 96"/>
              <a:gd name="T70" fmla="*/ 614547940 w 96"/>
              <a:gd name="T71" fmla="*/ 351830187 h 96"/>
              <a:gd name="T72" fmla="*/ 600578138 w 96"/>
              <a:gd name="T73" fmla="*/ 359824207 h 96"/>
              <a:gd name="T74" fmla="*/ 600578138 w 96"/>
              <a:gd name="T75" fmla="*/ 359824207 h 96"/>
              <a:gd name="T76" fmla="*/ 586612074 w 96"/>
              <a:gd name="T77" fmla="*/ 383814749 h 96"/>
              <a:gd name="T78" fmla="*/ 628514004 w 96"/>
              <a:gd name="T79" fmla="*/ 431790179 h 96"/>
              <a:gd name="T80" fmla="*/ 628514004 w 96"/>
              <a:gd name="T81" fmla="*/ 431790179 h 96"/>
              <a:gd name="T82" fmla="*/ 642480068 w 96"/>
              <a:gd name="T83" fmla="*/ 431790179 h 96"/>
              <a:gd name="T84" fmla="*/ 642480068 w 96"/>
              <a:gd name="T85" fmla="*/ 431790179 h 96"/>
              <a:gd name="T86" fmla="*/ 642480068 w 96"/>
              <a:gd name="T87" fmla="*/ 431790179 h 96"/>
              <a:gd name="T88" fmla="*/ 642480068 w 96"/>
              <a:gd name="T89" fmla="*/ 431790179 h 96"/>
              <a:gd name="T90" fmla="*/ 656446133 w 96"/>
              <a:gd name="T91" fmla="*/ 431790179 h 96"/>
              <a:gd name="T92" fmla="*/ 656446133 w 96"/>
              <a:gd name="T93" fmla="*/ 431790179 h 96"/>
              <a:gd name="T94" fmla="*/ 656446133 w 96"/>
              <a:gd name="T95" fmla="*/ 431790179 h 96"/>
              <a:gd name="T96" fmla="*/ 670415934 w 96"/>
              <a:gd name="T97" fmla="*/ 431790179 h 96"/>
              <a:gd name="T98" fmla="*/ 670415934 w 96"/>
              <a:gd name="T99" fmla="*/ 431790179 h 96"/>
              <a:gd name="T100" fmla="*/ 684381999 w 96"/>
              <a:gd name="T101" fmla="*/ 431790179 h 96"/>
              <a:gd name="T102" fmla="*/ 684381999 w 96"/>
              <a:gd name="T103" fmla="*/ 431790179 h 96"/>
              <a:gd name="T104" fmla="*/ 684381999 w 96"/>
              <a:gd name="T105" fmla="*/ 431790179 h 96"/>
              <a:gd name="T106" fmla="*/ 698348063 w 96"/>
              <a:gd name="T107" fmla="*/ 431790179 h 96"/>
              <a:gd name="T108" fmla="*/ 698348063 w 96"/>
              <a:gd name="T109" fmla="*/ 431790179 h 96"/>
              <a:gd name="T110" fmla="*/ 712314127 w 96"/>
              <a:gd name="T111" fmla="*/ 431790179 h 96"/>
              <a:gd name="T112" fmla="*/ 712314127 w 96"/>
              <a:gd name="T113" fmla="*/ 431790179 h 96"/>
              <a:gd name="T114" fmla="*/ 712314127 w 96"/>
              <a:gd name="T115" fmla="*/ 423793331 h 96"/>
              <a:gd name="T116" fmla="*/ 726280192 w 96"/>
              <a:gd name="T117" fmla="*/ 423793331 h 96"/>
              <a:gd name="T118" fmla="*/ 726280192 w 96"/>
              <a:gd name="T119" fmla="*/ 423793331 h 96"/>
              <a:gd name="T120" fmla="*/ 726280192 w 96"/>
              <a:gd name="T121" fmla="*/ 423793331 h 96"/>
              <a:gd name="T122" fmla="*/ 670415934 w 96"/>
              <a:gd name="T123" fmla="*/ 703657546 h 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
              <a:gd name="T187" fmla="*/ 0 h 96"/>
              <a:gd name="T188" fmla="*/ 96 w 96"/>
              <a:gd name="T189" fmla="*/ 96 h 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 h="96">
                <a:moveTo>
                  <a:pt x="48" y="0"/>
                </a:moveTo>
                <a:cubicBezTo>
                  <a:pt x="61" y="0"/>
                  <a:pt x="73" y="6"/>
                  <a:pt x="82" y="14"/>
                </a:cubicBezTo>
                <a:cubicBezTo>
                  <a:pt x="91" y="23"/>
                  <a:pt x="96" y="35"/>
                  <a:pt x="96" y="48"/>
                </a:cubicBezTo>
                <a:cubicBezTo>
                  <a:pt x="96" y="62"/>
                  <a:pt x="91" y="74"/>
                  <a:pt x="82" y="82"/>
                </a:cubicBezTo>
                <a:cubicBezTo>
                  <a:pt x="73" y="91"/>
                  <a:pt x="61" y="96"/>
                  <a:pt x="48" y="96"/>
                </a:cubicBezTo>
                <a:cubicBezTo>
                  <a:pt x="35" y="96"/>
                  <a:pt x="23" y="91"/>
                  <a:pt x="14" y="82"/>
                </a:cubicBezTo>
                <a:cubicBezTo>
                  <a:pt x="5" y="74"/>
                  <a:pt x="0" y="62"/>
                  <a:pt x="0" y="48"/>
                </a:cubicBezTo>
                <a:cubicBezTo>
                  <a:pt x="0" y="35"/>
                  <a:pt x="5" y="23"/>
                  <a:pt x="14" y="14"/>
                </a:cubicBezTo>
                <a:cubicBezTo>
                  <a:pt x="23" y="6"/>
                  <a:pt x="35" y="0"/>
                  <a:pt x="48" y="0"/>
                </a:cubicBezTo>
                <a:close/>
                <a:moveTo>
                  <a:pt x="17" y="36"/>
                </a:moveTo>
                <a:cubicBezTo>
                  <a:pt x="22" y="27"/>
                  <a:pt x="30" y="22"/>
                  <a:pt x="38" y="21"/>
                </a:cubicBezTo>
                <a:cubicBezTo>
                  <a:pt x="42" y="38"/>
                  <a:pt x="42" y="38"/>
                  <a:pt x="42" y="38"/>
                </a:cubicBezTo>
                <a:cubicBezTo>
                  <a:pt x="38" y="40"/>
                  <a:pt x="36" y="44"/>
                  <a:pt x="36" y="48"/>
                </a:cubicBezTo>
                <a:cubicBezTo>
                  <a:pt x="36" y="54"/>
                  <a:pt x="41" y="59"/>
                  <a:pt x="46" y="60"/>
                </a:cubicBezTo>
                <a:cubicBezTo>
                  <a:pt x="48" y="66"/>
                  <a:pt x="48" y="66"/>
                  <a:pt x="48" y="66"/>
                </a:cubicBezTo>
                <a:cubicBezTo>
                  <a:pt x="61" y="61"/>
                  <a:pt x="61" y="61"/>
                  <a:pt x="61" y="61"/>
                </a:cubicBezTo>
                <a:cubicBezTo>
                  <a:pt x="58" y="55"/>
                  <a:pt x="58" y="55"/>
                  <a:pt x="58" y="55"/>
                </a:cubicBezTo>
                <a:cubicBezTo>
                  <a:pt x="59" y="53"/>
                  <a:pt x="60" y="51"/>
                  <a:pt x="60" y="48"/>
                </a:cubicBezTo>
                <a:cubicBezTo>
                  <a:pt x="60" y="42"/>
                  <a:pt x="55" y="36"/>
                  <a:pt x="48" y="36"/>
                </a:cubicBezTo>
                <a:cubicBezTo>
                  <a:pt x="48" y="36"/>
                  <a:pt x="48" y="36"/>
                  <a:pt x="47" y="36"/>
                </a:cubicBezTo>
                <a:cubicBezTo>
                  <a:pt x="39" y="21"/>
                  <a:pt x="39" y="21"/>
                  <a:pt x="39" y="21"/>
                </a:cubicBezTo>
                <a:cubicBezTo>
                  <a:pt x="53" y="20"/>
                  <a:pt x="68" y="30"/>
                  <a:pt x="69" y="50"/>
                </a:cubicBezTo>
                <a:cubicBezTo>
                  <a:pt x="74" y="50"/>
                  <a:pt x="77" y="50"/>
                  <a:pt x="82" y="50"/>
                </a:cubicBezTo>
                <a:cubicBezTo>
                  <a:pt x="81" y="10"/>
                  <a:pt x="28" y="1"/>
                  <a:pt x="17" y="36"/>
                </a:cubicBezTo>
                <a:close/>
                <a:moveTo>
                  <a:pt x="52" y="53"/>
                </a:moveTo>
                <a:cubicBezTo>
                  <a:pt x="52" y="53"/>
                  <a:pt x="52" y="53"/>
                  <a:pt x="52" y="53"/>
                </a:cubicBezTo>
                <a:cubicBezTo>
                  <a:pt x="52" y="52"/>
                  <a:pt x="52" y="52"/>
                  <a:pt x="52"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1"/>
                  <a:pt x="53" y="51"/>
                  <a:pt x="53" y="51"/>
                </a:cubicBezTo>
                <a:cubicBezTo>
                  <a:pt x="53" y="51"/>
                  <a:pt x="53" y="51"/>
                  <a:pt x="53" y="51"/>
                </a:cubicBezTo>
                <a:cubicBezTo>
                  <a:pt x="53" y="51"/>
                  <a:pt x="53" y="51"/>
                  <a:pt x="53" y="51"/>
                </a:cubicBezTo>
                <a:cubicBezTo>
                  <a:pt x="53" y="51"/>
                  <a:pt x="54" y="51"/>
                  <a:pt x="54" y="51"/>
                </a:cubicBezTo>
                <a:cubicBezTo>
                  <a:pt x="54" y="51"/>
                  <a:pt x="54" y="51"/>
                  <a:pt x="54" y="51"/>
                </a:cubicBezTo>
                <a:cubicBezTo>
                  <a:pt x="54" y="51"/>
                  <a:pt x="54" y="50"/>
                  <a:pt x="54" y="50"/>
                </a:cubicBezTo>
                <a:cubicBezTo>
                  <a:pt x="54" y="50"/>
                  <a:pt x="54" y="50"/>
                  <a:pt x="54" y="50"/>
                </a:cubicBezTo>
                <a:cubicBezTo>
                  <a:pt x="54" y="50"/>
                  <a:pt x="54" y="50"/>
                  <a:pt x="54" y="50"/>
                </a:cubicBezTo>
                <a:cubicBezTo>
                  <a:pt x="54" y="50"/>
                  <a:pt x="54" y="50"/>
                  <a:pt x="54" y="50"/>
                </a:cubicBezTo>
                <a:cubicBezTo>
                  <a:pt x="54" y="50"/>
                  <a:pt x="54" y="50"/>
                  <a:pt x="54" y="50"/>
                </a:cubicBezTo>
                <a:cubicBezTo>
                  <a:pt x="54" y="50"/>
                  <a:pt x="54" y="50"/>
                  <a:pt x="54" y="50"/>
                </a:cubicBezTo>
                <a:cubicBezTo>
                  <a:pt x="54" y="50"/>
                  <a:pt x="54" y="50"/>
                  <a:pt x="54" y="50"/>
                </a:cubicBezTo>
                <a:cubicBezTo>
                  <a:pt x="54" y="50"/>
                  <a:pt x="54" y="50"/>
                  <a:pt x="54" y="50"/>
                </a:cubicBezTo>
                <a:cubicBezTo>
                  <a:pt x="54" y="50"/>
                  <a:pt x="54" y="50"/>
                  <a:pt x="54" y="50"/>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8"/>
                  <a:pt x="54" y="48"/>
                </a:cubicBezTo>
                <a:cubicBezTo>
                  <a:pt x="54" y="46"/>
                  <a:pt x="53" y="44"/>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7" y="42"/>
                  <a:pt x="47" y="42"/>
                  <a:pt x="47" y="42"/>
                </a:cubicBezTo>
                <a:cubicBezTo>
                  <a:pt x="47" y="42"/>
                  <a:pt x="47" y="42"/>
                  <a:pt x="47" y="42"/>
                </a:cubicBezTo>
                <a:cubicBezTo>
                  <a:pt x="47" y="42"/>
                  <a:pt x="47" y="42"/>
                  <a:pt x="47" y="42"/>
                </a:cubicBezTo>
                <a:cubicBezTo>
                  <a:pt x="47" y="42"/>
                  <a:pt x="47" y="42"/>
                  <a:pt x="47" y="42"/>
                </a:cubicBezTo>
                <a:cubicBezTo>
                  <a:pt x="47" y="42"/>
                  <a:pt x="47" y="42"/>
                  <a:pt x="47" y="42"/>
                </a:cubicBezTo>
                <a:cubicBezTo>
                  <a:pt x="47" y="42"/>
                  <a:pt x="47" y="42"/>
                  <a:pt x="47" y="42"/>
                </a:cubicBezTo>
                <a:cubicBezTo>
                  <a:pt x="47" y="42"/>
                  <a:pt x="47" y="42"/>
                  <a:pt x="47" y="42"/>
                </a:cubicBezTo>
                <a:cubicBezTo>
                  <a:pt x="47" y="42"/>
                  <a:pt x="47" y="42"/>
                  <a:pt x="47" y="43"/>
                </a:cubicBezTo>
                <a:cubicBezTo>
                  <a:pt x="47" y="43"/>
                  <a:pt x="47" y="43"/>
                  <a:pt x="47" y="43"/>
                </a:cubicBezTo>
                <a:cubicBezTo>
                  <a:pt x="47" y="43"/>
                  <a:pt x="47" y="43"/>
                  <a:pt x="47"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3" y="44"/>
                  <a:pt x="43" y="44"/>
                  <a:pt x="43" y="44"/>
                </a:cubicBezTo>
                <a:cubicBezTo>
                  <a:pt x="43" y="44"/>
                  <a:pt x="43" y="44"/>
                  <a:pt x="43" y="44"/>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2" y="46"/>
                  <a:pt x="42" y="47"/>
                  <a:pt x="42" y="48"/>
                </a:cubicBezTo>
                <a:cubicBezTo>
                  <a:pt x="42" y="51"/>
                  <a:pt x="43" y="52"/>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3"/>
                  <a:pt x="51" y="53"/>
                  <a:pt x="51" y="53"/>
                </a:cubicBezTo>
                <a:cubicBezTo>
                  <a:pt x="51" y="53"/>
                  <a:pt x="51" y="53"/>
                  <a:pt x="51" y="53"/>
                </a:cubicBezTo>
                <a:cubicBezTo>
                  <a:pt x="51" y="53"/>
                  <a:pt x="51" y="53"/>
                  <a:pt x="51" y="53"/>
                </a:cubicBezTo>
                <a:cubicBezTo>
                  <a:pt x="51" y="53"/>
                  <a:pt x="51" y="53"/>
                  <a:pt x="51"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lose/>
                <a:moveTo>
                  <a:pt x="76" y="20"/>
                </a:moveTo>
                <a:cubicBezTo>
                  <a:pt x="69" y="13"/>
                  <a:pt x="59" y="9"/>
                  <a:pt x="48" y="9"/>
                </a:cubicBezTo>
                <a:cubicBezTo>
                  <a:pt x="37" y="9"/>
                  <a:pt x="27" y="13"/>
                  <a:pt x="20" y="20"/>
                </a:cubicBezTo>
                <a:cubicBezTo>
                  <a:pt x="13" y="28"/>
                  <a:pt x="8" y="37"/>
                  <a:pt x="8" y="48"/>
                </a:cubicBezTo>
                <a:cubicBezTo>
                  <a:pt x="8" y="59"/>
                  <a:pt x="13" y="69"/>
                  <a:pt x="20" y="76"/>
                </a:cubicBezTo>
                <a:cubicBezTo>
                  <a:pt x="27" y="84"/>
                  <a:pt x="37" y="88"/>
                  <a:pt x="48" y="88"/>
                </a:cubicBezTo>
                <a:cubicBezTo>
                  <a:pt x="59" y="88"/>
                  <a:pt x="69" y="84"/>
                  <a:pt x="76" y="76"/>
                </a:cubicBezTo>
                <a:cubicBezTo>
                  <a:pt x="83" y="69"/>
                  <a:pt x="88" y="59"/>
                  <a:pt x="88" y="48"/>
                </a:cubicBezTo>
                <a:cubicBezTo>
                  <a:pt x="88" y="37"/>
                  <a:pt x="83" y="28"/>
                  <a:pt x="76" y="2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78" name="Freeform 66">
            <a:extLst>
              <a:ext uri="{FF2B5EF4-FFF2-40B4-BE49-F238E27FC236}">
                <a16:creationId xmlns:a16="http://schemas.microsoft.com/office/drawing/2014/main" id="{6A00375A-9BA8-4E90-983A-7A57EB491764}"/>
              </a:ext>
            </a:extLst>
          </p:cNvPr>
          <p:cNvSpPr>
            <a:spLocks noEditPoints="1" noChangeArrowheads="1"/>
          </p:cNvSpPr>
          <p:nvPr/>
        </p:nvSpPr>
        <p:spPr bwMode="auto">
          <a:xfrm>
            <a:off x="3321050" y="2720975"/>
            <a:ext cx="295275" cy="258763"/>
          </a:xfrm>
          <a:custGeom>
            <a:avLst/>
            <a:gdLst>
              <a:gd name="T0" fmla="*/ 1103637033 w 79"/>
              <a:gd name="T1" fmla="*/ 47466135 h 92"/>
              <a:gd name="T2" fmla="*/ 139702452 w 79"/>
              <a:gd name="T3" fmla="*/ 47466135 h 92"/>
              <a:gd name="T4" fmla="*/ 111759719 w 79"/>
              <a:gd name="T5" fmla="*/ 71199202 h 92"/>
              <a:gd name="T6" fmla="*/ 97792090 w 79"/>
              <a:gd name="T7" fmla="*/ 94932269 h 92"/>
              <a:gd name="T8" fmla="*/ 111759719 w 79"/>
              <a:gd name="T9" fmla="*/ 118665337 h 92"/>
              <a:gd name="T10" fmla="*/ 139702452 w 79"/>
              <a:gd name="T11" fmla="*/ 142398404 h 92"/>
              <a:gd name="T12" fmla="*/ 195580442 w 79"/>
              <a:gd name="T13" fmla="*/ 142398404 h 92"/>
              <a:gd name="T14" fmla="*/ 153670080 w 79"/>
              <a:gd name="T15" fmla="*/ 174040619 h 92"/>
              <a:gd name="T16" fmla="*/ 153670080 w 79"/>
              <a:gd name="T17" fmla="*/ 435101547 h 92"/>
              <a:gd name="T18" fmla="*/ 293372532 w 79"/>
              <a:gd name="T19" fmla="*/ 371814305 h 92"/>
              <a:gd name="T20" fmla="*/ 461013979 w 79"/>
              <a:gd name="T21" fmla="*/ 427192399 h 92"/>
              <a:gd name="T22" fmla="*/ 461013979 w 79"/>
              <a:gd name="T23" fmla="*/ 174040619 h 92"/>
              <a:gd name="T24" fmla="*/ 502924341 w 79"/>
              <a:gd name="T25" fmla="*/ 142398404 h 92"/>
              <a:gd name="T26" fmla="*/ 1103637033 w 79"/>
              <a:gd name="T27" fmla="*/ 142398404 h 92"/>
              <a:gd name="T28" fmla="*/ 1103637033 w 79"/>
              <a:gd name="T29" fmla="*/ 174040619 h 92"/>
              <a:gd name="T30" fmla="*/ 1103637033 w 79"/>
              <a:gd name="T31" fmla="*/ 197773686 h 92"/>
              <a:gd name="T32" fmla="*/ 1103637033 w 79"/>
              <a:gd name="T33" fmla="*/ 727807502 h 92"/>
              <a:gd name="T34" fmla="*/ 181612813 w 79"/>
              <a:gd name="T35" fmla="*/ 727807502 h 92"/>
              <a:gd name="T36" fmla="*/ 13971366 w 79"/>
              <a:gd name="T37" fmla="*/ 672432220 h 92"/>
              <a:gd name="T38" fmla="*/ 13971366 w 79"/>
              <a:gd name="T39" fmla="*/ 102841417 h 92"/>
              <a:gd name="T40" fmla="*/ 0 w 79"/>
              <a:gd name="T41" fmla="*/ 94932269 h 92"/>
              <a:gd name="T42" fmla="*/ 27938995 w 79"/>
              <a:gd name="T43" fmla="*/ 47466135 h 92"/>
              <a:gd name="T44" fmla="*/ 111759719 w 79"/>
              <a:gd name="T45" fmla="*/ 0 h 92"/>
              <a:gd name="T46" fmla="*/ 125731085 w 79"/>
              <a:gd name="T47" fmla="*/ 0 h 92"/>
              <a:gd name="T48" fmla="*/ 139702452 w 79"/>
              <a:gd name="T49" fmla="*/ 0 h 92"/>
              <a:gd name="T50" fmla="*/ 1103637033 w 79"/>
              <a:gd name="T51" fmla="*/ 0 h 92"/>
              <a:gd name="T52" fmla="*/ 1103637033 w 79"/>
              <a:gd name="T53" fmla="*/ 47466135 h 92"/>
              <a:gd name="T54" fmla="*/ 167641447 w 79"/>
              <a:gd name="T55" fmla="*/ 126574484 h 92"/>
              <a:gd name="T56" fmla="*/ 1033787676 w 79"/>
              <a:gd name="T57" fmla="*/ 126574484 h 92"/>
              <a:gd name="T58" fmla="*/ 1033787676 w 79"/>
              <a:gd name="T59" fmla="*/ 110753377 h 92"/>
              <a:gd name="T60" fmla="*/ 153670080 w 79"/>
              <a:gd name="T61" fmla="*/ 110753377 h 92"/>
              <a:gd name="T62" fmla="*/ 167641447 w 79"/>
              <a:gd name="T63" fmla="*/ 126574484 h 92"/>
              <a:gd name="T64" fmla="*/ 153670080 w 79"/>
              <a:gd name="T65" fmla="*/ 94932269 h 92"/>
              <a:gd name="T66" fmla="*/ 153670080 w 79"/>
              <a:gd name="T67" fmla="*/ 102841417 h 92"/>
              <a:gd name="T68" fmla="*/ 1033787676 w 79"/>
              <a:gd name="T69" fmla="*/ 102841417 h 92"/>
              <a:gd name="T70" fmla="*/ 1033787676 w 79"/>
              <a:gd name="T71" fmla="*/ 94932269 h 92"/>
              <a:gd name="T72" fmla="*/ 153670080 w 79"/>
              <a:gd name="T73" fmla="*/ 94932269 h 92"/>
              <a:gd name="T74" fmla="*/ 167641447 w 79"/>
              <a:gd name="T75" fmla="*/ 71199202 h 92"/>
              <a:gd name="T76" fmla="*/ 153670080 w 79"/>
              <a:gd name="T77" fmla="*/ 79108349 h 92"/>
              <a:gd name="T78" fmla="*/ 1033787676 w 79"/>
              <a:gd name="T79" fmla="*/ 79108349 h 92"/>
              <a:gd name="T80" fmla="*/ 1033787676 w 79"/>
              <a:gd name="T81" fmla="*/ 71199202 h 92"/>
              <a:gd name="T82" fmla="*/ 167641447 w 79"/>
              <a:gd name="T83" fmla="*/ 71199202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9"/>
              <a:gd name="T127" fmla="*/ 0 h 92"/>
              <a:gd name="T128" fmla="*/ 79 w 79"/>
              <a:gd name="T129" fmla="*/ 92 h 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9" h="92">
                <a:moveTo>
                  <a:pt x="79" y="6"/>
                </a:moveTo>
                <a:cubicBezTo>
                  <a:pt x="10" y="6"/>
                  <a:pt x="10" y="6"/>
                  <a:pt x="10" y="6"/>
                </a:cubicBezTo>
                <a:cubicBezTo>
                  <a:pt x="9" y="7"/>
                  <a:pt x="8" y="8"/>
                  <a:pt x="8" y="9"/>
                </a:cubicBezTo>
                <a:cubicBezTo>
                  <a:pt x="7" y="10"/>
                  <a:pt x="7" y="11"/>
                  <a:pt x="7" y="12"/>
                </a:cubicBezTo>
                <a:cubicBezTo>
                  <a:pt x="7" y="13"/>
                  <a:pt x="7" y="14"/>
                  <a:pt x="8" y="15"/>
                </a:cubicBezTo>
                <a:cubicBezTo>
                  <a:pt x="8" y="16"/>
                  <a:pt x="9" y="18"/>
                  <a:pt x="10" y="18"/>
                </a:cubicBezTo>
                <a:cubicBezTo>
                  <a:pt x="14" y="18"/>
                  <a:pt x="14" y="18"/>
                  <a:pt x="14" y="18"/>
                </a:cubicBezTo>
                <a:cubicBezTo>
                  <a:pt x="13" y="20"/>
                  <a:pt x="11" y="22"/>
                  <a:pt x="11" y="22"/>
                </a:cubicBezTo>
                <a:cubicBezTo>
                  <a:pt x="11" y="55"/>
                  <a:pt x="11" y="55"/>
                  <a:pt x="11" y="55"/>
                </a:cubicBezTo>
                <a:cubicBezTo>
                  <a:pt x="21" y="47"/>
                  <a:pt x="21" y="47"/>
                  <a:pt x="21" y="47"/>
                </a:cubicBezTo>
                <a:cubicBezTo>
                  <a:pt x="33" y="54"/>
                  <a:pt x="33" y="54"/>
                  <a:pt x="33" y="54"/>
                </a:cubicBezTo>
                <a:cubicBezTo>
                  <a:pt x="33" y="22"/>
                  <a:pt x="33" y="22"/>
                  <a:pt x="33" y="22"/>
                </a:cubicBezTo>
                <a:cubicBezTo>
                  <a:pt x="36" y="18"/>
                  <a:pt x="36" y="18"/>
                  <a:pt x="36" y="18"/>
                </a:cubicBezTo>
                <a:cubicBezTo>
                  <a:pt x="79" y="18"/>
                  <a:pt x="79" y="18"/>
                  <a:pt x="79" y="18"/>
                </a:cubicBezTo>
                <a:cubicBezTo>
                  <a:pt x="79" y="22"/>
                  <a:pt x="79" y="22"/>
                  <a:pt x="79" y="22"/>
                </a:cubicBezTo>
                <a:cubicBezTo>
                  <a:pt x="79" y="25"/>
                  <a:pt x="79" y="25"/>
                  <a:pt x="79" y="25"/>
                </a:cubicBezTo>
                <a:cubicBezTo>
                  <a:pt x="79" y="92"/>
                  <a:pt x="79" y="92"/>
                  <a:pt x="79" y="92"/>
                </a:cubicBezTo>
                <a:cubicBezTo>
                  <a:pt x="13" y="92"/>
                  <a:pt x="13" y="92"/>
                  <a:pt x="13" y="92"/>
                </a:cubicBezTo>
                <a:cubicBezTo>
                  <a:pt x="7" y="91"/>
                  <a:pt x="2" y="90"/>
                  <a:pt x="1" y="85"/>
                </a:cubicBezTo>
                <a:cubicBezTo>
                  <a:pt x="1" y="13"/>
                  <a:pt x="1" y="13"/>
                  <a:pt x="1" y="13"/>
                </a:cubicBezTo>
                <a:cubicBezTo>
                  <a:pt x="0" y="13"/>
                  <a:pt x="0" y="12"/>
                  <a:pt x="0" y="12"/>
                </a:cubicBezTo>
                <a:cubicBezTo>
                  <a:pt x="1" y="10"/>
                  <a:pt x="1" y="8"/>
                  <a:pt x="2" y="6"/>
                </a:cubicBezTo>
                <a:cubicBezTo>
                  <a:pt x="3" y="3"/>
                  <a:pt x="5" y="1"/>
                  <a:pt x="8" y="0"/>
                </a:cubicBezTo>
                <a:cubicBezTo>
                  <a:pt x="9" y="0"/>
                  <a:pt x="9" y="0"/>
                  <a:pt x="9" y="0"/>
                </a:cubicBezTo>
                <a:cubicBezTo>
                  <a:pt x="10" y="0"/>
                  <a:pt x="10" y="0"/>
                  <a:pt x="10" y="0"/>
                </a:cubicBezTo>
                <a:cubicBezTo>
                  <a:pt x="79" y="0"/>
                  <a:pt x="79" y="0"/>
                  <a:pt x="79" y="0"/>
                </a:cubicBezTo>
                <a:cubicBezTo>
                  <a:pt x="79" y="6"/>
                  <a:pt x="79" y="6"/>
                  <a:pt x="79" y="6"/>
                </a:cubicBezTo>
                <a:close/>
                <a:moveTo>
                  <a:pt x="12" y="16"/>
                </a:moveTo>
                <a:cubicBezTo>
                  <a:pt x="74" y="16"/>
                  <a:pt x="74" y="16"/>
                  <a:pt x="74" y="16"/>
                </a:cubicBezTo>
                <a:cubicBezTo>
                  <a:pt x="74" y="14"/>
                  <a:pt x="74" y="14"/>
                  <a:pt x="74" y="14"/>
                </a:cubicBezTo>
                <a:cubicBezTo>
                  <a:pt x="11" y="14"/>
                  <a:pt x="11" y="14"/>
                  <a:pt x="11" y="14"/>
                </a:cubicBezTo>
                <a:cubicBezTo>
                  <a:pt x="12" y="16"/>
                  <a:pt x="12" y="16"/>
                  <a:pt x="12" y="16"/>
                </a:cubicBezTo>
                <a:close/>
                <a:moveTo>
                  <a:pt x="11" y="12"/>
                </a:moveTo>
                <a:cubicBezTo>
                  <a:pt x="11" y="13"/>
                  <a:pt x="11" y="13"/>
                  <a:pt x="11" y="13"/>
                </a:cubicBezTo>
                <a:cubicBezTo>
                  <a:pt x="74" y="13"/>
                  <a:pt x="74" y="13"/>
                  <a:pt x="74" y="13"/>
                </a:cubicBezTo>
                <a:cubicBezTo>
                  <a:pt x="74" y="12"/>
                  <a:pt x="74" y="12"/>
                  <a:pt x="74" y="12"/>
                </a:cubicBezTo>
                <a:cubicBezTo>
                  <a:pt x="11" y="12"/>
                  <a:pt x="11" y="12"/>
                  <a:pt x="11" y="12"/>
                </a:cubicBezTo>
                <a:close/>
                <a:moveTo>
                  <a:pt x="12" y="9"/>
                </a:moveTo>
                <a:cubicBezTo>
                  <a:pt x="11" y="10"/>
                  <a:pt x="11" y="10"/>
                  <a:pt x="11" y="10"/>
                </a:cubicBezTo>
                <a:cubicBezTo>
                  <a:pt x="74" y="10"/>
                  <a:pt x="74" y="10"/>
                  <a:pt x="74" y="10"/>
                </a:cubicBezTo>
                <a:cubicBezTo>
                  <a:pt x="74" y="9"/>
                  <a:pt x="74" y="9"/>
                  <a:pt x="74" y="9"/>
                </a:cubicBezTo>
                <a:lnTo>
                  <a:pt x="12" y="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79" name="Freeform 67">
            <a:extLst>
              <a:ext uri="{FF2B5EF4-FFF2-40B4-BE49-F238E27FC236}">
                <a16:creationId xmlns:a16="http://schemas.microsoft.com/office/drawing/2014/main" id="{555C152A-95DD-4576-81D3-2AE66DDD0AAC}"/>
              </a:ext>
            </a:extLst>
          </p:cNvPr>
          <p:cNvSpPr>
            <a:spLocks noEditPoints="1" noChangeArrowheads="1"/>
          </p:cNvSpPr>
          <p:nvPr/>
        </p:nvSpPr>
        <p:spPr bwMode="auto">
          <a:xfrm>
            <a:off x="4745038" y="2679700"/>
            <a:ext cx="288925" cy="317500"/>
          </a:xfrm>
          <a:custGeom>
            <a:avLst/>
            <a:gdLst>
              <a:gd name="T0" fmla="*/ 281589307 w 77"/>
              <a:gd name="T1" fmla="*/ 292100000 h 113"/>
              <a:gd name="T2" fmla="*/ 281589307 w 77"/>
              <a:gd name="T3" fmla="*/ 94735819 h 113"/>
              <a:gd name="T4" fmla="*/ 802536091 w 77"/>
              <a:gd name="T5" fmla="*/ 94735819 h 113"/>
              <a:gd name="T6" fmla="*/ 788453811 w 77"/>
              <a:gd name="T7" fmla="*/ 284204646 h 113"/>
              <a:gd name="T8" fmla="*/ 732135950 w 77"/>
              <a:gd name="T9" fmla="*/ 371047920 h 113"/>
              <a:gd name="T10" fmla="*/ 535021559 w 77"/>
              <a:gd name="T11" fmla="*/ 426309779 h 113"/>
              <a:gd name="T12" fmla="*/ 535021559 w 77"/>
              <a:gd name="T13" fmla="*/ 426309779 h 113"/>
              <a:gd name="T14" fmla="*/ 351989448 w 77"/>
              <a:gd name="T15" fmla="*/ 371047920 h 113"/>
              <a:gd name="T16" fmla="*/ 281589307 w 77"/>
              <a:gd name="T17" fmla="*/ 292100000 h 113"/>
              <a:gd name="T18" fmla="*/ 168953584 w 77"/>
              <a:gd name="T19" fmla="*/ 852616748 h 113"/>
              <a:gd name="T20" fmla="*/ 929250341 w 77"/>
              <a:gd name="T21" fmla="*/ 852616748 h 113"/>
              <a:gd name="T22" fmla="*/ 887011007 w 77"/>
              <a:gd name="T23" fmla="*/ 892090708 h 113"/>
              <a:gd name="T24" fmla="*/ 211192918 w 77"/>
              <a:gd name="T25" fmla="*/ 892090708 h 113"/>
              <a:gd name="T26" fmla="*/ 168953584 w 77"/>
              <a:gd name="T27" fmla="*/ 852616748 h 113"/>
              <a:gd name="T28" fmla="*/ 971489675 w 77"/>
              <a:gd name="T29" fmla="*/ 528938142 h 113"/>
              <a:gd name="T30" fmla="*/ 1055964591 w 77"/>
              <a:gd name="T31" fmla="*/ 710514425 h 113"/>
              <a:gd name="T32" fmla="*/ 943328868 w 77"/>
              <a:gd name="T33" fmla="*/ 821038142 h 113"/>
              <a:gd name="T34" fmla="*/ 915171814 w 77"/>
              <a:gd name="T35" fmla="*/ 821038142 h 113"/>
              <a:gd name="T36" fmla="*/ 915171814 w 77"/>
              <a:gd name="T37" fmla="*/ 576307456 h 113"/>
              <a:gd name="T38" fmla="*/ 577260893 w 77"/>
              <a:gd name="T39" fmla="*/ 576307456 h 113"/>
              <a:gd name="T40" fmla="*/ 675818089 w 77"/>
              <a:gd name="T41" fmla="*/ 449993031 h 113"/>
              <a:gd name="T42" fmla="*/ 703978895 w 77"/>
              <a:gd name="T43" fmla="*/ 434202323 h 113"/>
              <a:gd name="T44" fmla="*/ 901089534 w 77"/>
              <a:gd name="T45" fmla="*/ 457888385 h 113"/>
              <a:gd name="T46" fmla="*/ 915171814 w 77"/>
              <a:gd name="T47" fmla="*/ 457888385 h 113"/>
              <a:gd name="T48" fmla="*/ 915171814 w 77"/>
              <a:gd name="T49" fmla="*/ 465780929 h 113"/>
              <a:gd name="T50" fmla="*/ 971489675 w 77"/>
              <a:gd name="T51" fmla="*/ 536833496 h 113"/>
              <a:gd name="T52" fmla="*/ 971489675 w 77"/>
              <a:gd name="T53" fmla="*/ 528938142 h 113"/>
              <a:gd name="T54" fmla="*/ 183035864 w 77"/>
              <a:gd name="T55" fmla="*/ 821038142 h 113"/>
              <a:gd name="T56" fmla="*/ 140796530 w 77"/>
              <a:gd name="T57" fmla="*/ 821038142 h 113"/>
              <a:gd name="T58" fmla="*/ 28160807 w 77"/>
              <a:gd name="T59" fmla="*/ 710514425 h 113"/>
              <a:gd name="T60" fmla="*/ 112635723 w 77"/>
              <a:gd name="T61" fmla="*/ 528938142 h 113"/>
              <a:gd name="T62" fmla="*/ 183035864 w 77"/>
              <a:gd name="T63" fmla="*/ 457888385 h 113"/>
              <a:gd name="T64" fmla="*/ 183035864 w 77"/>
              <a:gd name="T65" fmla="*/ 457888385 h 113"/>
              <a:gd name="T66" fmla="*/ 197114391 w 77"/>
              <a:gd name="T67" fmla="*/ 457888385 h 113"/>
              <a:gd name="T68" fmla="*/ 380146502 w 77"/>
              <a:gd name="T69" fmla="*/ 434202323 h 113"/>
              <a:gd name="T70" fmla="*/ 408307309 w 77"/>
              <a:gd name="T71" fmla="*/ 449993031 h 113"/>
              <a:gd name="T72" fmla="*/ 520943032 w 77"/>
              <a:gd name="T73" fmla="*/ 576307456 h 113"/>
              <a:gd name="T74" fmla="*/ 183035864 w 77"/>
              <a:gd name="T75" fmla="*/ 576307456 h 113"/>
              <a:gd name="T76" fmla="*/ 183035864 w 77"/>
              <a:gd name="T77" fmla="*/ 821038142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
              <a:gd name="T118" fmla="*/ 0 h 113"/>
              <a:gd name="T119" fmla="*/ 77 w 77"/>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 h="113">
                <a:moveTo>
                  <a:pt x="20" y="37"/>
                </a:moveTo>
                <a:cubicBezTo>
                  <a:pt x="19" y="28"/>
                  <a:pt x="19" y="19"/>
                  <a:pt x="20" y="12"/>
                </a:cubicBezTo>
                <a:cubicBezTo>
                  <a:pt x="37" y="0"/>
                  <a:pt x="44" y="14"/>
                  <a:pt x="57" y="12"/>
                </a:cubicBezTo>
                <a:cubicBezTo>
                  <a:pt x="58" y="20"/>
                  <a:pt x="58" y="30"/>
                  <a:pt x="56" y="36"/>
                </a:cubicBezTo>
                <a:cubicBezTo>
                  <a:pt x="56" y="41"/>
                  <a:pt x="54" y="44"/>
                  <a:pt x="52" y="47"/>
                </a:cubicBezTo>
                <a:cubicBezTo>
                  <a:pt x="48" y="51"/>
                  <a:pt x="44" y="54"/>
                  <a:pt x="38" y="54"/>
                </a:cubicBezTo>
                <a:cubicBezTo>
                  <a:pt x="38" y="54"/>
                  <a:pt x="38" y="54"/>
                  <a:pt x="38" y="54"/>
                </a:cubicBezTo>
                <a:cubicBezTo>
                  <a:pt x="33" y="54"/>
                  <a:pt x="28" y="51"/>
                  <a:pt x="25" y="47"/>
                </a:cubicBezTo>
                <a:cubicBezTo>
                  <a:pt x="23" y="44"/>
                  <a:pt x="21" y="41"/>
                  <a:pt x="20" y="37"/>
                </a:cubicBezTo>
                <a:close/>
                <a:moveTo>
                  <a:pt x="12" y="108"/>
                </a:moveTo>
                <a:cubicBezTo>
                  <a:pt x="66" y="108"/>
                  <a:pt x="66" y="108"/>
                  <a:pt x="66" y="108"/>
                </a:cubicBezTo>
                <a:cubicBezTo>
                  <a:pt x="63" y="113"/>
                  <a:pt x="63" y="113"/>
                  <a:pt x="63" y="113"/>
                </a:cubicBezTo>
                <a:cubicBezTo>
                  <a:pt x="15" y="113"/>
                  <a:pt x="15" y="113"/>
                  <a:pt x="15" y="113"/>
                </a:cubicBezTo>
                <a:cubicBezTo>
                  <a:pt x="12" y="108"/>
                  <a:pt x="12" y="108"/>
                  <a:pt x="12" y="108"/>
                </a:cubicBezTo>
                <a:close/>
                <a:moveTo>
                  <a:pt x="69" y="67"/>
                </a:moveTo>
                <a:cubicBezTo>
                  <a:pt x="75" y="90"/>
                  <a:pt x="75" y="90"/>
                  <a:pt x="75" y="90"/>
                </a:cubicBezTo>
                <a:cubicBezTo>
                  <a:pt x="77" y="98"/>
                  <a:pt x="76" y="104"/>
                  <a:pt x="67" y="104"/>
                </a:cubicBezTo>
                <a:cubicBezTo>
                  <a:pt x="65" y="104"/>
                  <a:pt x="65" y="104"/>
                  <a:pt x="65" y="104"/>
                </a:cubicBezTo>
                <a:cubicBezTo>
                  <a:pt x="65" y="73"/>
                  <a:pt x="65" y="73"/>
                  <a:pt x="65" y="73"/>
                </a:cubicBezTo>
                <a:cubicBezTo>
                  <a:pt x="41" y="73"/>
                  <a:pt x="41" y="73"/>
                  <a:pt x="41" y="73"/>
                </a:cubicBezTo>
                <a:cubicBezTo>
                  <a:pt x="48" y="57"/>
                  <a:pt x="48" y="57"/>
                  <a:pt x="48" y="57"/>
                </a:cubicBezTo>
                <a:cubicBezTo>
                  <a:pt x="50" y="55"/>
                  <a:pt x="50" y="55"/>
                  <a:pt x="50" y="55"/>
                </a:cubicBezTo>
                <a:cubicBezTo>
                  <a:pt x="64" y="58"/>
                  <a:pt x="64" y="58"/>
                  <a:pt x="64" y="58"/>
                </a:cubicBezTo>
                <a:cubicBezTo>
                  <a:pt x="65" y="58"/>
                  <a:pt x="65" y="58"/>
                  <a:pt x="65" y="58"/>
                </a:cubicBezTo>
                <a:cubicBezTo>
                  <a:pt x="65" y="59"/>
                  <a:pt x="65" y="59"/>
                  <a:pt x="65" y="59"/>
                </a:cubicBezTo>
                <a:cubicBezTo>
                  <a:pt x="67" y="61"/>
                  <a:pt x="68" y="64"/>
                  <a:pt x="69" y="68"/>
                </a:cubicBezTo>
                <a:cubicBezTo>
                  <a:pt x="69" y="67"/>
                  <a:pt x="69" y="67"/>
                  <a:pt x="69" y="67"/>
                </a:cubicBezTo>
                <a:close/>
                <a:moveTo>
                  <a:pt x="13" y="104"/>
                </a:moveTo>
                <a:cubicBezTo>
                  <a:pt x="10" y="104"/>
                  <a:pt x="10" y="104"/>
                  <a:pt x="10" y="104"/>
                </a:cubicBezTo>
                <a:cubicBezTo>
                  <a:pt x="1" y="104"/>
                  <a:pt x="0" y="98"/>
                  <a:pt x="2" y="90"/>
                </a:cubicBezTo>
                <a:cubicBezTo>
                  <a:pt x="8" y="67"/>
                  <a:pt x="8" y="67"/>
                  <a:pt x="8" y="67"/>
                </a:cubicBezTo>
                <a:cubicBezTo>
                  <a:pt x="8" y="64"/>
                  <a:pt x="10" y="61"/>
                  <a:pt x="13" y="58"/>
                </a:cubicBezTo>
                <a:cubicBezTo>
                  <a:pt x="13" y="58"/>
                  <a:pt x="13" y="58"/>
                  <a:pt x="13" y="58"/>
                </a:cubicBezTo>
                <a:cubicBezTo>
                  <a:pt x="14" y="58"/>
                  <a:pt x="14" y="58"/>
                  <a:pt x="14" y="58"/>
                </a:cubicBezTo>
                <a:cubicBezTo>
                  <a:pt x="27" y="55"/>
                  <a:pt x="27" y="55"/>
                  <a:pt x="27" y="55"/>
                </a:cubicBezTo>
                <a:cubicBezTo>
                  <a:pt x="29" y="57"/>
                  <a:pt x="29" y="57"/>
                  <a:pt x="29" y="57"/>
                </a:cubicBezTo>
                <a:cubicBezTo>
                  <a:pt x="37" y="73"/>
                  <a:pt x="37" y="73"/>
                  <a:pt x="37" y="73"/>
                </a:cubicBezTo>
                <a:cubicBezTo>
                  <a:pt x="13" y="73"/>
                  <a:pt x="13" y="73"/>
                  <a:pt x="13" y="73"/>
                </a:cubicBezTo>
                <a:lnTo>
                  <a:pt x="13" y="104"/>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80" name="Freeform 68">
            <a:extLst>
              <a:ext uri="{FF2B5EF4-FFF2-40B4-BE49-F238E27FC236}">
                <a16:creationId xmlns:a16="http://schemas.microsoft.com/office/drawing/2014/main" id="{59A3B7FB-DF9B-4DC8-B352-12F9818C9723}"/>
              </a:ext>
            </a:extLst>
          </p:cNvPr>
          <p:cNvSpPr>
            <a:spLocks noEditPoints="1" noChangeArrowheads="1"/>
          </p:cNvSpPr>
          <p:nvPr/>
        </p:nvSpPr>
        <p:spPr bwMode="auto">
          <a:xfrm>
            <a:off x="5394325" y="2217738"/>
            <a:ext cx="352425" cy="228600"/>
          </a:xfrm>
          <a:custGeom>
            <a:avLst/>
            <a:gdLst>
              <a:gd name="T0" fmla="*/ 56226784 w 94"/>
              <a:gd name="T1" fmla="*/ 151333200 h 81"/>
              <a:gd name="T2" fmla="*/ 646598647 w 94"/>
              <a:gd name="T3" fmla="*/ 151333200 h 81"/>
              <a:gd name="T4" fmla="*/ 702825431 w 94"/>
              <a:gd name="T5" fmla="*/ 127440267 h 81"/>
              <a:gd name="T6" fmla="*/ 1026126629 w 94"/>
              <a:gd name="T7" fmla="*/ 0 h 81"/>
              <a:gd name="T8" fmla="*/ 1026126629 w 94"/>
              <a:gd name="T9" fmla="*/ 262842022 h 81"/>
              <a:gd name="T10" fmla="*/ 1026126629 w 94"/>
              <a:gd name="T11" fmla="*/ 525686867 h 81"/>
              <a:gd name="T12" fmla="*/ 702825431 w 94"/>
              <a:gd name="T13" fmla="*/ 390282289 h 81"/>
              <a:gd name="T14" fmla="*/ 646598647 w 94"/>
              <a:gd name="T15" fmla="*/ 374350844 h 81"/>
              <a:gd name="T16" fmla="*/ 463866284 w 94"/>
              <a:gd name="T17" fmla="*/ 374350844 h 81"/>
              <a:gd name="T18" fmla="*/ 562260345 w 94"/>
              <a:gd name="T19" fmla="*/ 557546933 h 81"/>
              <a:gd name="T20" fmla="*/ 632542888 w 94"/>
              <a:gd name="T21" fmla="*/ 557546933 h 81"/>
              <a:gd name="T22" fmla="*/ 632542888 w 94"/>
              <a:gd name="T23" fmla="*/ 645160000 h 81"/>
              <a:gd name="T24" fmla="*/ 604431370 w 94"/>
              <a:gd name="T25" fmla="*/ 645160000 h 81"/>
              <a:gd name="T26" fmla="*/ 295185931 w 94"/>
              <a:gd name="T27" fmla="*/ 645160000 h 81"/>
              <a:gd name="T28" fmla="*/ 154620845 w 94"/>
              <a:gd name="T29" fmla="*/ 374350844 h 81"/>
              <a:gd name="T30" fmla="*/ 56226784 w 94"/>
              <a:gd name="T31" fmla="*/ 374350844 h 81"/>
              <a:gd name="T32" fmla="*/ 56226784 w 94"/>
              <a:gd name="T33" fmla="*/ 151333200 h 81"/>
              <a:gd name="T34" fmla="*/ 1222918499 w 94"/>
              <a:gd name="T35" fmla="*/ 183193267 h 81"/>
              <a:gd name="T36" fmla="*/ 1321312560 w 94"/>
              <a:gd name="T37" fmla="*/ 262842022 h 81"/>
              <a:gd name="T38" fmla="*/ 1222918499 w 94"/>
              <a:gd name="T39" fmla="*/ 342493600 h 81"/>
              <a:gd name="T40" fmla="*/ 1222918499 w 94"/>
              <a:gd name="T41" fmla="*/ 525686867 h 81"/>
              <a:gd name="T42" fmla="*/ 1096409172 w 94"/>
              <a:gd name="T43" fmla="*/ 525686867 h 81"/>
              <a:gd name="T44" fmla="*/ 1096409172 w 94"/>
              <a:gd name="T45" fmla="*/ 0 h 81"/>
              <a:gd name="T46" fmla="*/ 1222918499 w 94"/>
              <a:gd name="T47" fmla="*/ 0 h 81"/>
              <a:gd name="T48" fmla="*/ 1222918499 w 94"/>
              <a:gd name="T49" fmla="*/ 183193267 h 81"/>
              <a:gd name="T50" fmla="*/ 646598647 w 94"/>
              <a:gd name="T51" fmla="*/ 390282289 h 81"/>
              <a:gd name="T52" fmla="*/ 520089319 w 94"/>
              <a:gd name="T53" fmla="*/ 390282289 h 81"/>
              <a:gd name="T54" fmla="*/ 562260345 w 94"/>
              <a:gd name="T55" fmla="*/ 485862489 h 81"/>
              <a:gd name="T56" fmla="*/ 604431370 w 94"/>
              <a:gd name="T57" fmla="*/ 485862489 h 81"/>
              <a:gd name="T58" fmla="*/ 604431370 w 94"/>
              <a:gd name="T59" fmla="*/ 454002422 h 81"/>
              <a:gd name="T60" fmla="*/ 646598647 w 94"/>
              <a:gd name="T61" fmla="*/ 390282289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81" name="Freeform 69">
            <a:extLst>
              <a:ext uri="{FF2B5EF4-FFF2-40B4-BE49-F238E27FC236}">
                <a16:creationId xmlns:a16="http://schemas.microsoft.com/office/drawing/2014/main" id="{21AD1988-2575-4D67-AF8F-15FAA5FC47F2}"/>
              </a:ext>
            </a:extLst>
          </p:cNvPr>
          <p:cNvSpPr>
            <a:spLocks noEditPoints="1" noChangeArrowheads="1"/>
          </p:cNvSpPr>
          <p:nvPr/>
        </p:nvSpPr>
        <p:spPr bwMode="auto">
          <a:xfrm>
            <a:off x="1903413" y="4768850"/>
            <a:ext cx="358775" cy="279400"/>
          </a:xfrm>
          <a:custGeom>
            <a:avLst/>
            <a:gdLst>
              <a:gd name="T0" fmla="*/ 69834059 w 96"/>
              <a:gd name="T1" fmla="*/ 334526467 h 99"/>
              <a:gd name="T2" fmla="*/ 1033556030 w 96"/>
              <a:gd name="T3" fmla="*/ 334526467 h 99"/>
              <a:gd name="T4" fmla="*/ 1075454223 w 96"/>
              <a:gd name="T5" fmla="*/ 326562156 h 99"/>
              <a:gd name="T6" fmla="*/ 1270994073 w 96"/>
              <a:gd name="T7" fmla="*/ 374350844 h 99"/>
              <a:gd name="T8" fmla="*/ 1340828132 w 96"/>
              <a:gd name="T9" fmla="*/ 477895356 h 99"/>
              <a:gd name="T10" fmla="*/ 1270994073 w 96"/>
              <a:gd name="T11" fmla="*/ 581439867 h 99"/>
              <a:gd name="T12" fmla="*/ 1075454223 w 96"/>
              <a:gd name="T13" fmla="*/ 621264244 h 99"/>
              <a:gd name="T14" fmla="*/ 949752170 w 96"/>
              <a:gd name="T15" fmla="*/ 605335622 h 99"/>
              <a:gd name="T16" fmla="*/ 865952047 w 96"/>
              <a:gd name="T17" fmla="*/ 677020067 h 99"/>
              <a:gd name="T18" fmla="*/ 935786105 w 96"/>
              <a:gd name="T19" fmla="*/ 677020067 h 99"/>
              <a:gd name="T20" fmla="*/ 1173224148 w 96"/>
              <a:gd name="T21" fmla="*/ 677020067 h 99"/>
              <a:gd name="T22" fmla="*/ 991654100 w 96"/>
              <a:gd name="T23" fmla="*/ 788528889 h 99"/>
              <a:gd name="T24" fmla="*/ 237438042 w 96"/>
              <a:gd name="T25" fmla="*/ 788528889 h 99"/>
              <a:gd name="T26" fmla="*/ 167603984 w 96"/>
              <a:gd name="T27" fmla="*/ 788528889 h 99"/>
              <a:gd name="T28" fmla="*/ 0 w 96"/>
              <a:gd name="T29" fmla="*/ 677020067 h 99"/>
              <a:gd name="T30" fmla="*/ 237438042 w 96"/>
              <a:gd name="T31" fmla="*/ 677020067 h 99"/>
              <a:gd name="T32" fmla="*/ 293306037 w 96"/>
              <a:gd name="T33" fmla="*/ 677020067 h 99"/>
              <a:gd name="T34" fmla="*/ 69834059 w 96"/>
              <a:gd name="T35" fmla="*/ 334526467 h 99"/>
              <a:gd name="T36" fmla="*/ 782148186 w 96"/>
              <a:gd name="T37" fmla="*/ 286737778 h 99"/>
              <a:gd name="T38" fmla="*/ 768182122 w 96"/>
              <a:gd name="T39" fmla="*/ 47788689 h 99"/>
              <a:gd name="T40" fmla="*/ 782148186 w 96"/>
              <a:gd name="T41" fmla="*/ 286737778 h 99"/>
              <a:gd name="T42" fmla="*/ 600578138 w 96"/>
              <a:gd name="T43" fmla="*/ 238949089 h 99"/>
              <a:gd name="T44" fmla="*/ 586612074 w 96"/>
              <a:gd name="T45" fmla="*/ 0 h 99"/>
              <a:gd name="T46" fmla="*/ 600578138 w 96"/>
              <a:gd name="T47" fmla="*/ 238949089 h 99"/>
              <a:gd name="T48" fmla="*/ 419008090 w 96"/>
              <a:gd name="T49" fmla="*/ 270809156 h 99"/>
              <a:gd name="T50" fmla="*/ 405042026 w 96"/>
              <a:gd name="T51" fmla="*/ 31860067 h 99"/>
              <a:gd name="T52" fmla="*/ 419008090 w 96"/>
              <a:gd name="T53" fmla="*/ 270809156 h 99"/>
              <a:gd name="T54" fmla="*/ 209505914 w 96"/>
              <a:gd name="T55" fmla="*/ 422142356 h 99"/>
              <a:gd name="T56" fmla="*/ 363140096 w 96"/>
              <a:gd name="T57" fmla="*/ 637195689 h 99"/>
              <a:gd name="T58" fmla="*/ 460910021 w 96"/>
              <a:gd name="T59" fmla="*/ 597371311 h 99"/>
              <a:gd name="T60" fmla="*/ 335207967 w 96"/>
              <a:gd name="T61" fmla="*/ 414178044 h 99"/>
              <a:gd name="T62" fmla="*/ 209505914 w 96"/>
              <a:gd name="T63" fmla="*/ 422142356 h 99"/>
              <a:gd name="T64" fmla="*/ 1075454223 w 96"/>
              <a:gd name="T65" fmla="*/ 398246600 h 99"/>
              <a:gd name="T66" fmla="*/ 1005620164 w 96"/>
              <a:gd name="T67" fmla="*/ 541615489 h 99"/>
              <a:gd name="T68" fmla="*/ 1075454223 w 96"/>
              <a:gd name="T69" fmla="*/ 557546933 h 99"/>
              <a:gd name="T70" fmla="*/ 1173224148 w 96"/>
              <a:gd name="T71" fmla="*/ 533651178 h 99"/>
              <a:gd name="T72" fmla="*/ 1215126078 w 96"/>
              <a:gd name="T73" fmla="*/ 477895356 h 99"/>
              <a:gd name="T74" fmla="*/ 1173224148 w 96"/>
              <a:gd name="T75" fmla="*/ 422142356 h 99"/>
              <a:gd name="T76" fmla="*/ 1075454223 w 96"/>
              <a:gd name="T77" fmla="*/ 398246600 h 99"/>
              <a:gd name="T78" fmla="*/ 1075454223 w 96"/>
              <a:gd name="T79" fmla="*/ 398246600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
              <a:gd name="T121" fmla="*/ 0 h 99"/>
              <a:gd name="T122" fmla="*/ 96 w 96"/>
              <a:gd name="T123" fmla="*/ 99 h 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82" name="Freeform 70">
            <a:extLst>
              <a:ext uri="{FF2B5EF4-FFF2-40B4-BE49-F238E27FC236}">
                <a16:creationId xmlns:a16="http://schemas.microsoft.com/office/drawing/2014/main" id="{E94E43B2-6BD7-4B3D-9186-3ABA3F5EF95E}"/>
              </a:ext>
            </a:extLst>
          </p:cNvPr>
          <p:cNvSpPr>
            <a:spLocks noChangeArrowheads="1"/>
          </p:cNvSpPr>
          <p:nvPr/>
        </p:nvSpPr>
        <p:spPr bwMode="auto">
          <a:xfrm>
            <a:off x="7489825" y="1701800"/>
            <a:ext cx="317500" cy="219075"/>
          </a:xfrm>
          <a:custGeom>
            <a:avLst/>
            <a:gdLst>
              <a:gd name="T0" fmla="*/ 404622000 w 85"/>
              <a:gd name="T1" fmla="*/ 0 h 78"/>
              <a:gd name="T2" fmla="*/ 474382353 w 85"/>
              <a:gd name="T3" fmla="*/ 228767664 h 78"/>
              <a:gd name="T4" fmla="*/ 111618059 w 85"/>
              <a:gd name="T5" fmla="*/ 228767664 h 78"/>
              <a:gd name="T6" fmla="*/ 83715412 w 85"/>
              <a:gd name="T7" fmla="*/ 228767664 h 78"/>
              <a:gd name="T8" fmla="*/ 0 w 85"/>
              <a:gd name="T9" fmla="*/ 276099099 h 78"/>
              <a:gd name="T10" fmla="*/ 0 w 85"/>
              <a:gd name="T11" fmla="*/ 276099099 h 78"/>
              <a:gd name="T12" fmla="*/ 55809029 w 85"/>
              <a:gd name="T13" fmla="*/ 331317234 h 78"/>
              <a:gd name="T14" fmla="*/ 0 w 85"/>
              <a:gd name="T15" fmla="*/ 370761968 h 78"/>
              <a:gd name="T16" fmla="*/ 0 w 85"/>
              <a:gd name="T17" fmla="*/ 370761968 h 78"/>
              <a:gd name="T18" fmla="*/ 69760353 w 85"/>
              <a:gd name="T19" fmla="*/ 425980103 h 78"/>
              <a:gd name="T20" fmla="*/ 55809029 w 85"/>
              <a:gd name="T21" fmla="*/ 457535329 h 78"/>
              <a:gd name="T22" fmla="*/ 55809029 w 85"/>
              <a:gd name="T23" fmla="*/ 457535329 h 78"/>
              <a:gd name="T24" fmla="*/ 139524441 w 85"/>
              <a:gd name="T25" fmla="*/ 512756272 h 78"/>
              <a:gd name="T26" fmla="*/ 153475765 w 85"/>
              <a:gd name="T27" fmla="*/ 512756272 h 78"/>
              <a:gd name="T28" fmla="*/ 125573118 w 85"/>
              <a:gd name="T29" fmla="*/ 552198198 h 78"/>
              <a:gd name="T30" fmla="*/ 125573118 w 85"/>
              <a:gd name="T31" fmla="*/ 552198198 h 78"/>
              <a:gd name="T32" fmla="*/ 209284794 w 85"/>
              <a:gd name="T33" fmla="*/ 607416333 h 78"/>
              <a:gd name="T34" fmla="*/ 404622000 w 85"/>
              <a:gd name="T35" fmla="*/ 607416333 h 78"/>
              <a:gd name="T36" fmla="*/ 627858118 w 85"/>
              <a:gd name="T37" fmla="*/ 607416333 h 78"/>
              <a:gd name="T38" fmla="*/ 641813176 w 85"/>
              <a:gd name="T39" fmla="*/ 607416333 h 78"/>
              <a:gd name="T40" fmla="*/ 711573529 w 85"/>
              <a:gd name="T41" fmla="*/ 560084898 h 78"/>
              <a:gd name="T42" fmla="*/ 920858324 w 85"/>
              <a:gd name="T43" fmla="*/ 544308689 h 78"/>
              <a:gd name="T44" fmla="*/ 920858324 w 85"/>
              <a:gd name="T45" fmla="*/ 615305841 h 78"/>
              <a:gd name="T46" fmla="*/ 1185955882 w 85"/>
              <a:gd name="T47" fmla="*/ 615305841 h 78"/>
              <a:gd name="T48" fmla="*/ 1185955882 w 85"/>
              <a:gd name="T49" fmla="*/ 197212438 h 78"/>
              <a:gd name="T50" fmla="*/ 920858324 w 85"/>
              <a:gd name="T51" fmla="*/ 197212438 h 78"/>
              <a:gd name="T52" fmla="*/ 920858324 w 85"/>
              <a:gd name="T53" fmla="*/ 252433382 h 78"/>
              <a:gd name="T54" fmla="*/ 851097971 w 85"/>
              <a:gd name="T55" fmla="*/ 252433382 h 78"/>
              <a:gd name="T56" fmla="*/ 404622000 w 85"/>
              <a:gd name="T57" fmla="*/ 0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78"/>
              <a:gd name="T89" fmla="*/ 85 w 85"/>
              <a:gd name="T90" fmla="*/ 78 h 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83" name="Freeform 71">
            <a:extLst>
              <a:ext uri="{FF2B5EF4-FFF2-40B4-BE49-F238E27FC236}">
                <a16:creationId xmlns:a16="http://schemas.microsoft.com/office/drawing/2014/main" id="{E87B662D-7DD0-4C37-A636-180E72C6A1D2}"/>
              </a:ext>
            </a:extLst>
          </p:cNvPr>
          <p:cNvSpPr>
            <a:spLocks noEditPoints="1" noChangeArrowheads="1"/>
          </p:cNvSpPr>
          <p:nvPr/>
        </p:nvSpPr>
        <p:spPr bwMode="auto">
          <a:xfrm>
            <a:off x="7459663" y="1163638"/>
            <a:ext cx="352425" cy="277812"/>
          </a:xfrm>
          <a:custGeom>
            <a:avLst/>
            <a:gdLst>
              <a:gd name="T0" fmla="*/ 428426563 w 222"/>
              <a:gd name="T1" fmla="*/ 39805810 h 233"/>
              <a:gd name="T2" fmla="*/ 458668438 w 222"/>
              <a:gd name="T3" fmla="*/ 9951154 h 233"/>
              <a:gd name="T4" fmla="*/ 380544388 w 222"/>
              <a:gd name="T5" fmla="*/ 25589704 h 233"/>
              <a:gd name="T6" fmla="*/ 17641888 w 222"/>
              <a:gd name="T7" fmla="*/ 224619944 h 233"/>
              <a:gd name="T8" fmla="*/ 78125638 w 222"/>
              <a:gd name="T9" fmla="*/ 315603971 h 233"/>
              <a:gd name="T10" fmla="*/ 78125638 w 222"/>
              <a:gd name="T11" fmla="*/ 241678555 h 233"/>
              <a:gd name="T12" fmla="*/ 274697825 w 222"/>
              <a:gd name="T13" fmla="*/ 160645683 h 233"/>
              <a:gd name="T14" fmla="*/ 292338125 w 222"/>
              <a:gd name="T15" fmla="*/ 130791028 h 233"/>
              <a:gd name="T16" fmla="*/ 221773750 w 222"/>
              <a:gd name="T17" fmla="*/ 146429578 h 233"/>
              <a:gd name="T18" fmla="*/ 191531875 w 222"/>
              <a:gd name="T19" fmla="*/ 140742182 h 233"/>
              <a:gd name="T20" fmla="*/ 292338125 w 222"/>
              <a:gd name="T21" fmla="*/ 116574923 h 233"/>
              <a:gd name="T22" fmla="*/ 332660625 w 222"/>
              <a:gd name="T23" fmla="*/ 126526077 h 233"/>
              <a:gd name="T24" fmla="*/ 332660625 w 222"/>
              <a:gd name="T25" fmla="*/ 25589704 h 233"/>
              <a:gd name="T26" fmla="*/ 453628125 w 222"/>
              <a:gd name="T27" fmla="*/ 0 h 233"/>
              <a:gd name="T28" fmla="*/ 458668438 w 222"/>
              <a:gd name="T29" fmla="*/ 0 h 233"/>
              <a:gd name="T30" fmla="*/ 559474688 w 222"/>
              <a:gd name="T31" fmla="*/ 25589704 h 233"/>
              <a:gd name="T32" fmla="*/ 435987825 w 222"/>
              <a:gd name="T33" fmla="*/ 264425754 h 233"/>
              <a:gd name="T34" fmla="*/ 398184688 w 222"/>
              <a:gd name="T35" fmla="*/ 254473407 h 233"/>
              <a:gd name="T36" fmla="*/ 267136563 w 222"/>
              <a:gd name="T37" fmla="*/ 298544168 h 233"/>
              <a:gd name="T38" fmla="*/ 226814063 w 222"/>
              <a:gd name="T39" fmla="*/ 284328063 h 233"/>
              <a:gd name="T40" fmla="*/ 95765938 w 222"/>
              <a:gd name="T41" fmla="*/ 331242521 h 233"/>
              <a:gd name="T42" fmla="*/ 7561263 w 222"/>
              <a:gd name="T43" fmla="*/ 308496514 h 233"/>
              <a:gd name="T44" fmla="*/ 0 w 222"/>
              <a:gd name="T45" fmla="*/ 301387866 h 233"/>
              <a:gd name="T46" fmla="*/ 0 w 222"/>
              <a:gd name="T47" fmla="*/ 207560141 h 233"/>
              <a:gd name="T48" fmla="*/ 118448138 w 222"/>
              <a:gd name="T49" fmla="*/ 180547992 h 233"/>
              <a:gd name="T50" fmla="*/ 126007813 w 222"/>
              <a:gd name="T51" fmla="*/ 180547992 h 233"/>
              <a:gd name="T52" fmla="*/ 226814063 w 222"/>
              <a:gd name="T53" fmla="*/ 207560141 h 233"/>
              <a:gd name="T54" fmla="*/ 249496263 w 222"/>
              <a:gd name="T55" fmla="*/ 281485557 h 233"/>
              <a:gd name="T56" fmla="*/ 191531875 w 222"/>
              <a:gd name="T57" fmla="*/ 160645683 h 233"/>
              <a:gd name="T58" fmla="*/ 173891575 w 222"/>
              <a:gd name="T59" fmla="*/ 194765289 h 233"/>
              <a:gd name="T60" fmla="*/ 173891575 w 222"/>
              <a:gd name="T61" fmla="*/ 143585880 h 233"/>
              <a:gd name="T62" fmla="*/ 352821875 w 222"/>
              <a:gd name="T63" fmla="*/ 133634726 h 233"/>
              <a:gd name="T64" fmla="*/ 398184688 w 222"/>
              <a:gd name="T65" fmla="*/ 143585880 h 233"/>
              <a:gd name="T66" fmla="*/ 418345938 w 222"/>
              <a:gd name="T67" fmla="*/ 247365951 h 233"/>
              <a:gd name="T68" fmla="*/ 352821875 w 222"/>
              <a:gd name="T69" fmla="*/ 42649507 h 233"/>
              <a:gd name="T70" fmla="*/ 352821875 w 222"/>
              <a:gd name="T71" fmla="*/ 133634726 h 233"/>
              <a:gd name="T72" fmla="*/ 95765938 w 222"/>
              <a:gd name="T73" fmla="*/ 224619944 h 233"/>
              <a:gd name="T74" fmla="*/ 118448138 w 222"/>
              <a:gd name="T75" fmla="*/ 194765289 h 233"/>
              <a:gd name="T76" fmla="*/ 47883763 w 222"/>
              <a:gd name="T77" fmla="*/ 210402647 h 233"/>
              <a:gd name="T78" fmla="*/ 435987825 w 222"/>
              <a:gd name="T79" fmla="*/ 49756964 h 233"/>
              <a:gd name="T80" fmla="*/ 435987825 w 222"/>
              <a:gd name="T81" fmla="*/ 52600662 h 2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2"/>
              <a:gd name="T124" fmla="*/ 0 h 233"/>
              <a:gd name="T125" fmla="*/ 222 w 222"/>
              <a:gd name="T126" fmla="*/ 233 h 2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2" h="233">
                <a:moveTo>
                  <a:pt x="151" y="18"/>
                </a:moveTo>
                <a:lnTo>
                  <a:pt x="170" y="28"/>
                </a:lnTo>
                <a:lnTo>
                  <a:pt x="203" y="18"/>
                </a:lnTo>
                <a:lnTo>
                  <a:pt x="182" y="7"/>
                </a:lnTo>
                <a:lnTo>
                  <a:pt x="151" y="18"/>
                </a:lnTo>
                <a:close/>
                <a:moveTo>
                  <a:pt x="31" y="170"/>
                </a:moveTo>
                <a:lnTo>
                  <a:pt x="7" y="158"/>
                </a:lnTo>
                <a:lnTo>
                  <a:pt x="7" y="210"/>
                </a:lnTo>
                <a:lnTo>
                  <a:pt x="31" y="222"/>
                </a:lnTo>
                <a:lnTo>
                  <a:pt x="31" y="170"/>
                </a:lnTo>
                <a:close/>
                <a:moveTo>
                  <a:pt x="88" y="103"/>
                </a:moveTo>
                <a:lnTo>
                  <a:pt x="109" y="113"/>
                </a:lnTo>
                <a:lnTo>
                  <a:pt x="137" y="101"/>
                </a:lnTo>
                <a:lnTo>
                  <a:pt x="116" y="92"/>
                </a:lnTo>
                <a:lnTo>
                  <a:pt x="88" y="103"/>
                </a:lnTo>
                <a:close/>
                <a:moveTo>
                  <a:pt x="69" y="101"/>
                </a:moveTo>
                <a:lnTo>
                  <a:pt x="76" y="99"/>
                </a:lnTo>
                <a:lnTo>
                  <a:pt x="116" y="82"/>
                </a:lnTo>
                <a:lnTo>
                  <a:pt x="118" y="82"/>
                </a:lnTo>
                <a:lnTo>
                  <a:pt x="132" y="89"/>
                </a:lnTo>
                <a:lnTo>
                  <a:pt x="132" y="23"/>
                </a:lnTo>
                <a:lnTo>
                  <a:pt x="132" y="18"/>
                </a:lnTo>
                <a:lnTo>
                  <a:pt x="140" y="14"/>
                </a:lnTo>
                <a:lnTo>
                  <a:pt x="180" y="0"/>
                </a:lnTo>
                <a:lnTo>
                  <a:pt x="182" y="0"/>
                </a:lnTo>
                <a:lnTo>
                  <a:pt x="215" y="14"/>
                </a:lnTo>
                <a:lnTo>
                  <a:pt x="222" y="18"/>
                </a:lnTo>
                <a:lnTo>
                  <a:pt x="222" y="167"/>
                </a:lnTo>
                <a:lnTo>
                  <a:pt x="173" y="186"/>
                </a:lnTo>
                <a:lnTo>
                  <a:pt x="168" y="184"/>
                </a:lnTo>
                <a:lnTo>
                  <a:pt x="158" y="179"/>
                </a:lnTo>
                <a:lnTo>
                  <a:pt x="158" y="191"/>
                </a:lnTo>
                <a:lnTo>
                  <a:pt x="106" y="210"/>
                </a:lnTo>
                <a:lnTo>
                  <a:pt x="102" y="207"/>
                </a:lnTo>
                <a:lnTo>
                  <a:pt x="90" y="200"/>
                </a:lnTo>
                <a:lnTo>
                  <a:pt x="90" y="214"/>
                </a:lnTo>
                <a:lnTo>
                  <a:pt x="38" y="233"/>
                </a:lnTo>
                <a:lnTo>
                  <a:pt x="33" y="231"/>
                </a:lnTo>
                <a:lnTo>
                  <a:pt x="3" y="217"/>
                </a:lnTo>
                <a:lnTo>
                  <a:pt x="0" y="214"/>
                </a:lnTo>
                <a:lnTo>
                  <a:pt x="0" y="212"/>
                </a:lnTo>
                <a:lnTo>
                  <a:pt x="0" y="153"/>
                </a:lnTo>
                <a:lnTo>
                  <a:pt x="0" y="146"/>
                </a:lnTo>
                <a:lnTo>
                  <a:pt x="7" y="144"/>
                </a:lnTo>
                <a:lnTo>
                  <a:pt x="47" y="127"/>
                </a:lnTo>
                <a:lnTo>
                  <a:pt x="50" y="127"/>
                </a:lnTo>
                <a:lnTo>
                  <a:pt x="80" y="144"/>
                </a:lnTo>
                <a:lnTo>
                  <a:pt x="90" y="146"/>
                </a:lnTo>
                <a:lnTo>
                  <a:pt x="90" y="193"/>
                </a:lnTo>
                <a:lnTo>
                  <a:pt x="99" y="198"/>
                </a:lnTo>
                <a:lnTo>
                  <a:pt x="99" y="125"/>
                </a:lnTo>
                <a:lnTo>
                  <a:pt x="76" y="113"/>
                </a:lnTo>
                <a:lnTo>
                  <a:pt x="76" y="141"/>
                </a:lnTo>
                <a:lnTo>
                  <a:pt x="69" y="137"/>
                </a:lnTo>
                <a:lnTo>
                  <a:pt x="69" y="108"/>
                </a:lnTo>
                <a:lnTo>
                  <a:pt x="69" y="101"/>
                </a:lnTo>
                <a:close/>
                <a:moveTo>
                  <a:pt x="140" y="94"/>
                </a:moveTo>
                <a:lnTo>
                  <a:pt x="149" y="99"/>
                </a:lnTo>
                <a:lnTo>
                  <a:pt x="158" y="101"/>
                </a:lnTo>
                <a:lnTo>
                  <a:pt x="158" y="170"/>
                </a:lnTo>
                <a:lnTo>
                  <a:pt x="166" y="174"/>
                </a:lnTo>
                <a:lnTo>
                  <a:pt x="166" y="42"/>
                </a:lnTo>
                <a:lnTo>
                  <a:pt x="140" y="30"/>
                </a:lnTo>
                <a:lnTo>
                  <a:pt x="140" y="94"/>
                </a:lnTo>
                <a:close/>
                <a:moveTo>
                  <a:pt x="19" y="148"/>
                </a:moveTo>
                <a:lnTo>
                  <a:pt x="38" y="158"/>
                </a:lnTo>
                <a:lnTo>
                  <a:pt x="71" y="146"/>
                </a:lnTo>
                <a:lnTo>
                  <a:pt x="47" y="137"/>
                </a:lnTo>
                <a:lnTo>
                  <a:pt x="19" y="148"/>
                </a:lnTo>
                <a:close/>
                <a:moveTo>
                  <a:pt x="173" y="37"/>
                </a:moveTo>
                <a:lnTo>
                  <a:pt x="173" y="35"/>
                </a:lnTo>
                <a:lnTo>
                  <a:pt x="173" y="37"/>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84" name="Freeform 72">
            <a:extLst>
              <a:ext uri="{FF2B5EF4-FFF2-40B4-BE49-F238E27FC236}">
                <a16:creationId xmlns:a16="http://schemas.microsoft.com/office/drawing/2014/main" id="{AF780D66-8CEF-4BF8-BDBD-974BA4A41075}"/>
              </a:ext>
            </a:extLst>
          </p:cNvPr>
          <p:cNvSpPr>
            <a:spLocks noEditPoints="1" noChangeArrowheads="1"/>
          </p:cNvSpPr>
          <p:nvPr/>
        </p:nvSpPr>
        <p:spPr bwMode="auto">
          <a:xfrm>
            <a:off x="8232775" y="1695450"/>
            <a:ext cx="231775" cy="241300"/>
          </a:xfrm>
          <a:custGeom>
            <a:avLst/>
            <a:gdLst>
              <a:gd name="T0" fmla="*/ 866445978 w 62"/>
              <a:gd name="T1" fmla="*/ 62982106 h 86"/>
              <a:gd name="T2" fmla="*/ 0 w 62"/>
              <a:gd name="T3" fmla="*/ 677042907 h 86"/>
              <a:gd name="T4" fmla="*/ 111797793 w 62"/>
              <a:gd name="T5" fmla="*/ 110215178 h 86"/>
              <a:gd name="T6" fmla="*/ 754648185 w 62"/>
              <a:gd name="T7" fmla="*/ 228306276 h 86"/>
              <a:gd name="T8" fmla="*/ 111797793 w 62"/>
              <a:gd name="T9" fmla="*/ 110215178 h 86"/>
              <a:gd name="T10" fmla="*/ 111797793 w 62"/>
              <a:gd name="T11" fmla="*/ 322775226 h 86"/>
              <a:gd name="T12" fmla="*/ 251550641 w 62"/>
              <a:gd name="T13" fmla="*/ 322775226 h 86"/>
              <a:gd name="T14" fmla="*/ 698745550 w 62"/>
              <a:gd name="T15" fmla="*/ 495972509 h 86"/>
              <a:gd name="T16" fmla="*/ 698745550 w 62"/>
              <a:gd name="T17" fmla="*/ 574698037 h 86"/>
              <a:gd name="T18" fmla="*/ 698745550 w 62"/>
              <a:gd name="T19" fmla="*/ 495972509 h 86"/>
              <a:gd name="T20" fmla="*/ 447198648 w 62"/>
              <a:gd name="T21" fmla="*/ 535335273 h 86"/>
              <a:gd name="T22" fmla="*/ 586947758 w 62"/>
              <a:gd name="T23" fmla="*/ 535335273 h 86"/>
              <a:gd name="T24" fmla="*/ 349374644 w 62"/>
              <a:gd name="T25" fmla="*/ 495972509 h 86"/>
              <a:gd name="T26" fmla="*/ 349374644 w 62"/>
              <a:gd name="T27" fmla="*/ 574698037 h 86"/>
              <a:gd name="T28" fmla="*/ 349374644 w 62"/>
              <a:gd name="T29" fmla="*/ 495972509 h 86"/>
              <a:gd name="T30" fmla="*/ 111797793 w 62"/>
              <a:gd name="T31" fmla="*/ 535335273 h 86"/>
              <a:gd name="T32" fmla="*/ 251550641 w 62"/>
              <a:gd name="T33" fmla="*/ 535335273 h 86"/>
              <a:gd name="T34" fmla="*/ 698745550 w 62"/>
              <a:gd name="T35" fmla="*/ 393630445 h 86"/>
              <a:gd name="T36" fmla="*/ 698745550 w 62"/>
              <a:gd name="T37" fmla="*/ 472355973 h 86"/>
              <a:gd name="T38" fmla="*/ 698745550 w 62"/>
              <a:gd name="T39" fmla="*/ 393630445 h 86"/>
              <a:gd name="T40" fmla="*/ 447198648 w 62"/>
              <a:gd name="T41" fmla="*/ 432993209 h 86"/>
              <a:gd name="T42" fmla="*/ 586947758 w 62"/>
              <a:gd name="T43" fmla="*/ 432993209 h 86"/>
              <a:gd name="T44" fmla="*/ 349374644 w 62"/>
              <a:gd name="T45" fmla="*/ 393630445 h 86"/>
              <a:gd name="T46" fmla="*/ 349374644 w 62"/>
              <a:gd name="T47" fmla="*/ 472355973 h 86"/>
              <a:gd name="T48" fmla="*/ 349374644 w 62"/>
              <a:gd name="T49" fmla="*/ 393630445 h 86"/>
              <a:gd name="T50" fmla="*/ 111797793 w 62"/>
              <a:gd name="T51" fmla="*/ 432993209 h 86"/>
              <a:gd name="T52" fmla="*/ 251550641 w 62"/>
              <a:gd name="T53" fmla="*/ 432993209 h 86"/>
              <a:gd name="T54" fmla="*/ 698745550 w 62"/>
              <a:gd name="T55" fmla="*/ 283412462 h 86"/>
              <a:gd name="T56" fmla="*/ 698745550 w 62"/>
              <a:gd name="T57" fmla="*/ 362137990 h 86"/>
              <a:gd name="T58" fmla="*/ 698745550 w 62"/>
              <a:gd name="T59" fmla="*/ 283412462 h 86"/>
              <a:gd name="T60" fmla="*/ 447198648 w 62"/>
              <a:gd name="T61" fmla="*/ 322775226 h 86"/>
              <a:gd name="T62" fmla="*/ 586947758 w 62"/>
              <a:gd name="T63" fmla="*/ 322775226 h 86"/>
              <a:gd name="T64" fmla="*/ 349374644 w 62"/>
              <a:gd name="T65" fmla="*/ 283412462 h 86"/>
              <a:gd name="T66" fmla="*/ 349374644 w 62"/>
              <a:gd name="T67" fmla="*/ 362137990 h 86"/>
              <a:gd name="T68" fmla="*/ 349374644 w 62"/>
              <a:gd name="T69" fmla="*/ 283412462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
              <a:gd name="T106" fmla="*/ 0 h 86"/>
              <a:gd name="T107" fmla="*/ 62 w 62"/>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 h="86">
                <a:moveTo>
                  <a:pt x="0" y="8"/>
                </a:moveTo>
                <a:cubicBezTo>
                  <a:pt x="21" y="0"/>
                  <a:pt x="42" y="0"/>
                  <a:pt x="62" y="8"/>
                </a:cubicBezTo>
                <a:cubicBezTo>
                  <a:pt x="62" y="34"/>
                  <a:pt x="62" y="60"/>
                  <a:pt x="62" y="86"/>
                </a:cubicBezTo>
                <a:cubicBezTo>
                  <a:pt x="41" y="86"/>
                  <a:pt x="21" y="86"/>
                  <a:pt x="0" y="86"/>
                </a:cubicBezTo>
                <a:cubicBezTo>
                  <a:pt x="0" y="60"/>
                  <a:pt x="0" y="34"/>
                  <a:pt x="0" y="8"/>
                </a:cubicBezTo>
                <a:close/>
                <a:moveTo>
                  <a:pt x="8" y="14"/>
                </a:moveTo>
                <a:cubicBezTo>
                  <a:pt x="8" y="29"/>
                  <a:pt x="8" y="29"/>
                  <a:pt x="8" y="29"/>
                </a:cubicBezTo>
                <a:cubicBezTo>
                  <a:pt x="54" y="29"/>
                  <a:pt x="54" y="29"/>
                  <a:pt x="54" y="29"/>
                </a:cubicBezTo>
                <a:cubicBezTo>
                  <a:pt x="54" y="14"/>
                  <a:pt x="54" y="14"/>
                  <a:pt x="54" y="14"/>
                </a:cubicBezTo>
                <a:cubicBezTo>
                  <a:pt x="8" y="14"/>
                  <a:pt x="8" y="14"/>
                  <a:pt x="8" y="14"/>
                </a:cubicBezTo>
                <a:close/>
                <a:moveTo>
                  <a:pt x="13" y="36"/>
                </a:moveTo>
                <a:cubicBezTo>
                  <a:pt x="10" y="36"/>
                  <a:pt x="8" y="38"/>
                  <a:pt x="8" y="41"/>
                </a:cubicBezTo>
                <a:cubicBezTo>
                  <a:pt x="8" y="44"/>
                  <a:pt x="10" y="46"/>
                  <a:pt x="13" y="46"/>
                </a:cubicBezTo>
                <a:cubicBezTo>
                  <a:pt x="16" y="46"/>
                  <a:pt x="18" y="44"/>
                  <a:pt x="18" y="41"/>
                </a:cubicBezTo>
                <a:cubicBezTo>
                  <a:pt x="18" y="38"/>
                  <a:pt x="16" y="36"/>
                  <a:pt x="13" y="36"/>
                </a:cubicBezTo>
                <a:close/>
                <a:moveTo>
                  <a:pt x="50" y="63"/>
                </a:moveTo>
                <a:cubicBezTo>
                  <a:pt x="47" y="63"/>
                  <a:pt x="45" y="66"/>
                  <a:pt x="45" y="68"/>
                </a:cubicBezTo>
                <a:cubicBezTo>
                  <a:pt x="45" y="71"/>
                  <a:pt x="47" y="73"/>
                  <a:pt x="50" y="73"/>
                </a:cubicBezTo>
                <a:cubicBezTo>
                  <a:pt x="52" y="73"/>
                  <a:pt x="54" y="71"/>
                  <a:pt x="54" y="68"/>
                </a:cubicBezTo>
                <a:cubicBezTo>
                  <a:pt x="54" y="66"/>
                  <a:pt x="52" y="63"/>
                  <a:pt x="50" y="63"/>
                </a:cubicBezTo>
                <a:close/>
                <a:moveTo>
                  <a:pt x="37" y="63"/>
                </a:moveTo>
                <a:cubicBezTo>
                  <a:pt x="34" y="63"/>
                  <a:pt x="32" y="66"/>
                  <a:pt x="32" y="68"/>
                </a:cubicBezTo>
                <a:cubicBezTo>
                  <a:pt x="32" y="71"/>
                  <a:pt x="34" y="73"/>
                  <a:pt x="37" y="73"/>
                </a:cubicBezTo>
                <a:cubicBezTo>
                  <a:pt x="40" y="73"/>
                  <a:pt x="42" y="71"/>
                  <a:pt x="42" y="68"/>
                </a:cubicBezTo>
                <a:cubicBezTo>
                  <a:pt x="42" y="66"/>
                  <a:pt x="40" y="63"/>
                  <a:pt x="37" y="63"/>
                </a:cubicBezTo>
                <a:close/>
                <a:moveTo>
                  <a:pt x="25" y="63"/>
                </a:moveTo>
                <a:cubicBezTo>
                  <a:pt x="22" y="63"/>
                  <a:pt x="20" y="66"/>
                  <a:pt x="20" y="68"/>
                </a:cubicBezTo>
                <a:cubicBezTo>
                  <a:pt x="20" y="71"/>
                  <a:pt x="22" y="73"/>
                  <a:pt x="25" y="73"/>
                </a:cubicBezTo>
                <a:cubicBezTo>
                  <a:pt x="28" y="73"/>
                  <a:pt x="30" y="71"/>
                  <a:pt x="30" y="68"/>
                </a:cubicBezTo>
                <a:cubicBezTo>
                  <a:pt x="30" y="66"/>
                  <a:pt x="28" y="63"/>
                  <a:pt x="25" y="63"/>
                </a:cubicBezTo>
                <a:close/>
                <a:moveTo>
                  <a:pt x="13" y="63"/>
                </a:moveTo>
                <a:cubicBezTo>
                  <a:pt x="10" y="63"/>
                  <a:pt x="8" y="66"/>
                  <a:pt x="8" y="68"/>
                </a:cubicBezTo>
                <a:cubicBezTo>
                  <a:pt x="8" y="71"/>
                  <a:pt x="10" y="73"/>
                  <a:pt x="13" y="73"/>
                </a:cubicBezTo>
                <a:cubicBezTo>
                  <a:pt x="16" y="73"/>
                  <a:pt x="18" y="71"/>
                  <a:pt x="18" y="68"/>
                </a:cubicBezTo>
                <a:cubicBezTo>
                  <a:pt x="18" y="66"/>
                  <a:pt x="16" y="63"/>
                  <a:pt x="13" y="63"/>
                </a:cubicBezTo>
                <a:close/>
                <a:moveTo>
                  <a:pt x="50" y="50"/>
                </a:moveTo>
                <a:cubicBezTo>
                  <a:pt x="47" y="50"/>
                  <a:pt x="45" y="52"/>
                  <a:pt x="45" y="55"/>
                </a:cubicBezTo>
                <a:cubicBezTo>
                  <a:pt x="45" y="57"/>
                  <a:pt x="47" y="60"/>
                  <a:pt x="50" y="60"/>
                </a:cubicBezTo>
                <a:cubicBezTo>
                  <a:pt x="52" y="60"/>
                  <a:pt x="54" y="57"/>
                  <a:pt x="54" y="55"/>
                </a:cubicBezTo>
                <a:cubicBezTo>
                  <a:pt x="54" y="52"/>
                  <a:pt x="52" y="50"/>
                  <a:pt x="50" y="50"/>
                </a:cubicBezTo>
                <a:close/>
                <a:moveTo>
                  <a:pt x="37" y="50"/>
                </a:moveTo>
                <a:cubicBezTo>
                  <a:pt x="34" y="50"/>
                  <a:pt x="32" y="52"/>
                  <a:pt x="32" y="55"/>
                </a:cubicBezTo>
                <a:cubicBezTo>
                  <a:pt x="32" y="57"/>
                  <a:pt x="34" y="60"/>
                  <a:pt x="37" y="60"/>
                </a:cubicBezTo>
                <a:cubicBezTo>
                  <a:pt x="40" y="60"/>
                  <a:pt x="42" y="57"/>
                  <a:pt x="42" y="55"/>
                </a:cubicBezTo>
                <a:cubicBezTo>
                  <a:pt x="42" y="52"/>
                  <a:pt x="40" y="50"/>
                  <a:pt x="37" y="50"/>
                </a:cubicBezTo>
                <a:close/>
                <a:moveTo>
                  <a:pt x="25" y="50"/>
                </a:moveTo>
                <a:cubicBezTo>
                  <a:pt x="22" y="50"/>
                  <a:pt x="20" y="52"/>
                  <a:pt x="20" y="55"/>
                </a:cubicBezTo>
                <a:cubicBezTo>
                  <a:pt x="20" y="57"/>
                  <a:pt x="22" y="60"/>
                  <a:pt x="25" y="60"/>
                </a:cubicBezTo>
                <a:cubicBezTo>
                  <a:pt x="28" y="60"/>
                  <a:pt x="30" y="57"/>
                  <a:pt x="30" y="55"/>
                </a:cubicBezTo>
                <a:cubicBezTo>
                  <a:pt x="30" y="52"/>
                  <a:pt x="28" y="50"/>
                  <a:pt x="25" y="50"/>
                </a:cubicBezTo>
                <a:close/>
                <a:moveTo>
                  <a:pt x="13" y="50"/>
                </a:moveTo>
                <a:cubicBezTo>
                  <a:pt x="10" y="50"/>
                  <a:pt x="8" y="52"/>
                  <a:pt x="8" y="55"/>
                </a:cubicBezTo>
                <a:cubicBezTo>
                  <a:pt x="8" y="57"/>
                  <a:pt x="10" y="60"/>
                  <a:pt x="13" y="60"/>
                </a:cubicBezTo>
                <a:cubicBezTo>
                  <a:pt x="16" y="60"/>
                  <a:pt x="18" y="57"/>
                  <a:pt x="18" y="55"/>
                </a:cubicBezTo>
                <a:cubicBezTo>
                  <a:pt x="18" y="52"/>
                  <a:pt x="16" y="50"/>
                  <a:pt x="13" y="50"/>
                </a:cubicBezTo>
                <a:close/>
                <a:moveTo>
                  <a:pt x="50" y="36"/>
                </a:moveTo>
                <a:cubicBezTo>
                  <a:pt x="47" y="36"/>
                  <a:pt x="45" y="38"/>
                  <a:pt x="45" y="41"/>
                </a:cubicBezTo>
                <a:cubicBezTo>
                  <a:pt x="45" y="44"/>
                  <a:pt x="47" y="46"/>
                  <a:pt x="50" y="46"/>
                </a:cubicBezTo>
                <a:cubicBezTo>
                  <a:pt x="52" y="46"/>
                  <a:pt x="54" y="44"/>
                  <a:pt x="54" y="41"/>
                </a:cubicBezTo>
                <a:cubicBezTo>
                  <a:pt x="54" y="38"/>
                  <a:pt x="52" y="36"/>
                  <a:pt x="50" y="36"/>
                </a:cubicBezTo>
                <a:close/>
                <a:moveTo>
                  <a:pt x="37" y="36"/>
                </a:moveTo>
                <a:cubicBezTo>
                  <a:pt x="34" y="36"/>
                  <a:pt x="32" y="38"/>
                  <a:pt x="32" y="41"/>
                </a:cubicBezTo>
                <a:cubicBezTo>
                  <a:pt x="32" y="44"/>
                  <a:pt x="34" y="46"/>
                  <a:pt x="37" y="46"/>
                </a:cubicBezTo>
                <a:cubicBezTo>
                  <a:pt x="40" y="46"/>
                  <a:pt x="42" y="44"/>
                  <a:pt x="42" y="41"/>
                </a:cubicBezTo>
                <a:cubicBezTo>
                  <a:pt x="42" y="38"/>
                  <a:pt x="40" y="36"/>
                  <a:pt x="37" y="36"/>
                </a:cubicBezTo>
                <a:close/>
                <a:moveTo>
                  <a:pt x="25" y="36"/>
                </a:moveTo>
                <a:cubicBezTo>
                  <a:pt x="22" y="36"/>
                  <a:pt x="20" y="38"/>
                  <a:pt x="20" y="41"/>
                </a:cubicBezTo>
                <a:cubicBezTo>
                  <a:pt x="20" y="44"/>
                  <a:pt x="22" y="46"/>
                  <a:pt x="25" y="46"/>
                </a:cubicBezTo>
                <a:cubicBezTo>
                  <a:pt x="28" y="46"/>
                  <a:pt x="30" y="44"/>
                  <a:pt x="30" y="41"/>
                </a:cubicBezTo>
                <a:cubicBezTo>
                  <a:pt x="30" y="38"/>
                  <a:pt x="28" y="36"/>
                  <a:pt x="25" y="36"/>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85" name="Freeform 73">
            <a:extLst>
              <a:ext uri="{FF2B5EF4-FFF2-40B4-BE49-F238E27FC236}">
                <a16:creationId xmlns:a16="http://schemas.microsoft.com/office/drawing/2014/main" id="{303484FF-2408-41CA-897D-D4CE9080CCD7}"/>
              </a:ext>
            </a:extLst>
          </p:cNvPr>
          <p:cNvSpPr>
            <a:spLocks noEditPoints="1" noChangeArrowheads="1"/>
          </p:cNvSpPr>
          <p:nvPr/>
        </p:nvSpPr>
        <p:spPr bwMode="auto">
          <a:xfrm>
            <a:off x="6784975" y="1149350"/>
            <a:ext cx="333375" cy="266700"/>
          </a:xfrm>
          <a:custGeom>
            <a:avLst/>
            <a:gdLst>
              <a:gd name="T0" fmla="*/ 1052318789 w 89"/>
              <a:gd name="T1" fmla="*/ 173388688 h 95"/>
              <a:gd name="T2" fmla="*/ 1248751580 w 89"/>
              <a:gd name="T3" fmla="*/ 417711155 h 95"/>
              <a:gd name="T4" fmla="*/ 1094410192 w 89"/>
              <a:gd name="T5" fmla="*/ 630504066 h 95"/>
              <a:gd name="T6" fmla="*/ 659453208 w 89"/>
              <a:gd name="T7" fmla="*/ 417711155 h 95"/>
              <a:gd name="T8" fmla="*/ 1052318789 w 89"/>
              <a:gd name="T9" fmla="*/ 173388688 h 95"/>
              <a:gd name="T10" fmla="*/ 1066350506 w 89"/>
              <a:gd name="T11" fmla="*/ 654150531 h 95"/>
              <a:gd name="T12" fmla="*/ 968132237 w 89"/>
              <a:gd name="T13" fmla="*/ 693554754 h 95"/>
              <a:gd name="T14" fmla="*/ 1038287073 w 89"/>
              <a:gd name="T15" fmla="*/ 638387157 h 95"/>
              <a:gd name="T16" fmla="*/ 1066350506 w 89"/>
              <a:gd name="T17" fmla="*/ 654150531 h 95"/>
              <a:gd name="T18" fmla="*/ 897977402 w 89"/>
              <a:gd name="T19" fmla="*/ 725081501 h 95"/>
              <a:gd name="T20" fmla="*/ 1010227386 w 89"/>
              <a:gd name="T21" fmla="*/ 622623783 h 95"/>
              <a:gd name="T22" fmla="*/ 982163954 w 89"/>
              <a:gd name="T23" fmla="*/ 606860409 h 95"/>
              <a:gd name="T24" fmla="*/ 841854282 w 89"/>
              <a:gd name="T25" fmla="*/ 740844875 h 95"/>
              <a:gd name="T26" fmla="*/ 897977402 w 89"/>
              <a:gd name="T27" fmla="*/ 725081501 h 95"/>
              <a:gd name="T28" fmla="*/ 813794596 w 89"/>
              <a:gd name="T29" fmla="*/ 717201218 h 95"/>
              <a:gd name="T30" fmla="*/ 940072551 w 89"/>
              <a:gd name="T31" fmla="*/ 591099843 h 95"/>
              <a:gd name="T32" fmla="*/ 912009118 w 89"/>
              <a:gd name="T33" fmla="*/ 583216753 h 95"/>
              <a:gd name="T34" fmla="*/ 799762879 w 89"/>
              <a:gd name="T35" fmla="*/ 693554754 h 95"/>
              <a:gd name="T36" fmla="*/ 813794596 w 89"/>
              <a:gd name="T37" fmla="*/ 717201218 h 95"/>
              <a:gd name="T38" fmla="*/ 785731163 w 89"/>
              <a:gd name="T39" fmla="*/ 662030814 h 95"/>
              <a:gd name="T40" fmla="*/ 883949431 w 89"/>
              <a:gd name="T41" fmla="*/ 567456186 h 95"/>
              <a:gd name="T42" fmla="*/ 855885999 w 89"/>
              <a:gd name="T43" fmla="*/ 551692813 h 95"/>
              <a:gd name="T44" fmla="*/ 771699447 w 89"/>
              <a:gd name="T45" fmla="*/ 638387157 h 95"/>
              <a:gd name="T46" fmla="*/ 785731163 w 89"/>
              <a:gd name="T47" fmla="*/ 662030814 h 95"/>
              <a:gd name="T48" fmla="*/ 743639760 w 89"/>
              <a:gd name="T49" fmla="*/ 614743500 h 95"/>
              <a:gd name="T50" fmla="*/ 827822566 w 89"/>
              <a:gd name="T51" fmla="*/ 535929439 h 95"/>
              <a:gd name="T52" fmla="*/ 799762879 w 89"/>
              <a:gd name="T53" fmla="*/ 520166065 h 95"/>
              <a:gd name="T54" fmla="*/ 729608044 w 89"/>
              <a:gd name="T55" fmla="*/ 591099843 h 95"/>
              <a:gd name="T56" fmla="*/ 743639760 w 89"/>
              <a:gd name="T57" fmla="*/ 614743500 h 95"/>
              <a:gd name="T58" fmla="*/ 715576327 w 89"/>
              <a:gd name="T59" fmla="*/ 559573096 h 95"/>
              <a:gd name="T60" fmla="*/ 771699447 w 89"/>
              <a:gd name="T61" fmla="*/ 504405499 h 95"/>
              <a:gd name="T62" fmla="*/ 743639760 w 89"/>
              <a:gd name="T63" fmla="*/ 488642125 h 95"/>
              <a:gd name="T64" fmla="*/ 701544611 w 89"/>
              <a:gd name="T65" fmla="*/ 535929439 h 95"/>
              <a:gd name="T66" fmla="*/ 715576327 w 89"/>
              <a:gd name="T67" fmla="*/ 559573096 h 95"/>
              <a:gd name="T68" fmla="*/ 673484924 w 89"/>
              <a:gd name="T69" fmla="*/ 512285782 h 95"/>
              <a:gd name="T70" fmla="*/ 715576327 w 89"/>
              <a:gd name="T71" fmla="*/ 480759035 h 95"/>
              <a:gd name="T72" fmla="*/ 687516640 w 89"/>
              <a:gd name="T73" fmla="*/ 464998468 h 95"/>
              <a:gd name="T74" fmla="*/ 659453208 w 89"/>
              <a:gd name="T75" fmla="*/ 480759035 h 95"/>
              <a:gd name="T76" fmla="*/ 673484924 w 89"/>
              <a:gd name="T77" fmla="*/ 512285782 h 95"/>
              <a:gd name="T78" fmla="*/ 645421492 w 89"/>
              <a:gd name="T79" fmla="*/ 457115378 h 95"/>
              <a:gd name="T80" fmla="*/ 631389775 w 89"/>
              <a:gd name="T81" fmla="*/ 433471721 h 95"/>
              <a:gd name="T82" fmla="*/ 659453208 w 89"/>
              <a:gd name="T83" fmla="*/ 449235095 h 95"/>
              <a:gd name="T84" fmla="*/ 645421492 w 89"/>
              <a:gd name="T85" fmla="*/ 457115378 h 95"/>
              <a:gd name="T86" fmla="*/ 827822566 w 89"/>
              <a:gd name="T87" fmla="*/ 133981658 h 95"/>
              <a:gd name="T88" fmla="*/ 575266656 w 89"/>
              <a:gd name="T89" fmla="*/ 425591438 h 95"/>
              <a:gd name="T90" fmla="*/ 505111820 w 89"/>
              <a:gd name="T91" fmla="*/ 102457718 h 95"/>
              <a:gd name="T92" fmla="*/ 0 w 89"/>
              <a:gd name="T93" fmla="*/ 425591438 h 95"/>
              <a:gd name="T94" fmla="*/ 575266656 w 89"/>
              <a:gd name="T95" fmla="*/ 748725158 h 95"/>
              <a:gd name="T96" fmla="*/ 771699447 w 89"/>
              <a:gd name="T97" fmla="*/ 732961784 h 95"/>
              <a:gd name="T98" fmla="*/ 575266656 w 89"/>
              <a:gd name="T99" fmla="*/ 425591438 h 95"/>
              <a:gd name="T100" fmla="*/ 954100521 w 89"/>
              <a:gd name="T101" fmla="*/ 181268972 h 95"/>
              <a:gd name="T102" fmla="*/ 827822566 w 89"/>
              <a:gd name="T103" fmla="*/ 133981658 h 95"/>
              <a:gd name="T104" fmla="*/ 603330088 w 89"/>
              <a:gd name="T105" fmla="*/ 0 h 95"/>
              <a:gd name="T106" fmla="*/ 533175253 w 89"/>
              <a:gd name="T107" fmla="*/ 0 h 95"/>
              <a:gd name="T108" fmla="*/ 603330088 w 89"/>
              <a:gd name="T109" fmla="*/ 323133720 h 95"/>
              <a:gd name="T110" fmla="*/ 855885999 w 89"/>
              <a:gd name="T111" fmla="*/ 31523940 h 95"/>
              <a:gd name="T112" fmla="*/ 603330088 w 89"/>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95"/>
              <a:gd name="T173" fmla="*/ 89 w 89"/>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86" name="Freeform 74">
            <a:extLst>
              <a:ext uri="{FF2B5EF4-FFF2-40B4-BE49-F238E27FC236}">
                <a16:creationId xmlns:a16="http://schemas.microsoft.com/office/drawing/2014/main" id="{62974CE6-794F-422B-83CC-6148E330C3AC}"/>
              </a:ext>
            </a:extLst>
          </p:cNvPr>
          <p:cNvSpPr>
            <a:spLocks noEditPoints="1" noChangeArrowheads="1"/>
          </p:cNvSpPr>
          <p:nvPr/>
        </p:nvSpPr>
        <p:spPr bwMode="auto">
          <a:xfrm>
            <a:off x="8158163" y="1219200"/>
            <a:ext cx="369887" cy="182563"/>
          </a:xfrm>
          <a:custGeom>
            <a:avLst/>
            <a:gdLst>
              <a:gd name="T0" fmla="*/ 251269096 w 99"/>
              <a:gd name="T1" fmla="*/ 457536582 h 65"/>
              <a:gd name="T2" fmla="*/ 739848725 w 99"/>
              <a:gd name="T3" fmla="*/ 512757676 h 65"/>
              <a:gd name="T4" fmla="*/ 1214469789 w 99"/>
              <a:gd name="T5" fmla="*/ 449649860 h 65"/>
              <a:gd name="T6" fmla="*/ 1214469789 w 99"/>
              <a:gd name="T7" fmla="*/ 181436727 h 65"/>
              <a:gd name="T8" fmla="*/ 739848725 w 99"/>
              <a:gd name="T9" fmla="*/ 220881569 h 65"/>
              <a:gd name="T10" fmla="*/ 251269096 w 99"/>
              <a:gd name="T11" fmla="*/ 181436727 h 65"/>
              <a:gd name="T12" fmla="*/ 251269096 w 99"/>
              <a:gd name="T13" fmla="*/ 457536582 h 65"/>
              <a:gd name="T14" fmla="*/ 1381983765 w 99"/>
              <a:gd name="T15" fmla="*/ 63107816 h 65"/>
              <a:gd name="T16" fmla="*/ 1381983765 w 99"/>
              <a:gd name="T17" fmla="*/ 134105162 h 65"/>
              <a:gd name="T18" fmla="*/ 739848725 w 99"/>
              <a:gd name="T19" fmla="*/ 189326257 h 65"/>
              <a:gd name="T20" fmla="*/ 97717420 w 99"/>
              <a:gd name="T21" fmla="*/ 134105162 h 65"/>
              <a:gd name="T22" fmla="*/ 97717420 w 99"/>
              <a:gd name="T23" fmla="*/ 268210325 h 65"/>
              <a:gd name="T24" fmla="*/ 125634548 w 99"/>
              <a:gd name="T25" fmla="*/ 291876107 h 65"/>
              <a:gd name="T26" fmla="*/ 69796556 w 99"/>
              <a:gd name="T27" fmla="*/ 323431419 h 65"/>
              <a:gd name="T28" fmla="*/ 27917128 w 99"/>
              <a:gd name="T29" fmla="*/ 291876107 h 65"/>
              <a:gd name="T30" fmla="*/ 55837992 w 99"/>
              <a:gd name="T31" fmla="*/ 268210325 h 65"/>
              <a:gd name="T32" fmla="*/ 55837992 w 99"/>
              <a:gd name="T33" fmla="*/ 63107816 h 65"/>
              <a:gd name="T34" fmla="*/ 739848725 w 99"/>
              <a:gd name="T35" fmla="*/ 0 h 65"/>
              <a:gd name="T36" fmla="*/ 1381983765 w 99"/>
              <a:gd name="T37" fmla="*/ 63107816 h 65"/>
              <a:gd name="T38" fmla="*/ 111675984 w 99"/>
              <a:gd name="T39" fmla="*/ 331320950 h 65"/>
              <a:gd name="T40" fmla="*/ 41879428 w 99"/>
              <a:gd name="T41" fmla="*/ 331320950 h 65"/>
              <a:gd name="T42" fmla="*/ 0 w 99"/>
              <a:gd name="T43" fmla="*/ 457536582 h 65"/>
              <a:gd name="T44" fmla="*/ 27917128 w 99"/>
              <a:gd name="T45" fmla="*/ 457536582 h 65"/>
              <a:gd name="T46" fmla="*/ 41879428 w 99"/>
              <a:gd name="T47" fmla="*/ 441760330 h 65"/>
              <a:gd name="T48" fmla="*/ 41879428 w 99"/>
              <a:gd name="T49" fmla="*/ 457536582 h 65"/>
              <a:gd name="T50" fmla="*/ 83755120 w 99"/>
              <a:gd name="T51" fmla="*/ 465426112 h 65"/>
              <a:gd name="T52" fmla="*/ 97717420 w 99"/>
              <a:gd name="T53" fmla="*/ 449649860 h 65"/>
              <a:gd name="T54" fmla="*/ 97717420 w 99"/>
              <a:gd name="T55" fmla="*/ 465426112 h 65"/>
              <a:gd name="T56" fmla="*/ 111675984 w 99"/>
              <a:gd name="T57" fmla="*/ 465426112 h 65"/>
              <a:gd name="T58" fmla="*/ 111675984 w 99"/>
              <a:gd name="T59" fmla="*/ 402318296 h 65"/>
              <a:gd name="T60" fmla="*/ 125634548 w 99"/>
              <a:gd name="T61" fmla="*/ 457536582 h 65"/>
              <a:gd name="T62" fmla="*/ 153555412 w 99"/>
              <a:gd name="T63" fmla="*/ 457536582 h 65"/>
              <a:gd name="T64" fmla="*/ 111675984 w 99"/>
              <a:gd name="T65" fmla="*/ 33132095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65"/>
              <a:gd name="T101" fmla="*/ 99 w 99"/>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87" name="Freeform 75">
            <a:extLst>
              <a:ext uri="{FF2B5EF4-FFF2-40B4-BE49-F238E27FC236}">
                <a16:creationId xmlns:a16="http://schemas.microsoft.com/office/drawing/2014/main" id="{9078A959-27DE-4A33-831E-C660121B56E0}"/>
              </a:ext>
            </a:extLst>
          </p:cNvPr>
          <p:cNvSpPr>
            <a:spLocks noEditPoints="1" noChangeArrowheads="1"/>
          </p:cNvSpPr>
          <p:nvPr/>
        </p:nvSpPr>
        <p:spPr bwMode="auto">
          <a:xfrm>
            <a:off x="6099175" y="1189038"/>
            <a:ext cx="346075" cy="247650"/>
          </a:xfrm>
          <a:custGeom>
            <a:avLst/>
            <a:gdLst>
              <a:gd name="T0" fmla="*/ 1232436336 w 93"/>
              <a:gd name="T1" fmla="*/ 0 h 88"/>
              <a:gd name="T2" fmla="*/ 1287826942 w 93"/>
              <a:gd name="T3" fmla="*/ 39598672 h 88"/>
              <a:gd name="T4" fmla="*/ 1287826942 w 93"/>
              <a:gd name="T5" fmla="*/ 586060911 h 88"/>
              <a:gd name="T6" fmla="*/ 1121655124 w 93"/>
              <a:gd name="T7" fmla="*/ 586060911 h 88"/>
              <a:gd name="T8" fmla="*/ 1135501845 w 93"/>
              <a:gd name="T9" fmla="*/ 514782738 h 88"/>
              <a:gd name="T10" fmla="*/ 1163199009 w 93"/>
              <a:gd name="T11" fmla="*/ 79197344 h 88"/>
              <a:gd name="T12" fmla="*/ 138474655 w 93"/>
              <a:gd name="T13" fmla="*/ 514782738 h 88"/>
              <a:gd name="T14" fmla="*/ 664683553 w 93"/>
              <a:gd name="T15" fmla="*/ 570222568 h 88"/>
              <a:gd name="T16" fmla="*/ 69237327 w 93"/>
              <a:gd name="T17" fmla="*/ 586060911 h 88"/>
              <a:gd name="T18" fmla="*/ 0 w 93"/>
              <a:gd name="T19" fmla="*/ 546462239 h 88"/>
              <a:gd name="T20" fmla="*/ 0 w 93"/>
              <a:gd name="T21" fmla="*/ 0 h 88"/>
              <a:gd name="T22" fmla="*/ 886245978 w 93"/>
              <a:gd name="T23" fmla="*/ 403905893 h 88"/>
              <a:gd name="T24" fmla="*/ 761618044 w 93"/>
              <a:gd name="T25" fmla="*/ 562303396 h 88"/>
              <a:gd name="T26" fmla="*/ 789311487 w 93"/>
              <a:gd name="T27" fmla="*/ 649419912 h 88"/>
              <a:gd name="T28" fmla="*/ 886245978 w 93"/>
              <a:gd name="T29" fmla="*/ 617740411 h 88"/>
              <a:gd name="T30" fmla="*/ 997027190 w 93"/>
              <a:gd name="T31" fmla="*/ 665258255 h 88"/>
              <a:gd name="T32" fmla="*/ 1024724354 w 93"/>
              <a:gd name="T33" fmla="*/ 562303396 h 88"/>
              <a:gd name="T34" fmla="*/ 886245978 w 93"/>
              <a:gd name="T35" fmla="*/ 403905893 h 88"/>
              <a:gd name="T36" fmla="*/ 886245978 w 93"/>
              <a:gd name="T37" fmla="*/ 546462239 h 88"/>
              <a:gd name="T38" fmla="*/ 886245978 w 93"/>
              <a:gd name="T39" fmla="*/ 570222568 h 88"/>
              <a:gd name="T40" fmla="*/ 858552535 w 93"/>
              <a:gd name="T41" fmla="*/ 435585394 h 88"/>
              <a:gd name="T42" fmla="*/ 983180469 w 93"/>
              <a:gd name="T43" fmla="*/ 506863566 h 88"/>
              <a:gd name="T44" fmla="*/ 858552535 w 93"/>
              <a:gd name="T45" fmla="*/ 435585394 h 88"/>
              <a:gd name="T46" fmla="*/ 249255867 w 93"/>
              <a:gd name="T47" fmla="*/ 364307221 h 88"/>
              <a:gd name="T48" fmla="*/ 1066264517 w 93"/>
              <a:gd name="T49" fmla="*/ 324708549 h 88"/>
              <a:gd name="T50" fmla="*/ 650836832 w 93"/>
              <a:gd name="T51" fmla="*/ 229672861 h 88"/>
              <a:gd name="T52" fmla="*/ 1066264517 w 93"/>
              <a:gd name="T53" fmla="*/ 269271534 h 88"/>
              <a:gd name="T54" fmla="*/ 650836832 w 93"/>
              <a:gd name="T55" fmla="*/ 229672861 h 88"/>
              <a:gd name="T56" fmla="*/ 650836832 w 93"/>
              <a:gd name="T57" fmla="*/ 174235846 h 88"/>
              <a:gd name="T58" fmla="*/ 1066264517 w 93"/>
              <a:gd name="T59" fmla="*/ 134634360 h 88"/>
              <a:gd name="T60" fmla="*/ 249255867 w 93"/>
              <a:gd name="T61" fmla="*/ 134634360 h 88"/>
              <a:gd name="T62" fmla="*/ 553902341 w 93"/>
              <a:gd name="T63" fmla="*/ 277190705 h 88"/>
              <a:gd name="T64" fmla="*/ 249255867 w 93"/>
              <a:gd name="T65" fmla="*/ 134634360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88"/>
              <a:gd name="T101" fmla="*/ 93 w 93"/>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88">
                <a:moveTo>
                  <a:pt x="5" y="0"/>
                </a:moveTo>
                <a:cubicBezTo>
                  <a:pt x="89" y="0"/>
                  <a:pt x="89" y="0"/>
                  <a:pt x="89" y="0"/>
                </a:cubicBezTo>
                <a:cubicBezTo>
                  <a:pt x="93" y="0"/>
                  <a:pt x="93" y="0"/>
                  <a:pt x="93" y="0"/>
                </a:cubicBezTo>
                <a:cubicBezTo>
                  <a:pt x="93" y="5"/>
                  <a:pt x="93" y="5"/>
                  <a:pt x="93" y="5"/>
                </a:cubicBezTo>
                <a:cubicBezTo>
                  <a:pt x="93" y="69"/>
                  <a:pt x="93" y="69"/>
                  <a:pt x="93" y="69"/>
                </a:cubicBezTo>
                <a:cubicBezTo>
                  <a:pt x="93" y="74"/>
                  <a:pt x="93" y="74"/>
                  <a:pt x="93" y="74"/>
                </a:cubicBezTo>
                <a:cubicBezTo>
                  <a:pt x="89" y="74"/>
                  <a:pt x="89" y="74"/>
                  <a:pt x="89" y="74"/>
                </a:cubicBezTo>
                <a:cubicBezTo>
                  <a:pt x="81" y="74"/>
                  <a:pt x="81" y="74"/>
                  <a:pt x="81" y="74"/>
                </a:cubicBezTo>
                <a:cubicBezTo>
                  <a:pt x="80" y="72"/>
                  <a:pt x="80" y="72"/>
                  <a:pt x="80" y="72"/>
                </a:cubicBezTo>
                <a:cubicBezTo>
                  <a:pt x="81" y="69"/>
                  <a:pt x="82" y="67"/>
                  <a:pt x="82" y="65"/>
                </a:cubicBezTo>
                <a:cubicBezTo>
                  <a:pt x="84" y="65"/>
                  <a:pt x="84" y="65"/>
                  <a:pt x="84" y="65"/>
                </a:cubicBezTo>
                <a:cubicBezTo>
                  <a:pt x="84" y="10"/>
                  <a:pt x="84" y="10"/>
                  <a:pt x="84" y="10"/>
                </a:cubicBezTo>
                <a:cubicBezTo>
                  <a:pt x="10" y="10"/>
                  <a:pt x="10" y="10"/>
                  <a:pt x="10" y="10"/>
                </a:cubicBezTo>
                <a:cubicBezTo>
                  <a:pt x="10" y="65"/>
                  <a:pt x="10" y="65"/>
                  <a:pt x="10" y="65"/>
                </a:cubicBezTo>
                <a:cubicBezTo>
                  <a:pt x="46" y="65"/>
                  <a:pt x="46" y="65"/>
                  <a:pt x="46" y="65"/>
                </a:cubicBezTo>
                <a:cubicBezTo>
                  <a:pt x="46" y="67"/>
                  <a:pt x="47" y="69"/>
                  <a:pt x="48" y="72"/>
                </a:cubicBezTo>
                <a:cubicBezTo>
                  <a:pt x="47" y="74"/>
                  <a:pt x="47" y="74"/>
                  <a:pt x="47" y="74"/>
                </a:cubicBezTo>
                <a:cubicBezTo>
                  <a:pt x="5" y="74"/>
                  <a:pt x="5" y="74"/>
                  <a:pt x="5" y="74"/>
                </a:cubicBezTo>
                <a:cubicBezTo>
                  <a:pt x="0" y="74"/>
                  <a:pt x="0" y="74"/>
                  <a:pt x="0" y="74"/>
                </a:cubicBezTo>
                <a:cubicBezTo>
                  <a:pt x="0" y="69"/>
                  <a:pt x="0" y="69"/>
                  <a:pt x="0" y="69"/>
                </a:cubicBezTo>
                <a:cubicBezTo>
                  <a:pt x="0" y="5"/>
                  <a:pt x="0" y="5"/>
                  <a:pt x="0" y="5"/>
                </a:cubicBezTo>
                <a:cubicBezTo>
                  <a:pt x="0" y="0"/>
                  <a:pt x="0" y="0"/>
                  <a:pt x="0" y="0"/>
                </a:cubicBezTo>
                <a:cubicBezTo>
                  <a:pt x="5" y="0"/>
                  <a:pt x="5" y="0"/>
                  <a:pt x="5" y="0"/>
                </a:cubicBezTo>
                <a:close/>
                <a:moveTo>
                  <a:pt x="64" y="51"/>
                </a:moveTo>
                <a:cubicBezTo>
                  <a:pt x="57" y="51"/>
                  <a:pt x="52" y="56"/>
                  <a:pt x="52" y="63"/>
                </a:cubicBezTo>
                <a:cubicBezTo>
                  <a:pt x="52" y="66"/>
                  <a:pt x="53" y="69"/>
                  <a:pt x="55" y="71"/>
                </a:cubicBezTo>
                <a:cubicBezTo>
                  <a:pt x="50" y="82"/>
                  <a:pt x="50" y="82"/>
                  <a:pt x="50" y="82"/>
                </a:cubicBezTo>
                <a:cubicBezTo>
                  <a:pt x="57" y="82"/>
                  <a:pt x="57" y="82"/>
                  <a:pt x="57" y="82"/>
                </a:cubicBezTo>
                <a:cubicBezTo>
                  <a:pt x="61" y="86"/>
                  <a:pt x="61" y="86"/>
                  <a:pt x="61" y="86"/>
                </a:cubicBezTo>
                <a:cubicBezTo>
                  <a:pt x="64" y="78"/>
                  <a:pt x="64" y="78"/>
                  <a:pt x="64" y="78"/>
                </a:cubicBezTo>
                <a:cubicBezTo>
                  <a:pt x="68" y="88"/>
                  <a:pt x="68" y="88"/>
                  <a:pt x="68" y="88"/>
                </a:cubicBezTo>
                <a:cubicBezTo>
                  <a:pt x="72" y="84"/>
                  <a:pt x="72" y="84"/>
                  <a:pt x="72" y="84"/>
                </a:cubicBezTo>
                <a:cubicBezTo>
                  <a:pt x="78" y="84"/>
                  <a:pt x="78" y="84"/>
                  <a:pt x="78" y="84"/>
                </a:cubicBezTo>
                <a:cubicBezTo>
                  <a:pt x="74" y="71"/>
                  <a:pt x="74" y="71"/>
                  <a:pt x="74" y="71"/>
                </a:cubicBezTo>
                <a:cubicBezTo>
                  <a:pt x="75" y="69"/>
                  <a:pt x="76" y="66"/>
                  <a:pt x="76" y="63"/>
                </a:cubicBezTo>
                <a:cubicBezTo>
                  <a:pt x="76" y="56"/>
                  <a:pt x="71" y="51"/>
                  <a:pt x="64" y="51"/>
                </a:cubicBezTo>
                <a:close/>
                <a:moveTo>
                  <a:pt x="71" y="67"/>
                </a:moveTo>
                <a:cubicBezTo>
                  <a:pt x="69" y="68"/>
                  <a:pt x="67" y="69"/>
                  <a:pt x="64" y="69"/>
                </a:cubicBezTo>
                <a:cubicBezTo>
                  <a:pt x="62" y="69"/>
                  <a:pt x="59" y="68"/>
                  <a:pt x="57" y="67"/>
                </a:cubicBezTo>
                <a:cubicBezTo>
                  <a:pt x="58" y="69"/>
                  <a:pt x="61" y="72"/>
                  <a:pt x="64" y="72"/>
                </a:cubicBezTo>
                <a:cubicBezTo>
                  <a:pt x="67" y="72"/>
                  <a:pt x="70" y="70"/>
                  <a:pt x="71" y="67"/>
                </a:cubicBezTo>
                <a:close/>
                <a:moveTo>
                  <a:pt x="62" y="55"/>
                </a:moveTo>
                <a:cubicBezTo>
                  <a:pt x="64" y="55"/>
                  <a:pt x="66" y="56"/>
                  <a:pt x="68" y="58"/>
                </a:cubicBezTo>
                <a:cubicBezTo>
                  <a:pt x="70" y="60"/>
                  <a:pt x="71" y="62"/>
                  <a:pt x="71" y="64"/>
                </a:cubicBezTo>
                <a:cubicBezTo>
                  <a:pt x="73" y="62"/>
                  <a:pt x="72" y="58"/>
                  <a:pt x="70" y="56"/>
                </a:cubicBezTo>
                <a:cubicBezTo>
                  <a:pt x="68" y="54"/>
                  <a:pt x="65" y="54"/>
                  <a:pt x="62" y="55"/>
                </a:cubicBezTo>
                <a:close/>
                <a:moveTo>
                  <a:pt x="18" y="41"/>
                </a:moveTo>
                <a:cubicBezTo>
                  <a:pt x="18" y="46"/>
                  <a:pt x="18" y="46"/>
                  <a:pt x="18" y="46"/>
                </a:cubicBezTo>
                <a:cubicBezTo>
                  <a:pt x="77" y="46"/>
                  <a:pt x="77" y="46"/>
                  <a:pt x="77" y="46"/>
                </a:cubicBezTo>
                <a:cubicBezTo>
                  <a:pt x="77" y="41"/>
                  <a:pt x="77" y="41"/>
                  <a:pt x="77" y="41"/>
                </a:cubicBezTo>
                <a:cubicBezTo>
                  <a:pt x="18" y="41"/>
                  <a:pt x="18" y="41"/>
                  <a:pt x="18" y="41"/>
                </a:cubicBezTo>
                <a:close/>
                <a:moveTo>
                  <a:pt x="47" y="29"/>
                </a:moveTo>
                <a:cubicBezTo>
                  <a:pt x="47" y="34"/>
                  <a:pt x="47" y="34"/>
                  <a:pt x="47" y="34"/>
                </a:cubicBezTo>
                <a:cubicBezTo>
                  <a:pt x="77" y="34"/>
                  <a:pt x="77" y="34"/>
                  <a:pt x="77" y="34"/>
                </a:cubicBezTo>
                <a:cubicBezTo>
                  <a:pt x="77" y="29"/>
                  <a:pt x="77" y="29"/>
                  <a:pt x="77" y="29"/>
                </a:cubicBezTo>
                <a:cubicBezTo>
                  <a:pt x="47" y="29"/>
                  <a:pt x="47" y="29"/>
                  <a:pt x="47" y="29"/>
                </a:cubicBezTo>
                <a:close/>
                <a:moveTo>
                  <a:pt x="47" y="17"/>
                </a:moveTo>
                <a:cubicBezTo>
                  <a:pt x="47" y="22"/>
                  <a:pt x="47" y="22"/>
                  <a:pt x="47" y="22"/>
                </a:cubicBezTo>
                <a:cubicBezTo>
                  <a:pt x="77" y="22"/>
                  <a:pt x="77" y="22"/>
                  <a:pt x="77" y="22"/>
                </a:cubicBezTo>
                <a:cubicBezTo>
                  <a:pt x="77" y="17"/>
                  <a:pt x="77" y="17"/>
                  <a:pt x="77" y="17"/>
                </a:cubicBezTo>
                <a:cubicBezTo>
                  <a:pt x="47" y="17"/>
                  <a:pt x="47" y="17"/>
                  <a:pt x="47" y="17"/>
                </a:cubicBezTo>
                <a:close/>
                <a:moveTo>
                  <a:pt x="18" y="17"/>
                </a:moveTo>
                <a:cubicBezTo>
                  <a:pt x="18" y="35"/>
                  <a:pt x="18" y="35"/>
                  <a:pt x="18" y="35"/>
                </a:cubicBezTo>
                <a:cubicBezTo>
                  <a:pt x="40" y="35"/>
                  <a:pt x="40" y="35"/>
                  <a:pt x="40" y="35"/>
                </a:cubicBezTo>
                <a:cubicBezTo>
                  <a:pt x="40" y="17"/>
                  <a:pt x="40" y="17"/>
                  <a:pt x="40" y="17"/>
                </a:cubicBezTo>
                <a:lnTo>
                  <a:pt x="18" y="17"/>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88" name="Freeform 76">
            <a:extLst>
              <a:ext uri="{FF2B5EF4-FFF2-40B4-BE49-F238E27FC236}">
                <a16:creationId xmlns:a16="http://schemas.microsoft.com/office/drawing/2014/main" id="{F8D33193-8ACD-41F9-9809-2097BFA5363F}"/>
              </a:ext>
            </a:extLst>
          </p:cNvPr>
          <p:cNvSpPr>
            <a:spLocks noEditPoints="1" noChangeArrowheads="1"/>
          </p:cNvSpPr>
          <p:nvPr/>
        </p:nvSpPr>
        <p:spPr bwMode="auto">
          <a:xfrm>
            <a:off x="6773863" y="1655763"/>
            <a:ext cx="319087" cy="298450"/>
          </a:xfrm>
          <a:custGeom>
            <a:avLst/>
            <a:gdLst>
              <a:gd name="T0" fmla="*/ 690519284 w 85"/>
              <a:gd name="T1" fmla="*/ 206113512 h 106"/>
              <a:gd name="T2" fmla="*/ 465044902 w 85"/>
              <a:gd name="T3" fmla="*/ 174401792 h 106"/>
              <a:gd name="T4" fmla="*/ 366398217 w 85"/>
              <a:gd name="T5" fmla="*/ 332951946 h 106"/>
              <a:gd name="T6" fmla="*/ 479137285 w 85"/>
              <a:gd name="T7" fmla="*/ 436007294 h 106"/>
              <a:gd name="T8" fmla="*/ 493229669 w 85"/>
              <a:gd name="T9" fmla="*/ 467716199 h 106"/>
              <a:gd name="T10" fmla="*/ 690519284 w 85"/>
              <a:gd name="T11" fmla="*/ 499427919 h 106"/>
              <a:gd name="T12" fmla="*/ 887812653 w 85"/>
              <a:gd name="T13" fmla="*/ 467716199 h 106"/>
              <a:gd name="T14" fmla="*/ 887812653 w 85"/>
              <a:gd name="T15" fmla="*/ 436007294 h 106"/>
              <a:gd name="T16" fmla="*/ 1014640351 w 85"/>
              <a:gd name="T17" fmla="*/ 332951946 h 106"/>
              <a:gd name="T18" fmla="*/ 901905036 w 85"/>
              <a:gd name="T19" fmla="*/ 174401792 h 106"/>
              <a:gd name="T20" fmla="*/ 690519284 w 85"/>
              <a:gd name="T21" fmla="*/ 206113512 h 106"/>
              <a:gd name="T22" fmla="*/ 1183748953 w 85"/>
              <a:gd name="T23" fmla="*/ 610411901 h 106"/>
              <a:gd name="T24" fmla="*/ 197293369 w 85"/>
              <a:gd name="T25" fmla="*/ 610411901 h 106"/>
              <a:gd name="T26" fmla="*/ 155016219 w 85"/>
              <a:gd name="T27" fmla="*/ 689684163 h 106"/>
              <a:gd name="T28" fmla="*/ 155016219 w 85"/>
              <a:gd name="T29" fmla="*/ 689684163 h 106"/>
              <a:gd name="T30" fmla="*/ 197293369 w 85"/>
              <a:gd name="T31" fmla="*/ 761030607 h 106"/>
              <a:gd name="T32" fmla="*/ 1197841336 w 85"/>
              <a:gd name="T33" fmla="*/ 761030607 h 106"/>
              <a:gd name="T34" fmla="*/ 1197841336 w 85"/>
              <a:gd name="T35" fmla="*/ 840305684 h 106"/>
              <a:gd name="T36" fmla="*/ 169108602 w 85"/>
              <a:gd name="T37" fmla="*/ 840305684 h 106"/>
              <a:gd name="T38" fmla="*/ 140923835 w 85"/>
              <a:gd name="T39" fmla="*/ 840305684 h 106"/>
              <a:gd name="T40" fmla="*/ 112739068 w 85"/>
              <a:gd name="T41" fmla="*/ 832377050 h 106"/>
              <a:gd name="T42" fmla="*/ 98646685 w 85"/>
              <a:gd name="T43" fmla="*/ 824451232 h 106"/>
              <a:gd name="T44" fmla="*/ 0 w 85"/>
              <a:gd name="T45" fmla="*/ 689684163 h 106"/>
              <a:gd name="T46" fmla="*/ 0 w 85"/>
              <a:gd name="T47" fmla="*/ 689684163 h 106"/>
              <a:gd name="T48" fmla="*/ 98646685 w 85"/>
              <a:gd name="T49" fmla="*/ 546991276 h 106"/>
              <a:gd name="T50" fmla="*/ 112739068 w 85"/>
              <a:gd name="T51" fmla="*/ 539062642 h 106"/>
              <a:gd name="T52" fmla="*/ 126831452 w 85"/>
              <a:gd name="T53" fmla="*/ 523208190 h 106"/>
              <a:gd name="T54" fmla="*/ 169108602 w 85"/>
              <a:gd name="T55" fmla="*/ 523208190 h 106"/>
              <a:gd name="T56" fmla="*/ 1183748953 w 85"/>
              <a:gd name="T57" fmla="*/ 523208190 h 106"/>
              <a:gd name="T58" fmla="*/ 1183748953 w 85"/>
              <a:gd name="T59" fmla="*/ 610411901 h 106"/>
              <a:gd name="T60" fmla="*/ 225474382 w 85"/>
              <a:gd name="T61" fmla="*/ 721395883 h 106"/>
              <a:gd name="T62" fmla="*/ 225474382 w 85"/>
              <a:gd name="T63" fmla="*/ 737250336 h 106"/>
              <a:gd name="T64" fmla="*/ 1099194652 w 85"/>
              <a:gd name="T65" fmla="*/ 737250336 h 106"/>
              <a:gd name="T66" fmla="*/ 1099194652 w 85"/>
              <a:gd name="T67" fmla="*/ 721395883 h 106"/>
              <a:gd name="T68" fmla="*/ 225474382 w 85"/>
              <a:gd name="T69" fmla="*/ 721395883 h 106"/>
              <a:gd name="T70" fmla="*/ 225474382 w 85"/>
              <a:gd name="T71" fmla="*/ 634192172 h 106"/>
              <a:gd name="T72" fmla="*/ 225474382 w 85"/>
              <a:gd name="T73" fmla="*/ 650046625 h 106"/>
              <a:gd name="T74" fmla="*/ 1099194652 w 85"/>
              <a:gd name="T75" fmla="*/ 650046625 h 106"/>
              <a:gd name="T76" fmla="*/ 1099194652 w 85"/>
              <a:gd name="T77" fmla="*/ 634192172 h 106"/>
              <a:gd name="T78" fmla="*/ 225474382 w 85"/>
              <a:gd name="T79" fmla="*/ 634192172 h 106"/>
              <a:gd name="T80" fmla="*/ 225474382 w 85"/>
              <a:gd name="T81" fmla="*/ 673829711 h 106"/>
              <a:gd name="T82" fmla="*/ 225474382 w 85"/>
              <a:gd name="T83" fmla="*/ 697612797 h 106"/>
              <a:gd name="T84" fmla="*/ 1099194652 w 85"/>
              <a:gd name="T85" fmla="*/ 697612797 h 106"/>
              <a:gd name="T86" fmla="*/ 1099194652 w 85"/>
              <a:gd name="T87" fmla="*/ 673829711 h 106"/>
              <a:gd name="T88" fmla="*/ 225474382 w 85"/>
              <a:gd name="T89" fmla="*/ 673829711 h 106"/>
              <a:gd name="T90" fmla="*/ 704611667 w 85"/>
              <a:gd name="T91" fmla="*/ 79275077 h 106"/>
              <a:gd name="T92" fmla="*/ 1028732734 w 85"/>
              <a:gd name="T93" fmla="*/ 63420625 h 106"/>
              <a:gd name="T94" fmla="*/ 718704051 w 85"/>
              <a:gd name="T95" fmla="*/ 118909800 h 106"/>
              <a:gd name="T96" fmla="*/ 704611667 w 85"/>
              <a:gd name="T97" fmla="*/ 190259059 h 106"/>
              <a:gd name="T98" fmla="*/ 676426900 w 85"/>
              <a:gd name="T99" fmla="*/ 190259059 h 106"/>
              <a:gd name="T100" fmla="*/ 563691586 w 85"/>
              <a:gd name="T101" fmla="*/ 63420625 h 106"/>
              <a:gd name="T102" fmla="*/ 648242133 w 85"/>
              <a:gd name="T103" fmla="*/ 31708905 h 106"/>
              <a:gd name="T104" fmla="*/ 704611667 w 85"/>
              <a:gd name="T105" fmla="*/ 79275077 h 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5"/>
              <a:gd name="T160" fmla="*/ 0 h 106"/>
              <a:gd name="T161" fmla="*/ 85 w 85"/>
              <a:gd name="T162" fmla="*/ 106 h 1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5" h="106">
                <a:moveTo>
                  <a:pt x="49" y="26"/>
                </a:moveTo>
                <a:cubicBezTo>
                  <a:pt x="47" y="24"/>
                  <a:pt x="40" y="19"/>
                  <a:pt x="33" y="22"/>
                </a:cubicBezTo>
                <a:cubicBezTo>
                  <a:pt x="25" y="25"/>
                  <a:pt x="22" y="34"/>
                  <a:pt x="26" y="42"/>
                </a:cubicBezTo>
                <a:cubicBezTo>
                  <a:pt x="30" y="50"/>
                  <a:pt x="33" y="53"/>
                  <a:pt x="34" y="55"/>
                </a:cubicBezTo>
                <a:cubicBezTo>
                  <a:pt x="35" y="56"/>
                  <a:pt x="34" y="58"/>
                  <a:pt x="35" y="59"/>
                </a:cubicBezTo>
                <a:cubicBezTo>
                  <a:pt x="36" y="64"/>
                  <a:pt x="46" y="66"/>
                  <a:pt x="49" y="63"/>
                </a:cubicBezTo>
                <a:cubicBezTo>
                  <a:pt x="52" y="66"/>
                  <a:pt x="62" y="64"/>
                  <a:pt x="63" y="59"/>
                </a:cubicBezTo>
                <a:cubicBezTo>
                  <a:pt x="63" y="58"/>
                  <a:pt x="63" y="56"/>
                  <a:pt x="63" y="55"/>
                </a:cubicBezTo>
                <a:cubicBezTo>
                  <a:pt x="64" y="53"/>
                  <a:pt x="68" y="50"/>
                  <a:pt x="72" y="42"/>
                </a:cubicBezTo>
                <a:cubicBezTo>
                  <a:pt x="76" y="34"/>
                  <a:pt x="73" y="25"/>
                  <a:pt x="64" y="22"/>
                </a:cubicBezTo>
                <a:cubicBezTo>
                  <a:pt x="58" y="19"/>
                  <a:pt x="51" y="24"/>
                  <a:pt x="49" y="26"/>
                </a:cubicBezTo>
                <a:close/>
                <a:moveTo>
                  <a:pt x="84" y="77"/>
                </a:moveTo>
                <a:cubicBezTo>
                  <a:pt x="14" y="77"/>
                  <a:pt x="14" y="77"/>
                  <a:pt x="14" y="77"/>
                </a:cubicBezTo>
                <a:cubicBezTo>
                  <a:pt x="11" y="80"/>
                  <a:pt x="10" y="83"/>
                  <a:pt x="11" y="87"/>
                </a:cubicBezTo>
                <a:cubicBezTo>
                  <a:pt x="11" y="87"/>
                  <a:pt x="11" y="87"/>
                  <a:pt x="11" y="87"/>
                </a:cubicBezTo>
                <a:cubicBezTo>
                  <a:pt x="11" y="90"/>
                  <a:pt x="12" y="93"/>
                  <a:pt x="14" y="96"/>
                </a:cubicBezTo>
                <a:cubicBezTo>
                  <a:pt x="85" y="96"/>
                  <a:pt x="85" y="96"/>
                  <a:pt x="85" y="96"/>
                </a:cubicBezTo>
                <a:cubicBezTo>
                  <a:pt x="85" y="106"/>
                  <a:pt x="85" y="106"/>
                  <a:pt x="85" y="106"/>
                </a:cubicBezTo>
                <a:cubicBezTo>
                  <a:pt x="12" y="106"/>
                  <a:pt x="12" y="106"/>
                  <a:pt x="12" y="106"/>
                </a:cubicBezTo>
                <a:cubicBezTo>
                  <a:pt x="10" y="106"/>
                  <a:pt x="10" y="106"/>
                  <a:pt x="10" y="106"/>
                </a:cubicBezTo>
                <a:cubicBezTo>
                  <a:pt x="8" y="105"/>
                  <a:pt x="8" y="105"/>
                  <a:pt x="8" y="105"/>
                </a:cubicBezTo>
                <a:cubicBezTo>
                  <a:pt x="8" y="104"/>
                  <a:pt x="7" y="104"/>
                  <a:pt x="7" y="104"/>
                </a:cubicBezTo>
                <a:cubicBezTo>
                  <a:pt x="3" y="99"/>
                  <a:pt x="0" y="93"/>
                  <a:pt x="0" y="87"/>
                </a:cubicBezTo>
                <a:cubicBezTo>
                  <a:pt x="0" y="87"/>
                  <a:pt x="0" y="87"/>
                  <a:pt x="0" y="87"/>
                </a:cubicBezTo>
                <a:cubicBezTo>
                  <a:pt x="0" y="81"/>
                  <a:pt x="2" y="74"/>
                  <a:pt x="7" y="69"/>
                </a:cubicBezTo>
                <a:cubicBezTo>
                  <a:pt x="7" y="69"/>
                  <a:pt x="7" y="68"/>
                  <a:pt x="8" y="68"/>
                </a:cubicBezTo>
                <a:cubicBezTo>
                  <a:pt x="9" y="66"/>
                  <a:pt x="9" y="66"/>
                  <a:pt x="9" y="66"/>
                </a:cubicBezTo>
                <a:cubicBezTo>
                  <a:pt x="12" y="66"/>
                  <a:pt x="12" y="66"/>
                  <a:pt x="12" y="66"/>
                </a:cubicBezTo>
                <a:cubicBezTo>
                  <a:pt x="84" y="66"/>
                  <a:pt x="84" y="66"/>
                  <a:pt x="84" y="66"/>
                </a:cubicBezTo>
                <a:cubicBezTo>
                  <a:pt x="84" y="77"/>
                  <a:pt x="84" y="77"/>
                  <a:pt x="84" y="77"/>
                </a:cubicBezTo>
                <a:close/>
                <a:moveTo>
                  <a:pt x="16" y="91"/>
                </a:moveTo>
                <a:cubicBezTo>
                  <a:pt x="16" y="93"/>
                  <a:pt x="16" y="93"/>
                  <a:pt x="16" y="93"/>
                </a:cubicBezTo>
                <a:cubicBezTo>
                  <a:pt x="78" y="93"/>
                  <a:pt x="78" y="93"/>
                  <a:pt x="78" y="93"/>
                </a:cubicBezTo>
                <a:cubicBezTo>
                  <a:pt x="78" y="91"/>
                  <a:pt x="78" y="91"/>
                  <a:pt x="78" y="91"/>
                </a:cubicBezTo>
                <a:cubicBezTo>
                  <a:pt x="16" y="91"/>
                  <a:pt x="16" y="91"/>
                  <a:pt x="16" y="91"/>
                </a:cubicBezTo>
                <a:close/>
                <a:moveTo>
                  <a:pt x="16" y="80"/>
                </a:moveTo>
                <a:cubicBezTo>
                  <a:pt x="16" y="82"/>
                  <a:pt x="16" y="82"/>
                  <a:pt x="16" y="82"/>
                </a:cubicBezTo>
                <a:cubicBezTo>
                  <a:pt x="78" y="82"/>
                  <a:pt x="78" y="82"/>
                  <a:pt x="78" y="82"/>
                </a:cubicBezTo>
                <a:cubicBezTo>
                  <a:pt x="78" y="80"/>
                  <a:pt x="78" y="80"/>
                  <a:pt x="78" y="80"/>
                </a:cubicBezTo>
                <a:cubicBezTo>
                  <a:pt x="16" y="80"/>
                  <a:pt x="16" y="80"/>
                  <a:pt x="16" y="80"/>
                </a:cubicBezTo>
                <a:close/>
                <a:moveTo>
                  <a:pt x="16" y="85"/>
                </a:moveTo>
                <a:cubicBezTo>
                  <a:pt x="16" y="88"/>
                  <a:pt x="16" y="88"/>
                  <a:pt x="16" y="88"/>
                </a:cubicBezTo>
                <a:cubicBezTo>
                  <a:pt x="78" y="88"/>
                  <a:pt x="78" y="88"/>
                  <a:pt x="78" y="88"/>
                </a:cubicBezTo>
                <a:cubicBezTo>
                  <a:pt x="78" y="85"/>
                  <a:pt x="78" y="85"/>
                  <a:pt x="78" y="85"/>
                </a:cubicBezTo>
                <a:cubicBezTo>
                  <a:pt x="16" y="85"/>
                  <a:pt x="16" y="85"/>
                  <a:pt x="16" y="85"/>
                </a:cubicBezTo>
                <a:close/>
                <a:moveTo>
                  <a:pt x="50" y="10"/>
                </a:moveTo>
                <a:cubicBezTo>
                  <a:pt x="54" y="0"/>
                  <a:pt x="64" y="5"/>
                  <a:pt x="73" y="8"/>
                </a:cubicBezTo>
                <a:cubicBezTo>
                  <a:pt x="69" y="14"/>
                  <a:pt x="58" y="18"/>
                  <a:pt x="51" y="15"/>
                </a:cubicBezTo>
                <a:cubicBezTo>
                  <a:pt x="51" y="18"/>
                  <a:pt x="50" y="21"/>
                  <a:pt x="50" y="24"/>
                </a:cubicBezTo>
                <a:cubicBezTo>
                  <a:pt x="48" y="24"/>
                  <a:pt x="48" y="24"/>
                  <a:pt x="48" y="24"/>
                </a:cubicBezTo>
                <a:cubicBezTo>
                  <a:pt x="48" y="17"/>
                  <a:pt x="46" y="13"/>
                  <a:pt x="40" y="8"/>
                </a:cubicBezTo>
                <a:cubicBezTo>
                  <a:pt x="46" y="4"/>
                  <a:pt x="46" y="4"/>
                  <a:pt x="46" y="4"/>
                </a:cubicBezTo>
                <a:cubicBezTo>
                  <a:pt x="48" y="6"/>
                  <a:pt x="50" y="8"/>
                  <a:pt x="50" y="1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89" name="Freeform 77">
            <a:extLst>
              <a:ext uri="{FF2B5EF4-FFF2-40B4-BE49-F238E27FC236}">
                <a16:creationId xmlns:a16="http://schemas.microsoft.com/office/drawing/2014/main" id="{AB75F1A2-C958-4435-9158-9024DD578C66}"/>
              </a:ext>
            </a:extLst>
          </p:cNvPr>
          <p:cNvSpPr>
            <a:spLocks noEditPoints="1" noChangeArrowheads="1"/>
          </p:cNvSpPr>
          <p:nvPr/>
        </p:nvSpPr>
        <p:spPr bwMode="auto">
          <a:xfrm>
            <a:off x="2581275" y="2212975"/>
            <a:ext cx="377825" cy="252413"/>
          </a:xfrm>
          <a:custGeom>
            <a:avLst/>
            <a:gdLst>
              <a:gd name="T0" fmla="*/ 503779136 w 101"/>
              <a:gd name="T1" fmla="*/ 605659384 h 90"/>
              <a:gd name="T2" fmla="*/ 545762601 w 101"/>
              <a:gd name="T3" fmla="*/ 629257195 h 90"/>
              <a:gd name="T4" fmla="*/ 587742325 w 101"/>
              <a:gd name="T5" fmla="*/ 629257195 h 90"/>
              <a:gd name="T6" fmla="*/ 615731302 w 101"/>
              <a:gd name="T7" fmla="*/ 621393128 h 90"/>
              <a:gd name="T8" fmla="*/ 643720279 w 101"/>
              <a:gd name="T9" fmla="*/ 589928445 h 90"/>
              <a:gd name="T10" fmla="*/ 643720279 w 101"/>
              <a:gd name="T11" fmla="*/ 589928445 h 90"/>
              <a:gd name="T12" fmla="*/ 643720279 w 101"/>
              <a:gd name="T13" fmla="*/ 369689689 h 90"/>
              <a:gd name="T14" fmla="*/ 419815947 w 101"/>
              <a:gd name="T15" fmla="*/ 409018439 h 90"/>
              <a:gd name="T16" fmla="*/ 0 w 101"/>
              <a:gd name="T17" fmla="*/ 409018439 h 90"/>
              <a:gd name="T18" fmla="*/ 615731302 w 101"/>
              <a:gd name="T19" fmla="*/ 47195622 h 90"/>
              <a:gd name="T20" fmla="*/ 643720279 w 101"/>
              <a:gd name="T21" fmla="*/ 0 h 90"/>
              <a:gd name="T22" fmla="*/ 769663193 w 101"/>
              <a:gd name="T23" fmla="*/ 0 h 90"/>
              <a:gd name="T24" fmla="*/ 797652169 w 101"/>
              <a:gd name="T25" fmla="*/ 47195622 h 90"/>
              <a:gd name="T26" fmla="*/ 1413383472 w 101"/>
              <a:gd name="T27" fmla="*/ 409018439 h 90"/>
              <a:gd name="T28" fmla="*/ 1007562013 w 101"/>
              <a:gd name="T29" fmla="*/ 409018439 h 90"/>
              <a:gd name="T30" fmla="*/ 783657681 w 101"/>
              <a:gd name="T31" fmla="*/ 369689689 h 90"/>
              <a:gd name="T32" fmla="*/ 783657681 w 101"/>
              <a:gd name="T33" fmla="*/ 589928445 h 90"/>
              <a:gd name="T34" fmla="*/ 783657681 w 101"/>
              <a:gd name="T35" fmla="*/ 589928445 h 90"/>
              <a:gd name="T36" fmla="*/ 699694492 w 101"/>
              <a:gd name="T37" fmla="*/ 692183756 h 90"/>
              <a:gd name="T38" fmla="*/ 601736814 w 101"/>
              <a:gd name="T39" fmla="*/ 707914695 h 90"/>
              <a:gd name="T40" fmla="*/ 503779136 w 101"/>
              <a:gd name="T41" fmla="*/ 700047823 h 90"/>
              <a:gd name="T42" fmla="*/ 363841734 w 101"/>
              <a:gd name="T43" fmla="*/ 621393128 h 90"/>
              <a:gd name="T44" fmla="*/ 503779136 w 101"/>
              <a:gd name="T45" fmla="*/ 605659384 h 90"/>
              <a:gd name="T46" fmla="*/ 1007562013 w 101"/>
              <a:gd name="T47" fmla="*/ 338225006 h 90"/>
              <a:gd name="T48" fmla="*/ 1119510438 w 101"/>
              <a:gd name="T49" fmla="*/ 322494067 h 90"/>
              <a:gd name="T50" fmla="*/ 797652169 w 101"/>
              <a:gd name="T51" fmla="*/ 102255311 h 90"/>
              <a:gd name="T52" fmla="*/ 1007562013 w 101"/>
              <a:gd name="T53" fmla="*/ 338225006 h 90"/>
              <a:gd name="T54" fmla="*/ 139937402 w 101"/>
              <a:gd name="T55" fmla="*/ 314630000 h 90"/>
              <a:gd name="T56" fmla="*/ 279878545 w 101"/>
              <a:gd name="T57" fmla="*/ 306763128 h 90"/>
              <a:gd name="T58" fmla="*/ 461799412 w 101"/>
              <a:gd name="T59" fmla="*/ 125850317 h 90"/>
              <a:gd name="T60" fmla="*/ 139937402 w 101"/>
              <a:gd name="T61" fmla="*/ 314630000 h 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1"/>
              <a:gd name="T94" fmla="*/ 0 h 90"/>
              <a:gd name="T95" fmla="*/ 101 w 101"/>
              <a:gd name="T96" fmla="*/ 90 h 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90" name="Freeform 78">
            <a:extLst>
              <a:ext uri="{FF2B5EF4-FFF2-40B4-BE49-F238E27FC236}">
                <a16:creationId xmlns:a16="http://schemas.microsoft.com/office/drawing/2014/main" id="{E5DA3CB2-502C-4802-873A-33F356AFA0ED}"/>
              </a:ext>
            </a:extLst>
          </p:cNvPr>
          <p:cNvSpPr>
            <a:spLocks noEditPoints="1" noChangeArrowheads="1"/>
          </p:cNvSpPr>
          <p:nvPr/>
        </p:nvSpPr>
        <p:spPr bwMode="auto">
          <a:xfrm>
            <a:off x="2600325" y="2695575"/>
            <a:ext cx="311150" cy="293688"/>
          </a:xfrm>
          <a:custGeom>
            <a:avLst/>
            <a:gdLst>
              <a:gd name="T0" fmla="*/ 688619936 w 83"/>
              <a:gd name="T1" fmla="*/ 566193753 h 104"/>
              <a:gd name="T2" fmla="*/ 604298286 w 83"/>
              <a:gd name="T3" fmla="*/ 566193753 h 104"/>
              <a:gd name="T4" fmla="*/ 843209002 w 83"/>
              <a:gd name="T5" fmla="*/ 789478527 h 104"/>
              <a:gd name="T6" fmla="*/ 969689603 w 83"/>
              <a:gd name="T7" fmla="*/ 829352321 h 104"/>
              <a:gd name="T8" fmla="*/ 1082115970 w 83"/>
              <a:gd name="T9" fmla="*/ 550244235 h 104"/>
              <a:gd name="T10" fmla="*/ 1096170204 w 83"/>
              <a:gd name="T11" fmla="*/ 215312839 h 104"/>
              <a:gd name="T12" fmla="*/ 730778886 w 83"/>
              <a:gd name="T13" fmla="*/ 279108085 h 104"/>
              <a:gd name="T14" fmla="*/ 449709219 w 83"/>
              <a:gd name="T15" fmla="*/ 303032361 h 104"/>
              <a:gd name="T16" fmla="*/ 337282851 w 83"/>
              <a:gd name="T17" fmla="*/ 295057603 h 104"/>
              <a:gd name="T18" fmla="*/ 112426367 w 83"/>
              <a:gd name="T19" fmla="*/ 430625678 h 104"/>
              <a:gd name="T20" fmla="*/ 168643300 w 83"/>
              <a:gd name="T21" fmla="*/ 717708522 h 104"/>
              <a:gd name="T22" fmla="*/ 281069667 w 83"/>
              <a:gd name="T23" fmla="*/ 829352321 h 104"/>
              <a:gd name="T24" fmla="*/ 576193568 w 83"/>
              <a:gd name="T25" fmla="*/ 829352321 h 104"/>
              <a:gd name="T26" fmla="*/ 590244052 w 83"/>
              <a:gd name="T27" fmla="*/ 0 h 104"/>
              <a:gd name="T28" fmla="*/ 829154769 w 83"/>
              <a:gd name="T29" fmla="*/ 135568075 h 104"/>
              <a:gd name="T30" fmla="*/ 590244052 w 83"/>
              <a:gd name="T31" fmla="*/ 279108085 h 104"/>
              <a:gd name="T32" fmla="*/ 351337084 w 83"/>
              <a:gd name="T33" fmla="*/ 135568075 h 104"/>
              <a:gd name="T34" fmla="*/ 590244052 w 83"/>
              <a:gd name="T35" fmla="*/ 0 h 104"/>
              <a:gd name="T36" fmla="*/ 730778886 w 83"/>
              <a:gd name="T37" fmla="*/ 135568075 h 104"/>
              <a:gd name="T38" fmla="*/ 590244052 w 83"/>
              <a:gd name="T39" fmla="*/ 215312839 h 104"/>
              <a:gd name="T40" fmla="*/ 449709219 w 83"/>
              <a:gd name="T41" fmla="*/ 135568075 h 104"/>
              <a:gd name="T42" fmla="*/ 590244052 w 83"/>
              <a:gd name="T43" fmla="*/ 63795246 h 104"/>
              <a:gd name="T44" fmla="*/ 576193568 w 83"/>
              <a:gd name="T45" fmla="*/ 454549954 h 104"/>
              <a:gd name="T46" fmla="*/ 576193568 w 83"/>
              <a:gd name="T47" fmla="*/ 677834728 h 104"/>
              <a:gd name="T48" fmla="*/ 576193568 w 83"/>
              <a:gd name="T49" fmla="*/ 454549954 h 104"/>
              <a:gd name="T50" fmla="*/ 295123901 w 83"/>
              <a:gd name="T51" fmla="*/ 430625678 h 104"/>
              <a:gd name="T52" fmla="*/ 407550268 w 83"/>
              <a:gd name="T53" fmla="*/ 382777125 h 104"/>
              <a:gd name="T54" fmla="*/ 463763452 w 83"/>
              <a:gd name="T55" fmla="*/ 422650919 h 104"/>
              <a:gd name="T56" fmla="*/ 379441802 w 83"/>
              <a:gd name="T57" fmla="*/ 430625678 h 104"/>
              <a:gd name="T58" fmla="*/ 351337084 w 83"/>
              <a:gd name="T59" fmla="*/ 454549954 h 104"/>
              <a:gd name="T60" fmla="*/ 871313720 w 83"/>
              <a:gd name="T61" fmla="*/ 454549954 h 104"/>
              <a:gd name="T62" fmla="*/ 815100536 w 83"/>
              <a:gd name="T63" fmla="*/ 438600437 h 104"/>
              <a:gd name="T64" fmla="*/ 758887352 w 83"/>
              <a:gd name="T65" fmla="*/ 422650919 h 104"/>
              <a:gd name="T66" fmla="*/ 688619936 w 83"/>
              <a:gd name="T67" fmla="*/ 390751884 h 104"/>
              <a:gd name="T68" fmla="*/ 829154769 w 83"/>
              <a:gd name="T69" fmla="*/ 398726643 h 104"/>
              <a:gd name="T70" fmla="*/ 871313720 w 83"/>
              <a:gd name="T71" fmla="*/ 454549954 h 104"/>
              <a:gd name="T72" fmla="*/ 548085102 w 83"/>
              <a:gd name="T73" fmla="*/ 566193753 h 104"/>
              <a:gd name="T74" fmla="*/ 463763452 w 83"/>
              <a:gd name="T75" fmla="*/ 566193753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104"/>
              <a:gd name="T116" fmla="*/ 83 w 83"/>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104">
                <a:moveTo>
                  <a:pt x="46" y="66"/>
                </a:moveTo>
                <a:cubicBezTo>
                  <a:pt x="48" y="66"/>
                  <a:pt x="49" y="69"/>
                  <a:pt x="49" y="71"/>
                </a:cubicBezTo>
                <a:cubicBezTo>
                  <a:pt x="49" y="74"/>
                  <a:pt x="48" y="76"/>
                  <a:pt x="46" y="76"/>
                </a:cubicBezTo>
                <a:cubicBezTo>
                  <a:pt x="45" y="76"/>
                  <a:pt x="43" y="74"/>
                  <a:pt x="43" y="71"/>
                </a:cubicBezTo>
                <a:cubicBezTo>
                  <a:pt x="43" y="69"/>
                  <a:pt x="45" y="66"/>
                  <a:pt x="46" y="66"/>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4"/>
                </a:cubicBezTo>
                <a:cubicBezTo>
                  <a:pt x="80" y="48"/>
                  <a:pt x="83" y="37"/>
                  <a:pt x="78" y="27"/>
                </a:cubicBezTo>
                <a:cubicBezTo>
                  <a:pt x="70" y="28"/>
                  <a:pt x="63" y="32"/>
                  <a:pt x="58" y="37"/>
                </a:cubicBezTo>
                <a:cubicBezTo>
                  <a:pt x="57" y="36"/>
                  <a:pt x="54" y="36"/>
                  <a:pt x="52" y="35"/>
                </a:cubicBezTo>
                <a:cubicBezTo>
                  <a:pt x="51" y="38"/>
                  <a:pt x="51" y="38"/>
                  <a:pt x="51" y="38"/>
                </a:cubicBezTo>
                <a:cubicBezTo>
                  <a:pt x="44" y="37"/>
                  <a:pt x="40" y="37"/>
                  <a:pt x="32" y="38"/>
                </a:cubicBezTo>
                <a:cubicBezTo>
                  <a:pt x="31" y="35"/>
                  <a:pt x="31" y="35"/>
                  <a:pt x="31" y="35"/>
                </a:cubicBezTo>
                <a:cubicBezTo>
                  <a:pt x="29" y="35"/>
                  <a:pt x="26" y="36"/>
                  <a:pt x="24" y="37"/>
                </a:cubicBezTo>
                <a:cubicBezTo>
                  <a:pt x="20" y="32"/>
                  <a:pt x="12" y="28"/>
                  <a:pt x="5" y="27"/>
                </a:cubicBezTo>
                <a:cubicBezTo>
                  <a:pt x="0" y="37"/>
                  <a:pt x="3" y="48"/>
                  <a:pt x="8" y="54"/>
                </a:cubicBezTo>
                <a:cubicBezTo>
                  <a:pt x="6" y="59"/>
                  <a:pt x="5" y="63"/>
                  <a:pt x="5" y="69"/>
                </a:cubicBezTo>
                <a:cubicBezTo>
                  <a:pt x="5" y="77"/>
                  <a:pt x="8" y="84"/>
                  <a:pt x="12" y="90"/>
                </a:cubicBezTo>
                <a:cubicBezTo>
                  <a:pt x="13" y="104"/>
                  <a:pt x="13" y="104"/>
                  <a:pt x="13" y="104"/>
                </a:cubicBezTo>
                <a:cubicBezTo>
                  <a:pt x="20" y="104"/>
                  <a:pt x="20" y="104"/>
                  <a:pt x="20" y="104"/>
                </a:cubicBezTo>
                <a:cubicBezTo>
                  <a:pt x="22" y="99"/>
                  <a:pt x="22" y="99"/>
                  <a:pt x="22" y="99"/>
                </a:cubicBezTo>
                <a:cubicBezTo>
                  <a:pt x="27" y="102"/>
                  <a:pt x="34" y="104"/>
                  <a:pt x="41" y="104"/>
                </a:cubicBezTo>
                <a:cubicBezTo>
                  <a:pt x="48" y="104"/>
                  <a:pt x="55" y="102"/>
                  <a:pt x="60" y="99"/>
                </a:cubicBezTo>
                <a:close/>
                <a:moveTo>
                  <a:pt x="42" y="0"/>
                </a:moveTo>
                <a:cubicBezTo>
                  <a:pt x="47" y="0"/>
                  <a:pt x="51" y="2"/>
                  <a:pt x="54" y="5"/>
                </a:cubicBezTo>
                <a:cubicBezTo>
                  <a:pt x="57" y="8"/>
                  <a:pt x="59" y="13"/>
                  <a:pt x="59" y="17"/>
                </a:cubicBezTo>
                <a:cubicBezTo>
                  <a:pt x="59" y="22"/>
                  <a:pt x="57" y="26"/>
                  <a:pt x="54" y="30"/>
                </a:cubicBezTo>
                <a:cubicBezTo>
                  <a:pt x="51" y="33"/>
                  <a:pt x="47" y="35"/>
                  <a:pt x="42" y="35"/>
                </a:cubicBezTo>
                <a:cubicBezTo>
                  <a:pt x="37" y="35"/>
                  <a:pt x="33" y="33"/>
                  <a:pt x="30" y="30"/>
                </a:cubicBezTo>
                <a:cubicBezTo>
                  <a:pt x="27" y="26"/>
                  <a:pt x="25" y="22"/>
                  <a:pt x="25" y="17"/>
                </a:cubicBezTo>
                <a:cubicBezTo>
                  <a:pt x="25" y="13"/>
                  <a:pt x="27" y="8"/>
                  <a:pt x="30" y="5"/>
                </a:cubicBezTo>
                <a:cubicBezTo>
                  <a:pt x="33" y="2"/>
                  <a:pt x="37" y="0"/>
                  <a:pt x="42" y="0"/>
                </a:cubicBezTo>
                <a:close/>
                <a:moveTo>
                  <a:pt x="49" y="10"/>
                </a:moveTo>
                <a:cubicBezTo>
                  <a:pt x="51" y="12"/>
                  <a:pt x="52" y="15"/>
                  <a:pt x="52" y="17"/>
                </a:cubicBezTo>
                <a:cubicBezTo>
                  <a:pt x="52" y="20"/>
                  <a:pt x="51" y="23"/>
                  <a:pt x="49" y="24"/>
                </a:cubicBezTo>
                <a:cubicBezTo>
                  <a:pt x="47" y="26"/>
                  <a:pt x="45" y="27"/>
                  <a:pt x="42" y="27"/>
                </a:cubicBezTo>
                <a:cubicBezTo>
                  <a:pt x="39" y="27"/>
                  <a:pt x="37" y="26"/>
                  <a:pt x="35" y="24"/>
                </a:cubicBezTo>
                <a:cubicBezTo>
                  <a:pt x="33" y="23"/>
                  <a:pt x="32" y="20"/>
                  <a:pt x="32" y="17"/>
                </a:cubicBezTo>
                <a:cubicBezTo>
                  <a:pt x="32" y="15"/>
                  <a:pt x="33" y="12"/>
                  <a:pt x="35" y="10"/>
                </a:cubicBezTo>
                <a:cubicBezTo>
                  <a:pt x="37" y="9"/>
                  <a:pt x="39" y="8"/>
                  <a:pt x="42" y="8"/>
                </a:cubicBezTo>
                <a:cubicBezTo>
                  <a:pt x="45" y="8"/>
                  <a:pt x="47" y="9"/>
                  <a:pt x="49" y="10"/>
                </a:cubicBezTo>
                <a:close/>
                <a:moveTo>
                  <a:pt x="41" y="57"/>
                </a:moveTo>
                <a:cubicBezTo>
                  <a:pt x="33" y="57"/>
                  <a:pt x="27" y="64"/>
                  <a:pt x="27" y="71"/>
                </a:cubicBezTo>
                <a:cubicBezTo>
                  <a:pt x="27" y="79"/>
                  <a:pt x="33" y="85"/>
                  <a:pt x="41" y="85"/>
                </a:cubicBezTo>
                <a:cubicBezTo>
                  <a:pt x="49" y="85"/>
                  <a:pt x="55" y="79"/>
                  <a:pt x="55" y="71"/>
                </a:cubicBezTo>
                <a:cubicBezTo>
                  <a:pt x="55" y="64"/>
                  <a:pt x="49" y="57"/>
                  <a:pt x="41" y="57"/>
                </a:cubicBezTo>
                <a:close/>
                <a:moveTo>
                  <a:pt x="21" y="57"/>
                </a:moveTo>
                <a:cubicBezTo>
                  <a:pt x="21" y="56"/>
                  <a:pt x="21" y="55"/>
                  <a:pt x="21" y="54"/>
                </a:cubicBezTo>
                <a:cubicBezTo>
                  <a:pt x="22" y="52"/>
                  <a:pt x="23" y="51"/>
                  <a:pt x="24" y="50"/>
                </a:cubicBezTo>
                <a:cubicBezTo>
                  <a:pt x="26" y="49"/>
                  <a:pt x="27" y="49"/>
                  <a:pt x="29" y="48"/>
                </a:cubicBezTo>
                <a:cubicBezTo>
                  <a:pt x="31" y="48"/>
                  <a:pt x="32" y="49"/>
                  <a:pt x="34" y="49"/>
                </a:cubicBezTo>
                <a:cubicBezTo>
                  <a:pt x="33" y="53"/>
                  <a:pt x="33" y="53"/>
                  <a:pt x="33" y="53"/>
                </a:cubicBezTo>
                <a:cubicBezTo>
                  <a:pt x="31" y="53"/>
                  <a:pt x="30" y="53"/>
                  <a:pt x="29" y="53"/>
                </a:cubicBezTo>
                <a:cubicBezTo>
                  <a:pt x="28" y="53"/>
                  <a:pt x="27" y="53"/>
                  <a:pt x="27" y="54"/>
                </a:cubicBezTo>
                <a:cubicBezTo>
                  <a:pt x="26" y="54"/>
                  <a:pt x="26" y="54"/>
                  <a:pt x="25" y="55"/>
                </a:cubicBezTo>
                <a:cubicBezTo>
                  <a:pt x="25" y="56"/>
                  <a:pt x="25" y="56"/>
                  <a:pt x="25" y="57"/>
                </a:cubicBezTo>
                <a:cubicBezTo>
                  <a:pt x="21" y="57"/>
                  <a:pt x="21" y="57"/>
                  <a:pt x="21" y="57"/>
                </a:cubicBezTo>
                <a:close/>
                <a:moveTo>
                  <a:pt x="62" y="57"/>
                </a:moveTo>
                <a:cubicBezTo>
                  <a:pt x="58" y="57"/>
                  <a:pt x="58" y="57"/>
                  <a:pt x="58" y="57"/>
                </a:cubicBezTo>
                <a:cubicBezTo>
                  <a:pt x="58" y="56"/>
                  <a:pt x="58" y="56"/>
                  <a:pt x="58" y="55"/>
                </a:cubicBezTo>
                <a:cubicBezTo>
                  <a:pt x="57" y="54"/>
                  <a:pt x="57" y="54"/>
                  <a:pt x="56" y="54"/>
                </a:cubicBezTo>
                <a:cubicBezTo>
                  <a:pt x="56" y="53"/>
                  <a:pt x="55" y="53"/>
                  <a:pt x="54" y="53"/>
                </a:cubicBezTo>
                <a:cubicBezTo>
                  <a:pt x="53" y="53"/>
                  <a:pt x="51" y="53"/>
                  <a:pt x="50" y="53"/>
                </a:cubicBezTo>
                <a:cubicBezTo>
                  <a:pt x="49" y="49"/>
                  <a:pt x="49" y="49"/>
                  <a:pt x="49" y="49"/>
                </a:cubicBezTo>
                <a:cubicBezTo>
                  <a:pt x="50" y="49"/>
                  <a:pt x="52" y="48"/>
                  <a:pt x="54" y="48"/>
                </a:cubicBezTo>
                <a:cubicBezTo>
                  <a:pt x="56" y="49"/>
                  <a:pt x="57" y="49"/>
                  <a:pt x="59" y="50"/>
                </a:cubicBezTo>
                <a:cubicBezTo>
                  <a:pt x="60" y="51"/>
                  <a:pt x="61" y="52"/>
                  <a:pt x="62" y="54"/>
                </a:cubicBezTo>
                <a:cubicBezTo>
                  <a:pt x="62" y="55"/>
                  <a:pt x="62" y="56"/>
                  <a:pt x="62" y="57"/>
                </a:cubicBezTo>
                <a:close/>
                <a:moveTo>
                  <a:pt x="36" y="66"/>
                </a:moveTo>
                <a:cubicBezTo>
                  <a:pt x="37" y="66"/>
                  <a:pt x="39" y="69"/>
                  <a:pt x="39" y="71"/>
                </a:cubicBezTo>
                <a:cubicBezTo>
                  <a:pt x="39" y="74"/>
                  <a:pt x="37" y="76"/>
                  <a:pt x="36" y="76"/>
                </a:cubicBezTo>
                <a:cubicBezTo>
                  <a:pt x="34" y="76"/>
                  <a:pt x="33" y="74"/>
                  <a:pt x="33" y="71"/>
                </a:cubicBezTo>
                <a:cubicBezTo>
                  <a:pt x="33" y="69"/>
                  <a:pt x="34" y="66"/>
                  <a:pt x="36" y="66"/>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91" name="Freeform 79">
            <a:extLst>
              <a:ext uri="{FF2B5EF4-FFF2-40B4-BE49-F238E27FC236}">
                <a16:creationId xmlns:a16="http://schemas.microsoft.com/office/drawing/2014/main" id="{4E27A61A-F14E-4D5C-8376-1D1B5EE85C5E}"/>
              </a:ext>
            </a:extLst>
          </p:cNvPr>
          <p:cNvSpPr>
            <a:spLocks noEditPoints="1" noChangeArrowheads="1"/>
          </p:cNvSpPr>
          <p:nvPr/>
        </p:nvSpPr>
        <p:spPr bwMode="auto">
          <a:xfrm>
            <a:off x="4684713" y="1149350"/>
            <a:ext cx="371475" cy="282575"/>
          </a:xfrm>
          <a:custGeom>
            <a:avLst/>
            <a:gdLst>
              <a:gd name="T0" fmla="*/ 689896616 w 99"/>
              <a:gd name="T1" fmla="*/ 0 h 100"/>
              <a:gd name="T2" fmla="*/ 1393875511 w 99"/>
              <a:gd name="T3" fmla="*/ 399244566 h 100"/>
              <a:gd name="T4" fmla="*/ 689896616 w 99"/>
              <a:gd name="T5" fmla="*/ 798486306 h 100"/>
              <a:gd name="T6" fmla="*/ 0 w 99"/>
              <a:gd name="T7" fmla="*/ 399244566 h 100"/>
              <a:gd name="T8" fmla="*/ 689896616 w 99"/>
              <a:gd name="T9" fmla="*/ 0 h 100"/>
              <a:gd name="T10" fmla="*/ 633578755 w 99"/>
              <a:gd name="T11" fmla="*/ 119772240 h 100"/>
              <a:gd name="T12" fmla="*/ 633578755 w 99"/>
              <a:gd name="T13" fmla="*/ 351333975 h 100"/>
              <a:gd name="T14" fmla="*/ 760296757 w 99"/>
              <a:gd name="T15" fmla="*/ 351333975 h 100"/>
              <a:gd name="T16" fmla="*/ 760296757 w 99"/>
              <a:gd name="T17" fmla="*/ 119772240 h 100"/>
              <a:gd name="T18" fmla="*/ 633578755 w 99"/>
              <a:gd name="T19" fmla="*/ 119772240 h 100"/>
              <a:gd name="T20" fmla="*/ 943328868 w 99"/>
              <a:gd name="T21" fmla="*/ 191636714 h 100"/>
              <a:gd name="T22" fmla="*/ 858853952 w 99"/>
              <a:gd name="T23" fmla="*/ 255515618 h 100"/>
              <a:gd name="T24" fmla="*/ 901089534 w 99"/>
              <a:gd name="T25" fmla="*/ 279469501 h 100"/>
              <a:gd name="T26" fmla="*/ 985568202 w 99"/>
              <a:gd name="T27" fmla="*/ 399244566 h 100"/>
              <a:gd name="T28" fmla="*/ 901089534 w 99"/>
              <a:gd name="T29" fmla="*/ 519016806 h 100"/>
              <a:gd name="T30" fmla="*/ 689896616 w 99"/>
              <a:gd name="T31" fmla="*/ 566924571 h 100"/>
              <a:gd name="T32" fmla="*/ 492785977 w 99"/>
              <a:gd name="T33" fmla="*/ 519016806 h 100"/>
              <a:gd name="T34" fmla="*/ 394228782 w 99"/>
              <a:gd name="T35" fmla="*/ 399244566 h 100"/>
              <a:gd name="T36" fmla="*/ 492785977 w 99"/>
              <a:gd name="T37" fmla="*/ 279469501 h 100"/>
              <a:gd name="T38" fmla="*/ 520943032 w 99"/>
              <a:gd name="T39" fmla="*/ 255515618 h 100"/>
              <a:gd name="T40" fmla="*/ 436464364 w 99"/>
              <a:gd name="T41" fmla="*/ 191636714 h 100"/>
              <a:gd name="T42" fmla="*/ 380146502 w 99"/>
              <a:gd name="T43" fmla="*/ 223576166 h 100"/>
              <a:gd name="T44" fmla="*/ 253432252 w 99"/>
              <a:gd name="T45" fmla="*/ 399244566 h 100"/>
              <a:gd name="T46" fmla="*/ 380146502 w 99"/>
              <a:gd name="T47" fmla="*/ 574910141 h 100"/>
              <a:gd name="T48" fmla="*/ 689896616 w 99"/>
              <a:gd name="T49" fmla="*/ 646774615 h 100"/>
              <a:gd name="T50" fmla="*/ 1013729009 w 99"/>
              <a:gd name="T51" fmla="*/ 574910141 h 100"/>
              <a:gd name="T52" fmla="*/ 1140443259 w 99"/>
              <a:gd name="T53" fmla="*/ 399244566 h 100"/>
              <a:gd name="T54" fmla="*/ 1013729009 w 99"/>
              <a:gd name="T55" fmla="*/ 223576166 h 100"/>
              <a:gd name="T56" fmla="*/ 943328868 w 99"/>
              <a:gd name="T57" fmla="*/ 191636714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9"/>
              <a:gd name="T88" fmla="*/ 0 h 100"/>
              <a:gd name="T89" fmla="*/ 99 w 99"/>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92" name="Freeform 80">
            <a:extLst>
              <a:ext uri="{FF2B5EF4-FFF2-40B4-BE49-F238E27FC236}">
                <a16:creationId xmlns:a16="http://schemas.microsoft.com/office/drawing/2014/main" id="{30F1AF9F-AAF9-4F55-A318-FA2F5C375A4E}"/>
              </a:ext>
            </a:extLst>
          </p:cNvPr>
          <p:cNvSpPr>
            <a:spLocks noEditPoints="1" noChangeArrowheads="1"/>
          </p:cNvSpPr>
          <p:nvPr/>
        </p:nvSpPr>
        <p:spPr bwMode="auto">
          <a:xfrm>
            <a:off x="4054475" y="2198688"/>
            <a:ext cx="241300" cy="273050"/>
          </a:xfrm>
          <a:custGeom>
            <a:avLst/>
            <a:gdLst>
              <a:gd name="T0" fmla="*/ 781838392 w 64"/>
              <a:gd name="T1" fmla="*/ 0 h 97"/>
              <a:gd name="T2" fmla="*/ 909776406 w 64"/>
              <a:gd name="T3" fmla="*/ 705229036 h 97"/>
              <a:gd name="T4" fmla="*/ 127938014 w 64"/>
              <a:gd name="T5" fmla="*/ 768621675 h 97"/>
              <a:gd name="T6" fmla="*/ 0 w 64"/>
              <a:gd name="T7" fmla="*/ 71316719 h 97"/>
              <a:gd name="T8" fmla="*/ 99506088 w 64"/>
              <a:gd name="T9" fmla="*/ 110934304 h 97"/>
              <a:gd name="T10" fmla="*/ 810270319 w 64"/>
              <a:gd name="T11" fmla="*/ 380350205 h 97"/>
              <a:gd name="T12" fmla="*/ 99506088 w 64"/>
              <a:gd name="T13" fmla="*/ 110934304 h 97"/>
              <a:gd name="T14" fmla="*/ 284304184 w 64"/>
              <a:gd name="T15" fmla="*/ 63392639 h 97"/>
              <a:gd name="T16" fmla="*/ 597040295 w 64"/>
              <a:gd name="T17" fmla="*/ 39620399 h 97"/>
              <a:gd name="T18" fmla="*/ 383810272 w 64"/>
              <a:gd name="T19" fmla="*/ 412043710 h 97"/>
              <a:gd name="T20" fmla="*/ 341168038 w 64"/>
              <a:gd name="T21" fmla="*/ 475436349 h 97"/>
              <a:gd name="T22" fmla="*/ 511748286 w 64"/>
              <a:gd name="T23" fmla="*/ 499208589 h 97"/>
              <a:gd name="T24" fmla="*/ 554394291 w 64"/>
              <a:gd name="T25" fmla="*/ 435815949 h 97"/>
              <a:gd name="T26" fmla="*/ 383810272 w 64"/>
              <a:gd name="T27" fmla="*/ 412043710 h 97"/>
              <a:gd name="T28" fmla="*/ 113723936 w 64"/>
              <a:gd name="T29" fmla="*/ 443740029 h 97"/>
              <a:gd name="T30" fmla="*/ 312736111 w 64"/>
              <a:gd name="T31" fmla="*/ 467512269 h 97"/>
              <a:gd name="T32" fmla="*/ 781838392 w 64"/>
              <a:gd name="T33" fmla="*/ 443740029 h 97"/>
              <a:gd name="T34" fmla="*/ 582826217 w 64"/>
              <a:gd name="T35" fmla="*/ 467512269 h 97"/>
              <a:gd name="T36" fmla="*/ 781838392 w 64"/>
              <a:gd name="T37" fmla="*/ 443740029 h 97"/>
              <a:gd name="T38" fmla="*/ 113723936 w 64"/>
              <a:gd name="T39" fmla="*/ 515056748 h 97"/>
              <a:gd name="T40" fmla="*/ 312736111 w 64"/>
              <a:gd name="T41" fmla="*/ 570522493 h 97"/>
              <a:gd name="T42" fmla="*/ 540180213 w 64"/>
              <a:gd name="T43" fmla="*/ 515056748 h 97"/>
              <a:gd name="T44" fmla="*/ 355382116 w 64"/>
              <a:gd name="T45" fmla="*/ 570522493 h 97"/>
              <a:gd name="T46" fmla="*/ 540180213 w 64"/>
              <a:gd name="T47" fmla="*/ 515056748 h 97"/>
              <a:gd name="T48" fmla="*/ 582826217 w 64"/>
              <a:gd name="T49" fmla="*/ 515056748 h 97"/>
              <a:gd name="T50" fmla="*/ 781838392 w 64"/>
              <a:gd name="T51" fmla="*/ 570522493 h 97"/>
              <a:gd name="T52" fmla="*/ 312736111 w 64"/>
              <a:gd name="T53" fmla="*/ 586370653 h 97"/>
              <a:gd name="T54" fmla="*/ 113723936 w 64"/>
              <a:gd name="T55" fmla="*/ 633915132 h 97"/>
              <a:gd name="T56" fmla="*/ 312736111 w 64"/>
              <a:gd name="T57" fmla="*/ 586370653 h 97"/>
              <a:gd name="T58" fmla="*/ 355382116 w 64"/>
              <a:gd name="T59" fmla="*/ 586370653 h 97"/>
              <a:gd name="T60" fmla="*/ 540180213 w 64"/>
              <a:gd name="T61" fmla="*/ 633915132 h 97"/>
              <a:gd name="T62" fmla="*/ 781838392 w 64"/>
              <a:gd name="T63" fmla="*/ 586370653 h 97"/>
              <a:gd name="T64" fmla="*/ 582826217 w 64"/>
              <a:gd name="T65" fmla="*/ 633915132 h 97"/>
              <a:gd name="T66" fmla="*/ 781838392 w 64"/>
              <a:gd name="T67" fmla="*/ 586370653 h 97"/>
              <a:gd name="T68" fmla="*/ 113723936 w 64"/>
              <a:gd name="T69" fmla="*/ 657687372 h 97"/>
              <a:gd name="T70" fmla="*/ 312736111 w 64"/>
              <a:gd name="T71" fmla="*/ 705229036 h 97"/>
              <a:gd name="T72" fmla="*/ 540180213 w 64"/>
              <a:gd name="T73" fmla="*/ 657687372 h 97"/>
              <a:gd name="T74" fmla="*/ 355382116 w 64"/>
              <a:gd name="T75" fmla="*/ 705229036 h 97"/>
              <a:gd name="T76" fmla="*/ 540180213 w 64"/>
              <a:gd name="T77" fmla="*/ 657687372 h 97"/>
              <a:gd name="T78" fmla="*/ 582826217 w 64"/>
              <a:gd name="T79" fmla="*/ 657687372 h 97"/>
              <a:gd name="T80" fmla="*/ 781838392 w 64"/>
              <a:gd name="T81" fmla="*/ 705229036 h 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97"/>
              <a:gd name="T125" fmla="*/ 64 w 64"/>
              <a:gd name="T126" fmla="*/ 97 h 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97">
                <a:moveTo>
                  <a:pt x="9" y="0"/>
                </a:moveTo>
                <a:cubicBezTo>
                  <a:pt x="55" y="0"/>
                  <a:pt x="55" y="0"/>
                  <a:pt x="55" y="0"/>
                </a:cubicBezTo>
                <a:cubicBezTo>
                  <a:pt x="60" y="0"/>
                  <a:pt x="64" y="4"/>
                  <a:pt x="64" y="9"/>
                </a:cubicBezTo>
                <a:cubicBezTo>
                  <a:pt x="64" y="89"/>
                  <a:pt x="64" y="89"/>
                  <a:pt x="64" y="89"/>
                </a:cubicBezTo>
                <a:cubicBezTo>
                  <a:pt x="64" y="93"/>
                  <a:pt x="60" y="97"/>
                  <a:pt x="55" y="97"/>
                </a:cubicBezTo>
                <a:cubicBezTo>
                  <a:pt x="9" y="97"/>
                  <a:pt x="9" y="97"/>
                  <a:pt x="9" y="97"/>
                </a:cubicBezTo>
                <a:cubicBezTo>
                  <a:pt x="4" y="97"/>
                  <a:pt x="0" y="93"/>
                  <a:pt x="0" y="89"/>
                </a:cubicBezTo>
                <a:cubicBezTo>
                  <a:pt x="0" y="9"/>
                  <a:pt x="0" y="9"/>
                  <a:pt x="0" y="9"/>
                </a:cubicBezTo>
                <a:cubicBezTo>
                  <a:pt x="0" y="4"/>
                  <a:pt x="4" y="0"/>
                  <a:pt x="9" y="0"/>
                </a:cubicBezTo>
                <a:close/>
                <a:moveTo>
                  <a:pt x="7" y="14"/>
                </a:moveTo>
                <a:cubicBezTo>
                  <a:pt x="7" y="48"/>
                  <a:pt x="7" y="48"/>
                  <a:pt x="7" y="48"/>
                </a:cubicBezTo>
                <a:cubicBezTo>
                  <a:pt x="57" y="48"/>
                  <a:pt x="57" y="48"/>
                  <a:pt x="57" y="48"/>
                </a:cubicBezTo>
                <a:cubicBezTo>
                  <a:pt x="57" y="14"/>
                  <a:pt x="57" y="14"/>
                  <a:pt x="57" y="14"/>
                </a:cubicBezTo>
                <a:cubicBezTo>
                  <a:pt x="7" y="14"/>
                  <a:pt x="7" y="14"/>
                  <a:pt x="7" y="14"/>
                </a:cubicBezTo>
                <a:close/>
                <a:moveTo>
                  <a:pt x="20" y="5"/>
                </a:moveTo>
                <a:cubicBezTo>
                  <a:pt x="20" y="8"/>
                  <a:pt x="20" y="8"/>
                  <a:pt x="20" y="8"/>
                </a:cubicBezTo>
                <a:cubicBezTo>
                  <a:pt x="42" y="8"/>
                  <a:pt x="42" y="8"/>
                  <a:pt x="42" y="8"/>
                </a:cubicBezTo>
                <a:cubicBezTo>
                  <a:pt x="42" y="5"/>
                  <a:pt x="42" y="5"/>
                  <a:pt x="42" y="5"/>
                </a:cubicBezTo>
                <a:cubicBezTo>
                  <a:pt x="20" y="5"/>
                  <a:pt x="20" y="5"/>
                  <a:pt x="20" y="5"/>
                </a:cubicBezTo>
                <a:close/>
                <a:moveTo>
                  <a:pt x="27" y="52"/>
                </a:moveTo>
                <a:cubicBezTo>
                  <a:pt x="25" y="52"/>
                  <a:pt x="24" y="53"/>
                  <a:pt x="24" y="55"/>
                </a:cubicBezTo>
                <a:cubicBezTo>
                  <a:pt x="24" y="60"/>
                  <a:pt x="24" y="60"/>
                  <a:pt x="24" y="60"/>
                </a:cubicBezTo>
                <a:cubicBezTo>
                  <a:pt x="24" y="61"/>
                  <a:pt x="25" y="63"/>
                  <a:pt x="27" y="63"/>
                </a:cubicBezTo>
                <a:cubicBezTo>
                  <a:pt x="36" y="63"/>
                  <a:pt x="36" y="63"/>
                  <a:pt x="36" y="63"/>
                </a:cubicBezTo>
                <a:cubicBezTo>
                  <a:pt x="38" y="63"/>
                  <a:pt x="39" y="61"/>
                  <a:pt x="39" y="60"/>
                </a:cubicBezTo>
                <a:cubicBezTo>
                  <a:pt x="39" y="55"/>
                  <a:pt x="39" y="55"/>
                  <a:pt x="39" y="55"/>
                </a:cubicBezTo>
                <a:cubicBezTo>
                  <a:pt x="39" y="53"/>
                  <a:pt x="38" y="52"/>
                  <a:pt x="36" y="52"/>
                </a:cubicBezTo>
                <a:cubicBezTo>
                  <a:pt x="27" y="52"/>
                  <a:pt x="27" y="52"/>
                  <a:pt x="27" y="52"/>
                </a:cubicBezTo>
                <a:close/>
                <a:moveTo>
                  <a:pt x="22" y="56"/>
                </a:moveTo>
                <a:cubicBezTo>
                  <a:pt x="8" y="56"/>
                  <a:pt x="8" y="56"/>
                  <a:pt x="8" y="56"/>
                </a:cubicBezTo>
                <a:cubicBezTo>
                  <a:pt x="8" y="59"/>
                  <a:pt x="8" y="59"/>
                  <a:pt x="8" y="59"/>
                </a:cubicBezTo>
                <a:cubicBezTo>
                  <a:pt x="22" y="59"/>
                  <a:pt x="22" y="59"/>
                  <a:pt x="22" y="59"/>
                </a:cubicBezTo>
                <a:cubicBezTo>
                  <a:pt x="22" y="56"/>
                  <a:pt x="22" y="56"/>
                  <a:pt x="22" y="56"/>
                </a:cubicBezTo>
                <a:close/>
                <a:moveTo>
                  <a:pt x="55" y="56"/>
                </a:moveTo>
                <a:cubicBezTo>
                  <a:pt x="41" y="56"/>
                  <a:pt x="41" y="56"/>
                  <a:pt x="41" y="56"/>
                </a:cubicBezTo>
                <a:cubicBezTo>
                  <a:pt x="41" y="59"/>
                  <a:pt x="41" y="59"/>
                  <a:pt x="41" y="59"/>
                </a:cubicBezTo>
                <a:cubicBezTo>
                  <a:pt x="55" y="59"/>
                  <a:pt x="55" y="59"/>
                  <a:pt x="55" y="59"/>
                </a:cubicBezTo>
                <a:cubicBezTo>
                  <a:pt x="55" y="56"/>
                  <a:pt x="55" y="56"/>
                  <a:pt x="55" y="56"/>
                </a:cubicBezTo>
                <a:close/>
                <a:moveTo>
                  <a:pt x="22" y="65"/>
                </a:moveTo>
                <a:cubicBezTo>
                  <a:pt x="8" y="65"/>
                  <a:pt x="8" y="65"/>
                  <a:pt x="8" y="65"/>
                </a:cubicBezTo>
                <a:cubicBezTo>
                  <a:pt x="8" y="72"/>
                  <a:pt x="8" y="72"/>
                  <a:pt x="8" y="72"/>
                </a:cubicBezTo>
                <a:cubicBezTo>
                  <a:pt x="22" y="72"/>
                  <a:pt x="22" y="72"/>
                  <a:pt x="22" y="72"/>
                </a:cubicBezTo>
                <a:cubicBezTo>
                  <a:pt x="22" y="65"/>
                  <a:pt x="22" y="65"/>
                  <a:pt x="22" y="65"/>
                </a:cubicBezTo>
                <a:close/>
                <a:moveTo>
                  <a:pt x="38" y="65"/>
                </a:moveTo>
                <a:cubicBezTo>
                  <a:pt x="25" y="65"/>
                  <a:pt x="25" y="65"/>
                  <a:pt x="25" y="65"/>
                </a:cubicBezTo>
                <a:cubicBezTo>
                  <a:pt x="25" y="72"/>
                  <a:pt x="25" y="72"/>
                  <a:pt x="25" y="72"/>
                </a:cubicBezTo>
                <a:cubicBezTo>
                  <a:pt x="38" y="72"/>
                  <a:pt x="38" y="72"/>
                  <a:pt x="38" y="72"/>
                </a:cubicBezTo>
                <a:cubicBezTo>
                  <a:pt x="38" y="65"/>
                  <a:pt x="38" y="65"/>
                  <a:pt x="38" y="65"/>
                </a:cubicBezTo>
                <a:close/>
                <a:moveTo>
                  <a:pt x="55" y="65"/>
                </a:moveTo>
                <a:cubicBezTo>
                  <a:pt x="41" y="65"/>
                  <a:pt x="41" y="65"/>
                  <a:pt x="41" y="65"/>
                </a:cubicBezTo>
                <a:cubicBezTo>
                  <a:pt x="41" y="72"/>
                  <a:pt x="41" y="72"/>
                  <a:pt x="41" y="72"/>
                </a:cubicBezTo>
                <a:cubicBezTo>
                  <a:pt x="55" y="72"/>
                  <a:pt x="55" y="72"/>
                  <a:pt x="55" y="72"/>
                </a:cubicBezTo>
                <a:cubicBezTo>
                  <a:pt x="55" y="65"/>
                  <a:pt x="55" y="65"/>
                  <a:pt x="55" y="65"/>
                </a:cubicBezTo>
                <a:close/>
                <a:moveTo>
                  <a:pt x="22" y="74"/>
                </a:moveTo>
                <a:cubicBezTo>
                  <a:pt x="8" y="74"/>
                  <a:pt x="8" y="74"/>
                  <a:pt x="8" y="74"/>
                </a:cubicBezTo>
                <a:cubicBezTo>
                  <a:pt x="8" y="80"/>
                  <a:pt x="8" y="80"/>
                  <a:pt x="8" y="80"/>
                </a:cubicBezTo>
                <a:cubicBezTo>
                  <a:pt x="22" y="80"/>
                  <a:pt x="22" y="80"/>
                  <a:pt x="22" y="80"/>
                </a:cubicBezTo>
                <a:cubicBezTo>
                  <a:pt x="22" y="74"/>
                  <a:pt x="22" y="74"/>
                  <a:pt x="22" y="74"/>
                </a:cubicBezTo>
                <a:close/>
                <a:moveTo>
                  <a:pt x="38" y="74"/>
                </a:moveTo>
                <a:cubicBezTo>
                  <a:pt x="25" y="74"/>
                  <a:pt x="25" y="74"/>
                  <a:pt x="25" y="74"/>
                </a:cubicBezTo>
                <a:cubicBezTo>
                  <a:pt x="25" y="80"/>
                  <a:pt x="25" y="80"/>
                  <a:pt x="25" y="80"/>
                </a:cubicBezTo>
                <a:cubicBezTo>
                  <a:pt x="38" y="80"/>
                  <a:pt x="38" y="80"/>
                  <a:pt x="38" y="80"/>
                </a:cubicBezTo>
                <a:cubicBezTo>
                  <a:pt x="38" y="74"/>
                  <a:pt x="38" y="74"/>
                  <a:pt x="38" y="74"/>
                </a:cubicBezTo>
                <a:close/>
                <a:moveTo>
                  <a:pt x="55" y="74"/>
                </a:moveTo>
                <a:cubicBezTo>
                  <a:pt x="41" y="74"/>
                  <a:pt x="41" y="74"/>
                  <a:pt x="41" y="74"/>
                </a:cubicBezTo>
                <a:cubicBezTo>
                  <a:pt x="41" y="80"/>
                  <a:pt x="41" y="80"/>
                  <a:pt x="41" y="80"/>
                </a:cubicBezTo>
                <a:cubicBezTo>
                  <a:pt x="55" y="80"/>
                  <a:pt x="55" y="80"/>
                  <a:pt x="55" y="80"/>
                </a:cubicBezTo>
                <a:cubicBezTo>
                  <a:pt x="55" y="74"/>
                  <a:pt x="55" y="74"/>
                  <a:pt x="55" y="74"/>
                </a:cubicBezTo>
                <a:close/>
                <a:moveTo>
                  <a:pt x="22" y="83"/>
                </a:moveTo>
                <a:cubicBezTo>
                  <a:pt x="8" y="83"/>
                  <a:pt x="8" y="83"/>
                  <a:pt x="8" y="83"/>
                </a:cubicBezTo>
                <a:cubicBezTo>
                  <a:pt x="8" y="89"/>
                  <a:pt x="8" y="89"/>
                  <a:pt x="8" y="89"/>
                </a:cubicBezTo>
                <a:cubicBezTo>
                  <a:pt x="22" y="89"/>
                  <a:pt x="22" y="89"/>
                  <a:pt x="22" y="89"/>
                </a:cubicBezTo>
                <a:cubicBezTo>
                  <a:pt x="22" y="83"/>
                  <a:pt x="22" y="83"/>
                  <a:pt x="22" y="83"/>
                </a:cubicBezTo>
                <a:close/>
                <a:moveTo>
                  <a:pt x="38" y="83"/>
                </a:moveTo>
                <a:cubicBezTo>
                  <a:pt x="25" y="83"/>
                  <a:pt x="25" y="83"/>
                  <a:pt x="25" y="83"/>
                </a:cubicBezTo>
                <a:cubicBezTo>
                  <a:pt x="25" y="89"/>
                  <a:pt x="25" y="89"/>
                  <a:pt x="25" y="89"/>
                </a:cubicBezTo>
                <a:cubicBezTo>
                  <a:pt x="38" y="89"/>
                  <a:pt x="38" y="89"/>
                  <a:pt x="38" y="89"/>
                </a:cubicBezTo>
                <a:cubicBezTo>
                  <a:pt x="38" y="83"/>
                  <a:pt x="38" y="83"/>
                  <a:pt x="38" y="83"/>
                </a:cubicBezTo>
                <a:close/>
                <a:moveTo>
                  <a:pt x="55" y="83"/>
                </a:moveTo>
                <a:cubicBezTo>
                  <a:pt x="41" y="83"/>
                  <a:pt x="41" y="83"/>
                  <a:pt x="41" y="83"/>
                </a:cubicBezTo>
                <a:cubicBezTo>
                  <a:pt x="41" y="89"/>
                  <a:pt x="41" y="89"/>
                  <a:pt x="41" y="89"/>
                </a:cubicBezTo>
                <a:cubicBezTo>
                  <a:pt x="55" y="89"/>
                  <a:pt x="55" y="89"/>
                  <a:pt x="55" y="89"/>
                </a:cubicBezTo>
                <a:lnTo>
                  <a:pt x="55" y="8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93" name="Freeform 81">
            <a:extLst>
              <a:ext uri="{FF2B5EF4-FFF2-40B4-BE49-F238E27FC236}">
                <a16:creationId xmlns:a16="http://schemas.microsoft.com/office/drawing/2014/main" id="{4466D773-DF1A-4D51-ADA3-742496F01A82}"/>
              </a:ext>
            </a:extLst>
          </p:cNvPr>
          <p:cNvSpPr>
            <a:spLocks noEditPoints="1" noChangeArrowheads="1"/>
          </p:cNvSpPr>
          <p:nvPr/>
        </p:nvSpPr>
        <p:spPr bwMode="auto">
          <a:xfrm>
            <a:off x="1887538" y="2711450"/>
            <a:ext cx="319087" cy="295275"/>
          </a:xfrm>
          <a:custGeom>
            <a:avLst/>
            <a:gdLst>
              <a:gd name="T0" fmla="*/ 0 w 85"/>
              <a:gd name="T1" fmla="*/ 229335874 h 105"/>
              <a:gd name="T2" fmla="*/ 704611667 w 85"/>
              <a:gd name="T3" fmla="*/ 0 h 105"/>
              <a:gd name="T4" fmla="*/ 986459337 w 85"/>
              <a:gd name="T5" fmla="*/ 276785161 h 105"/>
              <a:gd name="T6" fmla="*/ 789165968 w 85"/>
              <a:gd name="T7" fmla="*/ 332142193 h 105"/>
              <a:gd name="T8" fmla="*/ 972366954 w 85"/>
              <a:gd name="T9" fmla="*/ 506121035 h 105"/>
              <a:gd name="T10" fmla="*/ 944182187 w 85"/>
              <a:gd name="T11" fmla="*/ 537754830 h 105"/>
              <a:gd name="T12" fmla="*/ 1014640351 w 85"/>
              <a:gd name="T13" fmla="*/ 545662576 h 105"/>
              <a:gd name="T14" fmla="*/ 986459337 w 85"/>
              <a:gd name="T15" fmla="*/ 577293559 h 105"/>
              <a:gd name="T16" fmla="*/ 1014640351 w 85"/>
              <a:gd name="T17" fmla="*/ 608927354 h 105"/>
              <a:gd name="T18" fmla="*/ 1085102268 w 85"/>
              <a:gd name="T19" fmla="*/ 608927354 h 105"/>
              <a:gd name="T20" fmla="*/ 1141471802 w 85"/>
              <a:gd name="T21" fmla="*/ 672192131 h 105"/>
              <a:gd name="T22" fmla="*/ 1127379419 w 85"/>
              <a:gd name="T23" fmla="*/ 703825926 h 105"/>
              <a:gd name="T24" fmla="*/ 1197841336 w 85"/>
              <a:gd name="T25" fmla="*/ 719641418 h 105"/>
              <a:gd name="T26" fmla="*/ 1113287035 w 85"/>
              <a:gd name="T27" fmla="*/ 774998450 h 105"/>
              <a:gd name="T28" fmla="*/ 972366954 w 85"/>
              <a:gd name="T29" fmla="*/ 640561149 h 105"/>
              <a:gd name="T30" fmla="*/ 915997420 w 85"/>
              <a:gd name="T31" fmla="*/ 656376640 h 105"/>
              <a:gd name="T32" fmla="*/ 1071009885 w 85"/>
              <a:gd name="T33" fmla="*/ 806632245 h 105"/>
              <a:gd name="T34" fmla="*/ 1028732734 w 85"/>
              <a:gd name="T35" fmla="*/ 830355482 h 105"/>
              <a:gd name="T36" fmla="*/ 1000547967 w 85"/>
              <a:gd name="T37" fmla="*/ 830355482 h 105"/>
              <a:gd name="T38" fmla="*/ 648242133 w 85"/>
              <a:gd name="T39" fmla="*/ 498213289 h 105"/>
              <a:gd name="T40" fmla="*/ 634149750 w 85"/>
              <a:gd name="T41" fmla="*/ 506121035 h 105"/>
              <a:gd name="T42" fmla="*/ 958274570 w 85"/>
              <a:gd name="T43" fmla="*/ 830355482 h 105"/>
              <a:gd name="T44" fmla="*/ 887812653 w 85"/>
              <a:gd name="T45" fmla="*/ 822447736 h 105"/>
              <a:gd name="T46" fmla="*/ 479137285 w 85"/>
              <a:gd name="T47" fmla="*/ 434948511 h 105"/>
              <a:gd name="T48" fmla="*/ 281843916 w 85"/>
              <a:gd name="T49" fmla="*/ 498213289 h 105"/>
              <a:gd name="T50" fmla="*/ 0 w 85"/>
              <a:gd name="T51" fmla="*/ 229335874 h 105"/>
              <a:gd name="T52" fmla="*/ 197293369 w 85"/>
              <a:gd name="T53" fmla="*/ 221428129 h 105"/>
              <a:gd name="T54" fmla="*/ 310028683 w 85"/>
              <a:gd name="T55" fmla="*/ 332142193 h 105"/>
              <a:gd name="T56" fmla="*/ 690519284 w 85"/>
              <a:gd name="T57" fmla="*/ 205612637 h 105"/>
              <a:gd name="T58" fmla="*/ 591876353 w 85"/>
              <a:gd name="T59" fmla="*/ 94898573 h 105"/>
              <a:gd name="T60" fmla="*/ 197293369 w 85"/>
              <a:gd name="T61" fmla="*/ 221428129 h 1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5"/>
              <a:gd name="T94" fmla="*/ 0 h 105"/>
              <a:gd name="T95" fmla="*/ 85 w 85"/>
              <a:gd name="T96" fmla="*/ 105 h 10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94" name="Freeform 82">
            <a:extLst>
              <a:ext uri="{FF2B5EF4-FFF2-40B4-BE49-F238E27FC236}">
                <a16:creationId xmlns:a16="http://schemas.microsoft.com/office/drawing/2014/main" id="{C629F789-E1F7-4436-9B6B-74F44A7261DD}"/>
              </a:ext>
            </a:extLst>
          </p:cNvPr>
          <p:cNvSpPr>
            <a:spLocks noEditPoints="1" noChangeArrowheads="1"/>
          </p:cNvSpPr>
          <p:nvPr/>
        </p:nvSpPr>
        <p:spPr bwMode="auto">
          <a:xfrm>
            <a:off x="1887538" y="2216150"/>
            <a:ext cx="371475" cy="271463"/>
          </a:xfrm>
          <a:custGeom>
            <a:avLst/>
            <a:gdLst>
              <a:gd name="T0" fmla="*/ 436464364 w 99"/>
              <a:gd name="T1" fmla="*/ 7833247 h 97"/>
              <a:gd name="T2" fmla="*/ 703978895 w 99"/>
              <a:gd name="T3" fmla="*/ 164472995 h 97"/>
              <a:gd name="T4" fmla="*/ 703978895 w 99"/>
              <a:gd name="T5" fmla="*/ 180139488 h 97"/>
              <a:gd name="T6" fmla="*/ 619500227 w 99"/>
              <a:gd name="T7" fmla="*/ 289788152 h 97"/>
              <a:gd name="T8" fmla="*/ 520943032 w 99"/>
              <a:gd name="T9" fmla="*/ 234963820 h 97"/>
              <a:gd name="T10" fmla="*/ 478703698 w 99"/>
              <a:gd name="T11" fmla="*/ 156642547 h 97"/>
              <a:gd name="T12" fmla="*/ 337910920 w 99"/>
              <a:gd name="T13" fmla="*/ 125312358 h 97"/>
              <a:gd name="T14" fmla="*/ 239353725 w 99"/>
              <a:gd name="T15" fmla="*/ 70488027 h 97"/>
              <a:gd name="T16" fmla="*/ 436464364 w 99"/>
              <a:gd name="T17" fmla="*/ 7833247 h 97"/>
              <a:gd name="T18" fmla="*/ 323828641 w 99"/>
              <a:gd name="T19" fmla="*/ 164472995 h 97"/>
              <a:gd name="T20" fmla="*/ 337910920 w 99"/>
              <a:gd name="T21" fmla="*/ 234963820 h 97"/>
              <a:gd name="T22" fmla="*/ 464625170 w 99"/>
              <a:gd name="T23" fmla="*/ 242794268 h 97"/>
              <a:gd name="T24" fmla="*/ 450546643 w 99"/>
              <a:gd name="T25" fmla="*/ 172306242 h 97"/>
              <a:gd name="T26" fmla="*/ 323828641 w 99"/>
              <a:gd name="T27" fmla="*/ 164472995 h 97"/>
              <a:gd name="T28" fmla="*/ 28160807 w 99"/>
              <a:gd name="T29" fmla="*/ 274124457 h 97"/>
              <a:gd name="T30" fmla="*/ 0 w 99"/>
              <a:gd name="T31" fmla="*/ 313285094 h 97"/>
              <a:gd name="T32" fmla="*/ 675818089 w 99"/>
              <a:gd name="T33" fmla="*/ 689224967 h 97"/>
              <a:gd name="T34" fmla="*/ 1253078982 w 99"/>
              <a:gd name="T35" fmla="*/ 368109425 h 97"/>
              <a:gd name="T36" fmla="*/ 591339420 w 99"/>
              <a:gd name="T37" fmla="*/ 0 h 97"/>
              <a:gd name="T38" fmla="*/ 520943032 w 99"/>
              <a:gd name="T39" fmla="*/ 7833247 h 97"/>
              <a:gd name="T40" fmla="*/ 746214477 w 99"/>
              <a:gd name="T41" fmla="*/ 140978852 h 97"/>
              <a:gd name="T42" fmla="*/ 760296757 w 99"/>
              <a:gd name="T43" fmla="*/ 148809300 h 97"/>
              <a:gd name="T44" fmla="*/ 760296757 w 99"/>
              <a:gd name="T45" fmla="*/ 156642547 h 97"/>
              <a:gd name="T46" fmla="*/ 760296757 w 99"/>
              <a:gd name="T47" fmla="*/ 187969937 h 97"/>
              <a:gd name="T48" fmla="*/ 619500227 w 99"/>
              <a:gd name="T49" fmla="*/ 344612483 h 97"/>
              <a:gd name="T50" fmla="*/ 351989448 w 99"/>
              <a:gd name="T51" fmla="*/ 415100510 h 97"/>
              <a:gd name="T52" fmla="*/ 295671586 w 99"/>
              <a:gd name="T53" fmla="*/ 415100510 h 97"/>
              <a:gd name="T54" fmla="*/ 281589307 w 99"/>
              <a:gd name="T55" fmla="*/ 415100510 h 97"/>
              <a:gd name="T56" fmla="*/ 267510780 w 99"/>
              <a:gd name="T57" fmla="*/ 407270062 h 97"/>
              <a:gd name="T58" fmla="*/ 28160807 w 99"/>
              <a:gd name="T59" fmla="*/ 274124457 h 97"/>
              <a:gd name="T60" fmla="*/ 168953584 w 99"/>
              <a:gd name="T61" fmla="*/ 109648663 h 97"/>
              <a:gd name="T62" fmla="*/ 42239334 w 99"/>
              <a:gd name="T63" fmla="*/ 219297327 h 97"/>
              <a:gd name="T64" fmla="*/ 323828641 w 99"/>
              <a:gd name="T65" fmla="*/ 375939873 h 97"/>
              <a:gd name="T66" fmla="*/ 337910920 w 99"/>
              <a:gd name="T67" fmla="*/ 375939873 h 97"/>
              <a:gd name="T68" fmla="*/ 549103839 w 99"/>
              <a:gd name="T69" fmla="*/ 328948788 h 97"/>
              <a:gd name="T70" fmla="*/ 450546643 w 99"/>
              <a:gd name="T71" fmla="*/ 274124457 h 97"/>
              <a:gd name="T72" fmla="*/ 309750114 w 99"/>
              <a:gd name="T73" fmla="*/ 242794268 h 97"/>
              <a:gd name="T74" fmla="*/ 253432252 w 99"/>
              <a:gd name="T75" fmla="*/ 164472995 h 97"/>
              <a:gd name="T76" fmla="*/ 168953584 w 99"/>
              <a:gd name="T77" fmla="*/ 109648663 h 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97"/>
              <a:gd name="T119" fmla="*/ 99 w 99"/>
              <a:gd name="T120" fmla="*/ 97 h 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97">
                <a:moveTo>
                  <a:pt x="31" y="1"/>
                </a:moveTo>
                <a:cubicBezTo>
                  <a:pt x="50" y="21"/>
                  <a:pt x="50" y="21"/>
                  <a:pt x="50" y="21"/>
                </a:cubicBezTo>
                <a:cubicBezTo>
                  <a:pt x="50" y="21"/>
                  <a:pt x="50" y="22"/>
                  <a:pt x="50" y="23"/>
                </a:cubicBezTo>
                <a:cubicBezTo>
                  <a:pt x="50" y="28"/>
                  <a:pt x="48" y="33"/>
                  <a:pt x="44" y="37"/>
                </a:cubicBezTo>
                <a:cubicBezTo>
                  <a:pt x="37" y="30"/>
                  <a:pt x="37" y="30"/>
                  <a:pt x="37" y="30"/>
                </a:cubicBezTo>
                <a:cubicBezTo>
                  <a:pt x="38" y="27"/>
                  <a:pt x="36" y="23"/>
                  <a:pt x="34" y="20"/>
                </a:cubicBezTo>
                <a:cubicBezTo>
                  <a:pt x="31" y="17"/>
                  <a:pt x="27" y="16"/>
                  <a:pt x="24" y="16"/>
                </a:cubicBezTo>
                <a:cubicBezTo>
                  <a:pt x="17" y="9"/>
                  <a:pt x="17" y="9"/>
                  <a:pt x="17" y="9"/>
                </a:cubicBezTo>
                <a:cubicBezTo>
                  <a:pt x="21" y="6"/>
                  <a:pt x="25" y="3"/>
                  <a:pt x="31" y="1"/>
                </a:cubicBezTo>
                <a:close/>
                <a:moveTo>
                  <a:pt x="23" y="21"/>
                </a:moveTo>
                <a:cubicBezTo>
                  <a:pt x="21" y="23"/>
                  <a:pt x="21" y="27"/>
                  <a:pt x="24" y="30"/>
                </a:cubicBezTo>
                <a:cubicBezTo>
                  <a:pt x="27" y="32"/>
                  <a:pt x="31" y="33"/>
                  <a:pt x="33" y="31"/>
                </a:cubicBezTo>
                <a:cubicBezTo>
                  <a:pt x="35" y="29"/>
                  <a:pt x="34" y="25"/>
                  <a:pt x="32" y="22"/>
                </a:cubicBezTo>
                <a:cubicBezTo>
                  <a:pt x="29" y="19"/>
                  <a:pt x="25" y="18"/>
                  <a:pt x="23" y="21"/>
                </a:cubicBezTo>
                <a:close/>
                <a:moveTo>
                  <a:pt x="2" y="35"/>
                </a:moveTo>
                <a:cubicBezTo>
                  <a:pt x="1" y="36"/>
                  <a:pt x="1" y="38"/>
                  <a:pt x="0" y="40"/>
                </a:cubicBezTo>
                <a:cubicBezTo>
                  <a:pt x="48" y="88"/>
                  <a:pt x="48" y="88"/>
                  <a:pt x="48" y="88"/>
                </a:cubicBezTo>
                <a:cubicBezTo>
                  <a:pt x="70" y="97"/>
                  <a:pt x="99" y="72"/>
                  <a:pt x="89" y="47"/>
                </a:cubicBezTo>
                <a:cubicBezTo>
                  <a:pt x="42" y="0"/>
                  <a:pt x="42" y="0"/>
                  <a:pt x="42" y="0"/>
                </a:cubicBezTo>
                <a:cubicBezTo>
                  <a:pt x="40" y="0"/>
                  <a:pt x="38" y="0"/>
                  <a:pt x="37" y="1"/>
                </a:cubicBezTo>
                <a:cubicBezTo>
                  <a:pt x="53" y="18"/>
                  <a:pt x="53" y="18"/>
                  <a:pt x="53" y="18"/>
                </a:cubicBezTo>
                <a:cubicBezTo>
                  <a:pt x="54" y="19"/>
                  <a:pt x="54" y="19"/>
                  <a:pt x="54" y="19"/>
                </a:cubicBezTo>
                <a:cubicBezTo>
                  <a:pt x="54" y="20"/>
                  <a:pt x="54" y="20"/>
                  <a:pt x="54" y="20"/>
                </a:cubicBezTo>
                <a:cubicBezTo>
                  <a:pt x="54" y="21"/>
                  <a:pt x="54" y="22"/>
                  <a:pt x="54" y="24"/>
                </a:cubicBezTo>
                <a:cubicBezTo>
                  <a:pt x="54" y="31"/>
                  <a:pt x="50" y="38"/>
                  <a:pt x="44" y="44"/>
                </a:cubicBezTo>
                <a:cubicBezTo>
                  <a:pt x="39" y="49"/>
                  <a:pt x="32" y="52"/>
                  <a:pt x="25" y="53"/>
                </a:cubicBezTo>
                <a:cubicBezTo>
                  <a:pt x="24" y="53"/>
                  <a:pt x="22" y="53"/>
                  <a:pt x="21" y="53"/>
                </a:cubicBezTo>
                <a:cubicBezTo>
                  <a:pt x="20" y="53"/>
                  <a:pt x="20" y="53"/>
                  <a:pt x="20" y="53"/>
                </a:cubicBezTo>
                <a:cubicBezTo>
                  <a:pt x="19" y="52"/>
                  <a:pt x="19" y="52"/>
                  <a:pt x="19" y="52"/>
                </a:cubicBezTo>
                <a:cubicBezTo>
                  <a:pt x="2" y="35"/>
                  <a:pt x="2" y="35"/>
                  <a:pt x="2" y="35"/>
                </a:cubicBezTo>
                <a:close/>
                <a:moveTo>
                  <a:pt x="12" y="14"/>
                </a:moveTo>
                <a:cubicBezTo>
                  <a:pt x="8" y="18"/>
                  <a:pt x="5" y="23"/>
                  <a:pt x="3" y="28"/>
                </a:cubicBezTo>
                <a:cubicBezTo>
                  <a:pt x="23" y="48"/>
                  <a:pt x="23" y="48"/>
                  <a:pt x="23" y="48"/>
                </a:cubicBezTo>
                <a:cubicBezTo>
                  <a:pt x="23" y="48"/>
                  <a:pt x="24" y="48"/>
                  <a:pt x="24" y="48"/>
                </a:cubicBezTo>
                <a:cubicBezTo>
                  <a:pt x="29" y="48"/>
                  <a:pt x="35" y="46"/>
                  <a:pt x="39" y="42"/>
                </a:cubicBezTo>
                <a:cubicBezTo>
                  <a:pt x="32" y="35"/>
                  <a:pt x="32" y="35"/>
                  <a:pt x="32" y="35"/>
                </a:cubicBezTo>
                <a:cubicBezTo>
                  <a:pt x="29" y="36"/>
                  <a:pt x="25" y="34"/>
                  <a:pt x="22" y="31"/>
                </a:cubicBezTo>
                <a:cubicBezTo>
                  <a:pt x="19" y="28"/>
                  <a:pt x="18" y="24"/>
                  <a:pt x="18" y="21"/>
                </a:cubicBezTo>
                <a:lnTo>
                  <a:pt x="12" y="14"/>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95" name="Freeform 83">
            <a:extLst>
              <a:ext uri="{FF2B5EF4-FFF2-40B4-BE49-F238E27FC236}">
                <a16:creationId xmlns:a16="http://schemas.microsoft.com/office/drawing/2014/main" id="{EE8074A0-4C07-4623-B35B-722CCAB259E3}"/>
              </a:ext>
            </a:extLst>
          </p:cNvPr>
          <p:cNvSpPr>
            <a:spLocks noEditPoints="1" noChangeArrowheads="1"/>
          </p:cNvSpPr>
          <p:nvPr/>
        </p:nvSpPr>
        <p:spPr bwMode="auto">
          <a:xfrm>
            <a:off x="4678363" y="1663700"/>
            <a:ext cx="400050" cy="304800"/>
          </a:xfrm>
          <a:custGeom>
            <a:avLst/>
            <a:gdLst>
              <a:gd name="T0" fmla="*/ 1313981050 w 107"/>
              <a:gd name="T1" fmla="*/ 238949089 h 108"/>
              <a:gd name="T2" fmla="*/ 1076343872 w 107"/>
              <a:gd name="T3" fmla="*/ 756668822 h 108"/>
              <a:gd name="T4" fmla="*/ 181719908 w 107"/>
              <a:gd name="T5" fmla="*/ 613299933 h 108"/>
              <a:gd name="T6" fmla="*/ 419357086 w 107"/>
              <a:gd name="T7" fmla="*/ 103544511 h 108"/>
              <a:gd name="T8" fmla="*/ 1313981050 w 107"/>
              <a:gd name="T9" fmla="*/ 238949089 h 108"/>
              <a:gd name="T10" fmla="*/ 950537494 w 107"/>
              <a:gd name="T11" fmla="*/ 366386533 h 108"/>
              <a:gd name="T12" fmla="*/ 950537494 w 107"/>
              <a:gd name="T13" fmla="*/ 366386533 h 108"/>
              <a:gd name="T14" fmla="*/ 810755537 w 107"/>
              <a:gd name="T15" fmla="*/ 302666400 h 108"/>
              <a:gd name="T16" fmla="*/ 629031890 w 107"/>
              <a:gd name="T17" fmla="*/ 318597844 h 108"/>
              <a:gd name="T18" fmla="*/ 629031890 w 107"/>
              <a:gd name="T19" fmla="*/ 318597844 h 108"/>
              <a:gd name="T20" fmla="*/ 531184147 w 107"/>
              <a:gd name="T21" fmla="*/ 398246600 h 108"/>
              <a:gd name="T22" fmla="*/ 545163464 w 107"/>
              <a:gd name="T23" fmla="*/ 493826800 h 108"/>
              <a:gd name="T24" fmla="*/ 545163464 w 107"/>
              <a:gd name="T25" fmla="*/ 493826800 h 108"/>
              <a:gd name="T26" fmla="*/ 684945421 w 107"/>
              <a:gd name="T27" fmla="*/ 549579800 h 108"/>
              <a:gd name="T28" fmla="*/ 866669068 w 107"/>
              <a:gd name="T29" fmla="*/ 541615489 h 108"/>
              <a:gd name="T30" fmla="*/ 866669068 w 107"/>
              <a:gd name="T31" fmla="*/ 541615489 h 108"/>
              <a:gd name="T32" fmla="*/ 964516811 w 107"/>
              <a:gd name="T33" fmla="*/ 461966733 h 108"/>
              <a:gd name="T34" fmla="*/ 950537494 w 107"/>
              <a:gd name="T35" fmla="*/ 366386533 h 108"/>
              <a:gd name="T36" fmla="*/ 880644646 w 107"/>
              <a:gd name="T37" fmla="*/ 446035289 h 108"/>
              <a:gd name="T38" fmla="*/ 866669068 w 107"/>
              <a:gd name="T39" fmla="*/ 390282289 h 108"/>
              <a:gd name="T40" fmla="*/ 866669068 w 107"/>
              <a:gd name="T41" fmla="*/ 390282289 h 108"/>
              <a:gd name="T42" fmla="*/ 782796903 w 107"/>
              <a:gd name="T43" fmla="*/ 350457911 h 108"/>
              <a:gd name="T44" fmla="*/ 670969842 w 107"/>
              <a:gd name="T45" fmla="*/ 358422222 h 108"/>
              <a:gd name="T46" fmla="*/ 670969842 w 107"/>
              <a:gd name="T47" fmla="*/ 358422222 h 108"/>
              <a:gd name="T48" fmla="*/ 615056312 w 107"/>
              <a:gd name="T49" fmla="*/ 406210911 h 108"/>
              <a:gd name="T50" fmla="*/ 629031890 w 107"/>
              <a:gd name="T51" fmla="*/ 469931044 h 108"/>
              <a:gd name="T52" fmla="*/ 629031890 w 107"/>
              <a:gd name="T53" fmla="*/ 469931044 h 108"/>
              <a:gd name="T54" fmla="*/ 712904055 w 107"/>
              <a:gd name="T55" fmla="*/ 509755422 h 108"/>
              <a:gd name="T56" fmla="*/ 824731116 w 107"/>
              <a:gd name="T57" fmla="*/ 501791111 h 108"/>
              <a:gd name="T58" fmla="*/ 824731116 w 107"/>
              <a:gd name="T59" fmla="*/ 501791111 h 108"/>
              <a:gd name="T60" fmla="*/ 880644646 w 107"/>
              <a:gd name="T61" fmla="*/ 446035289 h 108"/>
              <a:gd name="T62" fmla="*/ 405377769 w 107"/>
              <a:gd name="T63" fmla="*/ 191157578 h 108"/>
              <a:gd name="T64" fmla="*/ 237633439 w 107"/>
              <a:gd name="T65" fmla="*/ 517719733 h 108"/>
              <a:gd name="T66" fmla="*/ 349464238 w 107"/>
              <a:gd name="T67" fmla="*/ 501791111 h 108"/>
              <a:gd name="T68" fmla="*/ 405377769 w 107"/>
              <a:gd name="T69" fmla="*/ 191157578 h 108"/>
              <a:gd name="T70" fmla="*/ 964516811 w 107"/>
              <a:gd name="T71" fmla="*/ 294702089 h 108"/>
              <a:gd name="T72" fmla="*/ 1020430342 w 107"/>
              <a:gd name="T73" fmla="*/ 334526467 h 108"/>
              <a:gd name="T74" fmla="*/ 1034409659 w 107"/>
              <a:gd name="T75" fmla="*/ 358422222 h 108"/>
              <a:gd name="T76" fmla="*/ 1272043098 w 107"/>
              <a:gd name="T77" fmla="*/ 302666400 h 108"/>
              <a:gd name="T78" fmla="*/ 1244088202 w 107"/>
              <a:gd name="T79" fmla="*/ 262842022 h 108"/>
              <a:gd name="T80" fmla="*/ 1146236720 w 107"/>
              <a:gd name="T81" fmla="*/ 199124711 h 108"/>
              <a:gd name="T82" fmla="*/ 964516811 w 107"/>
              <a:gd name="T83" fmla="*/ 294702089 h 108"/>
              <a:gd name="T84" fmla="*/ 1286022415 w 107"/>
              <a:gd name="T85" fmla="*/ 342493600 h 108"/>
              <a:gd name="T86" fmla="*/ 1048388976 w 107"/>
              <a:gd name="T87" fmla="*/ 374350844 h 108"/>
              <a:gd name="T88" fmla="*/ 1062368293 w 107"/>
              <a:gd name="T89" fmla="*/ 422142356 h 108"/>
              <a:gd name="T90" fmla="*/ 1300001732 w 107"/>
              <a:gd name="T91" fmla="*/ 430106667 h 108"/>
              <a:gd name="T92" fmla="*/ 1286022415 w 107"/>
              <a:gd name="T93" fmla="*/ 342493600 h 108"/>
              <a:gd name="T94" fmla="*/ 978496129 w 107"/>
              <a:gd name="T95" fmla="*/ 350457911 h 108"/>
              <a:gd name="T96" fmla="*/ 615056312 w 107"/>
              <a:gd name="T97" fmla="*/ 294702089 h 108"/>
              <a:gd name="T98" fmla="*/ 517204829 w 107"/>
              <a:gd name="T99" fmla="*/ 501791111 h 108"/>
              <a:gd name="T100" fmla="*/ 880644646 w 107"/>
              <a:gd name="T101" fmla="*/ 557546933 h 108"/>
              <a:gd name="T102" fmla="*/ 978496129 w 107"/>
              <a:gd name="T103" fmla="*/ 350457911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7"/>
              <a:gd name="T157" fmla="*/ 0 h 108"/>
              <a:gd name="T158" fmla="*/ 107 w 107"/>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96" name="Freeform 84">
            <a:extLst>
              <a:ext uri="{FF2B5EF4-FFF2-40B4-BE49-F238E27FC236}">
                <a16:creationId xmlns:a16="http://schemas.microsoft.com/office/drawing/2014/main" id="{D879F045-8B9B-47EE-8907-A887802A9602}"/>
              </a:ext>
            </a:extLst>
          </p:cNvPr>
          <p:cNvSpPr>
            <a:spLocks noChangeArrowheads="1"/>
          </p:cNvSpPr>
          <p:nvPr/>
        </p:nvSpPr>
        <p:spPr bwMode="auto">
          <a:xfrm>
            <a:off x="5394325" y="1689100"/>
            <a:ext cx="393700" cy="244475"/>
          </a:xfrm>
          <a:custGeom>
            <a:avLst/>
            <a:gdLst>
              <a:gd name="T0" fmla="*/ 1195010733 w 105"/>
              <a:gd name="T1" fmla="*/ 686988800 h 87"/>
              <a:gd name="T2" fmla="*/ 1124714661 w 105"/>
              <a:gd name="T3" fmla="*/ 236893465 h 87"/>
              <a:gd name="T4" fmla="*/ 970065551 w 105"/>
              <a:gd name="T5" fmla="*/ 339544864 h 87"/>
              <a:gd name="T6" fmla="*/ 759181084 w 105"/>
              <a:gd name="T7" fmla="*/ 0 h 87"/>
              <a:gd name="T8" fmla="*/ 337415898 w 105"/>
              <a:gd name="T9" fmla="*/ 386925243 h 87"/>
              <a:gd name="T10" fmla="*/ 210884468 w 105"/>
              <a:gd name="T11" fmla="*/ 268478511 h 87"/>
              <a:gd name="T12" fmla="*/ 154649110 w 105"/>
              <a:gd name="T13" fmla="*/ 686988800 h 87"/>
              <a:gd name="T14" fmla="*/ 393651256 w 105"/>
              <a:gd name="T15" fmla="*/ 686988800 h 87"/>
              <a:gd name="T16" fmla="*/ 618592689 w 105"/>
              <a:gd name="T17" fmla="*/ 331648603 h 87"/>
              <a:gd name="T18" fmla="*/ 843534121 w 105"/>
              <a:gd name="T19" fmla="*/ 536957022 h 87"/>
              <a:gd name="T20" fmla="*/ 913830193 w 105"/>
              <a:gd name="T21" fmla="*/ 473784120 h 87"/>
              <a:gd name="T22" fmla="*/ 956008587 w 105"/>
              <a:gd name="T23" fmla="*/ 686988800 h 87"/>
              <a:gd name="T24" fmla="*/ 1195010733 w 105"/>
              <a:gd name="T25" fmla="*/ 686988800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87"/>
              <a:gd name="T41" fmla="*/ 105 w 105"/>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87">
                <a:moveTo>
                  <a:pt x="85" y="87"/>
                </a:moveTo>
                <a:cubicBezTo>
                  <a:pt x="105" y="66"/>
                  <a:pt x="83" y="46"/>
                  <a:pt x="80" y="30"/>
                </a:cubicBezTo>
                <a:cubicBezTo>
                  <a:pt x="75" y="32"/>
                  <a:pt x="71" y="38"/>
                  <a:pt x="69" y="43"/>
                </a:cubicBezTo>
                <a:cubicBezTo>
                  <a:pt x="68" y="21"/>
                  <a:pt x="49" y="18"/>
                  <a:pt x="54" y="0"/>
                </a:cubicBezTo>
                <a:cubicBezTo>
                  <a:pt x="41" y="8"/>
                  <a:pt x="22" y="20"/>
                  <a:pt x="24" y="49"/>
                </a:cubicBezTo>
                <a:cubicBezTo>
                  <a:pt x="24" y="42"/>
                  <a:pt x="16" y="44"/>
                  <a:pt x="15" y="34"/>
                </a:cubicBezTo>
                <a:cubicBezTo>
                  <a:pt x="0" y="53"/>
                  <a:pt x="1" y="71"/>
                  <a:pt x="11" y="87"/>
                </a:cubicBezTo>
                <a:cubicBezTo>
                  <a:pt x="28" y="87"/>
                  <a:pt x="28" y="87"/>
                  <a:pt x="28" y="87"/>
                </a:cubicBezTo>
                <a:cubicBezTo>
                  <a:pt x="16" y="64"/>
                  <a:pt x="51" y="57"/>
                  <a:pt x="44" y="42"/>
                </a:cubicBezTo>
                <a:cubicBezTo>
                  <a:pt x="51" y="46"/>
                  <a:pt x="61" y="52"/>
                  <a:pt x="60" y="68"/>
                </a:cubicBezTo>
                <a:cubicBezTo>
                  <a:pt x="62" y="64"/>
                  <a:pt x="64" y="64"/>
                  <a:pt x="65" y="60"/>
                </a:cubicBezTo>
                <a:cubicBezTo>
                  <a:pt x="72" y="70"/>
                  <a:pt x="72" y="79"/>
                  <a:pt x="68" y="87"/>
                </a:cubicBezTo>
                <a:lnTo>
                  <a:pt x="85" y="87"/>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97" name="Freeform 85">
            <a:extLst>
              <a:ext uri="{FF2B5EF4-FFF2-40B4-BE49-F238E27FC236}">
                <a16:creationId xmlns:a16="http://schemas.microsoft.com/office/drawing/2014/main" id="{7FA40B81-F1C4-4A45-B59B-5A18AB0DF473}"/>
              </a:ext>
            </a:extLst>
          </p:cNvPr>
          <p:cNvSpPr>
            <a:spLocks noEditPoints="1" noChangeArrowheads="1"/>
          </p:cNvSpPr>
          <p:nvPr/>
        </p:nvSpPr>
        <p:spPr bwMode="auto">
          <a:xfrm>
            <a:off x="2614613" y="1677988"/>
            <a:ext cx="307975" cy="271462"/>
          </a:xfrm>
          <a:custGeom>
            <a:avLst/>
            <a:gdLst>
              <a:gd name="T0" fmla="*/ 592450005 w 82"/>
              <a:gd name="T1" fmla="*/ 0 h 96"/>
              <a:gd name="T2" fmla="*/ 874570128 w 82"/>
              <a:gd name="T3" fmla="*/ 159922223 h 96"/>
              <a:gd name="T4" fmla="*/ 945100159 w 82"/>
              <a:gd name="T5" fmla="*/ 223888285 h 96"/>
              <a:gd name="T6" fmla="*/ 1086160221 w 82"/>
              <a:gd name="T7" fmla="*/ 159922223 h 96"/>
              <a:gd name="T8" fmla="*/ 1156690252 w 82"/>
              <a:gd name="T9" fmla="*/ 223888285 h 96"/>
              <a:gd name="T10" fmla="*/ 1086160221 w 82"/>
              <a:gd name="T11" fmla="*/ 279863183 h 96"/>
              <a:gd name="T12" fmla="*/ 945100159 w 82"/>
              <a:gd name="T13" fmla="*/ 535735912 h 96"/>
              <a:gd name="T14" fmla="*/ 662980036 w 82"/>
              <a:gd name="T15" fmla="*/ 679664499 h 96"/>
              <a:gd name="T16" fmla="*/ 945100159 w 82"/>
              <a:gd name="T17" fmla="*/ 767621015 h 96"/>
              <a:gd name="T18" fmla="*/ 239799851 w 82"/>
              <a:gd name="T19" fmla="*/ 679664499 h 96"/>
              <a:gd name="T20" fmla="*/ 493710216 w 82"/>
              <a:gd name="T21" fmla="*/ 615695610 h 96"/>
              <a:gd name="T22" fmla="*/ 84636788 w 82"/>
              <a:gd name="T23" fmla="*/ 335835254 h 96"/>
              <a:gd name="T24" fmla="*/ 0 w 82"/>
              <a:gd name="T25" fmla="*/ 279863183 h 96"/>
              <a:gd name="T26" fmla="*/ 84636788 w 82"/>
              <a:gd name="T27" fmla="*/ 223888285 h 96"/>
              <a:gd name="T28" fmla="*/ 225696850 w 82"/>
              <a:gd name="T29" fmla="*/ 159922223 h 96"/>
              <a:gd name="T30" fmla="*/ 296226880 w 82"/>
              <a:gd name="T31" fmla="*/ 223888285 h 96"/>
              <a:gd name="T32" fmla="*/ 380859913 w 82"/>
              <a:gd name="T33" fmla="*/ 47975253 h 96"/>
              <a:gd name="T34" fmla="*/ 705300308 w 82"/>
              <a:gd name="T35" fmla="*/ 95953334 h 96"/>
              <a:gd name="T36" fmla="*/ 634770277 w 82"/>
              <a:gd name="T37" fmla="*/ 95953334 h 96"/>
              <a:gd name="T38" fmla="*/ 592450005 w 82"/>
              <a:gd name="T39" fmla="*/ 71965707 h 96"/>
              <a:gd name="T40" fmla="*/ 507816973 w 82"/>
              <a:gd name="T41" fmla="*/ 79959698 h 96"/>
              <a:gd name="T42" fmla="*/ 479603458 w 82"/>
              <a:gd name="T43" fmla="*/ 119940960 h 96"/>
              <a:gd name="T44" fmla="*/ 437286942 w 82"/>
              <a:gd name="T45" fmla="*/ 127937778 h 96"/>
              <a:gd name="T46" fmla="*/ 479603458 w 82"/>
              <a:gd name="T47" fmla="*/ 143928587 h 96"/>
              <a:gd name="T48" fmla="*/ 423180185 w 82"/>
              <a:gd name="T49" fmla="*/ 167916213 h 96"/>
              <a:gd name="T50" fmla="*/ 747616824 w 82"/>
              <a:gd name="T51" fmla="*/ 223888285 h 96"/>
              <a:gd name="T52" fmla="*/ 719403309 w 82"/>
              <a:gd name="T53" fmla="*/ 167916213 h 96"/>
              <a:gd name="T54" fmla="*/ 719403309 w 82"/>
              <a:gd name="T55" fmla="*/ 127937778 h 96"/>
              <a:gd name="T56" fmla="*/ 705300308 w 82"/>
              <a:gd name="T57" fmla="*/ 95953334 h 96"/>
              <a:gd name="T58" fmla="*/ 536026732 w 82"/>
              <a:gd name="T59" fmla="*/ 95953334 h 96"/>
              <a:gd name="T60" fmla="*/ 606556763 w 82"/>
              <a:gd name="T61" fmla="*/ 95953334 h 96"/>
              <a:gd name="T62" fmla="*/ 620663520 w 82"/>
              <a:gd name="T63" fmla="*/ 127937778 h 96"/>
              <a:gd name="T64" fmla="*/ 620663520 w 82"/>
              <a:gd name="T65" fmla="*/ 167916213 h 96"/>
              <a:gd name="T66" fmla="*/ 620663520 w 82"/>
              <a:gd name="T67" fmla="*/ 127937778 h 96"/>
              <a:gd name="T68" fmla="*/ 493710216 w 82"/>
              <a:gd name="T69" fmla="*/ 143928587 h 96"/>
              <a:gd name="T70" fmla="*/ 564240246 w 82"/>
              <a:gd name="T71" fmla="*/ 143928587 h 96"/>
              <a:gd name="T72" fmla="*/ 677086793 w 82"/>
              <a:gd name="T73" fmla="*/ 175913031 h 96"/>
              <a:gd name="T74" fmla="*/ 677086793 w 82"/>
              <a:gd name="T75" fmla="*/ 215894294 h 96"/>
              <a:gd name="T76" fmla="*/ 677086793 w 82"/>
              <a:gd name="T77" fmla="*/ 175913031 h 96"/>
              <a:gd name="T78" fmla="*/ 550133489 w 82"/>
              <a:gd name="T79" fmla="*/ 191906668 h 96"/>
              <a:gd name="T80" fmla="*/ 620663520 w 82"/>
              <a:gd name="T81" fmla="*/ 191906668 h 96"/>
              <a:gd name="T82" fmla="*/ 479603458 w 82"/>
              <a:gd name="T83" fmla="*/ 175913031 h 96"/>
              <a:gd name="T84" fmla="*/ 479603458 w 82"/>
              <a:gd name="T85" fmla="*/ 215894294 h 96"/>
              <a:gd name="T86" fmla="*/ 479603458 w 82"/>
              <a:gd name="T87" fmla="*/ 175913031 h 96"/>
              <a:gd name="T88" fmla="*/ 874570128 w 82"/>
              <a:gd name="T89" fmla="*/ 319841618 h 96"/>
              <a:gd name="T90" fmla="*/ 592450005 w 82"/>
              <a:gd name="T91" fmla="*/ 487757832 h 96"/>
              <a:gd name="T92" fmla="*/ 380859913 w 82"/>
              <a:gd name="T93" fmla="*/ 439782579 h 96"/>
              <a:gd name="T94" fmla="*/ 296226880 w 82"/>
              <a:gd name="T95" fmla="*/ 279863183 h 96"/>
              <a:gd name="T96" fmla="*/ 225696850 w 82"/>
              <a:gd name="T97" fmla="*/ 335835254 h 96"/>
              <a:gd name="T98" fmla="*/ 592450005 w 82"/>
              <a:gd name="T99" fmla="*/ 543732731 h 96"/>
              <a:gd name="T100" fmla="*/ 846360370 w 82"/>
              <a:gd name="T101" fmla="*/ 479763841 h 96"/>
              <a:gd name="T102" fmla="*/ 945100159 w 82"/>
              <a:gd name="T103" fmla="*/ 279863183 h 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96"/>
              <a:gd name="T158" fmla="*/ 82 w 82"/>
              <a:gd name="T159" fmla="*/ 96 h 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96">
                <a:moveTo>
                  <a:pt x="42" y="0"/>
                </a:moveTo>
                <a:cubicBezTo>
                  <a:pt x="42" y="0"/>
                  <a:pt x="42" y="0"/>
                  <a:pt x="42" y="0"/>
                </a:cubicBezTo>
                <a:cubicBezTo>
                  <a:pt x="47" y="0"/>
                  <a:pt x="52" y="2"/>
                  <a:pt x="56" y="6"/>
                </a:cubicBezTo>
                <a:cubicBezTo>
                  <a:pt x="59" y="9"/>
                  <a:pt x="62" y="14"/>
                  <a:pt x="62" y="20"/>
                </a:cubicBezTo>
                <a:cubicBezTo>
                  <a:pt x="62" y="28"/>
                  <a:pt x="62" y="28"/>
                  <a:pt x="62" y="28"/>
                </a:cubicBezTo>
                <a:cubicBezTo>
                  <a:pt x="67" y="28"/>
                  <a:pt x="67" y="28"/>
                  <a:pt x="67" y="28"/>
                </a:cubicBezTo>
                <a:cubicBezTo>
                  <a:pt x="67" y="20"/>
                  <a:pt x="67" y="20"/>
                  <a:pt x="67" y="20"/>
                </a:cubicBezTo>
                <a:cubicBezTo>
                  <a:pt x="77" y="20"/>
                  <a:pt x="77" y="20"/>
                  <a:pt x="77" y="20"/>
                </a:cubicBezTo>
                <a:cubicBezTo>
                  <a:pt x="77" y="28"/>
                  <a:pt x="77" y="28"/>
                  <a:pt x="77" y="28"/>
                </a:cubicBezTo>
                <a:cubicBezTo>
                  <a:pt x="82" y="28"/>
                  <a:pt x="82" y="28"/>
                  <a:pt x="82" y="28"/>
                </a:cubicBezTo>
                <a:cubicBezTo>
                  <a:pt x="82" y="35"/>
                  <a:pt x="82" y="35"/>
                  <a:pt x="82" y="35"/>
                </a:cubicBezTo>
                <a:cubicBezTo>
                  <a:pt x="77" y="35"/>
                  <a:pt x="77" y="35"/>
                  <a:pt x="77" y="35"/>
                </a:cubicBezTo>
                <a:cubicBezTo>
                  <a:pt x="77" y="42"/>
                  <a:pt x="77" y="42"/>
                  <a:pt x="77" y="42"/>
                </a:cubicBezTo>
                <a:cubicBezTo>
                  <a:pt x="77" y="52"/>
                  <a:pt x="73" y="61"/>
                  <a:pt x="67" y="67"/>
                </a:cubicBezTo>
                <a:cubicBezTo>
                  <a:pt x="61" y="72"/>
                  <a:pt x="54" y="76"/>
                  <a:pt x="47" y="77"/>
                </a:cubicBezTo>
                <a:cubicBezTo>
                  <a:pt x="47" y="85"/>
                  <a:pt x="47" y="85"/>
                  <a:pt x="47" y="85"/>
                </a:cubicBezTo>
                <a:cubicBezTo>
                  <a:pt x="67" y="85"/>
                  <a:pt x="67" y="85"/>
                  <a:pt x="67" y="85"/>
                </a:cubicBezTo>
                <a:cubicBezTo>
                  <a:pt x="67" y="96"/>
                  <a:pt x="67" y="96"/>
                  <a:pt x="67" y="96"/>
                </a:cubicBezTo>
                <a:cubicBezTo>
                  <a:pt x="17" y="96"/>
                  <a:pt x="17" y="96"/>
                  <a:pt x="17" y="96"/>
                </a:cubicBezTo>
                <a:cubicBezTo>
                  <a:pt x="17" y="85"/>
                  <a:pt x="17" y="85"/>
                  <a:pt x="17" y="85"/>
                </a:cubicBezTo>
                <a:cubicBezTo>
                  <a:pt x="35" y="85"/>
                  <a:pt x="35" y="85"/>
                  <a:pt x="35" y="85"/>
                </a:cubicBezTo>
                <a:cubicBezTo>
                  <a:pt x="35" y="77"/>
                  <a:pt x="35" y="77"/>
                  <a:pt x="35" y="77"/>
                </a:cubicBezTo>
                <a:cubicBezTo>
                  <a:pt x="28" y="76"/>
                  <a:pt x="21" y="72"/>
                  <a:pt x="16" y="67"/>
                </a:cubicBezTo>
                <a:cubicBezTo>
                  <a:pt x="10" y="61"/>
                  <a:pt x="6" y="52"/>
                  <a:pt x="6" y="42"/>
                </a:cubicBezTo>
                <a:cubicBezTo>
                  <a:pt x="6" y="35"/>
                  <a:pt x="6" y="35"/>
                  <a:pt x="6" y="35"/>
                </a:cubicBezTo>
                <a:cubicBezTo>
                  <a:pt x="0" y="35"/>
                  <a:pt x="0" y="35"/>
                  <a:pt x="0" y="35"/>
                </a:cubicBezTo>
                <a:cubicBezTo>
                  <a:pt x="0" y="28"/>
                  <a:pt x="0" y="28"/>
                  <a:pt x="0" y="28"/>
                </a:cubicBezTo>
                <a:cubicBezTo>
                  <a:pt x="6" y="28"/>
                  <a:pt x="6" y="28"/>
                  <a:pt x="6" y="28"/>
                </a:cubicBezTo>
                <a:cubicBezTo>
                  <a:pt x="6" y="20"/>
                  <a:pt x="6" y="20"/>
                  <a:pt x="6" y="20"/>
                </a:cubicBezTo>
                <a:cubicBezTo>
                  <a:pt x="16" y="20"/>
                  <a:pt x="16" y="20"/>
                  <a:pt x="16" y="20"/>
                </a:cubicBezTo>
                <a:cubicBezTo>
                  <a:pt x="16" y="28"/>
                  <a:pt x="16" y="28"/>
                  <a:pt x="16" y="28"/>
                </a:cubicBezTo>
                <a:cubicBezTo>
                  <a:pt x="21" y="28"/>
                  <a:pt x="21" y="28"/>
                  <a:pt x="21" y="28"/>
                </a:cubicBezTo>
                <a:cubicBezTo>
                  <a:pt x="21" y="20"/>
                  <a:pt x="21" y="20"/>
                  <a:pt x="21" y="20"/>
                </a:cubicBezTo>
                <a:cubicBezTo>
                  <a:pt x="21" y="14"/>
                  <a:pt x="24" y="9"/>
                  <a:pt x="27" y="6"/>
                </a:cubicBezTo>
                <a:cubicBezTo>
                  <a:pt x="31" y="2"/>
                  <a:pt x="36" y="0"/>
                  <a:pt x="42" y="0"/>
                </a:cubicBezTo>
                <a:close/>
                <a:moveTo>
                  <a:pt x="50" y="12"/>
                </a:moveTo>
                <a:cubicBezTo>
                  <a:pt x="50" y="14"/>
                  <a:pt x="49" y="15"/>
                  <a:pt x="47" y="15"/>
                </a:cubicBezTo>
                <a:cubicBezTo>
                  <a:pt x="46" y="15"/>
                  <a:pt x="45" y="14"/>
                  <a:pt x="45" y="12"/>
                </a:cubicBezTo>
                <a:cubicBezTo>
                  <a:pt x="45" y="11"/>
                  <a:pt x="46" y="10"/>
                  <a:pt x="46" y="10"/>
                </a:cubicBezTo>
                <a:cubicBezTo>
                  <a:pt x="45" y="9"/>
                  <a:pt x="43" y="9"/>
                  <a:pt x="42" y="9"/>
                </a:cubicBezTo>
                <a:cubicBezTo>
                  <a:pt x="42" y="9"/>
                  <a:pt x="42" y="9"/>
                  <a:pt x="42" y="9"/>
                </a:cubicBezTo>
                <a:cubicBezTo>
                  <a:pt x="39" y="9"/>
                  <a:pt x="37" y="9"/>
                  <a:pt x="36" y="10"/>
                </a:cubicBezTo>
                <a:cubicBezTo>
                  <a:pt x="36" y="11"/>
                  <a:pt x="36" y="11"/>
                  <a:pt x="36" y="12"/>
                </a:cubicBezTo>
                <a:cubicBezTo>
                  <a:pt x="36" y="14"/>
                  <a:pt x="35" y="15"/>
                  <a:pt x="34" y="15"/>
                </a:cubicBezTo>
                <a:cubicBezTo>
                  <a:pt x="33" y="15"/>
                  <a:pt x="32" y="14"/>
                  <a:pt x="32" y="14"/>
                </a:cubicBezTo>
                <a:cubicBezTo>
                  <a:pt x="32" y="15"/>
                  <a:pt x="31" y="15"/>
                  <a:pt x="31" y="16"/>
                </a:cubicBezTo>
                <a:cubicBezTo>
                  <a:pt x="31" y="16"/>
                  <a:pt x="31" y="16"/>
                  <a:pt x="31" y="16"/>
                </a:cubicBezTo>
                <a:cubicBezTo>
                  <a:pt x="33" y="16"/>
                  <a:pt x="34" y="17"/>
                  <a:pt x="34" y="18"/>
                </a:cubicBezTo>
                <a:cubicBezTo>
                  <a:pt x="34" y="20"/>
                  <a:pt x="33" y="21"/>
                  <a:pt x="31" y="21"/>
                </a:cubicBezTo>
                <a:cubicBezTo>
                  <a:pt x="31" y="21"/>
                  <a:pt x="31" y="21"/>
                  <a:pt x="30" y="21"/>
                </a:cubicBezTo>
                <a:cubicBezTo>
                  <a:pt x="30" y="28"/>
                  <a:pt x="30" y="28"/>
                  <a:pt x="30" y="28"/>
                </a:cubicBezTo>
                <a:cubicBezTo>
                  <a:pt x="53" y="28"/>
                  <a:pt x="53" y="28"/>
                  <a:pt x="53" y="28"/>
                </a:cubicBezTo>
                <a:cubicBezTo>
                  <a:pt x="53" y="20"/>
                  <a:pt x="53" y="20"/>
                  <a:pt x="53" y="20"/>
                </a:cubicBezTo>
                <a:cubicBezTo>
                  <a:pt x="52" y="21"/>
                  <a:pt x="52" y="21"/>
                  <a:pt x="51" y="21"/>
                </a:cubicBezTo>
                <a:cubicBezTo>
                  <a:pt x="50" y="21"/>
                  <a:pt x="49" y="20"/>
                  <a:pt x="49" y="18"/>
                </a:cubicBezTo>
                <a:cubicBezTo>
                  <a:pt x="49" y="17"/>
                  <a:pt x="50" y="16"/>
                  <a:pt x="51" y="16"/>
                </a:cubicBezTo>
                <a:cubicBezTo>
                  <a:pt x="51" y="16"/>
                  <a:pt x="52" y="16"/>
                  <a:pt x="52" y="16"/>
                </a:cubicBezTo>
                <a:cubicBezTo>
                  <a:pt x="52" y="15"/>
                  <a:pt x="51" y="13"/>
                  <a:pt x="50" y="12"/>
                </a:cubicBezTo>
                <a:close/>
                <a:moveTo>
                  <a:pt x="41" y="10"/>
                </a:moveTo>
                <a:cubicBezTo>
                  <a:pt x="39" y="10"/>
                  <a:pt x="38" y="11"/>
                  <a:pt x="38" y="12"/>
                </a:cubicBezTo>
                <a:cubicBezTo>
                  <a:pt x="38" y="14"/>
                  <a:pt x="39" y="15"/>
                  <a:pt x="41" y="15"/>
                </a:cubicBezTo>
                <a:cubicBezTo>
                  <a:pt x="42" y="15"/>
                  <a:pt x="43" y="14"/>
                  <a:pt x="43" y="12"/>
                </a:cubicBezTo>
                <a:cubicBezTo>
                  <a:pt x="43" y="11"/>
                  <a:pt x="42" y="10"/>
                  <a:pt x="41" y="10"/>
                </a:cubicBezTo>
                <a:close/>
                <a:moveTo>
                  <a:pt x="44" y="16"/>
                </a:moveTo>
                <a:cubicBezTo>
                  <a:pt x="43" y="16"/>
                  <a:pt x="42" y="17"/>
                  <a:pt x="42" y="18"/>
                </a:cubicBezTo>
                <a:cubicBezTo>
                  <a:pt x="42" y="20"/>
                  <a:pt x="43" y="21"/>
                  <a:pt x="44" y="21"/>
                </a:cubicBezTo>
                <a:cubicBezTo>
                  <a:pt x="46" y="21"/>
                  <a:pt x="47" y="20"/>
                  <a:pt x="47" y="18"/>
                </a:cubicBezTo>
                <a:cubicBezTo>
                  <a:pt x="47" y="17"/>
                  <a:pt x="46" y="16"/>
                  <a:pt x="44" y="16"/>
                </a:cubicBezTo>
                <a:close/>
                <a:moveTo>
                  <a:pt x="37" y="16"/>
                </a:moveTo>
                <a:cubicBezTo>
                  <a:pt x="36" y="16"/>
                  <a:pt x="35" y="17"/>
                  <a:pt x="35" y="18"/>
                </a:cubicBezTo>
                <a:cubicBezTo>
                  <a:pt x="35" y="20"/>
                  <a:pt x="36" y="21"/>
                  <a:pt x="37" y="21"/>
                </a:cubicBezTo>
                <a:cubicBezTo>
                  <a:pt x="39" y="21"/>
                  <a:pt x="40" y="20"/>
                  <a:pt x="40" y="18"/>
                </a:cubicBezTo>
                <a:cubicBezTo>
                  <a:pt x="40" y="17"/>
                  <a:pt x="39" y="16"/>
                  <a:pt x="37" y="16"/>
                </a:cubicBezTo>
                <a:close/>
                <a:moveTo>
                  <a:pt x="48" y="22"/>
                </a:moveTo>
                <a:cubicBezTo>
                  <a:pt x="47" y="22"/>
                  <a:pt x="46" y="23"/>
                  <a:pt x="46" y="24"/>
                </a:cubicBezTo>
                <a:cubicBezTo>
                  <a:pt x="46" y="26"/>
                  <a:pt x="47" y="27"/>
                  <a:pt x="48" y="27"/>
                </a:cubicBezTo>
                <a:cubicBezTo>
                  <a:pt x="50" y="27"/>
                  <a:pt x="51" y="26"/>
                  <a:pt x="51" y="24"/>
                </a:cubicBezTo>
                <a:cubicBezTo>
                  <a:pt x="51" y="23"/>
                  <a:pt x="50" y="22"/>
                  <a:pt x="48" y="22"/>
                </a:cubicBezTo>
                <a:close/>
                <a:moveTo>
                  <a:pt x="41" y="22"/>
                </a:moveTo>
                <a:cubicBezTo>
                  <a:pt x="40" y="22"/>
                  <a:pt x="39" y="23"/>
                  <a:pt x="39" y="24"/>
                </a:cubicBezTo>
                <a:cubicBezTo>
                  <a:pt x="39" y="26"/>
                  <a:pt x="40" y="27"/>
                  <a:pt x="41" y="27"/>
                </a:cubicBezTo>
                <a:cubicBezTo>
                  <a:pt x="43" y="27"/>
                  <a:pt x="44" y="26"/>
                  <a:pt x="44" y="24"/>
                </a:cubicBezTo>
                <a:cubicBezTo>
                  <a:pt x="44" y="23"/>
                  <a:pt x="43" y="22"/>
                  <a:pt x="41" y="22"/>
                </a:cubicBezTo>
                <a:close/>
                <a:moveTo>
                  <a:pt x="34" y="22"/>
                </a:moveTo>
                <a:cubicBezTo>
                  <a:pt x="33" y="22"/>
                  <a:pt x="32" y="23"/>
                  <a:pt x="32" y="24"/>
                </a:cubicBezTo>
                <a:cubicBezTo>
                  <a:pt x="32" y="26"/>
                  <a:pt x="33" y="27"/>
                  <a:pt x="34" y="27"/>
                </a:cubicBezTo>
                <a:cubicBezTo>
                  <a:pt x="36" y="27"/>
                  <a:pt x="37" y="26"/>
                  <a:pt x="37" y="24"/>
                </a:cubicBezTo>
                <a:cubicBezTo>
                  <a:pt x="37" y="23"/>
                  <a:pt x="36" y="22"/>
                  <a:pt x="34" y="22"/>
                </a:cubicBezTo>
                <a:close/>
                <a:moveTo>
                  <a:pt x="62" y="35"/>
                </a:moveTo>
                <a:cubicBezTo>
                  <a:pt x="62" y="40"/>
                  <a:pt x="62" y="40"/>
                  <a:pt x="62" y="40"/>
                </a:cubicBezTo>
                <a:cubicBezTo>
                  <a:pt x="62" y="46"/>
                  <a:pt x="59" y="51"/>
                  <a:pt x="56" y="55"/>
                </a:cubicBezTo>
                <a:cubicBezTo>
                  <a:pt x="52" y="58"/>
                  <a:pt x="47" y="61"/>
                  <a:pt x="42" y="61"/>
                </a:cubicBezTo>
                <a:cubicBezTo>
                  <a:pt x="42" y="61"/>
                  <a:pt x="42" y="61"/>
                  <a:pt x="42" y="61"/>
                </a:cubicBezTo>
                <a:cubicBezTo>
                  <a:pt x="36" y="61"/>
                  <a:pt x="31" y="58"/>
                  <a:pt x="27" y="55"/>
                </a:cubicBezTo>
                <a:cubicBezTo>
                  <a:pt x="24" y="51"/>
                  <a:pt x="21" y="46"/>
                  <a:pt x="21" y="40"/>
                </a:cubicBezTo>
                <a:cubicBezTo>
                  <a:pt x="21" y="35"/>
                  <a:pt x="21" y="35"/>
                  <a:pt x="21" y="35"/>
                </a:cubicBezTo>
                <a:cubicBezTo>
                  <a:pt x="16" y="35"/>
                  <a:pt x="16" y="35"/>
                  <a:pt x="16" y="35"/>
                </a:cubicBezTo>
                <a:cubicBezTo>
                  <a:pt x="16" y="42"/>
                  <a:pt x="16" y="42"/>
                  <a:pt x="16" y="42"/>
                </a:cubicBezTo>
                <a:cubicBezTo>
                  <a:pt x="16" y="49"/>
                  <a:pt x="18" y="56"/>
                  <a:pt x="23" y="60"/>
                </a:cubicBezTo>
                <a:cubicBezTo>
                  <a:pt x="28" y="65"/>
                  <a:pt x="34" y="68"/>
                  <a:pt x="42" y="68"/>
                </a:cubicBezTo>
                <a:cubicBezTo>
                  <a:pt x="42" y="68"/>
                  <a:pt x="42" y="68"/>
                  <a:pt x="42" y="68"/>
                </a:cubicBezTo>
                <a:cubicBezTo>
                  <a:pt x="49" y="68"/>
                  <a:pt x="55" y="65"/>
                  <a:pt x="60" y="60"/>
                </a:cubicBezTo>
                <a:cubicBezTo>
                  <a:pt x="65" y="56"/>
                  <a:pt x="67" y="49"/>
                  <a:pt x="67" y="42"/>
                </a:cubicBezTo>
                <a:cubicBezTo>
                  <a:pt x="67" y="35"/>
                  <a:pt x="67" y="35"/>
                  <a:pt x="67" y="35"/>
                </a:cubicBezTo>
                <a:lnTo>
                  <a:pt x="62" y="3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98" name="Freeform 86">
            <a:extLst>
              <a:ext uri="{FF2B5EF4-FFF2-40B4-BE49-F238E27FC236}">
                <a16:creationId xmlns:a16="http://schemas.microsoft.com/office/drawing/2014/main" id="{5FC02F08-5B22-45D2-8A65-A4ABD2BE8C86}"/>
              </a:ext>
            </a:extLst>
          </p:cNvPr>
          <p:cNvSpPr>
            <a:spLocks noEditPoints="1" noChangeArrowheads="1"/>
          </p:cNvSpPr>
          <p:nvPr/>
        </p:nvSpPr>
        <p:spPr bwMode="auto">
          <a:xfrm>
            <a:off x="4037013" y="1182688"/>
            <a:ext cx="273050" cy="225425"/>
          </a:xfrm>
          <a:custGeom>
            <a:avLst/>
            <a:gdLst>
              <a:gd name="T0" fmla="*/ 93246575 w 172"/>
              <a:gd name="T1" fmla="*/ 0 h 189"/>
              <a:gd name="T2" fmla="*/ 433466875 w 172"/>
              <a:gd name="T3" fmla="*/ 0 h 189"/>
              <a:gd name="T4" fmla="*/ 433466875 w 172"/>
              <a:gd name="T5" fmla="*/ 91045460 h 189"/>
              <a:gd name="T6" fmla="*/ 410786263 w 172"/>
              <a:gd name="T7" fmla="*/ 91045460 h 189"/>
              <a:gd name="T8" fmla="*/ 410786263 w 172"/>
              <a:gd name="T9" fmla="*/ 165020642 h 189"/>
              <a:gd name="T10" fmla="*/ 433466875 w 172"/>
              <a:gd name="T11" fmla="*/ 165020642 h 189"/>
              <a:gd name="T12" fmla="*/ 433466875 w 172"/>
              <a:gd name="T13" fmla="*/ 268870003 h 189"/>
              <a:gd name="T14" fmla="*/ 0 w 172"/>
              <a:gd name="T15" fmla="*/ 268870003 h 189"/>
              <a:gd name="T16" fmla="*/ 0 w 172"/>
              <a:gd name="T17" fmla="*/ 165020642 h 189"/>
              <a:gd name="T18" fmla="*/ 17641888 w 172"/>
              <a:gd name="T19" fmla="*/ 165020642 h 189"/>
              <a:gd name="T20" fmla="*/ 17641888 w 172"/>
              <a:gd name="T21" fmla="*/ 128033051 h 189"/>
              <a:gd name="T22" fmla="*/ 0 w 172"/>
              <a:gd name="T23" fmla="*/ 128033051 h 189"/>
              <a:gd name="T24" fmla="*/ 0 w 172"/>
              <a:gd name="T25" fmla="*/ 49790300 h 189"/>
              <a:gd name="T26" fmla="*/ 93246575 w 172"/>
              <a:gd name="T27" fmla="*/ 0 h 189"/>
              <a:gd name="T28" fmla="*/ 93246575 w 172"/>
              <a:gd name="T29" fmla="*/ 0 h 189"/>
              <a:gd name="T30" fmla="*/ 35282188 w 172"/>
              <a:gd name="T31" fmla="*/ 49790300 h 189"/>
              <a:gd name="T32" fmla="*/ 35282188 w 172"/>
              <a:gd name="T33" fmla="*/ 108116931 h 189"/>
              <a:gd name="T34" fmla="*/ 83165950 w 172"/>
              <a:gd name="T35" fmla="*/ 108116931 h 189"/>
              <a:gd name="T36" fmla="*/ 83165950 w 172"/>
              <a:gd name="T37" fmla="*/ 49790300 h 189"/>
              <a:gd name="T38" fmla="*/ 35282188 w 172"/>
              <a:gd name="T39" fmla="*/ 49790300 h 189"/>
              <a:gd name="T40" fmla="*/ 35282188 w 172"/>
              <a:gd name="T41" fmla="*/ 49790300 h 189"/>
              <a:gd name="T42" fmla="*/ 355342825 w 172"/>
              <a:gd name="T43" fmla="*/ 12803901 h 189"/>
              <a:gd name="T44" fmla="*/ 355342825 w 172"/>
              <a:gd name="T45" fmla="*/ 66861771 h 189"/>
              <a:gd name="T46" fmla="*/ 403225000 w 172"/>
              <a:gd name="T47" fmla="*/ 66861771 h 189"/>
              <a:gd name="T48" fmla="*/ 403225000 w 172"/>
              <a:gd name="T49" fmla="*/ 12803901 h 189"/>
              <a:gd name="T50" fmla="*/ 355342825 w 172"/>
              <a:gd name="T51" fmla="*/ 12803901 h 189"/>
              <a:gd name="T52" fmla="*/ 355342825 w 172"/>
              <a:gd name="T53" fmla="*/ 12803901 h 189"/>
              <a:gd name="T54" fmla="*/ 289818763 w 172"/>
              <a:gd name="T55" fmla="*/ 12803901 h 189"/>
              <a:gd name="T56" fmla="*/ 289818763 w 172"/>
              <a:gd name="T57" fmla="*/ 66861771 h 189"/>
              <a:gd name="T58" fmla="*/ 337700938 w 172"/>
              <a:gd name="T59" fmla="*/ 66861771 h 189"/>
              <a:gd name="T60" fmla="*/ 337700938 w 172"/>
              <a:gd name="T61" fmla="*/ 12803901 h 189"/>
              <a:gd name="T62" fmla="*/ 289818763 w 172"/>
              <a:gd name="T63" fmla="*/ 12803901 h 189"/>
              <a:gd name="T64" fmla="*/ 289818763 w 172"/>
              <a:gd name="T65" fmla="*/ 12803901 h 189"/>
              <a:gd name="T66" fmla="*/ 224294700 w 172"/>
              <a:gd name="T67" fmla="*/ 12803901 h 189"/>
              <a:gd name="T68" fmla="*/ 224294700 w 172"/>
              <a:gd name="T69" fmla="*/ 66861771 h 189"/>
              <a:gd name="T70" fmla="*/ 272176875 w 172"/>
              <a:gd name="T71" fmla="*/ 66861771 h 189"/>
              <a:gd name="T72" fmla="*/ 272176875 w 172"/>
              <a:gd name="T73" fmla="*/ 12803901 h 189"/>
              <a:gd name="T74" fmla="*/ 224294700 w 172"/>
              <a:gd name="T75" fmla="*/ 12803901 h 189"/>
              <a:gd name="T76" fmla="*/ 224294700 w 172"/>
              <a:gd name="T77" fmla="*/ 12803901 h 189"/>
              <a:gd name="T78" fmla="*/ 166330313 w 172"/>
              <a:gd name="T79" fmla="*/ 12803901 h 189"/>
              <a:gd name="T80" fmla="*/ 166330313 w 172"/>
              <a:gd name="T81" fmla="*/ 66861771 h 189"/>
              <a:gd name="T82" fmla="*/ 214214075 w 172"/>
              <a:gd name="T83" fmla="*/ 66861771 h 189"/>
              <a:gd name="T84" fmla="*/ 214214075 w 172"/>
              <a:gd name="T85" fmla="*/ 12803901 h 189"/>
              <a:gd name="T86" fmla="*/ 166330313 w 172"/>
              <a:gd name="T87" fmla="*/ 12803901 h 189"/>
              <a:gd name="T88" fmla="*/ 166330313 w 172"/>
              <a:gd name="T89" fmla="*/ 12803901 h 189"/>
              <a:gd name="T90" fmla="*/ 100806250 w 172"/>
              <a:gd name="T91" fmla="*/ 12803901 h 189"/>
              <a:gd name="T92" fmla="*/ 100806250 w 172"/>
              <a:gd name="T93" fmla="*/ 66861771 h 189"/>
              <a:gd name="T94" fmla="*/ 148690013 w 172"/>
              <a:gd name="T95" fmla="*/ 66861771 h 189"/>
              <a:gd name="T96" fmla="*/ 148690013 w 172"/>
              <a:gd name="T97" fmla="*/ 12803901 h 189"/>
              <a:gd name="T98" fmla="*/ 100806250 w 172"/>
              <a:gd name="T99" fmla="*/ 12803901 h 1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2"/>
              <a:gd name="T151" fmla="*/ 0 h 189"/>
              <a:gd name="T152" fmla="*/ 172 w 172"/>
              <a:gd name="T153" fmla="*/ 189 h 1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2" h="189">
                <a:moveTo>
                  <a:pt x="37" y="0"/>
                </a:moveTo>
                <a:lnTo>
                  <a:pt x="172" y="0"/>
                </a:lnTo>
                <a:lnTo>
                  <a:pt x="172" y="64"/>
                </a:lnTo>
                <a:lnTo>
                  <a:pt x="163" y="64"/>
                </a:lnTo>
                <a:lnTo>
                  <a:pt x="163" y="116"/>
                </a:lnTo>
                <a:lnTo>
                  <a:pt x="172" y="116"/>
                </a:lnTo>
                <a:lnTo>
                  <a:pt x="172" y="189"/>
                </a:lnTo>
                <a:lnTo>
                  <a:pt x="0" y="189"/>
                </a:lnTo>
                <a:lnTo>
                  <a:pt x="0" y="116"/>
                </a:lnTo>
                <a:lnTo>
                  <a:pt x="7" y="116"/>
                </a:lnTo>
                <a:lnTo>
                  <a:pt x="7" y="90"/>
                </a:lnTo>
                <a:lnTo>
                  <a:pt x="0" y="90"/>
                </a:lnTo>
                <a:lnTo>
                  <a:pt x="0" y="35"/>
                </a:lnTo>
                <a:lnTo>
                  <a:pt x="37" y="0"/>
                </a:lnTo>
                <a:close/>
                <a:moveTo>
                  <a:pt x="14" y="35"/>
                </a:moveTo>
                <a:lnTo>
                  <a:pt x="14" y="76"/>
                </a:lnTo>
                <a:lnTo>
                  <a:pt x="33" y="76"/>
                </a:lnTo>
                <a:lnTo>
                  <a:pt x="33" y="35"/>
                </a:lnTo>
                <a:lnTo>
                  <a:pt x="14" y="35"/>
                </a:lnTo>
                <a:close/>
                <a:moveTo>
                  <a:pt x="141" y="9"/>
                </a:moveTo>
                <a:lnTo>
                  <a:pt x="141" y="47"/>
                </a:lnTo>
                <a:lnTo>
                  <a:pt x="160" y="47"/>
                </a:lnTo>
                <a:lnTo>
                  <a:pt x="160" y="9"/>
                </a:lnTo>
                <a:lnTo>
                  <a:pt x="141" y="9"/>
                </a:lnTo>
                <a:close/>
                <a:moveTo>
                  <a:pt x="115" y="9"/>
                </a:moveTo>
                <a:lnTo>
                  <a:pt x="115" y="47"/>
                </a:lnTo>
                <a:lnTo>
                  <a:pt x="134" y="47"/>
                </a:lnTo>
                <a:lnTo>
                  <a:pt x="134" y="9"/>
                </a:lnTo>
                <a:lnTo>
                  <a:pt x="115" y="9"/>
                </a:lnTo>
                <a:close/>
                <a:moveTo>
                  <a:pt x="89" y="9"/>
                </a:moveTo>
                <a:lnTo>
                  <a:pt x="89" y="47"/>
                </a:lnTo>
                <a:lnTo>
                  <a:pt x="108" y="47"/>
                </a:lnTo>
                <a:lnTo>
                  <a:pt x="108" y="9"/>
                </a:lnTo>
                <a:lnTo>
                  <a:pt x="89" y="9"/>
                </a:lnTo>
                <a:close/>
                <a:moveTo>
                  <a:pt x="66" y="9"/>
                </a:moveTo>
                <a:lnTo>
                  <a:pt x="66" y="47"/>
                </a:lnTo>
                <a:lnTo>
                  <a:pt x="85" y="47"/>
                </a:lnTo>
                <a:lnTo>
                  <a:pt x="85" y="9"/>
                </a:lnTo>
                <a:lnTo>
                  <a:pt x="66" y="9"/>
                </a:lnTo>
                <a:close/>
                <a:moveTo>
                  <a:pt x="40" y="9"/>
                </a:moveTo>
                <a:lnTo>
                  <a:pt x="40" y="47"/>
                </a:lnTo>
                <a:lnTo>
                  <a:pt x="59" y="47"/>
                </a:lnTo>
                <a:lnTo>
                  <a:pt x="59" y="9"/>
                </a:lnTo>
                <a:lnTo>
                  <a:pt x="40" y="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899" name="Freeform 87">
            <a:extLst>
              <a:ext uri="{FF2B5EF4-FFF2-40B4-BE49-F238E27FC236}">
                <a16:creationId xmlns:a16="http://schemas.microsoft.com/office/drawing/2014/main" id="{8FFE7714-559A-493B-B31F-1F9B0A3BFC91}"/>
              </a:ext>
            </a:extLst>
          </p:cNvPr>
          <p:cNvSpPr>
            <a:spLocks noEditPoints="1" noChangeArrowheads="1"/>
          </p:cNvSpPr>
          <p:nvPr/>
        </p:nvSpPr>
        <p:spPr bwMode="auto">
          <a:xfrm>
            <a:off x="1917700" y="1684338"/>
            <a:ext cx="279400" cy="185737"/>
          </a:xfrm>
          <a:custGeom>
            <a:avLst/>
            <a:gdLst>
              <a:gd name="T0" fmla="*/ 999223808 w 75"/>
              <a:gd name="T1" fmla="*/ 31679415 h 66"/>
              <a:gd name="T2" fmla="*/ 1026981267 w 75"/>
              <a:gd name="T3" fmla="*/ 102957396 h 66"/>
              <a:gd name="T4" fmla="*/ 1040858133 w 75"/>
              <a:gd name="T5" fmla="*/ 182154527 h 66"/>
              <a:gd name="T6" fmla="*/ 527369363 w 75"/>
              <a:gd name="T7" fmla="*/ 522700503 h 66"/>
              <a:gd name="T8" fmla="*/ 152660435 w 75"/>
              <a:gd name="T9" fmla="*/ 419743106 h 66"/>
              <a:gd name="T10" fmla="*/ 0 w 75"/>
              <a:gd name="T11" fmla="*/ 182154527 h 66"/>
              <a:gd name="T12" fmla="*/ 13876867 w 75"/>
              <a:gd name="T13" fmla="*/ 102957396 h 66"/>
              <a:gd name="T14" fmla="*/ 55511192 w 75"/>
              <a:gd name="T15" fmla="*/ 31679415 h 66"/>
              <a:gd name="T16" fmla="*/ 83268651 w 75"/>
              <a:gd name="T17" fmla="*/ 0 h 66"/>
              <a:gd name="T18" fmla="*/ 124902976 w 75"/>
              <a:gd name="T19" fmla="*/ 0 h 66"/>
              <a:gd name="T20" fmla="*/ 929832024 w 75"/>
              <a:gd name="T21" fmla="*/ 0 h 66"/>
              <a:gd name="T22" fmla="*/ 971466349 w 75"/>
              <a:gd name="T23" fmla="*/ 0 h 66"/>
              <a:gd name="T24" fmla="*/ 999223808 w 75"/>
              <a:gd name="T25" fmla="*/ 31679415 h 66"/>
              <a:gd name="T26" fmla="*/ 888197699 w 75"/>
              <a:gd name="T27" fmla="*/ 118795697 h 66"/>
              <a:gd name="T28" fmla="*/ 874320832 w 75"/>
              <a:gd name="T29" fmla="*/ 87116281 h 66"/>
              <a:gd name="T30" fmla="*/ 180414168 w 75"/>
              <a:gd name="T31" fmla="*/ 87116281 h 66"/>
              <a:gd name="T32" fmla="*/ 166537301 w 75"/>
              <a:gd name="T33" fmla="*/ 118795697 h 66"/>
              <a:gd name="T34" fmla="*/ 152660435 w 75"/>
              <a:gd name="T35" fmla="*/ 182154527 h 66"/>
              <a:gd name="T36" fmla="*/ 263682819 w 75"/>
              <a:gd name="T37" fmla="*/ 364306240 h 66"/>
              <a:gd name="T38" fmla="*/ 527369363 w 75"/>
              <a:gd name="T39" fmla="*/ 435584221 h 66"/>
              <a:gd name="T40" fmla="*/ 888197699 w 75"/>
              <a:gd name="T41" fmla="*/ 182154527 h 66"/>
              <a:gd name="T42" fmla="*/ 888197699 w 75"/>
              <a:gd name="T43" fmla="*/ 11879569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
              <a:gd name="T67" fmla="*/ 0 h 66"/>
              <a:gd name="T68" fmla="*/ 75 w 75"/>
              <a:gd name="T69" fmla="*/ 66 h 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 h="66">
                <a:moveTo>
                  <a:pt x="72" y="4"/>
                </a:moveTo>
                <a:cubicBezTo>
                  <a:pt x="73" y="6"/>
                  <a:pt x="74" y="10"/>
                  <a:pt x="74" y="13"/>
                </a:cubicBezTo>
                <a:cubicBezTo>
                  <a:pt x="75" y="16"/>
                  <a:pt x="75" y="19"/>
                  <a:pt x="75" y="23"/>
                </a:cubicBezTo>
                <a:cubicBezTo>
                  <a:pt x="75" y="47"/>
                  <a:pt x="59" y="66"/>
                  <a:pt x="38" y="66"/>
                </a:cubicBezTo>
                <a:cubicBezTo>
                  <a:pt x="27" y="66"/>
                  <a:pt x="18" y="61"/>
                  <a:pt x="11" y="53"/>
                </a:cubicBezTo>
                <a:cubicBezTo>
                  <a:pt x="4" y="45"/>
                  <a:pt x="0" y="34"/>
                  <a:pt x="0" y="23"/>
                </a:cubicBezTo>
                <a:cubicBezTo>
                  <a:pt x="0" y="19"/>
                  <a:pt x="1" y="16"/>
                  <a:pt x="1" y="13"/>
                </a:cubicBezTo>
                <a:cubicBezTo>
                  <a:pt x="2" y="10"/>
                  <a:pt x="3" y="6"/>
                  <a:pt x="4" y="4"/>
                </a:cubicBezTo>
                <a:cubicBezTo>
                  <a:pt x="6" y="0"/>
                  <a:pt x="6" y="0"/>
                  <a:pt x="6" y="0"/>
                </a:cubicBezTo>
                <a:cubicBezTo>
                  <a:pt x="9" y="0"/>
                  <a:pt x="9" y="0"/>
                  <a:pt x="9" y="0"/>
                </a:cubicBezTo>
                <a:cubicBezTo>
                  <a:pt x="67" y="0"/>
                  <a:pt x="67" y="0"/>
                  <a:pt x="67" y="0"/>
                </a:cubicBezTo>
                <a:cubicBezTo>
                  <a:pt x="70" y="0"/>
                  <a:pt x="70" y="0"/>
                  <a:pt x="70" y="0"/>
                </a:cubicBezTo>
                <a:cubicBezTo>
                  <a:pt x="72" y="4"/>
                  <a:pt x="72" y="4"/>
                  <a:pt x="72" y="4"/>
                </a:cubicBezTo>
                <a:close/>
                <a:moveTo>
                  <a:pt x="64" y="15"/>
                </a:moveTo>
                <a:cubicBezTo>
                  <a:pt x="63" y="14"/>
                  <a:pt x="63" y="12"/>
                  <a:pt x="63" y="11"/>
                </a:cubicBezTo>
                <a:cubicBezTo>
                  <a:pt x="13" y="11"/>
                  <a:pt x="13" y="11"/>
                  <a:pt x="13" y="11"/>
                </a:cubicBezTo>
                <a:cubicBezTo>
                  <a:pt x="13" y="12"/>
                  <a:pt x="12" y="14"/>
                  <a:pt x="12" y="15"/>
                </a:cubicBezTo>
                <a:cubicBezTo>
                  <a:pt x="12" y="17"/>
                  <a:pt x="11" y="20"/>
                  <a:pt x="11" y="23"/>
                </a:cubicBezTo>
                <a:cubicBezTo>
                  <a:pt x="11" y="32"/>
                  <a:pt x="14" y="40"/>
                  <a:pt x="19" y="46"/>
                </a:cubicBezTo>
                <a:cubicBezTo>
                  <a:pt x="24" y="52"/>
                  <a:pt x="31" y="55"/>
                  <a:pt x="38" y="55"/>
                </a:cubicBezTo>
                <a:cubicBezTo>
                  <a:pt x="53" y="55"/>
                  <a:pt x="64" y="41"/>
                  <a:pt x="64" y="23"/>
                </a:cubicBezTo>
                <a:cubicBezTo>
                  <a:pt x="64" y="20"/>
                  <a:pt x="64" y="17"/>
                  <a:pt x="64" y="15"/>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00" name="Freeform 88">
            <a:extLst>
              <a:ext uri="{FF2B5EF4-FFF2-40B4-BE49-F238E27FC236}">
                <a16:creationId xmlns:a16="http://schemas.microsoft.com/office/drawing/2014/main" id="{E34C104B-158C-446A-BD66-E56DAFC5A9DE}"/>
              </a:ext>
            </a:extLst>
          </p:cNvPr>
          <p:cNvSpPr>
            <a:spLocks noEditPoints="1" noChangeArrowheads="1"/>
          </p:cNvSpPr>
          <p:nvPr/>
        </p:nvSpPr>
        <p:spPr bwMode="auto">
          <a:xfrm>
            <a:off x="1955800" y="1768475"/>
            <a:ext cx="209550" cy="182563"/>
          </a:xfrm>
          <a:custGeom>
            <a:avLst/>
            <a:gdLst>
              <a:gd name="T0" fmla="*/ 126021873 w 56"/>
              <a:gd name="T1" fmla="*/ 0 h 65"/>
              <a:gd name="T2" fmla="*/ 224035144 w 56"/>
              <a:gd name="T3" fmla="*/ 134105162 h 65"/>
              <a:gd name="T4" fmla="*/ 462076460 w 56"/>
              <a:gd name="T5" fmla="*/ 205102509 h 65"/>
              <a:gd name="T6" fmla="*/ 784128616 w 56"/>
              <a:gd name="T7" fmla="*/ 0 h 65"/>
              <a:gd name="T8" fmla="*/ 126021873 w 56"/>
              <a:gd name="T9" fmla="*/ 0 h 65"/>
              <a:gd name="T10" fmla="*/ 0 w 56"/>
              <a:gd name="T11" fmla="*/ 418094548 h 65"/>
              <a:gd name="T12" fmla="*/ 294047296 w 56"/>
              <a:gd name="T13" fmla="*/ 418094548 h 65"/>
              <a:gd name="T14" fmla="*/ 294047296 w 56"/>
              <a:gd name="T15" fmla="*/ 220881569 h 65"/>
              <a:gd name="T16" fmla="*/ 476078890 w 56"/>
              <a:gd name="T17" fmla="*/ 220881569 h 65"/>
              <a:gd name="T18" fmla="*/ 476078890 w 56"/>
              <a:gd name="T19" fmla="*/ 418094548 h 65"/>
              <a:gd name="T20" fmla="*/ 770126186 w 56"/>
              <a:gd name="T21" fmla="*/ 418094548 h 65"/>
              <a:gd name="T22" fmla="*/ 770126186 w 56"/>
              <a:gd name="T23" fmla="*/ 512757676 h 65"/>
              <a:gd name="T24" fmla="*/ 0 w 56"/>
              <a:gd name="T25" fmla="*/ 512757676 h 65"/>
              <a:gd name="T26" fmla="*/ 0 w 56"/>
              <a:gd name="T27" fmla="*/ 418094548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65"/>
              <a:gd name="T44" fmla="*/ 56 w 56"/>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65">
                <a:moveTo>
                  <a:pt x="9" y="0"/>
                </a:moveTo>
                <a:cubicBezTo>
                  <a:pt x="10" y="7"/>
                  <a:pt x="13" y="13"/>
                  <a:pt x="16" y="17"/>
                </a:cubicBezTo>
                <a:cubicBezTo>
                  <a:pt x="21" y="22"/>
                  <a:pt x="26" y="26"/>
                  <a:pt x="33" y="26"/>
                </a:cubicBezTo>
                <a:cubicBezTo>
                  <a:pt x="45" y="26"/>
                  <a:pt x="55" y="14"/>
                  <a:pt x="56" y="0"/>
                </a:cubicBezTo>
                <a:cubicBezTo>
                  <a:pt x="9" y="0"/>
                  <a:pt x="9" y="0"/>
                  <a:pt x="9" y="0"/>
                </a:cubicBezTo>
                <a:close/>
                <a:moveTo>
                  <a:pt x="0" y="53"/>
                </a:moveTo>
                <a:cubicBezTo>
                  <a:pt x="21" y="53"/>
                  <a:pt x="21" y="53"/>
                  <a:pt x="21" y="53"/>
                </a:cubicBezTo>
                <a:cubicBezTo>
                  <a:pt x="21" y="28"/>
                  <a:pt x="21" y="28"/>
                  <a:pt x="21" y="28"/>
                </a:cubicBezTo>
                <a:cubicBezTo>
                  <a:pt x="34" y="28"/>
                  <a:pt x="34" y="28"/>
                  <a:pt x="34" y="28"/>
                </a:cubicBezTo>
                <a:cubicBezTo>
                  <a:pt x="34" y="53"/>
                  <a:pt x="34" y="53"/>
                  <a:pt x="34" y="53"/>
                </a:cubicBezTo>
                <a:cubicBezTo>
                  <a:pt x="55" y="53"/>
                  <a:pt x="55" y="53"/>
                  <a:pt x="55" y="53"/>
                </a:cubicBezTo>
                <a:cubicBezTo>
                  <a:pt x="55" y="65"/>
                  <a:pt x="55" y="65"/>
                  <a:pt x="55" y="65"/>
                </a:cubicBezTo>
                <a:cubicBezTo>
                  <a:pt x="0" y="65"/>
                  <a:pt x="0" y="65"/>
                  <a:pt x="0" y="65"/>
                </a:cubicBezTo>
                <a:lnTo>
                  <a:pt x="0" y="5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01" name="Freeform 89">
            <a:extLst>
              <a:ext uri="{FF2B5EF4-FFF2-40B4-BE49-F238E27FC236}">
                <a16:creationId xmlns:a16="http://schemas.microsoft.com/office/drawing/2014/main" id="{7CB805FB-6F4F-42D6-A060-8061F533A89B}"/>
              </a:ext>
            </a:extLst>
          </p:cNvPr>
          <p:cNvSpPr>
            <a:spLocks noEditPoints="1" noChangeArrowheads="1"/>
          </p:cNvSpPr>
          <p:nvPr/>
        </p:nvSpPr>
        <p:spPr bwMode="auto">
          <a:xfrm>
            <a:off x="3286125" y="1174750"/>
            <a:ext cx="390525" cy="222250"/>
          </a:xfrm>
          <a:custGeom>
            <a:avLst/>
            <a:gdLst>
              <a:gd name="T0" fmla="*/ 676817375 w 104"/>
              <a:gd name="T1" fmla="*/ 451133741 h 79"/>
              <a:gd name="T2" fmla="*/ 761422364 w 104"/>
              <a:gd name="T3" fmla="*/ 514449671 h 79"/>
              <a:gd name="T4" fmla="*/ 0 w 104"/>
              <a:gd name="T5" fmla="*/ 625253956 h 79"/>
              <a:gd name="T6" fmla="*/ 84601233 w 104"/>
              <a:gd name="T7" fmla="*/ 514449671 h 79"/>
              <a:gd name="T8" fmla="*/ 1466440150 w 104"/>
              <a:gd name="T9" fmla="*/ 308668677 h 79"/>
              <a:gd name="T10" fmla="*/ 1226732901 w 104"/>
              <a:gd name="T11" fmla="*/ 229522358 h 79"/>
              <a:gd name="T12" fmla="*/ 916524625 w 104"/>
              <a:gd name="T13" fmla="*/ 269096924 h 79"/>
              <a:gd name="T14" fmla="*/ 958825241 w 104"/>
              <a:gd name="T15" fmla="*/ 292841101 h 79"/>
              <a:gd name="T16" fmla="*/ 860123802 w 104"/>
              <a:gd name="T17" fmla="*/ 253266535 h 79"/>
              <a:gd name="T18" fmla="*/ 761422364 w 104"/>
              <a:gd name="T19" fmla="*/ 245352747 h 79"/>
              <a:gd name="T20" fmla="*/ 733221953 w 104"/>
              <a:gd name="T21" fmla="*/ 205780994 h 79"/>
              <a:gd name="T22" fmla="*/ 719117992 w 104"/>
              <a:gd name="T23" fmla="*/ 118718073 h 79"/>
              <a:gd name="T24" fmla="*/ 775522569 w 104"/>
              <a:gd name="T25" fmla="*/ 94973896 h 79"/>
              <a:gd name="T26" fmla="*/ 380709304 w 104"/>
              <a:gd name="T27" fmla="*/ 31657965 h 79"/>
              <a:gd name="T28" fmla="*/ 352508893 w 104"/>
              <a:gd name="T29" fmla="*/ 126634674 h 79"/>
              <a:gd name="T30" fmla="*/ 253807455 w 104"/>
              <a:gd name="T31" fmla="*/ 189950604 h 79"/>
              <a:gd name="T32" fmla="*/ 197406632 w 104"/>
              <a:gd name="T33" fmla="*/ 300754889 h 79"/>
              <a:gd name="T34" fmla="*/ 141002055 w 104"/>
              <a:gd name="T35" fmla="*/ 332412854 h 79"/>
              <a:gd name="T36" fmla="*/ 535815320 w 104"/>
              <a:gd name="T37" fmla="*/ 387814997 h 79"/>
              <a:gd name="T38" fmla="*/ 564015731 w 104"/>
              <a:gd name="T39" fmla="*/ 308668677 h 79"/>
              <a:gd name="T40" fmla="*/ 662717170 w 104"/>
              <a:gd name="T41" fmla="*/ 300754889 h 79"/>
              <a:gd name="T42" fmla="*/ 690917581 w 104"/>
              <a:gd name="T43" fmla="*/ 324499066 h 79"/>
              <a:gd name="T44" fmla="*/ 789622775 w 104"/>
              <a:gd name="T45" fmla="*/ 332412854 h 79"/>
              <a:gd name="T46" fmla="*/ 874224008 w 104"/>
              <a:gd name="T47" fmla="*/ 387814997 h 79"/>
              <a:gd name="T48" fmla="*/ 916524625 w 104"/>
              <a:gd name="T49" fmla="*/ 435303351 h 79"/>
              <a:gd name="T50" fmla="*/ 944725036 w 104"/>
              <a:gd name="T51" fmla="*/ 451133741 h 79"/>
              <a:gd name="T52" fmla="*/ 1043430229 w 104"/>
              <a:gd name="T53" fmla="*/ 443217139 h 79"/>
              <a:gd name="T54" fmla="*/ 1113931257 w 104"/>
              <a:gd name="T55" fmla="*/ 482791706 h 79"/>
              <a:gd name="T56" fmla="*/ 1156231874 w 104"/>
              <a:gd name="T57" fmla="*/ 459047528 h 79"/>
              <a:gd name="T58" fmla="*/ 1226732901 w 104"/>
              <a:gd name="T59" fmla="*/ 498619282 h 79"/>
              <a:gd name="T60" fmla="*/ 1283133723 w 104"/>
              <a:gd name="T61" fmla="*/ 474875104 h 79"/>
              <a:gd name="T62" fmla="*/ 1438239739 w 104"/>
              <a:gd name="T63" fmla="*/ 411559174 h 79"/>
              <a:gd name="T64" fmla="*/ 1395939123 w 104"/>
              <a:gd name="T65" fmla="*/ 403645386 h 79"/>
              <a:gd name="T66" fmla="*/ 1466440150 w 104"/>
              <a:gd name="T67" fmla="*/ 308668677 h 79"/>
              <a:gd name="T68" fmla="*/ 338408688 w 104"/>
              <a:gd name="T69" fmla="*/ 253266535 h 79"/>
              <a:gd name="T70" fmla="*/ 239707249 w 104"/>
              <a:gd name="T71" fmla="*/ 308668677 h 79"/>
              <a:gd name="T72" fmla="*/ 310208277 w 104"/>
              <a:gd name="T73" fmla="*/ 213694782 h 79"/>
              <a:gd name="T74" fmla="*/ 493514704 w 104"/>
              <a:gd name="T75" fmla="*/ 71232532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4"/>
              <a:gd name="T115" fmla="*/ 0 h 79"/>
              <a:gd name="T116" fmla="*/ 104 w 104"/>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4" h="79">
                <a:moveTo>
                  <a:pt x="6" y="57"/>
                </a:moveTo>
                <a:cubicBezTo>
                  <a:pt x="48" y="57"/>
                  <a:pt x="48" y="57"/>
                  <a:pt x="48" y="57"/>
                </a:cubicBezTo>
                <a:cubicBezTo>
                  <a:pt x="48" y="65"/>
                  <a:pt x="48" y="65"/>
                  <a:pt x="48" y="65"/>
                </a:cubicBezTo>
                <a:cubicBezTo>
                  <a:pt x="54" y="65"/>
                  <a:pt x="54" y="65"/>
                  <a:pt x="54" y="65"/>
                </a:cubicBezTo>
                <a:cubicBezTo>
                  <a:pt x="54" y="79"/>
                  <a:pt x="54" y="79"/>
                  <a:pt x="54" y="79"/>
                </a:cubicBezTo>
                <a:cubicBezTo>
                  <a:pt x="0" y="79"/>
                  <a:pt x="0" y="79"/>
                  <a:pt x="0" y="79"/>
                </a:cubicBezTo>
                <a:cubicBezTo>
                  <a:pt x="0" y="65"/>
                  <a:pt x="0" y="65"/>
                  <a:pt x="0" y="65"/>
                </a:cubicBezTo>
                <a:cubicBezTo>
                  <a:pt x="6" y="65"/>
                  <a:pt x="6" y="65"/>
                  <a:pt x="6" y="65"/>
                </a:cubicBezTo>
                <a:cubicBezTo>
                  <a:pt x="6" y="57"/>
                  <a:pt x="6" y="57"/>
                  <a:pt x="6" y="57"/>
                </a:cubicBezTo>
                <a:close/>
                <a:moveTo>
                  <a:pt x="104" y="39"/>
                </a:moveTo>
                <a:cubicBezTo>
                  <a:pt x="102" y="14"/>
                  <a:pt x="102" y="14"/>
                  <a:pt x="102" y="14"/>
                </a:cubicBezTo>
                <a:cubicBezTo>
                  <a:pt x="87" y="29"/>
                  <a:pt x="87" y="29"/>
                  <a:pt x="87" y="29"/>
                </a:cubicBezTo>
                <a:cubicBezTo>
                  <a:pt x="70" y="31"/>
                  <a:pt x="70" y="31"/>
                  <a:pt x="70" y="31"/>
                </a:cubicBezTo>
                <a:cubicBezTo>
                  <a:pt x="65" y="34"/>
                  <a:pt x="65" y="34"/>
                  <a:pt x="65" y="34"/>
                </a:cubicBezTo>
                <a:cubicBezTo>
                  <a:pt x="69" y="36"/>
                  <a:pt x="69" y="36"/>
                  <a:pt x="69" y="36"/>
                </a:cubicBezTo>
                <a:cubicBezTo>
                  <a:pt x="68" y="37"/>
                  <a:pt x="68" y="37"/>
                  <a:pt x="68" y="37"/>
                </a:cubicBezTo>
                <a:cubicBezTo>
                  <a:pt x="60" y="34"/>
                  <a:pt x="60" y="34"/>
                  <a:pt x="60" y="34"/>
                </a:cubicBezTo>
                <a:cubicBezTo>
                  <a:pt x="61" y="32"/>
                  <a:pt x="61" y="32"/>
                  <a:pt x="61" y="32"/>
                </a:cubicBezTo>
                <a:cubicBezTo>
                  <a:pt x="55" y="29"/>
                  <a:pt x="55" y="29"/>
                  <a:pt x="55" y="29"/>
                </a:cubicBezTo>
                <a:cubicBezTo>
                  <a:pt x="54" y="31"/>
                  <a:pt x="54" y="31"/>
                  <a:pt x="54" y="31"/>
                </a:cubicBezTo>
                <a:cubicBezTo>
                  <a:pt x="51" y="30"/>
                  <a:pt x="51" y="30"/>
                  <a:pt x="51" y="30"/>
                </a:cubicBezTo>
                <a:cubicBezTo>
                  <a:pt x="52" y="26"/>
                  <a:pt x="52" y="26"/>
                  <a:pt x="52" y="26"/>
                </a:cubicBezTo>
                <a:cubicBezTo>
                  <a:pt x="47" y="23"/>
                  <a:pt x="47" y="23"/>
                  <a:pt x="47" y="23"/>
                </a:cubicBezTo>
                <a:cubicBezTo>
                  <a:pt x="51" y="15"/>
                  <a:pt x="51" y="15"/>
                  <a:pt x="51" y="15"/>
                </a:cubicBezTo>
                <a:cubicBezTo>
                  <a:pt x="53" y="17"/>
                  <a:pt x="53" y="17"/>
                  <a:pt x="53" y="17"/>
                </a:cubicBezTo>
                <a:cubicBezTo>
                  <a:pt x="55" y="12"/>
                  <a:pt x="55" y="12"/>
                  <a:pt x="55" y="12"/>
                </a:cubicBezTo>
                <a:cubicBezTo>
                  <a:pt x="29" y="0"/>
                  <a:pt x="29" y="0"/>
                  <a:pt x="29" y="0"/>
                </a:cubicBezTo>
                <a:cubicBezTo>
                  <a:pt x="27" y="4"/>
                  <a:pt x="27" y="4"/>
                  <a:pt x="27" y="4"/>
                </a:cubicBezTo>
                <a:cubicBezTo>
                  <a:pt x="30" y="6"/>
                  <a:pt x="30" y="6"/>
                  <a:pt x="30" y="6"/>
                </a:cubicBezTo>
                <a:cubicBezTo>
                  <a:pt x="25" y="16"/>
                  <a:pt x="25" y="16"/>
                  <a:pt x="25" y="16"/>
                </a:cubicBezTo>
                <a:cubicBezTo>
                  <a:pt x="23" y="15"/>
                  <a:pt x="23" y="15"/>
                  <a:pt x="23" y="15"/>
                </a:cubicBezTo>
                <a:cubicBezTo>
                  <a:pt x="18" y="24"/>
                  <a:pt x="18" y="24"/>
                  <a:pt x="18" y="24"/>
                </a:cubicBezTo>
                <a:cubicBezTo>
                  <a:pt x="20" y="25"/>
                  <a:pt x="20" y="25"/>
                  <a:pt x="20" y="25"/>
                </a:cubicBezTo>
                <a:cubicBezTo>
                  <a:pt x="14" y="38"/>
                  <a:pt x="14" y="38"/>
                  <a:pt x="14" y="38"/>
                </a:cubicBezTo>
                <a:cubicBezTo>
                  <a:pt x="12" y="37"/>
                  <a:pt x="12" y="37"/>
                  <a:pt x="12" y="37"/>
                </a:cubicBezTo>
                <a:cubicBezTo>
                  <a:pt x="10" y="42"/>
                  <a:pt x="10" y="42"/>
                  <a:pt x="10" y="42"/>
                </a:cubicBezTo>
                <a:cubicBezTo>
                  <a:pt x="36" y="54"/>
                  <a:pt x="36" y="54"/>
                  <a:pt x="36" y="54"/>
                </a:cubicBezTo>
                <a:cubicBezTo>
                  <a:pt x="38" y="49"/>
                  <a:pt x="38" y="49"/>
                  <a:pt x="38" y="49"/>
                </a:cubicBezTo>
                <a:cubicBezTo>
                  <a:pt x="35" y="48"/>
                  <a:pt x="35" y="48"/>
                  <a:pt x="35" y="48"/>
                </a:cubicBezTo>
                <a:cubicBezTo>
                  <a:pt x="40" y="39"/>
                  <a:pt x="40" y="39"/>
                  <a:pt x="40" y="39"/>
                </a:cubicBezTo>
                <a:cubicBezTo>
                  <a:pt x="45" y="42"/>
                  <a:pt x="45" y="42"/>
                  <a:pt x="45" y="42"/>
                </a:cubicBezTo>
                <a:cubicBezTo>
                  <a:pt x="47" y="38"/>
                  <a:pt x="47" y="38"/>
                  <a:pt x="47" y="38"/>
                </a:cubicBezTo>
                <a:cubicBezTo>
                  <a:pt x="50" y="39"/>
                  <a:pt x="50" y="39"/>
                  <a:pt x="50" y="39"/>
                </a:cubicBezTo>
                <a:cubicBezTo>
                  <a:pt x="49" y="41"/>
                  <a:pt x="49" y="41"/>
                  <a:pt x="49" y="41"/>
                </a:cubicBezTo>
                <a:cubicBezTo>
                  <a:pt x="55" y="44"/>
                  <a:pt x="55" y="44"/>
                  <a:pt x="55" y="44"/>
                </a:cubicBezTo>
                <a:cubicBezTo>
                  <a:pt x="56" y="42"/>
                  <a:pt x="56" y="42"/>
                  <a:pt x="56" y="42"/>
                </a:cubicBezTo>
                <a:cubicBezTo>
                  <a:pt x="64" y="46"/>
                  <a:pt x="64" y="46"/>
                  <a:pt x="64" y="46"/>
                </a:cubicBezTo>
                <a:cubicBezTo>
                  <a:pt x="62" y="49"/>
                  <a:pt x="62" y="49"/>
                  <a:pt x="62" y="49"/>
                </a:cubicBezTo>
                <a:cubicBezTo>
                  <a:pt x="60" y="52"/>
                  <a:pt x="60" y="52"/>
                  <a:pt x="60" y="52"/>
                </a:cubicBezTo>
                <a:cubicBezTo>
                  <a:pt x="65" y="55"/>
                  <a:pt x="65" y="55"/>
                  <a:pt x="65" y="55"/>
                </a:cubicBezTo>
                <a:cubicBezTo>
                  <a:pt x="67" y="54"/>
                  <a:pt x="67" y="54"/>
                  <a:pt x="67" y="54"/>
                </a:cubicBezTo>
                <a:cubicBezTo>
                  <a:pt x="67" y="57"/>
                  <a:pt x="67" y="57"/>
                  <a:pt x="67" y="57"/>
                </a:cubicBezTo>
                <a:cubicBezTo>
                  <a:pt x="72" y="59"/>
                  <a:pt x="72" y="59"/>
                  <a:pt x="72" y="59"/>
                </a:cubicBezTo>
                <a:cubicBezTo>
                  <a:pt x="74" y="56"/>
                  <a:pt x="74" y="56"/>
                  <a:pt x="74" y="56"/>
                </a:cubicBezTo>
                <a:cubicBezTo>
                  <a:pt x="74" y="59"/>
                  <a:pt x="74" y="59"/>
                  <a:pt x="74" y="59"/>
                </a:cubicBezTo>
                <a:cubicBezTo>
                  <a:pt x="79" y="61"/>
                  <a:pt x="79" y="61"/>
                  <a:pt x="79" y="61"/>
                </a:cubicBezTo>
                <a:cubicBezTo>
                  <a:pt x="81" y="58"/>
                  <a:pt x="81" y="58"/>
                  <a:pt x="81" y="58"/>
                </a:cubicBezTo>
                <a:cubicBezTo>
                  <a:pt x="82" y="58"/>
                  <a:pt x="82" y="58"/>
                  <a:pt x="82" y="58"/>
                </a:cubicBezTo>
                <a:cubicBezTo>
                  <a:pt x="82" y="61"/>
                  <a:pt x="82" y="61"/>
                  <a:pt x="82" y="61"/>
                </a:cubicBezTo>
                <a:cubicBezTo>
                  <a:pt x="87" y="63"/>
                  <a:pt x="87" y="63"/>
                  <a:pt x="87" y="63"/>
                </a:cubicBezTo>
                <a:cubicBezTo>
                  <a:pt x="88" y="62"/>
                  <a:pt x="88" y="62"/>
                  <a:pt x="88" y="62"/>
                </a:cubicBezTo>
                <a:cubicBezTo>
                  <a:pt x="91" y="60"/>
                  <a:pt x="91" y="60"/>
                  <a:pt x="91" y="60"/>
                </a:cubicBezTo>
                <a:cubicBezTo>
                  <a:pt x="97" y="63"/>
                  <a:pt x="97" y="63"/>
                  <a:pt x="97" y="63"/>
                </a:cubicBezTo>
                <a:cubicBezTo>
                  <a:pt x="100" y="60"/>
                  <a:pt x="102" y="57"/>
                  <a:pt x="102" y="52"/>
                </a:cubicBezTo>
                <a:cubicBezTo>
                  <a:pt x="99" y="51"/>
                  <a:pt x="99" y="51"/>
                  <a:pt x="99" y="51"/>
                </a:cubicBezTo>
                <a:cubicBezTo>
                  <a:pt x="99" y="51"/>
                  <a:pt x="99" y="51"/>
                  <a:pt x="99" y="51"/>
                </a:cubicBezTo>
                <a:cubicBezTo>
                  <a:pt x="102" y="41"/>
                  <a:pt x="102" y="41"/>
                  <a:pt x="102" y="41"/>
                </a:cubicBezTo>
                <a:cubicBezTo>
                  <a:pt x="104" y="39"/>
                  <a:pt x="104" y="39"/>
                  <a:pt x="104" y="39"/>
                </a:cubicBezTo>
                <a:close/>
                <a:moveTo>
                  <a:pt x="26" y="29"/>
                </a:moveTo>
                <a:cubicBezTo>
                  <a:pt x="24" y="32"/>
                  <a:pt x="24" y="32"/>
                  <a:pt x="24" y="32"/>
                </a:cubicBezTo>
                <a:cubicBezTo>
                  <a:pt x="21" y="40"/>
                  <a:pt x="21" y="40"/>
                  <a:pt x="21" y="40"/>
                </a:cubicBezTo>
                <a:cubicBezTo>
                  <a:pt x="17" y="39"/>
                  <a:pt x="17" y="39"/>
                  <a:pt x="17" y="39"/>
                </a:cubicBezTo>
                <a:cubicBezTo>
                  <a:pt x="21" y="30"/>
                  <a:pt x="21" y="30"/>
                  <a:pt x="21" y="30"/>
                </a:cubicBezTo>
                <a:cubicBezTo>
                  <a:pt x="22" y="27"/>
                  <a:pt x="22" y="27"/>
                  <a:pt x="22" y="27"/>
                </a:cubicBezTo>
                <a:cubicBezTo>
                  <a:pt x="32" y="7"/>
                  <a:pt x="32" y="7"/>
                  <a:pt x="32" y="7"/>
                </a:cubicBezTo>
                <a:cubicBezTo>
                  <a:pt x="35" y="9"/>
                  <a:pt x="35" y="9"/>
                  <a:pt x="35" y="9"/>
                </a:cubicBezTo>
                <a:lnTo>
                  <a:pt x="26" y="2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02" name="Freeform 90">
            <a:extLst>
              <a:ext uri="{FF2B5EF4-FFF2-40B4-BE49-F238E27FC236}">
                <a16:creationId xmlns:a16="http://schemas.microsoft.com/office/drawing/2014/main" id="{7C4B8397-DEC4-4AAD-945F-367AF98DD4CB}"/>
              </a:ext>
            </a:extLst>
          </p:cNvPr>
          <p:cNvSpPr>
            <a:spLocks noEditPoints="1" noChangeArrowheads="1"/>
          </p:cNvSpPr>
          <p:nvPr/>
        </p:nvSpPr>
        <p:spPr bwMode="auto">
          <a:xfrm>
            <a:off x="5408613" y="654050"/>
            <a:ext cx="327025" cy="242888"/>
          </a:xfrm>
          <a:custGeom>
            <a:avLst/>
            <a:gdLst>
              <a:gd name="T0" fmla="*/ 268457454 w 87"/>
              <a:gd name="T1" fmla="*/ 319061631 h 86"/>
              <a:gd name="T2" fmla="*/ 0 w 87"/>
              <a:gd name="T3" fmla="*/ 598241617 h 86"/>
              <a:gd name="T4" fmla="*/ 84774653 w 87"/>
              <a:gd name="T5" fmla="*/ 685983495 h 86"/>
              <a:gd name="T6" fmla="*/ 1130352515 w 87"/>
              <a:gd name="T7" fmla="*/ 685983495 h 86"/>
              <a:gd name="T8" fmla="*/ 1229256904 w 87"/>
              <a:gd name="T9" fmla="*/ 598241617 h 86"/>
              <a:gd name="T10" fmla="*/ 960799450 w 87"/>
              <a:gd name="T11" fmla="*/ 319061631 h 86"/>
              <a:gd name="T12" fmla="*/ 960799450 w 87"/>
              <a:gd name="T13" fmla="*/ 207389636 h 86"/>
              <a:gd name="T14" fmla="*/ 268457454 w 87"/>
              <a:gd name="T15" fmla="*/ 207389636 h 86"/>
              <a:gd name="T16" fmla="*/ 268457454 w 87"/>
              <a:gd name="T17" fmla="*/ 319061631 h 86"/>
              <a:gd name="T18" fmla="*/ 268457454 w 87"/>
              <a:gd name="T19" fmla="*/ 319061631 h 86"/>
              <a:gd name="T20" fmla="*/ 706467973 w 87"/>
              <a:gd name="T21" fmla="*/ 0 h 86"/>
              <a:gd name="T22" fmla="*/ 833635591 w 87"/>
              <a:gd name="T23" fmla="*/ 71790350 h 86"/>
              <a:gd name="T24" fmla="*/ 819505855 w 87"/>
              <a:gd name="T25" fmla="*/ 103696230 h 86"/>
              <a:gd name="T26" fmla="*/ 1087963309 w 87"/>
              <a:gd name="T27" fmla="*/ 103696230 h 86"/>
              <a:gd name="T28" fmla="*/ 1144482251 w 87"/>
              <a:gd name="T29" fmla="*/ 103696230 h 86"/>
              <a:gd name="T30" fmla="*/ 1144482251 w 87"/>
              <a:gd name="T31" fmla="*/ 135602111 h 86"/>
              <a:gd name="T32" fmla="*/ 1144482251 w 87"/>
              <a:gd name="T33" fmla="*/ 263225634 h 86"/>
              <a:gd name="T34" fmla="*/ 1087963309 w 87"/>
              <a:gd name="T35" fmla="*/ 303110103 h 86"/>
              <a:gd name="T36" fmla="*/ 989058921 w 87"/>
              <a:gd name="T37" fmla="*/ 303110103 h 86"/>
              <a:gd name="T38" fmla="*/ 989058921 w 87"/>
              <a:gd name="T39" fmla="*/ 231319753 h 86"/>
              <a:gd name="T40" fmla="*/ 1031444368 w 87"/>
              <a:gd name="T41" fmla="*/ 231319753 h 86"/>
              <a:gd name="T42" fmla="*/ 1031444368 w 87"/>
              <a:gd name="T43" fmla="*/ 175483756 h 86"/>
              <a:gd name="T44" fmla="*/ 607563584 w 87"/>
              <a:gd name="T45" fmla="*/ 175483756 h 86"/>
              <a:gd name="T46" fmla="*/ 607563584 w 87"/>
              <a:gd name="T47" fmla="*/ 175483756 h 86"/>
              <a:gd name="T48" fmla="*/ 197812536 w 87"/>
              <a:gd name="T49" fmla="*/ 175483756 h 86"/>
              <a:gd name="T50" fmla="*/ 197812536 w 87"/>
              <a:gd name="T51" fmla="*/ 231319753 h 86"/>
              <a:gd name="T52" fmla="*/ 240197983 w 87"/>
              <a:gd name="T53" fmla="*/ 231319753 h 86"/>
              <a:gd name="T54" fmla="*/ 240197983 w 87"/>
              <a:gd name="T55" fmla="*/ 303110103 h 86"/>
              <a:gd name="T56" fmla="*/ 127163859 w 87"/>
              <a:gd name="T57" fmla="*/ 303110103 h 86"/>
              <a:gd name="T58" fmla="*/ 70648677 w 87"/>
              <a:gd name="T59" fmla="*/ 263225634 h 86"/>
              <a:gd name="T60" fmla="*/ 70648677 w 87"/>
              <a:gd name="T61" fmla="*/ 135602111 h 86"/>
              <a:gd name="T62" fmla="*/ 70648677 w 87"/>
              <a:gd name="T63" fmla="*/ 103696230 h 86"/>
              <a:gd name="T64" fmla="*/ 127163859 w 87"/>
              <a:gd name="T65" fmla="*/ 103696230 h 86"/>
              <a:gd name="T66" fmla="*/ 367365601 w 87"/>
              <a:gd name="T67" fmla="*/ 103696230 h 86"/>
              <a:gd name="T68" fmla="*/ 353235866 w 87"/>
              <a:gd name="T69" fmla="*/ 71790350 h 86"/>
              <a:gd name="T70" fmla="*/ 480399725 w 87"/>
              <a:gd name="T71" fmla="*/ 0 h 86"/>
              <a:gd name="T72" fmla="*/ 565174378 w 87"/>
              <a:gd name="T73" fmla="*/ 15954352 h 86"/>
              <a:gd name="T74" fmla="*/ 522788931 w 87"/>
              <a:gd name="T75" fmla="*/ 71790350 h 86"/>
              <a:gd name="T76" fmla="*/ 522788931 w 87"/>
              <a:gd name="T77" fmla="*/ 103696230 h 86"/>
              <a:gd name="T78" fmla="*/ 593433849 w 87"/>
              <a:gd name="T79" fmla="*/ 103696230 h 86"/>
              <a:gd name="T80" fmla="*/ 579304114 w 87"/>
              <a:gd name="T81" fmla="*/ 71790350 h 86"/>
              <a:gd name="T82" fmla="*/ 706467973 w 8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86"/>
              <a:gd name="T128" fmla="*/ 87 w 8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86">
                <a:moveTo>
                  <a:pt x="19" y="40"/>
                </a:moveTo>
                <a:cubicBezTo>
                  <a:pt x="9" y="50"/>
                  <a:pt x="3" y="61"/>
                  <a:pt x="0" y="75"/>
                </a:cubicBezTo>
                <a:cubicBezTo>
                  <a:pt x="2" y="79"/>
                  <a:pt x="4" y="82"/>
                  <a:pt x="6" y="86"/>
                </a:cubicBezTo>
                <a:cubicBezTo>
                  <a:pt x="31" y="86"/>
                  <a:pt x="56" y="86"/>
                  <a:pt x="80" y="86"/>
                </a:cubicBezTo>
                <a:cubicBezTo>
                  <a:pt x="82" y="82"/>
                  <a:pt x="85" y="79"/>
                  <a:pt x="87" y="75"/>
                </a:cubicBezTo>
                <a:cubicBezTo>
                  <a:pt x="83" y="61"/>
                  <a:pt x="77" y="50"/>
                  <a:pt x="68" y="40"/>
                </a:cubicBezTo>
                <a:cubicBezTo>
                  <a:pt x="68" y="26"/>
                  <a:pt x="68" y="26"/>
                  <a:pt x="68" y="26"/>
                </a:cubicBezTo>
                <a:cubicBezTo>
                  <a:pt x="19" y="26"/>
                  <a:pt x="19" y="26"/>
                  <a:pt x="19" y="26"/>
                </a:cubicBezTo>
                <a:cubicBezTo>
                  <a:pt x="19" y="40"/>
                  <a:pt x="19" y="40"/>
                  <a:pt x="19" y="40"/>
                </a:cubicBezTo>
                <a:cubicBezTo>
                  <a:pt x="19" y="40"/>
                  <a:pt x="19" y="40"/>
                  <a:pt x="19" y="40"/>
                </a:cubicBezTo>
                <a:close/>
                <a:moveTo>
                  <a:pt x="50" y="0"/>
                </a:moveTo>
                <a:cubicBezTo>
                  <a:pt x="55" y="0"/>
                  <a:pt x="59" y="4"/>
                  <a:pt x="59" y="9"/>
                </a:cubicBezTo>
                <a:cubicBezTo>
                  <a:pt x="59" y="11"/>
                  <a:pt x="59" y="12"/>
                  <a:pt x="58" y="13"/>
                </a:cubicBezTo>
                <a:cubicBezTo>
                  <a:pt x="77" y="13"/>
                  <a:pt x="77" y="13"/>
                  <a:pt x="77" y="13"/>
                </a:cubicBezTo>
                <a:cubicBezTo>
                  <a:pt x="81" y="13"/>
                  <a:pt x="81" y="13"/>
                  <a:pt x="81" y="13"/>
                </a:cubicBezTo>
                <a:cubicBezTo>
                  <a:pt x="81" y="17"/>
                  <a:pt x="81" y="17"/>
                  <a:pt x="81" y="17"/>
                </a:cubicBezTo>
                <a:cubicBezTo>
                  <a:pt x="81" y="33"/>
                  <a:pt x="81" y="33"/>
                  <a:pt x="81" y="33"/>
                </a:cubicBezTo>
                <a:cubicBezTo>
                  <a:pt x="77" y="38"/>
                  <a:pt x="77" y="38"/>
                  <a:pt x="77" y="38"/>
                </a:cubicBezTo>
                <a:cubicBezTo>
                  <a:pt x="70" y="38"/>
                  <a:pt x="70" y="38"/>
                  <a:pt x="70" y="38"/>
                </a:cubicBezTo>
                <a:cubicBezTo>
                  <a:pt x="70" y="29"/>
                  <a:pt x="70" y="29"/>
                  <a:pt x="70" y="29"/>
                </a:cubicBezTo>
                <a:cubicBezTo>
                  <a:pt x="73" y="29"/>
                  <a:pt x="73" y="29"/>
                  <a:pt x="73" y="29"/>
                </a:cubicBezTo>
                <a:cubicBezTo>
                  <a:pt x="73" y="22"/>
                  <a:pt x="73" y="22"/>
                  <a:pt x="73" y="22"/>
                </a:cubicBezTo>
                <a:cubicBezTo>
                  <a:pt x="43" y="22"/>
                  <a:pt x="43" y="22"/>
                  <a:pt x="43" y="22"/>
                </a:cubicBezTo>
                <a:cubicBezTo>
                  <a:pt x="43" y="22"/>
                  <a:pt x="43" y="22"/>
                  <a:pt x="43" y="22"/>
                </a:cubicBezTo>
                <a:cubicBezTo>
                  <a:pt x="14" y="22"/>
                  <a:pt x="14" y="22"/>
                  <a:pt x="14" y="22"/>
                </a:cubicBezTo>
                <a:cubicBezTo>
                  <a:pt x="14" y="29"/>
                  <a:pt x="14" y="29"/>
                  <a:pt x="14" y="29"/>
                </a:cubicBezTo>
                <a:cubicBezTo>
                  <a:pt x="17" y="29"/>
                  <a:pt x="17" y="29"/>
                  <a:pt x="17" y="29"/>
                </a:cubicBezTo>
                <a:cubicBezTo>
                  <a:pt x="17" y="38"/>
                  <a:pt x="17" y="38"/>
                  <a:pt x="17" y="38"/>
                </a:cubicBezTo>
                <a:cubicBezTo>
                  <a:pt x="9" y="38"/>
                  <a:pt x="9" y="38"/>
                  <a:pt x="9" y="38"/>
                </a:cubicBezTo>
                <a:cubicBezTo>
                  <a:pt x="5" y="33"/>
                  <a:pt x="5" y="33"/>
                  <a:pt x="5" y="33"/>
                </a:cubicBezTo>
                <a:cubicBezTo>
                  <a:pt x="5" y="17"/>
                  <a:pt x="5" y="17"/>
                  <a:pt x="5" y="17"/>
                </a:cubicBezTo>
                <a:cubicBezTo>
                  <a:pt x="5" y="13"/>
                  <a:pt x="5" y="13"/>
                  <a:pt x="5" y="13"/>
                </a:cubicBezTo>
                <a:cubicBezTo>
                  <a:pt x="9" y="13"/>
                  <a:pt x="9" y="13"/>
                  <a:pt x="9" y="13"/>
                </a:cubicBezTo>
                <a:cubicBezTo>
                  <a:pt x="26" y="13"/>
                  <a:pt x="26" y="13"/>
                  <a:pt x="26" y="13"/>
                </a:cubicBezTo>
                <a:cubicBezTo>
                  <a:pt x="25" y="12"/>
                  <a:pt x="25" y="11"/>
                  <a:pt x="25" y="9"/>
                </a:cubicBezTo>
                <a:cubicBezTo>
                  <a:pt x="25" y="4"/>
                  <a:pt x="29" y="0"/>
                  <a:pt x="34" y="0"/>
                </a:cubicBezTo>
                <a:cubicBezTo>
                  <a:pt x="36" y="0"/>
                  <a:pt x="38" y="1"/>
                  <a:pt x="40" y="2"/>
                </a:cubicBezTo>
                <a:cubicBezTo>
                  <a:pt x="38" y="4"/>
                  <a:pt x="37" y="7"/>
                  <a:pt x="37" y="9"/>
                </a:cubicBezTo>
                <a:cubicBezTo>
                  <a:pt x="37" y="11"/>
                  <a:pt x="37" y="12"/>
                  <a:pt x="37" y="13"/>
                </a:cubicBezTo>
                <a:cubicBezTo>
                  <a:pt x="42" y="13"/>
                  <a:pt x="42" y="13"/>
                  <a:pt x="42" y="13"/>
                </a:cubicBezTo>
                <a:cubicBezTo>
                  <a:pt x="41" y="12"/>
                  <a:pt x="41" y="11"/>
                  <a:pt x="41" y="9"/>
                </a:cubicBezTo>
                <a:cubicBezTo>
                  <a:pt x="41" y="4"/>
                  <a:pt x="45" y="0"/>
                  <a:pt x="50" y="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03" name="Freeform 91">
            <a:extLst>
              <a:ext uri="{FF2B5EF4-FFF2-40B4-BE49-F238E27FC236}">
                <a16:creationId xmlns:a16="http://schemas.microsoft.com/office/drawing/2014/main" id="{F2C25DAB-B9C6-4500-8CAC-0F6CCFC51B0F}"/>
              </a:ext>
            </a:extLst>
          </p:cNvPr>
          <p:cNvSpPr>
            <a:spLocks noEditPoints="1" noChangeArrowheads="1"/>
          </p:cNvSpPr>
          <p:nvPr/>
        </p:nvSpPr>
        <p:spPr bwMode="auto">
          <a:xfrm>
            <a:off x="6046788" y="657225"/>
            <a:ext cx="407987" cy="247650"/>
          </a:xfrm>
          <a:custGeom>
            <a:avLst/>
            <a:gdLst>
              <a:gd name="T0" fmla="*/ 1204864214 w 109"/>
              <a:gd name="T1" fmla="*/ 696937756 h 88"/>
              <a:gd name="T2" fmla="*/ 1176844116 w 109"/>
              <a:gd name="T3" fmla="*/ 348468878 h 88"/>
              <a:gd name="T4" fmla="*/ 1120803920 w 109"/>
              <a:gd name="T5" fmla="*/ 562303396 h 88"/>
              <a:gd name="T6" fmla="*/ 1527095341 w 109"/>
              <a:gd name="T7" fmla="*/ 0 h 88"/>
              <a:gd name="T8" fmla="*/ 1288924508 w 109"/>
              <a:gd name="T9" fmla="*/ 261352362 h 88"/>
              <a:gd name="T10" fmla="*/ 1120803920 w 109"/>
              <a:gd name="T11" fmla="*/ 197993361 h 88"/>
              <a:gd name="T12" fmla="*/ 938673283 w 109"/>
              <a:gd name="T13" fmla="*/ 538543067 h 88"/>
              <a:gd name="T14" fmla="*/ 518371813 w 109"/>
              <a:gd name="T15" fmla="*/ 578141739 h 88"/>
              <a:gd name="T16" fmla="*/ 266190931 w 109"/>
              <a:gd name="T17" fmla="*/ 498944395 h 88"/>
              <a:gd name="T18" fmla="*/ 0 w 109"/>
              <a:gd name="T19" fmla="*/ 443504565 h 88"/>
              <a:gd name="T20" fmla="*/ 350251225 w 109"/>
              <a:gd name="T21" fmla="*/ 380148378 h 88"/>
              <a:gd name="T22" fmla="*/ 420301470 w 109"/>
              <a:gd name="T23" fmla="*/ 451426551 h 88"/>
              <a:gd name="T24" fmla="*/ 616442156 w 109"/>
              <a:gd name="T25" fmla="*/ 229672861 h 88"/>
              <a:gd name="T26" fmla="*/ 924663234 w 109"/>
              <a:gd name="T27" fmla="*/ 395986722 h 88"/>
              <a:gd name="T28" fmla="*/ 952683332 w 109"/>
              <a:gd name="T29" fmla="*/ 142556345 h 88"/>
              <a:gd name="T30" fmla="*/ 1092783822 w 109"/>
              <a:gd name="T31" fmla="*/ 95035688 h 88"/>
              <a:gd name="T32" fmla="*/ 1260904410 w 109"/>
              <a:gd name="T33" fmla="*/ 7919172 h 88"/>
              <a:gd name="T34" fmla="*/ 308221078 w 109"/>
              <a:gd name="T35" fmla="*/ 696937756 h 88"/>
              <a:gd name="T36" fmla="*/ 406291421 w 109"/>
              <a:gd name="T37" fmla="*/ 633578755 h 88"/>
              <a:gd name="T38" fmla="*/ 308221078 w 109"/>
              <a:gd name="T39" fmla="*/ 625659583 h 88"/>
              <a:gd name="T40" fmla="*/ 154110539 w 109"/>
              <a:gd name="T41" fmla="*/ 696937756 h 88"/>
              <a:gd name="T42" fmla="*/ 238170833 w 109"/>
              <a:gd name="T43" fmla="*/ 562303396 h 88"/>
              <a:gd name="T44" fmla="*/ 154110539 w 109"/>
              <a:gd name="T45" fmla="*/ 578141739 h 88"/>
              <a:gd name="T46" fmla="*/ 476341666 w 109"/>
              <a:gd name="T47" fmla="*/ 696937756 h 88"/>
              <a:gd name="T48" fmla="*/ 560401960 w 109"/>
              <a:gd name="T49" fmla="*/ 625659583 h 88"/>
              <a:gd name="T50" fmla="*/ 476341666 w 109"/>
              <a:gd name="T51" fmla="*/ 633578755 h 88"/>
              <a:gd name="T52" fmla="*/ 630452205 w 109"/>
              <a:gd name="T53" fmla="*/ 696937756 h 88"/>
              <a:gd name="T54" fmla="*/ 728522548 w 109"/>
              <a:gd name="T55" fmla="*/ 498944395 h 88"/>
              <a:gd name="T56" fmla="*/ 630452205 w 109"/>
              <a:gd name="T57" fmla="*/ 546462239 h 88"/>
              <a:gd name="T58" fmla="*/ 798572793 w 109"/>
              <a:gd name="T59" fmla="*/ 696937756 h 88"/>
              <a:gd name="T60" fmla="*/ 882633087 w 109"/>
              <a:gd name="T61" fmla="*/ 578141739 h 88"/>
              <a:gd name="T62" fmla="*/ 798572793 w 109"/>
              <a:gd name="T63" fmla="*/ 696937756 h 88"/>
              <a:gd name="T64" fmla="*/ 1050753675 w 109"/>
              <a:gd name="T65" fmla="*/ 696937756 h 88"/>
              <a:gd name="T66" fmla="*/ 952683332 w 109"/>
              <a:gd name="T67" fmla="*/ 593980082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04" name="Freeform 92">
            <a:extLst>
              <a:ext uri="{FF2B5EF4-FFF2-40B4-BE49-F238E27FC236}">
                <a16:creationId xmlns:a16="http://schemas.microsoft.com/office/drawing/2014/main" id="{0B2178B1-9DE3-4926-B422-868020D40100}"/>
              </a:ext>
            </a:extLst>
          </p:cNvPr>
          <p:cNvSpPr>
            <a:spLocks noEditPoints="1" noChangeArrowheads="1"/>
          </p:cNvSpPr>
          <p:nvPr/>
        </p:nvSpPr>
        <p:spPr bwMode="auto">
          <a:xfrm>
            <a:off x="3313113" y="1674813"/>
            <a:ext cx="352425" cy="265112"/>
          </a:xfrm>
          <a:custGeom>
            <a:avLst/>
            <a:gdLst>
              <a:gd name="T0" fmla="*/ 84338302 w 94"/>
              <a:gd name="T1" fmla="*/ 222722283 h 94"/>
              <a:gd name="T2" fmla="*/ 449806776 w 94"/>
              <a:gd name="T3" fmla="*/ 31816260 h 94"/>
              <a:gd name="T4" fmla="*/ 941788327 w 94"/>
              <a:gd name="T5" fmla="*/ 47725801 h 94"/>
              <a:gd name="T6" fmla="*/ 1265085776 w 94"/>
              <a:gd name="T7" fmla="*/ 254538544 h 94"/>
              <a:gd name="T8" fmla="*/ 1236974258 w 94"/>
              <a:gd name="T9" fmla="*/ 532939988 h 94"/>
              <a:gd name="T10" fmla="*/ 1236974258 w 94"/>
              <a:gd name="T11" fmla="*/ 532939988 h 94"/>
              <a:gd name="T12" fmla="*/ 871505784 w 94"/>
              <a:gd name="T13" fmla="*/ 715889831 h 94"/>
              <a:gd name="T14" fmla="*/ 379524233 w 94"/>
              <a:gd name="T15" fmla="*/ 707933650 h 94"/>
              <a:gd name="T16" fmla="*/ 379524233 w 94"/>
              <a:gd name="T17" fmla="*/ 707933650 h 94"/>
              <a:gd name="T18" fmla="*/ 56226784 w 94"/>
              <a:gd name="T19" fmla="*/ 493167547 h 94"/>
              <a:gd name="T20" fmla="*/ 84338302 w 94"/>
              <a:gd name="T21" fmla="*/ 222722283 h 94"/>
              <a:gd name="T22" fmla="*/ 84338302 w 94"/>
              <a:gd name="T23" fmla="*/ 222722283 h 94"/>
              <a:gd name="T24" fmla="*/ 281130172 w 94"/>
              <a:gd name="T25" fmla="*/ 214766103 h 94"/>
              <a:gd name="T26" fmla="*/ 224903388 w 94"/>
              <a:gd name="T27" fmla="*/ 254538544 h 94"/>
              <a:gd name="T28" fmla="*/ 224903388 w 94"/>
              <a:gd name="T29" fmla="*/ 254538544 h 94"/>
              <a:gd name="T30" fmla="*/ 210847629 w 94"/>
              <a:gd name="T31" fmla="*/ 278401444 h 94"/>
              <a:gd name="T32" fmla="*/ 506033560 w 94"/>
              <a:gd name="T33" fmla="*/ 294310984 h 94"/>
              <a:gd name="T34" fmla="*/ 477922043 w 94"/>
              <a:gd name="T35" fmla="*/ 318173885 h 94"/>
              <a:gd name="T36" fmla="*/ 449806776 w 94"/>
              <a:gd name="T37" fmla="*/ 357943505 h 94"/>
              <a:gd name="T38" fmla="*/ 182736112 w 94"/>
              <a:gd name="T39" fmla="*/ 421578846 h 94"/>
              <a:gd name="T40" fmla="*/ 210847629 w 94"/>
              <a:gd name="T41" fmla="*/ 469304647 h 94"/>
              <a:gd name="T42" fmla="*/ 210847629 w 94"/>
              <a:gd name="T43" fmla="*/ 469304647 h 94"/>
              <a:gd name="T44" fmla="*/ 224903388 w 94"/>
              <a:gd name="T45" fmla="*/ 477258007 h 94"/>
              <a:gd name="T46" fmla="*/ 407639500 w 94"/>
              <a:gd name="T47" fmla="*/ 429532206 h 94"/>
              <a:gd name="T48" fmla="*/ 365468474 w 94"/>
              <a:gd name="T49" fmla="*/ 588619149 h 94"/>
              <a:gd name="T50" fmla="*/ 449806776 w 94"/>
              <a:gd name="T51" fmla="*/ 620438229 h 94"/>
              <a:gd name="T52" fmla="*/ 449806776 w 94"/>
              <a:gd name="T53" fmla="*/ 620438229 h 94"/>
              <a:gd name="T54" fmla="*/ 463866284 w 94"/>
              <a:gd name="T55" fmla="*/ 628391589 h 94"/>
              <a:gd name="T56" fmla="*/ 477922043 w 94"/>
              <a:gd name="T57" fmla="*/ 620438229 h 94"/>
              <a:gd name="T58" fmla="*/ 506033560 w 94"/>
              <a:gd name="T59" fmla="*/ 437488386 h 94"/>
              <a:gd name="T60" fmla="*/ 674713913 w 94"/>
              <a:gd name="T61" fmla="*/ 532939988 h 94"/>
              <a:gd name="T62" fmla="*/ 843390517 w 94"/>
              <a:gd name="T63" fmla="*/ 628391589 h 94"/>
              <a:gd name="T64" fmla="*/ 913673060 w 94"/>
              <a:gd name="T65" fmla="*/ 612482049 h 94"/>
              <a:gd name="T66" fmla="*/ 927728819 w 94"/>
              <a:gd name="T67" fmla="*/ 588619149 h 94"/>
              <a:gd name="T68" fmla="*/ 759052215 w 94"/>
              <a:gd name="T69" fmla="*/ 493167547 h 94"/>
              <a:gd name="T70" fmla="*/ 548204586 w 94"/>
              <a:gd name="T71" fmla="*/ 381806405 h 94"/>
              <a:gd name="T72" fmla="*/ 576316103 w 94"/>
              <a:gd name="T73" fmla="*/ 342036785 h 94"/>
              <a:gd name="T74" fmla="*/ 604431370 w 94"/>
              <a:gd name="T75" fmla="*/ 310217704 h 94"/>
              <a:gd name="T76" fmla="*/ 688769672 w 94"/>
              <a:gd name="T77" fmla="*/ 334080605 h 94"/>
              <a:gd name="T78" fmla="*/ 1082353413 w 94"/>
              <a:gd name="T79" fmla="*/ 509077087 h 94"/>
              <a:gd name="T80" fmla="*/ 1096409172 w 94"/>
              <a:gd name="T81" fmla="*/ 493167547 h 94"/>
              <a:gd name="T82" fmla="*/ 1096409172 w 94"/>
              <a:gd name="T83" fmla="*/ 493167547 h 94"/>
              <a:gd name="T84" fmla="*/ 1124520689 w 94"/>
              <a:gd name="T85" fmla="*/ 445441746 h 94"/>
              <a:gd name="T86" fmla="*/ 744996456 w 94"/>
              <a:gd name="T87" fmla="*/ 278401444 h 94"/>
              <a:gd name="T88" fmla="*/ 660658155 w 94"/>
              <a:gd name="T89" fmla="*/ 254538544 h 94"/>
              <a:gd name="T90" fmla="*/ 702825431 w 94"/>
              <a:gd name="T91" fmla="*/ 222722283 h 94"/>
              <a:gd name="T92" fmla="*/ 787163733 w 94"/>
              <a:gd name="T93" fmla="*/ 238629003 h 94"/>
              <a:gd name="T94" fmla="*/ 1040182388 w 94"/>
              <a:gd name="T95" fmla="*/ 222722283 h 94"/>
              <a:gd name="T96" fmla="*/ 998011362 w 94"/>
              <a:gd name="T97" fmla="*/ 182949843 h 94"/>
              <a:gd name="T98" fmla="*/ 983955603 w 94"/>
              <a:gd name="T99" fmla="*/ 174993662 h 94"/>
              <a:gd name="T100" fmla="*/ 815278999 w 94"/>
              <a:gd name="T101" fmla="*/ 182949843 h 94"/>
              <a:gd name="T102" fmla="*/ 773107974 w 94"/>
              <a:gd name="T103" fmla="*/ 174993662 h 94"/>
              <a:gd name="T104" fmla="*/ 871505784 w 94"/>
              <a:gd name="T105" fmla="*/ 127267862 h 94"/>
              <a:gd name="T106" fmla="*/ 744996456 w 94"/>
              <a:gd name="T107" fmla="*/ 111361142 h 94"/>
              <a:gd name="T108" fmla="*/ 688769672 w 94"/>
              <a:gd name="T109" fmla="*/ 143177402 h 94"/>
              <a:gd name="T110" fmla="*/ 604431370 w 94"/>
              <a:gd name="T111" fmla="*/ 103404961 h 94"/>
              <a:gd name="T112" fmla="*/ 520089319 w 94"/>
              <a:gd name="T113" fmla="*/ 119314502 h 94"/>
              <a:gd name="T114" fmla="*/ 491977802 w 94"/>
              <a:gd name="T115" fmla="*/ 127267862 h 94"/>
              <a:gd name="T116" fmla="*/ 618487129 w 94"/>
              <a:gd name="T117" fmla="*/ 190903203 h 94"/>
              <a:gd name="T118" fmla="*/ 562260345 w 94"/>
              <a:gd name="T119" fmla="*/ 238629003 h 94"/>
              <a:gd name="T120" fmla="*/ 281130172 w 94"/>
              <a:gd name="T121" fmla="*/ 214766103 h 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
              <a:gd name="T184" fmla="*/ 0 h 94"/>
              <a:gd name="T185" fmla="*/ 94 w 94"/>
              <a:gd name="T186" fmla="*/ 94 h 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05" name="Freeform 93">
            <a:extLst>
              <a:ext uri="{FF2B5EF4-FFF2-40B4-BE49-F238E27FC236}">
                <a16:creationId xmlns:a16="http://schemas.microsoft.com/office/drawing/2014/main" id="{77F3C60F-5975-4780-A651-FFAFBC1A7F35}"/>
              </a:ext>
            </a:extLst>
          </p:cNvPr>
          <p:cNvSpPr>
            <a:spLocks noEditPoints="1" noChangeArrowheads="1"/>
          </p:cNvSpPr>
          <p:nvPr/>
        </p:nvSpPr>
        <p:spPr bwMode="auto">
          <a:xfrm>
            <a:off x="4695825" y="638175"/>
            <a:ext cx="371475" cy="280988"/>
          </a:xfrm>
          <a:custGeom>
            <a:avLst/>
            <a:gdLst>
              <a:gd name="T0" fmla="*/ 309750114 w 99"/>
              <a:gd name="T1" fmla="*/ 15791526 h 100"/>
              <a:gd name="T2" fmla="*/ 14078527 w 99"/>
              <a:gd name="T3" fmla="*/ 260548933 h 100"/>
              <a:gd name="T4" fmla="*/ 746214477 w 99"/>
              <a:gd name="T5" fmla="*/ 757959510 h 100"/>
              <a:gd name="T6" fmla="*/ 1210839648 w 99"/>
              <a:gd name="T7" fmla="*/ 157909636 h 100"/>
              <a:gd name="T8" fmla="*/ 901089534 w 99"/>
              <a:gd name="T9" fmla="*/ 197385640 h 100"/>
              <a:gd name="T10" fmla="*/ 309750114 w 99"/>
              <a:gd name="T11" fmla="*/ 15791526 h 100"/>
              <a:gd name="T12" fmla="*/ 1027807536 w 99"/>
              <a:gd name="T13" fmla="*/ 292131984 h 100"/>
              <a:gd name="T14" fmla="*/ 1098203925 w 99"/>
              <a:gd name="T15" fmla="*/ 386875518 h 100"/>
              <a:gd name="T16" fmla="*/ 985568202 w 99"/>
              <a:gd name="T17" fmla="*/ 473726099 h 100"/>
              <a:gd name="T18" fmla="*/ 901089534 w 99"/>
              <a:gd name="T19" fmla="*/ 378979755 h 100"/>
              <a:gd name="T20" fmla="*/ 1027807536 w 99"/>
              <a:gd name="T21" fmla="*/ 292131984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100"/>
              <a:gd name="T35" fmla="*/ 99 w 99"/>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100">
                <a:moveTo>
                  <a:pt x="22" y="2"/>
                </a:moveTo>
                <a:cubicBezTo>
                  <a:pt x="3" y="2"/>
                  <a:pt x="0" y="16"/>
                  <a:pt x="1" y="33"/>
                </a:cubicBezTo>
                <a:cubicBezTo>
                  <a:pt x="2" y="62"/>
                  <a:pt x="20" y="100"/>
                  <a:pt x="53" y="96"/>
                </a:cubicBezTo>
                <a:cubicBezTo>
                  <a:pt x="99" y="91"/>
                  <a:pt x="98" y="24"/>
                  <a:pt x="86" y="20"/>
                </a:cubicBezTo>
                <a:cubicBezTo>
                  <a:pt x="76" y="16"/>
                  <a:pt x="73" y="22"/>
                  <a:pt x="64" y="25"/>
                </a:cubicBezTo>
                <a:cubicBezTo>
                  <a:pt x="42" y="34"/>
                  <a:pt x="51" y="0"/>
                  <a:pt x="22" y="2"/>
                </a:cubicBezTo>
                <a:close/>
                <a:moveTo>
                  <a:pt x="73" y="37"/>
                </a:moveTo>
                <a:cubicBezTo>
                  <a:pt x="76" y="38"/>
                  <a:pt x="79" y="43"/>
                  <a:pt x="78" y="49"/>
                </a:cubicBezTo>
                <a:cubicBezTo>
                  <a:pt x="77" y="56"/>
                  <a:pt x="74" y="60"/>
                  <a:pt x="70" y="60"/>
                </a:cubicBezTo>
                <a:cubicBezTo>
                  <a:pt x="66" y="59"/>
                  <a:pt x="64" y="54"/>
                  <a:pt x="64" y="48"/>
                </a:cubicBezTo>
                <a:cubicBezTo>
                  <a:pt x="65" y="42"/>
                  <a:pt x="69" y="37"/>
                  <a:pt x="73" y="37"/>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06" name="Freeform 94">
            <a:extLst>
              <a:ext uri="{FF2B5EF4-FFF2-40B4-BE49-F238E27FC236}">
                <a16:creationId xmlns:a16="http://schemas.microsoft.com/office/drawing/2014/main" id="{550DE3B5-B0B7-4506-B315-7CC48F60B313}"/>
              </a:ext>
            </a:extLst>
          </p:cNvPr>
          <p:cNvSpPr>
            <a:spLocks noEditPoints="1" noChangeArrowheads="1"/>
          </p:cNvSpPr>
          <p:nvPr/>
        </p:nvSpPr>
        <p:spPr bwMode="auto">
          <a:xfrm>
            <a:off x="3338513" y="628650"/>
            <a:ext cx="274637" cy="301625"/>
          </a:xfrm>
          <a:custGeom>
            <a:avLst/>
            <a:gdLst>
              <a:gd name="T0" fmla="*/ 226458898 w 73"/>
              <a:gd name="T1" fmla="*/ 611867454 h 107"/>
              <a:gd name="T2" fmla="*/ 806766879 w 73"/>
              <a:gd name="T3" fmla="*/ 611867454 h 107"/>
              <a:gd name="T4" fmla="*/ 735997063 w 73"/>
              <a:gd name="T5" fmla="*/ 802579022 h 107"/>
              <a:gd name="T6" fmla="*/ 636920825 w 73"/>
              <a:gd name="T7" fmla="*/ 802579022 h 107"/>
              <a:gd name="T8" fmla="*/ 523691375 w 73"/>
              <a:gd name="T9" fmla="*/ 850258324 h 107"/>
              <a:gd name="T10" fmla="*/ 410458164 w 73"/>
              <a:gd name="T11" fmla="*/ 802579022 h 107"/>
              <a:gd name="T12" fmla="*/ 297228715 w 73"/>
              <a:gd name="T13" fmla="*/ 802579022 h 107"/>
              <a:gd name="T14" fmla="*/ 226458898 w 73"/>
              <a:gd name="T15" fmla="*/ 611867454 h 107"/>
              <a:gd name="T16" fmla="*/ 721843852 w 73"/>
              <a:gd name="T17" fmla="*/ 230444319 h 107"/>
              <a:gd name="T18" fmla="*/ 735997063 w 73"/>
              <a:gd name="T19" fmla="*/ 278120801 h 107"/>
              <a:gd name="T20" fmla="*/ 721843852 w 73"/>
              <a:gd name="T21" fmla="*/ 294013902 h 107"/>
              <a:gd name="T22" fmla="*/ 750150274 w 73"/>
              <a:gd name="T23" fmla="*/ 301960452 h 107"/>
              <a:gd name="T24" fmla="*/ 735997063 w 73"/>
              <a:gd name="T25" fmla="*/ 333746653 h 107"/>
              <a:gd name="T26" fmla="*/ 707690641 w 73"/>
              <a:gd name="T27" fmla="*/ 333746653 h 107"/>
              <a:gd name="T28" fmla="*/ 735997063 w 73"/>
              <a:gd name="T29" fmla="*/ 349639754 h 107"/>
              <a:gd name="T30" fmla="*/ 721843852 w 73"/>
              <a:gd name="T31" fmla="*/ 373476585 h 107"/>
              <a:gd name="T32" fmla="*/ 707690641 w 73"/>
              <a:gd name="T33" fmla="*/ 381423136 h 107"/>
              <a:gd name="T34" fmla="*/ 721843852 w 73"/>
              <a:gd name="T35" fmla="*/ 389369686 h 107"/>
              <a:gd name="T36" fmla="*/ 707690641 w 73"/>
              <a:gd name="T37" fmla="*/ 421155887 h 107"/>
              <a:gd name="T38" fmla="*/ 665227246 w 73"/>
              <a:gd name="T39" fmla="*/ 429102437 h 107"/>
              <a:gd name="T40" fmla="*/ 410458164 w 73"/>
              <a:gd name="T41" fmla="*/ 389369686 h 107"/>
              <a:gd name="T42" fmla="*/ 297228715 w 73"/>
              <a:gd name="T43" fmla="*/ 389369686 h 107"/>
              <a:gd name="T44" fmla="*/ 297228715 w 73"/>
              <a:gd name="T45" fmla="*/ 254283970 h 107"/>
              <a:gd name="T46" fmla="*/ 396304953 w 73"/>
              <a:gd name="T47" fmla="*/ 246337419 h 107"/>
              <a:gd name="T48" fmla="*/ 594457430 w 73"/>
              <a:gd name="T49" fmla="*/ 127141985 h 107"/>
              <a:gd name="T50" fmla="*/ 537844586 w 73"/>
              <a:gd name="T51" fmla="*/ 238390869 h 107"/>
              <a:gd name="T52" fmla="*/ 721843852 w 73"/>
              <a:gd name="T53" fmla="*/ 230444319 h 107"/>
              <a:gd name="T54" fmla="*/ 212305687 w 73"/>
              <a:gd name="T55" fmla="*/ 564190972 h 107"/>
              <a:gd name="T56" fmla="*/ 353845321 w 73"/>
              <a:gd name="T57" fmla="*/ 564190972 h 107"/>
              <a:gd name="T58" fmla="*/ 240615871 w 73"/>
              <a:gd name="T59" fmla="*/ 381423136 h 107"/>
              <a:gd name="T60" fmla="*/ 155692844 w 73"/>
              <a:gd name="T61" fmla="*/ 230444319 h 107"/>
              <a:gd name="T62" fmla="*/ 325535137 w 73"/>
              <a:gd name="T63" fmla="*/ 103302334 h 107"/>
              <a:gd name="T64" fmla="*/ 523691375 w 73"/>
              <a:gd name="T65" fmla="*/ 87409234 h 107"/>
              <a:gd name="T66" fmla="*/ 707690641 w 73"/>
              <a:gd name="T67" fmla="*/ 111248884 h 107"/>
              <a:gd name="T68" fmla="*/ 877532934 w 73"/>
              <a:gd name="T69" fmla="*/ 230444319 h 107"/>
              <a:gd name="T70" fmla="*/ 792609906 w 73"/>
              <a:gd name="T71" fmla="*/ 381423136 h 107"/>
              <a:gd name="T72" fmla="*/ 679380457 w 73"/>
              <a:gd name="T73" fmla="*/ 564190972 h 107"/>
              <a:gd name="T74" fmla="*/ 820920090 w 73"/>
              <a:gd name="T75" fmla="*/ 564190972 h 107"/>
              <a:gd name="T76" fmla="*/ 919996328 w 73"/>
              <a:gd name="T77" fmla="*/ 413209336 h 107"/>
              <a:gd name="T78" fmla="*/ 1004919356 w 73"/>
              <a:gd name="T79" fmla="*/ 214551218 h 107"/>
              <a:gd name="T80" fmla="*/ 778456695 w 73"/>
              <a:gd name="T81" fmla="*/ 39732751 h 107"/>
              <a:gd name="T82" fmla="*/ 523691375 w 73"/>
              <a:gd name="T83" fmla="*/ 7946550 h 107"/>
              <a:gd name="T84" fmla="*/ 268922293 w 73"/>
              <a:gd name="T85" fmla="*/ 39732751 h 107"/>
              <a:gd name="T86" fmla="*/ 28306422 w 73"/>
              <a:gd name="T87" fmla="*/ 214551218 h 107"/>
              <a:gd name="T88" fmla="*/ 113229449 w 73"/>
              <a:gd name="T89" fmla="*/ 421155887 h 107"/>
              <a:gd name="T90" fmla="*/ 212305687 w 73"/>
              <a:gd name="T91" fmla="*/ 564190972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
              <a:gd name="T139" fmla="*/ 0 h 107"/>
              <a:gd name="T140" fmla="*/ 73 w 73"/>
              <a:gd name="T141" fmla="*/ 107 h 1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07" name="Freeform 95">
            <a:extLst>
              <a:ext uri="{FF2B5EF4-FFF2-40B4-BE49-F238E27FC236}">
                <a16:creationId xmlns:a16="http://schemas.microsoft.com/office/drawing/2014/main" id="{9ACF9DC0-4D25-469D-8002-14FFA23D8228}"/>
              </a:ext>
            </a:extLst>
          </p:cNvPr>
          <p:cNvSpPr>
            <a:spLocks noEditPoints="1" noChangeArrowheads="1"/>
          </p:cNvSpPr>
          <p:nvPr/>
        </p:nvSpPr>
        <p:spPr bwMode="auto">
          <a:xfrm>
            <a:off x="1843088" y="723900"/>
            <a:ext cx="446087" cy="155575"/>
          </a:xfrm>
          <a:custGeom>
            <a:avLst/>
            <a:gdLst>
              <a:gd name="T0" fmla="*/ 136088285 w 281"/>
              <a:gd name="T1" fmla="*/ 0 h 130"/>
              <a:gd name="T2" fmla="*/ 136088285 w 281"/>
              <a:gd name="T3" fmla="*/ 0 h 130"/>
              <a:gd name="T4" fmla="*/ 143647951 w 281"/>
              <a:gd name="T5" fmla="*/ 0 h 130"/>
              <a:gd name="T6" fmla="*/ 143647951 w 281"/>
              <a:gd name="T7" fmla="*/ 0 h 130"/>
              <a:gd name="T8" fmla="*/ 415824521 w 281"/>
              <a:gd name="T9" fmla="*/ 0 h 130"/>
              <a:gd name="T10" fmla="*/ 468748537 w 281"/>
              <a:gd name="T11" fmla="*/ 34372501 h 130"/>
              <a:gd name="T12" fmla="*/ 594756208 w 281"/>
              <a:gd name="T13" fmla="*/ 34372501 h 130"/>
              <a:gd name="T14" fmla="*/ 708162319 w 281"/>
              <a:gd name="T15" fmla="*/ 104547597 h 130"/>
              <a:gd name="T16" fmla="*/ 672880171 w 281"/>
              <a:gd name="T17" fmla="*/ 104547597 h 130"/>
              <a:gd name="T18" fmla="*/ 672880171 w 281"/>
              <a:gd name="T19" fmla="*/ 171860112 h 130"/>
              <a:gd name="T20" fmla="*/ 672880171 w 281"/>
              <a:gd name="T21" fmla="*/ 186181389 h 130"/>
              <a:gd name="T22" fmla="*/ 647678637 w 281"/>
              <a:gd name="T23" fmla="*/ 186181389 h 130"/>
              <a:gd name="T24" fmla="*/ 47882121 w 281"/>
              <a:gd name="T25" fmla="*/ 186181389 h 130"/>
              <a:gd name="T26" fmla="*/ 30241841 w 281"/>
              <a:gd name="T27" fmla="*/ 186181389 h 130"/>
              <a:gd name="T28" fmla="*/ 30241841 w 281"/>
              <a:gd name="T29" fmla="*/ 171860112 h 130"/>
              <a:gd name="T30" fmla="*/ 30241841 w 281"/>
              <a:gd name="T31" fmla="*/ 104547597 h 130"/>
              <a:gd name="T32" fmla="*/ 17640280 w 281"/>
              <a:gd name="T33" fmla="*/ 104547597 h 130"/>
              <a:gd name="T34" fmla="*/ 0 w 281"/>
              <a:gd name="T35" fmla="*/ 84497569 h 130"/>
              <a:gd name="T36" fmla="*/ 136088285 w 281"/>
              <a:gd name="T37" fmla="*/ 2863777 h 130"/>
              <a:gd name="T38" fmla="*/ 136088285 w 281"/>
              <a:gd name="T39" fmla="*/ 0 h 130"/>
              <a:gd name="T40" fmla="*/ 136088285 w 281"/>
              <a:gd name="T41" fmla="*/ 0 h 130"/>
              <a:gd name="T42" fmla="*/ 564514367 w 281"/>
              <a:gd name="T43" fmla="*/ 104547597 h 130"/>
              <a:gd name="T44" fmla="*/ 564514367 w 281"/>
              <a:gd name="T45" fmla="*/ 138920098 h 130"/>
              <a:gd name="T46" fmla="*/ 516630658 w 281"/>
              <a:gd name="T47" fmla="*/ 138920098 h 130"/>
              <a:gd name="T48" fmla="*/ 516630658 w 281"/>
              <a:gd name="T49" fmla="*/ 104547597 h 130"/>
              <a:gd name="T50" fmla="*/ 468748537 w 281"/>
              <a:gd name="T51" fmla="*/ 104547597 h 130"/>
              <a:gd name="T52" fmla="*/ 441026056 w 281"/>
              <a:gd name="T53" fmla="*/ 84497569 h 130"/>
              <a:gd name="T54" fmla="*/ 267136263 w 281"/>
              <a:gd name="T55" fmla="*/ 84497569 h 130"/>
              <a:gd name="T56" fmla="*/ 166330126 w 281"/>
              <a:gd name="T57" fmla="*/ 20050027 h 130"/>
              <a:gd name="T58" fmla="*/ 65523989 w 281"/>
              <a:gd name="T59" fmla="*/ 81633793 h 130"/>
              <a:gd name="T60" fmla="*/ 70564296 w 281"/>
              <a:gd name="T61" fmla="*/ 81633793 h 130"/>
              <a:gd name="T62" fmla="*/ 70564296 w 281"/>
              <a:gd name="T63" fmla="*/ 94522583 h 130"/>
              <a:gd name="T64" fmla="*/ 70564296 w 281"/>
              <a:gd name="T65" fmla="*/ 158970125 h 130"/>
              <a:gd name="T66" fmla="*/ 279736236 w 281"/>
              <a:gd name="T67" fmla="*/ 158970125 h 130"/>
              <a:gd name="T68" fmla="*/ 279736236 w 281"/>
              <a:gd name="T69" fmla="*/ 98818847 h 130"/>
              <a:gd name="T70" fmla="*/ 340219919 w 281"/>
              <a:gd name="T71" fmla="*/ 98818847 h 130"/>
              <a:gd name="T72" fmla="*/ 340219919 w 281"/>
              <a:gd name="T73" fmla="*/ 158970125 h 130"/>
              <a:gd name="T74" fmla="*/ 630038356 w 281"/>
              <a:gd name="T75" fmla="*/ 158970125 h 130"/>
              <a:gd name="T76" fmla="*/ 624998049 w 281"/>
              <a:gd name="T77" fmla="*/ 104547597 h 130"/>
              <a:gd name="T78" fmla="*/ 564514367 w 281"/>
              <a:gd name="T79" fmla="*/ 104547597 h 130"/>
              <a:gd name="T80" fmla="*/ 564514367 w 281"/>
              <a:gd name="T81" fmla="*/ 104547597 h 130"/>
              <a:gd name="T82" fmla="*/ 385582680 w 281"/>
              <a:gd name="T83" fmla="*/ 101683820 h 130"/>
              <a:gd name="T84" fmla="*/ 385582680 w 281"/>
              <a:gd name="T85" fmla="*/ 138920098 h 130"/>
              <a:gd name="T86" fmla="*/ 433466389 w 281"/>
              <a:gd name="T87" fmla="*/ 138920098 h 130"/>
              <a:gd name="T88" fmla="*/ 433466389 w 281"/>
              <a:gd name="T89" fmla="*/ 101683820 h 130"/>
              <a:gd name="T90" fmla="*/ 385582680 w 281"/>
              <a:gd name="T91" fmla="*/ 101683820 h 130"/>
              <a:gd name="T92" fmla="*/ 385582680 w 281"/>
              <a:gd name="T93" fmla="*/ 101683820 h 130"/>
              <a:gd name="T94" fmla="*/ 136088285 w 281"/>
              <a:gd name="T95" fmla="*/ 101683820 h 130"/>
              <a:gd name="T96" fmla="*/ 136088285 w 281"/>
              <a:gd name="T97" fmla="*/ 138920098 h 130"/>
              <a:gd name="T98" fmla="*/ 183970406 w 281"/>
              <a:gd name="T99" fmla="*/ 138920098 h 130"/>
              <a:gd name="T100" fmla="*/ 183970406 w 281"/>
              <a:gd name="T101" fmla="*/ 101683820 h 130"/>
              <a:gd name="T102" fmla="*/ 136088285 w 281"/>
              <a:gd name="T103" fmla="*/ 101683820 h 1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1"/>
              <a:gd name="T157" fmla="*/ 0 h 130"/>
              <a:gd name="T158" fmla="*/ 281 w 281"/>
              <a:gd name="T159" fmla="*/ 130 h 1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1" h="130">
                <a:moveTo>
                  <a:pt x="54" y="0"/>
                </a:moveTo>
                <a:lnTo>
                  <a:pt x="54" y="0"/>
                </a:lnTo>
                <a:lnTo>
                  <a:pt x="57" y="0"/>
                </a:lnTo>
                <a:lnTo>
                  <a:pt x="165" y="0"/>
                </a:lnTo>
                <a:lnTo>
                  <a:pt x="186" y="24"/>
                </a:lnTo>
                <a:lnTo>
                  <a:pt x="236" y="24"/>
                </a:lnTo>
                <a:lnTo>
                  <a:pt x="281" y="73"/>
                </a:lnTo>
                <a:lnTo>
                  <a:pt x="267" y="73"/>
                </a:lnTo>
                <a:lnTo>
                  <a:pt x="267" y="120"/>
                </a:lnTo>
                <a:lnTo>
                  <a:pt x="267" y="130"/>
                </a:lnTo>
                <a:lnTo>
                  <a:pt x="257" y="130"/>
                </a:lnTo>
                <a:lnTo>
                  <a:pt x="19" y="130"/>
                </a:lnTo>
                <a:lnTo>
                  <a:pt x="12" y="130"/>
                </a:lnTo>
                <a:lnTo>
                  <a:pt x="12" y="120"/>
                </a:lnTo>
                <a:lnTo>
                  <a:pt x="12" y="73"/>
                </a:lnTo>
                <a:lnTo>
                  <a:pt x="7" y="73"/>
                </a:lnTo>
                <a:lnTo>
                  <a:pt x="0" y="59"/>
                </a:lnTo>
                <a:lnTo>
                  <a:pt x="54" y="2"/>
                </a:lnTo>
                <a:lnTo>
                  <a:pt x="54" y="0"/>
                </a:lnTo>
                <a:close/>
                <a:moveTo>
                  <a:pt x="224" y="73"/>
                </a:moveTo>
                <a:lnTo>
                  <a:pt x="224" y="97"/>
                </a:lnTo>
                <a:lnTo>
                  <a:pt x="205" y="97"/>
                </a:lnTo>
                <a:lnTo>
                  <a:pt x="205" y="73"/>
                </a:lnTo>
                <a:lnTo>
                  <a:pt x="186" y="73"/>
                </a:lnTo>
                <a:lnTo>
                  <a:pt x="175" y="59"/>
                </a:lnTo>
                <a:lnTo>
                  <a:pt x="106" y="59"/>
                </a:lnTo>
                <a:lnTo>
                  <a:pt x="66" y="14"/>
                </a:lnTo>
                <a:lnTo>
                  <a:pt x="26" y="57"/>
                </a:lnTo>
                <a:lnTo>
                  <a:pt x="28" y="57"/>
                </a:lnTo>
                <a:lnTo>
                  <a:pt x="28" y="66"/>
                </a:lnTo>
                <a:lnTo>
                  <a:pt x="28" y="111"/>
                </a:lnTo>
                <a:lnTo>
                  <a:pt x="111" y="111"/>
                </a:lnTo>
                <a:lnTo>
                  <a:pt x="111" y="69"/>
                </a:lnTo>
                <a:lnTo>
                  <a:pt x="135" y="69"/>
                </a:lnTo>
                <a:lnTo>
                  <a:pt x="135" y="111"/>
                </a:lnTo>
                <a:lnTo>
                  <a:pt x="250" y="111"/>
                </a:lnTo>
                <a:lnTo>
                  <a:pt x="248" y="73"/>
                </a:lnTo>
                <a:lnTo>
                  <a:pt x="224" y="73"/>
                </a:lnTo>
                <a:close/>
                <a:moveTo>
                  <a:pt x="153" y="71"/>
                </a:moveTo>
                <a:lnTo>
                  <a:pt x="153" y="97"/>
                </a:lnTo>
                <a:lnTo>
                  <a:pt x="172" y="97"/>
                </a:lnTo>
                <a:lnTo>
                  <a:pt x="172" y="71"/>
                </a:lnTo>
                <a:lnTo>
                  <a:pt x="153" y="71"/>
                </a:lnTo>
                <a:close/>
                <a:moveTo>
                  <a:pt x="54" y="71"/>
                </a:moveTo>
                <a:lnTo>
                  <a:pt x="54" y="97"/>
                </a:lnTo>
                <a:lnTo>
                  <a:pt x="73" y="97"/>
                </a:lnTo>
                <a:lnTo>
                  <a:pt x="73" y="71"/>
                </a:lnTo>
                <a:lnTo>
                  <a:pt x="54" y="71"/>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08" name="Freeform 96">
            <a:extLst>
              <a:ext uri="{FF2B5EF4-FFF2-40B4-BE49-F238E27FC236}">
                <a16:creationId xmlns:a16="http://schemas.microsoft.com/office/drawing/2014/main" id="{422E6EC0-CAD7-4DAF-BAC4-DA82DAB0B32A}"/>
              </a:ext>
            </a:extLst>
          </p:cNvPr>
          <p:cNvSpPr>
            <a:spLocks noEditPoints="1" noChangeArrowheads="1"/>
          </p:cNvSpPr>
          <p:nvPr/>
        </p:nvSpPr>
        <p:spPr bwMode="auto">
          <a:xfrm>
            <a:off x="7481888" y="620713"/>
            <a:ext cx="311150" cy="314325"/>
          </a:xfrm>
          <a:custGeom>
            <a:avLst/>
            <a:gdLst>
              <a:gd name="T0" fmla="*/ 210802251 w 83"/>
              <a:gd name="T1" fmla="*/ 275671444 h 112"/>
              <a:gd name="T2" fmla="*/ 534030869 w 83"/>
              <a:gd name="T3" fmla="*/ 614351019 h 112"/>
              <a:gd name="T4" fmla="*/ 1124278670 w 83"/>
              <a:gd name="T5" fmla="*/ 433195979 h 112"/>
              <a:gd name="T6" fmla="*/ 815100536 w 83"/>
              <a:gd name="T7" fmla="*/ 102391369 h 112"/>
              <a:gd name="T8" fmla="*/ 477817685 w 83"/>
              <a:gd name="T9" fmla="*/ 535587348 h 112"/>
              <a:gd name="T10" fmla="*/ 646460985 w 83"/>
              <a:gd name="T11" fmla="*/ 567092817 h 112"/>
              <a:gd name="T12" fmla="*/ 477817685 w 83"/>
              <a:gd name="T13" fmla="*/ 535587348 h 112"/>
              <a:gd name="T14" fmla="*/ 786995819 w 83"/>
              <a:gd name="T15" fmla="*/ 480454182 h 112"/>
              <a:gd name="T16" fmla="*/ 871313720 w 83"/>
              <a:gd name="T17" fmla="*/ 472576412 h 112"/>
              <a:gd name="T18" fmla="*/ 716728402 w 83"/>
              <a:gd name="T19" fmla="*/ 519834614 h 112"/>
              <a:gd name="T20" fmla="*/ 969689603 w 83"/>
              <a:gd name="T21" fmla="*/ 409568281 h 112"/>
              <a:gd name="T22" fmla="*/ 1025902787 w 83"/>
              <a:gd name="T23" fmla="*/ 417443245 h 112"/>
              <a:gd name="T24" fmla="*/ 969689603 w 83"/>
              <a:gd name="T25" fmla="*/ 409568281 h 112"/>
              <a:gd name="T26" fmla="*/ 758887352 w 83"/>
              <a:gd name="T27" fmla="*/ 189030003 h 112"/>
              <a:gd name="T28" fmla="*/ 786995819 w 83"/>
              <a:gd name="T29" fmla="*/ 157524535 h 112"/>
              <a:gd name="T30" fmla="*/ 646460985 w 83"/>
              <a:gd name="T31" fmla="*/ 212660508 h 112"/>
              <a:gd name="T32" fmla="*/ 463763452 w 83"/>
              <a:gd name="T33" fmla="*/ 259918710 h 112"/>
              <a:gd name="T34" fmla="*/ 491871918 w 83"/>
              <a:gd name="T35" fmla="*/ 173277269 h 112"/>
              <a:gd name="T36" fmla="*/ 646460985 w 83"/>
              <a:gd name="T37" fmla="*/ 212660508 h 112"/>
              <a:gd name="T38" fmla="*/ 295123901 w 83"/>
              <a:gd name="T39" fmla="*/ 346557345 h 112"/>
              <a:gd name="T40" fmla="*/ 351337084 w 83"/>
              <a:gd name="T41" fmla="*/ 252040940 h 112"/>
              <a:gd name="T42" fmla="*/ 463763452 w 83"/>
              <a:gd name="T43" fmla="*/ 472576412 h 112"/>
              <a:gd name="T44" fmla="*/ 379441802 w 83"/>
              <a:gd name="T45" fmla="*/ 385937777 h 112"/>
              <a:gd name="T46" fmla="*/ 449709219 w 83"/>
              <a:gd name="T47" fmla="*/ 425321016 h 112"/>
              <a:gd name="T48" fmla="*/ 463763452 w 83"/>
              <a:gd name="T49" fmla="*/ 472576412 h 112"/>
              <a:gd name="T50" fmla="*/ 604298286 w 83"/>
              <a:gd name="T51" fmla="*/ 283546408 h 112"/>
              <a:gd name="T52" fmla="*/ 801046303 w 83"/>
              <a:gd name="T53" fmla="*/ 322926840 h 112"/>
              <a:gd name="T54" fmla="*/ 730778886 w 83"/>
              <a:gd name="T55" fmla="*/ 425321016 h 112"/>
              <a:gd name="T56" fmla="*/ 548085102 w 83"/>
              <a:gd name="T57" fmla="*/ 393815547 h 112"/>
              <a:gd name="T58" fmla="*/ 843209002 w 83"/>
              <a:gd name="T59" fmla="*/ 244165976 h 112"/>
              <a:gd name="T60" fmla="*/ 997794320 w 83"/>
              <a:gd name="T61" fmla="*/ 259918710 h 112"/>
              <a:gd name="T62" fmla="*/ 927526904 w 83"/>
              <a:gd name="T63" fmla="*/ 346557345 h 112"/>
              <a:gd name="T64" fmla="*/ 843209002 w 83"/>
              <a:gd name="T65" fmla="*/ 244165976 h 112"/>
              <a:gd name="T66" fmla="*/ 997794320 w 83"/>
              <a:gd name="T67" fmla="*/ 882144693 h 112"/>
              <a:gd name="T68" fmla="*/ 421604501 w 83"/>
              <a:gd name="T69" fmla="*/ 819133756 h 112"/>
              <a:gd name="T70" fmla="*/ 618352519 w 83"/>
              <a:gd name="T71" fmla="*/ 732495122 h 112"/>
              <a:gd name="T72" fmla="*/ 0 w 83"/>
              <a:gd name="T73" fmla="*/ 354432309 h 112"/>
              <a:gd name="T74" fmla="*/ 449709219 w 83"/>
              <a:gd name="T75" fmla="*/ 0 h 112"/>
              <a:gd name="T76" fmla="*/ 295123901 w 83"/>
              <a:gd name="T77" fmla="*/ 141774607 h 112"/>
              <a:gd name="T78" fmla="*/ 295123901 w 83"/>
              <a:gd name="T79" fmla="*/ 567092817 h 112"/>
              <a:gd name="T80" fmla="*/ 1011848554 w 83"/>
              <a:gd name="T81" fmla="*/ 590720515 h 112"/>
              <a:gd name="T82" fmla="*/ 786995819 w 83"/>
              <a:gd name="T83" fmla="*/ 724620158 h 112"/>
              <a:gd name="T84" fmla="*/ 997794320 w 83"/>
              <a:gd name="T85" fmla="*/ 819133756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
              <a:gd name="T130" fmla="*/ 0 h 112"/>
              <a:gd name="T131" fmla="*/ 83 w 83"/>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 h="112">
                <a:moveTo>
                  <a:pt x="32" y="15"/>
                </a:moveTo>
                <a:cubicBezTo>
                  <a:pt x="24" y="20"/>
                  <a:pt x="18" y="27"/>
                  <a:pt x="15" y="35"/>
                </a:cubicBezTo>
                <a:cubicBezTo>
                  <a:pt x="13" y="44"/>
                  <a:pt x="13" y="53"/>
                  <a:pt x="18" y="61"/>
                </a:cubicBezTo>
                <a:cubicBezTo>
                  <a:pt x="22" y="69"/>
                  <a:pt x="29" y="75"/>
                  <a:pt x="38" y="78"/>
                </a:cubicBezTo>
                <a:cubicBezTo>
                  <a:pt x="46" y="80"/>
                  <a:pt x="55" y="80"/>
                  <a:pt x="63" y="75"/>
                </a:cubicBezTo>
                <a:cubicBezTo>
                  <a:pt x="72" y="71"/>
                  <a:pt x="77" y="64"/>
                  <a:pt x="80" y="55"/>
                </a:cubicBezTo>
                <a:cubicBezTo>
                  <a:pt x="83" y="47"/>
                  <a:pt x="82" y="38"/>
                  <a:pt x="78" y="30"/>
                </a:cubicBezTo>
                <a:cubicBezTo>
                  <a:pt x="73" y="21"/>
                  <a:pt x="66" y="16"/>
                  <a:pt x="58" y="13"/>
                </a:cubicBezTo>
                <a:cubicBezTo>
                  <a:pt x="50" y="10"/>
                  <a:pt x="40" y="11"/>
                  <a:pt x="32" y="15"/>
                </a:cubicBezTo>
                <a:close/>
                <a:moveTo>
                  <a:pt x="34" y="68"/>
                </a:moveTo>
                <a:cubicBezTo>
                  <a:pt x="36" y="68"/>
                  <a:pt x="39" y="67"/>
                  <a:pt x="41" y="67"/>
                </a:cubicBezTo>
                <a:cubicBezTo>
                  <a:pt x="43" y="69"/>
                  <a:pt x="45" y="70"/>
                  <a:pt x="46" y="72"/>
                </a:cubicBezTo>
                <a:cubicBezTo>
                  <a:pt x="44" y="71"/>
                  <a:pt x="42" y="71"/>
                  <a:pt x="40" y="70"/>
                </a:cubicBezTo>
                <a:cubicBezTo>
                  <a:pt x="38" y="70"/>
                  <a:pt x="36" y="69"/>
                  <a:pt x="34" y="68"/>
                </a:cubicBezTo>
                <a:close/>
                <a:moveTo>
                  <a:pt x="49" y="64"/>
                </a:moveTo>
                <a:cubicBezTo>
                  <a:pt x="51" y="63"/>
                  <a:pt x="54" y="62"/>
                  <a:pt x="56" y="61"/>
                </a:cubicBezTo>
                <a:cubicBezTo>
                  <a:pt x="58" y="60"/>
                  <a:pt x="60" y="59"/>
                  <a:pt x="62" y="57"/>
                </a:cubicBezTo>
                <a:cubicBezTo>
                  <a:pt x="62" y="58"/>
                  <a:pt x="62" y="59"/>
                  <a:pt x="62" y="60"/>
                </a:cubicBezTo>
                <a:cubicBezTo>
                  <a:pt x="63" y="64"/>
                  <a:pt x="62" y="68"/>
                  <a:pt x="60" y="69"/>
                </a:cubicBezTo>
                <a:cubicBezTo>
                  <a:pt x="58" y="70"/>
                  <a:pt x="55" y="68"/>
                  <a:pt x="51" y="66"/>
                </a:cubicBezTo>
                <a:cubicBezTo>
                  <a:pt x="51" y="65"/>
                  <a:pt x="50" y="65"/>
                  <a:pt x="49" y="64"/>
                </a:cubicBezTo>
                <a:close/>
                <a:moveTo>
                  <a:pt x="69" y="52"/>
                </a:moveTo>
                <a:cubicBezTo>
                  <a:pt x="71" y="50"/>
                  <a:pt x="73" y="49"/>
                  <a:pt x="74" y="47"/>
                </a:cubicBezTo>
                <a:cubicBezTo>
                  <a:pt x="74" y="49"/>
                  <a:pt x="73" y="51"/>
                  <a:pt x="73" y="53"/>
                </a:cubicBezTo>
                <a:cubicBezTo>
                  <a:pt x="72" y="55"/>
                  <a:pt x="71" y="57"/>
                  <a:pt x="70" y="59"/>
                </a:cubicBezTo>
                <a:cubicBezTo>
                  <a:pt x="70" y="57"/>
                  <a:pt x="70" y="55"/>
                  <a:pt x="69" y="52"/>
                </a:cubicBezTo>
                <a:close/>
                <a:moveTo>
                  <a:pt x="61" y="23"/>
                </a:moveTo>
                <a:cubicBezTo>
                  <a:pt x="59" y="23"/>
                  <a:pt x="57" y="23"/>
                  <a:pt x="54" y="24"/>
                </a:cubicBezTo>
                <a:cubicBezTo>
                  <a:pt x="53" y="22"/>
                  <a:pt x="51" y="20"/>
                  <a:pt x="49" y="19"/>
                </a:cubicBezTo>
                <a:cubicBezTo>
                  <a:pt x="51" y="19"/>
                  <a:pt x="53" y="20"/>
                  <a:pt x="56" y="20"/>
                </a:cubicBezTo>
                <a:cubicBezTo>
                  <a:pt x="58" y="21"/>
                  <a:pt x="60" y="22"/>
                  <a:pt x="61" y="23"/>
                </a:cubicBezTo>
                <a:close/>
                <a:moveTo>
                  <a:pt x="46" y="27"/>
                </a:moveTo>
                <a:cubicBezTo>
                  <a:pt x="44" y="27"/>
                  <a:pt x="42" y="28"/>
                  <a:pt x="39" y="30"/>
                </a:cubicBezTo>
                <a:cubicBezTo>
                  <a:pt x="37" y="31"/>
                  <a:pt x="35" y="32"/>
                  <a:pt x="33" y="33"/>
                </a:cubicBezTo>
                <a:cubicBezTo>
                  <a:pt x="33" y="33"/>
                  <a:pt x="33" y="32"/>
                  <a:pt x="33" y="31"/>
                </a:cubicBezTo>
                <a:cubicBezTo>
                  <a:pt x="33" y="26"/>
                  <a:pt x="34" y="23"/>
                  <a:pt x="35" y="22"/>
                </a:cubicBezTo>
                <a:cubicBezTo>
                  <a:pt x="37" y="21"/>
                  <a:pt x="41" y="22"/>
                  <a:pt x="44" y="25"/>
                </a:cubicBezTo>
                <a:cubicBezTo>
                  <a:pt x="45" y="25"/>
                  <a:pt x="46" y="26"/>
                  <a:pt x="46" y="27"/>
                </a:cubicBezTo>
                <a:close/>
                <a:moveTo>
                  <a:pt x="26" y="39"/>
                </a:moveTo>
                <a:cubicBezTo>
                  <a:pt x="24" y="40"/>
                  <a:pt x="23" y="42"/>
                  <a:pt x="21" y="44"/>
                </a:cubicBezTo>
                <a:cubicBezTo>
                  <a:pt x="22" y="42"/>
                  <a:pt x="22" y="40"/>
                  <a:pt x="23" y="38"/>
                </a:cubicBezTo>
                <a:cubicBezTo>
                  <a:pt x="23" y="35"/>
                  <a:pt x="24" y="33"/>
                  <a:pt x="25" y="32"/>
                </a:cubicBezTo>
                <a:cubicBezTo>
                  <a:pt x="25" y="34"/>
                  <a:pt x="26" y="36"/>
                  <a:pt x="26" y="39"/>
                </a:cubicBezTo>
                <a:close/>
                <a:moveTo>
                  <a:pt x="33" y="60"/>
                </a:moveTo>
                <a:cubicBezTo>
                  <a:pt x="29" y="60"/>
                  <a:pt x="25" y="60"/>
                  <a:pt x="24" y="58"/>
                </a:cubicBezTo>
                <a:cubicBezTo>
                  <a:pt x="23" y="56"/>
                  <a:pt x="25" y="52"/>
                  <a:pt x="27" y="49"/>
                </a:cubicBezTo>
                <a:cubicBezTo>
                  <a:pt x="28" y="48"/>
                  <a:pt x="28" y="48"/>
                  <a:pt x="29" y="47"/>
                </a:cubicBezTo>
                <a:cubicBezTo>
                  <a:pt x="30" y="49"/>
                  <a:pt x="31" y="51"/>
                  <a:pt x="32" y="54"/>
                </a:cubicBezTo>
                <a:cubicBezTo>
                  <a:pt x="33" y="56"/>
                  <a:pt x="34" y="58"/>
                  <a:pt x="36" y="60"/>
                </a:cubicBezTo>
                <a:cubicBezTo>
                  <a:pt x="35" y="60"/>
                  <a:pt x="34" y="60"/>
                  <a:pt x="33" y="60"/>
                </a:cubicBezTo>
                <a:close/>
                <a:moveTo>
                  <a:pt x="35" y="41"/>
                </a:moveTo>
                <a:cubicBezTo>
                  <a:pt x="37" y="40"/>
                  <a:pt x="40" y="38"/>
                  <a:pt x="43" y="36"/>
                </a:cubicBezTo>
                <a:cubicBezTo>
                  <a:pt x="46" y="35"/>
                  <a:pt x="49" y="34"/>
                  <a:pt x="52" y="33"/>
                </a:cubicBezTo>
                <a:cubicBezTo>
                  <a:pt x="53" y="35"/>
                  <a:pt x="55" y="38"/>
                  <a:pt x="57" y="41"/>
                </a:cubicBezTo>
                <a:cubicBezTo>
                  <a:pt x="58" y="44"/>
                  <a:pt x="59" y="46"/>
                  <a:pt x="60" y="49"/>
                </a:cubicBezTo>
                <a:cubicBezTo>
                  <a:pt x="58" y="51"/>
                  <a:pt x="55" y="53"/>
                  <a:pt x="52" y="54"/>
                </a:cubicBezTo>
                <a:cubicBezTo>
                  <a:pt x="49" y="56"/>
                  <a:pt x="47" y="57"/>
                  <a:pt x="44" y="58"/>
                </a:cubicBezTo>
                <a:cubicBezTo>
                  <a:pt x="42" y="56"/>
                  <a:pt x="40" y="53"/>
                  <a:pt x="39" y="50"/>
                </a:cubicBezTo>
                <a:cubicBezTo>
                  <a:pt x="37" y="47"/>
                  <a:pt x="36" y="44"/>
                  <a:pt x="35" y="41"/>
                </a:cubicBezTo>
                <a:close/>
                <a:moveTo>
                  <a:pt x="60" y="31"/>
                </a:moveTo>
                <a:cubicBezTo>
                  <a:pt x="60" y="31"/>
                  <a:pt x="61" y="31"/>
                  <a:pt x="62" y="31"/>
                </a:cubicBezTo>
                <a:cubicBezTo>
                  <a:pt x="67" y="30"/>
                  <a:pt x="70" y="31"/>
                  <a:pt x="71" y="33"/>
                </a:cubicBezTo>
                <a:cubicBezTo>
                  <a:pt x="72" y="35"/>
                  <a:pt x="71" y="38"/>
                  <a:pt x="68" y="42"/>
                </a:cubicBezTo>
                <a:cubicBezTo>
                  <a:pt x="68" y="43"/>
                  <a:pt x="67" y="43"/>
                  <a:pt x="66" y="44"/>
                </a:cubicBezTo>
                <a:cubicBezTo>
                  <a:pt x="66" y="42"/>
                  <a:pt x="65" y="39"/>
                  <a:pt x="63" y="37"/>
                </a:cubicBezTo>
                <a:cubicBezTo>
                  <a:pt x="62" y="35"/>
                  <a:pt x="61" y="33"/>
                  <a:pt x="60" y="31"/>
                </a:cubicBezTo>
                <a:close/>
                <a:moveTo>
                  <a:pt x="71" y="104"/>
                </a:moveTo>
                <a:cubicBezTo>
                  <a:pt x="71" y="112"/>
                  <a:pt x="71" y="112"/>
                  <a:pt x="71" y="112"/>
                </a:cubicBezTo>
                <a:cubicBezTo>
                  <a:pt x="30" y="112"/>
                  <a:pt x="30" y="112"/>
                  <a:pt x="30" y="112"/>
                </a:cubicBezTo>
                <a:cubicBezTo>
                  <a:pt x="30" y="104"/>
                  <a:pt x="30" y="104"/>
                  <a:pt x="30" y="104"/>
                </a:cubicBezTo>
                <a:cubicBezTo>
                  <a:pt x="44" y="104"/>
                  <a:pt x="44" y="104"/>
                  <a:pt x="44" y="104"/>
                </a:cubicBezTo>
                <a:cubicBezTo>
                  <a:pt x="44" y="93"/>
                  <a:pt x="44" y="93"/>
                  <a:pt x="44" y="93"/>
                </a:cubicBezTo>
                <a:cubicBezTo>
                  <a:pt x="32" y="92"/>
                  <a:pt x="22" y="87"/>
                  <a:pt x="14" y="79"/>
                </a:cubicBezTo>
                <a:cubicBezTo>
                  <a:pt x="5" y="71"/>
                  <a:pt x="0" y="59"/>
                  <a:pt x="0" y="45"/>
                </a:cubicBezTo>
                <a:cubicBezTo>
                  <a:pt x="0" y="32"/>
                  <a:pt x="5" y="20"/>
                  <a:pt x="14" y="12"/>
                </a:cubicBezTo>
                <a:cubicBezTo>
                  <a:pt x="19" y="7"/>
                  <a:pt x="25" y="3"/>
                  <a:pt x="32" y="0"/>
                </a:cubicBezTo>
                <a:cubicBezTo>
                  <a:pt x="37" y="9"/>
                  <a:pt x="37" y="9"/>
                  <a:pt x="37" y="9"/>
                </a:cubicBezTo>
                <a:cubicBezTo>
                  <a:pt x="31" y="11"/>
                  <a:pt x="25" y="14"/>
                  <a:pt x="21" y="18"/>
                </a:cubicBezTo>
                <a:cubicBezTo>
                  <a:pt x="14" y="25"/>
                  <a:pt x="9" y="35"/>
                  <a:pt x="9" y="45"/>
                </a:cubicBezTo>
                <a:cubicBezTo>
                  <a:pt x="9" y="56"/>
                  <a:pt x="14" y="65"/>
                  <a:pt x="21" y="72"/>
                </a:cubicBezTo>
                <a:cubicBezTo>
                  <a:pt x="27" y="79"/>
                  <a:pt x="37" y="84"/>
                  <a:pt x="48" y="84"/>
                </a:cubicBezTo>
                <a:cubicBezTo>
                  <a:pt x="57" y="84"/>
                  <a:pt x="65" y="80"/>
                  <a:pt x="72" y="75"/>
                </a:cubicBezTo>
                <a:cubicBezTo>
                  <a:pt x="76" y="83"/>
                  <a:pt x="76" y="83"/>
                  <a:pt x="76" y="83"/>
                </a:cubicBezTo>
                <a:cubicBezTo>
                  <a:pt x="70" y="88"/>
                  <a:pt x="63" y="91"/>
                  <a:pt x="56" y="92"/>
                </a:cubicBezTo>
                <a:cubicBezTo>
                  <a:pt x="56" y="104"/>
                  <a:pt x="56" y="104"/>
                  <a:pt x="56" y="104"/>
                </a:cubicBezTo>
                <a:lnTo>
                  <a:pt x="71" y="104"/>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09" name="Freeform 97">
            <a:extLst>
              <a:ext uri="{FF2B5EF4-FFF2-40B4-BE49-F238E27FC236}">
                <a16:creationId xmlns:a16="http://schemas.microsoft.com/office/drawing/2014/main" id="{DAE0A219-D7D7-47D0-AFA3-4250A4EC7B82}"/>
              </a:ext>
            </a:extLst>
          </p:cNvPr>
          <p:cNvSpPr>
            <a:spLocks noEditPoints="1" noChangeArrowheads="1"/>
          </p:cNvSpPr>
          <p:nvPr/>
        </p:nvSpPr>
        <p:spPr bwMode="auto">
          <a:xfrm>
            <a:off x="4021138" y="158750"/>
            <a:ext cx="330200" cy="225425"/>
          </a:xfrm>
          <a:custGeom>
            <a:avLst/>
            <a:gdLst>
              <a:gd name="T0" fmla="*/ 405745950 w 208"/>
              <a:gd name="T1" fmla="*/ 0 h 189"/>
              <a:gd name="T2" fmla="*/ 428426563 w 208"/>
              <a:gd name="T3" fmla="*/ 9958060 h 189"/>
              <a:gd name="T4" fmla="*/ 388104063 w 208"/>
              <a:gd name="T5" fmla="*/ 78242751 h 189"/>
              <a:gd name="T6" fmla="*/ 90725625 w 208"/>
              <a:gd name="T7" fmla="*/ 19916120 h 189"/>
              <a:gd name="T8" fmla="*/ 113407825 w 208"/>
              <a:gd name="T9" fmla="*/ 34141749 h 189"/>
              <a:gd name="T10" fmla="*/ 148690013 w 208"/>
              <a:gd name="T11" fmla="*/ 51213220 h 189"/>
              <a:gd name="T12" fmla="*/ 90725625 w 208"/>
              <a:gd name="T13" fmla="*/ 64017122 h 189"/>
              <a:gd name="T14" fmla="*/ 113407825 w 208"/>
              <a:gd name="T15" fmla="*/ 71129340 h 189"/>
              <a:gd name="T16" fmla="*/ 148690013 w 208"/>
              <a:gd name="T17" fmla="*/ 88200811 h 189"/>
              <a:gd name="T18" fmla="*/ 90725625 w 208"/>
              <a:gd name="T19" fmla="*/ 101003520 h 189"/>
              <a:gd name="T20" fmla="*/ 113407825 w 208"/>
              <a:gd name="T21" fmla="*/ 110962773 h 189"/>
              <a:gd name="T22" fmla="*/ 148690013 w 208"/>
              <a:gd name="T23" fmla="*/ 128033051 h 189"/>
              <a:gd name="T24" fmla="*/ 90725625 w 208"/>
              <a:gd name="T25" fmla="*/ 140836952 h 189"/>
              <a:gd name="T26" fmla="*/ 113407825 w 208"/>
              <a:gd name="T27" fmla="*/ 147949171 h 189"/>
              <a:gd name="T28" fmla="*/ 148690013 w 208"/>
              <a:gd name="T29" fmla="*/ 165020642 h 189"/>
              <a:gd name="T30" fmla="*/ 90725625 w 208"/>
              <a:gd name="T31" fmla="*/ 177824543 h 189"/>
              <a:gd name="T32" fmla="*/ 113407825 w 208"/>
              <a:gd name="T33" fmla="*/ 189204331 h 189"/>
              <a:gd name="T34" fmla="*/ 148690013 w 208"/>
              <a:gd name="T35" fmla="*/ 204852881 h 189"/>
              <a:gd name="T36" fmla="*/ 90725625 w 208"/>
              <a:gd name="T37" fmla="*/ 219079704 h 189"/>
              <a:gd name="T38" fmla="*/ 90725625 w 208"/>
              <a:gd name="T39" fmla="*/ 246108042 h 189"/>
              <a:gd name="T40" fmla="*/ 388104063 w 208"/>
              <a:gd name="T41" fmla="*/ 194894822 h 189"/>
              <a:gd name="T42" fmla="*/ 428426563 w 208"/>
              <a:gd name="T43" fmla="*/ 256066102 h 189"/>
              <a:gd name="T44" fmla="*/ 405745950 w 208"/>
              <a:gd name="T45" fmla="*/ 268870003 h 189"/>
              <a:gd name="T46" fmla="*/ 47883763 w 208"/>
              <a:gd name="T47" fmla="*/ 268870003 h 189"/>
              <a:gd name="T48" fmla="*/ 47883763 w 208"/>
              <a:gd name="T49" fmla="*/ 238995824 h 189"/>
              <a:gd name="T50" fmla="*/ 0 w 208"/>
              <a:gd name="T51" fmla="*/ 214810941 h 189"/>
              <a:gd name="T52" fmla="*/ 47883763 w 208"/>
              <a:gd name="T53" fmla="*/ 199162391 h 189"/>
              <a:gd name="T54" fmla="*/ 0 w 208"/>
              <a:gd name="T55" fmla="*/ 174978702 h 189"/>
              <a:gd name="T56" fmla="*/ 47883763 w 208"/>
              <a:gd name="T57" fmla="*/ 162175993 h 189"/>
              <a:gd name="T58" fmla="*/ 0 w 208"/>
              <a:gd name="T59" fmla="*/ 137991111 h 189"/>
              <a:gd name="T60" fmla="*/ 47883763 w 208"/>
              <a:gd name="T61" fmla="*/ 120920833 h 189"/>
              <a:gd name="T62" fmla="*/ 0 w 208"/>
              <a:gd name="T63" fmla="*/ 98158871 h 189"/>
              <a:gd name="T64" fmla="*/ 47883763 w 208"/>
              <a:gd name="T65" fmla="*/ 83933242 h 189"/>
              <a:gd name="T66" fmla="*/ 0 w 208"/>
              <a:gd name="T67" fmla="*/ 61171280 h 189"/>
              <a:gd name="T68" fmla="*/ 47883763 w 208"/>
              <a:gd name="T69" fmla="*/ 9958060 h 189"/>
              <a:gd name="T70" fmla="*/ 73085325 w 208"/>
              <a:gd name="T71" fmla="*/ 0 h 189"/>
              <a:gd name="T72" fmla="*/ 183972200 w 208"/>
              <a:gd name="T73" fmla="*/ 128033051 h 189"/>
              <a:gd name="T74" fmla="*/ 239415638 w 208"/>
              <a:gd name="T75" fmla="*/ 140836952 h 189"/>
              <a:gd name="T76" fmla="*/ 183972200 w 208"/>
              <a:gd name="T77" fmla="*/ 128033051 h 189"/>
              <a:gd name="T78" fmla="*/ 183972200 w 208"/>
              <a:gd name="T79" fmla="*/ 101003520 h 189"/>
              <a:gd name="T80" fmla="*/ 287297813 w 208"/>
              <a:gd name="T81" fmla="*/ 110962773 h 189"/>
              <a:gd name="T82" fmla="*/ 183972200 w 208"/>
              <a:gd name="T83" fmla="*/ 101003520 h 189"/>
              <a:gd name="T84" fmla="*/ 183972200 w 208"/>
              <a:gd name="T85" fmla="*/ 71129340 h 189"/>
              <a:gd name="T86" fmla="*/ 332660625 w 208"/>
              <a:gd name="T87" fmla="*/ 83933242 h 189"/>
              <a:gd name="T88" fmla="*/ 183972200 w 208"/>
              <a:gd name="T89" fmla="*/ 71129340 h 189"/>
              <a:gd name="T90" fmla="*/ 183972200 w 208"/>
              <a:gd name="T91" fmla="*/ 44099809 h 189"/>
              <a:gd name="T92" fmla="*/ 332660625 w 208"/>
              <a:gd name="T93" fmla="*/ 56903711 h 189"/>
              <a:gd name="T94" fmla="*/ 183972200 w 208"/>
              <a:gd name="T95" fmla="*/ 44099809 h 189"/>
              <a:gd name="T96" fmla="*/ 244455950 w 208"/>
              <a:gd name="T97" fmla="*/ 214810941 h 189"/>
              <a:gd name="T98" fmla="*/ 309980013 w 208"/>
              <a:gd name="T99" fmla="*/ 211966293 h 189"/>
              <a:gd name="T100" fmla="*/ 249496263 w 208"/>
              <a:gd name="T101" fmla="*/ 174978702 h 189"/>
              <a:gd name="T102" fmla="*/ 244455950 w 208"/>
              <a:gd name="T103" fmla="*/ 214810941 h 189"/>
              <a:gd name="T104" fmla="*/ 463708750 w 208"/>
              <a:gd name="T105" fmla="*/ 56903711 h 189"/>
              <a:gd name="T106" fmla="*/ 332660625 w 208"/>
              <a:gd name="T107" fmla="*/ 199162391 h 189"/>
              <a:gd name="T108" fmla="*/ 463708750 w 208"/>
              <a:gd name="T109" fmla="*/ 56903711 h 1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8"/>
              <a:gd name="T166" fmla="*/ 0 h 189"/>
              <a:gd name="T167" fmla="*/ 208 w 208"/>
              <a:gd name="T168" fmla="*/ 189 h 1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8" h="189">
                <a:moveTo>
                  <a:pt x="29" y="0"/>
                </a:moveTo>
                <a:lnTo>
                  <a:pt x="161" y="0"/>
                </a:lnTo>
                <a:lnTo>
                  <a:pt x="170" y="0"/>
                </a:lnTo>
                <a:lnTo>
                  <a:pt x="170" y="7"/>
                </a:lnTo>
                <a:lnTo>
                  <a:pt x="170" y="38"/>
                </a:lnTo>
                <a:lnTo>
                  <a:pt x="154" y="55"/>
                </a:lnTo>
                <a:lnTo>
                  <a:pt x="154" y="14"/>
                </a:lnTo>
                <a:lnTo>
                  <a:pt x="36" y="14"/>
                </a:lnTo>
                <a:lnTo>
                  <a:pt x="36" y="26"/>
                </a:lnTo>
                <a:lnTo>
                  <a:pt x="45" y="24"/>
                </a:lnTo>
                <a:lnTo>
                  <a:pt x="52" y="19"/>
                </a:lnTo>
                <a:lnTo>
                  <a:pt x="59" y="36"/>
                </a:lnTo>
                <a:lnTo>
                  <a:pt x="50" y="38"/>
                </a:lnTo>
                <a:lnTo>
                  <a:pt x="36" y="45"/>
                </a:lnTo>
                <a:lnTo>
                  <a:pt x="36" y="52"/>
                </a:lnTo>
                <a:lnTo>
                  <a:pt x="45" y="50"/>
                </a:lnTo>
                <a:lnTo>
                  <a:pt x="52" y="45"/>
                </a:lnTo>
                <a:lnTo>
                  <a:pt x="59" y="62"/>
                </a:lnTo>
                <a:lnTo>
                  <a:pt x="50" y="64"/>
                </a:lnTo>
                <a:lnTo>
                  <a:pt x="36" y="71"/>
                </a:lnTo>
                <a:lnTo>
                  <a:pt x="36" y="81"/>
                </a:lnTo>
                <a:lnTo>
                  <a:pt x="45" y="78"/>
                </a:lnTo>
                <a:lnTo>
                  <a:pt x="52" y="73"/>
                </a:lnTo>
                <a:lnTo>
                  <a:pt x="59" y="90"/>
                </a:lnTo>
                <a:lnTo>
                  <a:pt x="50" y="92"/>
                </a:lnTo>
                <a:lnTo>
                  <a:pt x="36" y="99"/>
                </a:lnTo>
                <a:lnTo>
                  <a:pt x="36" y="107"/>
                </a:lnTo>
                <a:lnTo>
                  <a:pt x="45" y="104"/>
                </a:lnTo>
                <a:lnTo>
                  <a:pt x="52" y="99"/>
                </a:lnTo>
                <a:lnTo>
                  <a:pt x="59" y="116"/>
                </a:lnTo>
                <a:lnTo>
                  <a:pt x="50" y="118"/>
                </a:lnTo>
                <a:lnTo>
                  <a:pt x="36" y="125"/>
                </a:lnTo>
                <a:lnTo>
                  <a:pt x="36" y="135"/>
                </a:lnTo>
                <a:lnTo>
                  <a:pt x="45" y="133"/>
                </a:lnTo>
                <a:lnTo>
                  <a:pt x="52" y="130"/>
                </a:lnTo>
                <a:lnTo>
                  <a:pt x="59" y="144"/>
                </a:lnTo>
                <a:lnTo>
                  <a:pt x="50" y="147"/>
                </a:lnTo>
                <a:lnTo>
                  <a:pt x="36" y="154"/>
                </a:lnTo>
                <a:lnTo>
                  <a:pt x="36" y="168"/>
                </a:lnTo>
                <a:lnTo>
                  <a:pt x="36" y="173"/>
                </a:lnTo>
                <a:lnTo>
                  <a:pt x="154" y="173"/>
                </a:lnTo>
                <a:lnTo>
                  <a:pt x="154" y="137"/>
                </a:lnTo>
                <a:lnTo>
                  <a:pt x="170" y="121"/>
                </a:lnTo>
                <a:lnTo>
                  <a:pt x="170" y="180"/>
                </a:lnTo>
                <a:lnTo>
                  <a:pt x="170" y="189"/>
                </a:lnTo>
                <a:lnTo>
                  <a:pt x="161" y="189"/>
                </a:lnTo>
                <a:lnTo>
                  <a:pt x="29" y="189"/>
                </a:lnTo>
                <a:lnTo>
                  <a:pt x="19" y="189"/>
                </a:lnTo>
                <a:lnTo>
                  <a:pt x="19" y="180"/>
                </a:lnTo>
                <a:lnTo>
                  <a:pt x="19" y="168"/>
                </a:lnTo>
                <a:lnTo>
                  <a:pt x="3" y="168"/>
                </a:lnTo>
                <a:lnTo>
                  <a:pt x="0" y="151"/>
                </a:lnTo>
                <a:lnTo>
                  <a:pt x="19" y="144"/>
                </a:lnTo>
                <a:lnTo>
                  <a:pt x="19" y="140"/>
                </a:lnTo>
                <a:lnTo>
                  <a:pt x="3" y="140"/>
                </a:lnTo>
                <a:lnTo>
                  <a:pt x="0" y="123"/>
                </a:lnTo>
                <a:lnTo>
                  <a:pt x="19" y="114"/>
                </a:lnTo>
                <a:lnTo>
                  <a:pt x="3" y="114"/>
                </a:lnTo>
                <a:lnTo>
                  <a:pt x="0" y="97"/>
                </a:lnTo>
                <a:lnTo>
                  <a:pt x="19" y="88"/>
                </a:lnTo>
                <a:lnTo>
                  <a:pt x="19" y="85"/>
                </a:lnTo>
                <a:lnTo>
                  <a:pt x="3" y="85"/>
                </a:lnTo>
                <a:lnTo>
                  <a:pt x="0" y="69"/>
                </a:lnTo>
                <a:lnTo>
                  <a:pt x="19" y="59"/>
                </a:lnTo>
                <a:lnTo>
                  <a:pt x="3" y="59"/>
                </a:lnTo>
                <a:lnTo>
                  <a:pt x="0" y="43"/>
                </a:lnTo>
                <a:lnTo>
                  <a:pt x="19" y="33"/>
                </a:lnTo>
                <a:lnTo>
                  <a:pt x="19" y="7"/>
                </a:lnTo>
                <a:lnTo>
                  <a:pt x="19" y="0"/>
                </a:lnTo>
                <a:lnTo>
                  <a:pt x="29" y="0"/>
                </a:lnTo>
                <a:close/>
                <a:moveTo>
                  <a:pt x="73" y="90"/>
                </a:moveTo>
                <a:lnTo>
                  <a:pt x="73" y="99"/>
                </a:lnTo>
                <a:lnTo>
                  <a:pt x="95" y="99"/>
                </a:lnTo>
                <a:lnTo>
                  <a:pt x="95" y="90"/>
                </a:lnTo>
                <a:lnTo>
                  <a:pt x="73" y="90"/>
                </a:lnTo>
                <a:close/>
                <a:moveTo>
                  <a:pt x="73" y="71"/>
                </a:moveTo>
                <a:lnTo>
                  <a:pt x="73" y="78"/>
                </a:lnTo>
                <a:lnTo>
                  <a:pt x="114" y="78"/>
                </a:lnTo>
                <a:lnTo>
                  <a:pt x="114" y="71"/>
                </a:lnTo>
                <a:lnTo>
                  <a:pt x="73" y="71"/>
                </a:lnTo>
                <a:close/>
                <a:moveTo>
                  <a:pt x="73" y="50"/>
                </a:moveTo>
                <a:lnTo>
                  <a:pt x="73" y="59"/>
                </a:lnTo>
                <a:lnTo>
                  <a:pt x="132" y="59"/>
                </a:lnTo>
                <a:lnTo>
                  <a:pt x="132" y="50"/>
                </a:lnTo>
                <a:lnTo>
                  <a:pt x="73" y="50"/>
                </a:lnTo>
                <a:close/>
                <a:moveTo>
                  <a:pt x="73" y="31"/>
                </a:moveTo>
                <a:lnTo>
                  <a:pt x="73" y="40"/>
                </a:lnTo>
                <a:lnTo>
                  <a:pt x="132" y="40"/>
                </a:lnTo>
                <a:lnTo>
                  <a:pt x="132" y="31"/>
                </a:lnTo>
                <a:lnTo>
                  <a:pt x="73" y="31"/>
                </a:lnTo>
                <a:close/>
                <a:moveTo>
                  <a:pt x="97" y="151"/>
                </a:moveTo>
                <a:lnTo>
                  <a:pt x="109" y="149"/>
                </a:lnTo>
                <a:lnTo>
                  <a:pt x="123" y="149"/>
                </a:lnTo>
                <a:lnTo>
                  <a:pt x="111" y="137"/>
                </a:lnTo>
                <a:lnTo>
                  <a:pt x="99" y="123"/>
                </a:lnTo>
                <a:lnTo>
                  <a:pt x="97" y="137"/>
                </a:lnTo>
                <a:lnTo>
                  <a:pt x="97" y="151"/>
                </a:lnTo>
                <a:close/>
                <a:moveTo>
                  <a:pt x="184" y="40"/>
                </a:moveTo>
                <a:lnTo>
                  <a:pt x="109" y="114"/>
                </a:lnTo>
                <a:lnTo>
                  <a:pt x="132" y="140"/>
                </a:lnTo>
                <a:lnTo>
                  <a:pt x="208" y="66"/>
                </a:lnTo>
                <a:lnTo>
                  <a:pt x="184" y="4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10" name="Freeform 98">
            <a:extLst>
              <a:ext uri="{FF2B5EF4-FFF2-40B4-BE49-F238E27FC236}">
                <a16:creationId xmlns:a16="http://schemas.microsoft.com/office/drawing/2014/main" id="{1520F973-15C6-453D-AA09-181DCE2D265F}"/>
              </a:ext>
            </a:extLst>
          </p:cNvPr>
          <p:cNvSpPr>
            <a:spLocks noEditPoints="1" noChangeArrowheads="1"/>
          </p:cNvSpPr>
          <p:nvPr/>
        </p:nvSpPr>
        <p:spPr bwMode="auto">
          <a:xfrm>
            <a:off x="4670425" y="168275"/>
            <a:ext cx="387350" cy="223838"/>
          </a:xfrm>
          <a:custGeom>
            <a:avLst/>
            <a:gdLst>
              <a:gd name="T0" fmla="*/ 291313272 w 104"/>
              <a:gd name="T1" fmla="*/ 344461500 h 80"/>
              <a:gd name="T2" fmla="*/ 180337497 w 104"/>
              <a:gd name="T3" fmla="*/ 571491990 h 80"/>
              <a:gd name="T4" fmla="*/ 457776934 w 104"/>
              <a:gd name="T5" fmla="*/ 571491990 h 80"/>
              <a:gd name="T6" fmla="*/ 707472428 w 104"/>
              <a:gd name="T7" fmla="*/ 626293128 h 80"/>
              <a:gd name="T8" fmla="*/ 957171646 w 104"/>
              <a:gd name="T9" fmla="*/ 571491990 h 80"/>
              <a:gd name="T10" fmla="*/ 1206867140 w 104"/>
              <a:gd name="T11" fmla="*/ 571491990 h 80"/>
              <a:gd name="T12" fmla="*/ 1123635309 w 104"/>
              <a:gd name="T13" fmla="*/ 344461500 h 80"/>
              <a:gd name="T14" fmla="*/ 1192997030 w 104"/>
              <a:gd name="T15" fmla="*/ 344461500 h 80"/>
              <a:gd name="T16" fmla="*/ 1192997030 w 104"/>
              <a:gd name="T17" fmla="*/ 219201755 h 80"/>
              <a:gd name="T18" fmla="*/ 1345586859 w 104"/>
              <a:gd name="T19" fmla="*/ 195715553 h 80"/>
              <a:gd name="T20" fmla="*/ 1345586859 w 104"/>
              <a:gd name="T21" fmla="*/ 266174160 h 80"/>
              <a:gd name="T22" fmla="*/ 1317842915 w 104"/>
              <a:gd name="T23" fmla="*/ 399262639 h 80"/>
              <a:gd name="T24" fmla="*/ 1428818690 w 104"/>
              <a:gd name="T25" fmla="*/ 399262639 h 80"/>
              <a:gd name="T26" fmla="*/ 1401074746 w 104"/>
              <a:gd name="T27" fmla="*/ 266174160 h 80"/>
              <a:gd name="T28" fmla="*/ 1401074746 w 104"/>
              <a:gd name="T29" fmla="*/ 180058085 h 80"/>
              <a:gd name="T30" fmla="*/ 1442692524 w 104"/>
              <a:gd name="T31" fmla="*/ 172229351 h 80"/>
              <a:gd name="T32" fmla="*/ 1442692524 w 104"/>
              <a:gd name="T33" fmla="*/ 117431011 h 80"/>
              <a:gd name="T34" fmla="*/ 721346262 w 104"/>
              <a:gd name="T35" fmla="*/ 0 h 80"/>
              <a:gd name="T36" fmla="*/ 0 w 104"/>
              <a:gd name="T37" fmla="*/ 117431011 h 80"/>
              <a:gd name="T38" fmla="*/ 0 w 104"/>
              <a:gd name="T39" fmla="*/ 172229351 h 80"/>
              <a:gd name="T40" fmla="*/ 263569328 w 104"/>
              <a:gd name="T41" fmla="*/ 219201755 h 80"/>
              <a:gd name="T42" fmla="*/ 263569328 w 104"/>
              <a:gd name="T43" fmla="*/ 344461500 h 80"/>
              <a:gd name="T44" fmla="*/ 291313272 w 104"/>
              <a:gd name="T45" fmla="*/ 344461500 h 80"/>
              <a:gd name="T46" fmla="*/ 984915590 w 104"/>
              <a:gd name="T47" fmla="*/ 344461500 h 80"/>
              <a:gd name="T48" fmla="*/ 998785700 w 104"/>
              <a:gd name="T49" fmla="*/ 375776436 h 80"/>
              <a:gd name="T50" fmla="*/ 901683759 w 104"/>
              <a:gd name="T51" fmla="*/ 516690851 h 80"/>
              <a:gd name="T52" fmla="*/ 707472428 w 104"/>
              <a:gd name="T53" fmla="*/ 571491990 h 80"/>
              <a:gd name="T54" fmla="*/ 513264822 w 104"/>
              <a:gd name="T55" fmla="*/ 516690851 h 80"/>
              <a:gd name="T56" fmla="*/ 430032990 w 104"/>
              <a:gd name="T57" fmla="*/ 375776436 h 80"/>
              <a:gd name="T58" fmla="*/ 430032990 w 104"/>
              <a:gd name="T59" fmla="*/ 344461500 h 80"/>
              <a:gd name="T60" fmla="*/ 984915590 w 104"/>
              <a:gd name="T61" fmla="*/ 344461500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4"/>
              <a:gd name="T94" fmla="*/ 0 h 80"/>
              <a:gd name="T95" fmla="*/ 104 w 104"/>
              <a:gd name="T96" fmla="*/ 80 h 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4" h="80">
                <a:moveTo>
                  <a:pt x="21" y="44"/>
                </a:moveTo>
                <a:cubicBezTo>
                  <a:pt x="13" y="73"/>
                  <a:pt x="13" y="73"/>
                  <a:pt x="13" y="73"/>
                </a:cubicBezTo>
                <a:cubicBezTo>
                  <a:pt x="33" y="73"/>
                  <a:pt x="33" y="73"/>
                  <a:pt x="33" y="73"/>
                </a:cubicBezTo>
                <a:cubicBezTo>
                  <a:pt x="38" y="78"/>
                  <a:pt x="44" y="80"/>
                  <a:pt x="51" y="80"/>
                </a:cubicBezTo>
                <a:cubicBezTo>
                  <a:pt x="58" y="80"/>
                  <a:pt x="64" y="78"/>
                  <a:pt x="69" y="73"/>
                </a:cubicBezTo>
                <a:cubicBezTo>
                  <a:pt x="87" y="73"/>
                  <a:pt x="87" y="73"/>
                  <a:pt x="87" y="73"/>
                </a:cubicBezTo>
                <a:cubicBezTo>
                  <a:pt x="81" y="44"/>
                  <a:pt x="81" y="44"/>
                  <a:pt x="81" y="44"/>
                </a:cubicBezTo>
                <a:cubicBezTo>
                  <a:pt x="86" y="44"/>
                  <a:pt x="86" y="44"/>
                  <a:pt x="86" y="44"/>
                </a:cubicBezTo>
                <a:cubicBezTo>
                  <a:pt x="86" y="28"/>
                  <a:pt x="86" y="28"/>
                  <a:pt x="86" y="28"/>
                </a:cubicBezTo>
                <a:cubicBezTo>
                  <a:pt x="97" y="25"/>
                  <a:pt x="97" y="25"/>
                  <a:pt x="97" y="25"/>
                </a:cubicBezTo>
                <a:cubicBezTo>
                  <a:pt x="97" y="34"/>
                  <a:pt x="97" y="34"/>
                  <a:pt x="97" y="34"/>
                </a:cubicBezTo>
                <a:cubicBezTo>
                  <a:pt x="95" y="51"/>
                  <a:pt x="95" y="51"/>
                  <a:pt x="95" y="51"/>
                </a:cubicBezTo>
                <a:cubicBezTo>
                  <a:pt x="103" y="51"/>
                  <a:pt x="103" y="51"/>
                  <a:pt x="103" y="51"/>
                </a:cubicBezTo>
                <a:cubicBezTo>
                  <a:pt x="101" y="34"/>
                  <a:pt x="101" y="34"/>
                  <a:pt x="101" y="34"/>
                </a:cubicBezTo>
                <a:cubicBezTo>
                  <a:pt x="101" y="23"/>
                  <a:pt x="101" y="23"/>
                  <a:pt x="101" y="23"/>
                </a:cubicBezTo>
                <a:cubicBezTo>
                  <a:pt x="104" y="22"/>
                  <a:pt x="104" y="22"/>
                  <a:pt x="104" y="22"/>
                </a:cubicBezTo>
                <a:cubicBezTo>
                  <a:pt x="104" y="15"/>
                  <a:pt x="104" y="15"/>
                  <a:pt x="104" y="15"/>
                </a:cubicBezTo>
                <a:cubicBezTo>
                  <a:pt x="52" y="0"/>
                  <a:pt x="52" y="0"/>
                  <a:pt x="52" y="0"/>
                </a:cubicBezTo>
                <a:cubicBezTo>
                  <a:pt x="0" y="15"/>
                  <a:pt x="0" y="15"/>
                  <a:pt x="0" y="15"/>
                </a:cubicBezTo>
                <a:cubicBezTo>
                  <a:pt x="0" y="22"/>
                  <a:pt x="0" y="22"/>
                  <a:pt x="0" y="22"/>
                </a:cubicBezTo>
                <a:cubicBezTo>
                  <a:pt x="19" y="28"/>
                  <a:pt x="19" y="28"/>
                  <a:pt x="19" y="28"/>
                </a:cubicBezTo>
                <a:cubicBezTo>
                  <a:pt x="19" y="44"/>
                  <a:pt x="19" y="44"/>
                  <a:pt x="19" y="44"/>
                </a:cubicBezTo>
                <a:cubicBezTo>
                  <a:pt x="21" y="44"/>
                  <a:pt x="21" y="44"/>
                  <a:pt x="21" y="44"/>
                </a:cubicBezTo>
                <a:close/>
                <a:moveTo>
                  <a:pt x="71" y="44"/>
                </a:moveTo>
                <a:cubicBezTo>
                  <a:pt x="72" y="46"/>
                  <a:pt x="72" y="47"/>
                  <a:pt x="72" y="48"/>
                </a:cubicBezTo>
                <a:cubicBezTo>
                  <a:pt x="72" y="55"/>
                  <a:pt x="69" y="61"/>
                  <a:pt x="65" y="66"/>
                </a:cubicBezTo>
                <a:cubicBezTo>
                  <a:pt x="62" y="70"/>
                  <a:pt x="57" y="73"/>
                  <a:pt x="51" y="73"/>
                </a:cubicBezTo>
                <a:cubicBezTo>
                  <a:pt x="46" y="73"/>
                  <a:pt x="41" y="70"/>
                  <a:pt x="37" y="66"/>
                </a:cubicBezTo>
                <a:cubicBezTo>
                  <a:pt x="33" y="61"/>
                  <a:pt x="31" y="55"/>
                  <a:pt x="31" y="48"/>
                </a:cubicBezTo>
                <a:cubicBezTo>
                  <a:pt x="31" y="47"/>
                  <a:pt x="31" y="46"/>
                  <a:pt x="31" y="44"/>
                </a:cubicBezTo>
                <a:lnTo>
                  <a:pt x="71" y="44"/>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11" name="Freeform 99">
            <a:extLst>
              <a:ext uri="{FF2B5EF4-FFF2-40B4-BE49-F238E27FC236}">
                <a16:creationId xmlns:a16="http://schemas.microsoft.com/office/drawing/2014/main" id="{96687D05-31DF-4C70-A91C-E29C41DF36C4}"/>
              </a:ext>
            </a:extLst>
          </p:cNvPr>
          <p:cNvSpPr>
            <a:spLocks noEditPoints="1" noChangeArrowheads="1"/>
          </p:cNvSpPr>
          <p:nvPr/>
        </p:nvSpPr>
        <p:spPr bwMode="auto">
          <a:xfrm>
            <a:off x="8134350" y="701675"/>
            <a:ext cx="390525" cy="171450"/>
          </a:xfrm>
          <a:custGeom>
            <a:avLst/>
            <a:gdLst>
              <a:gd name="T0" fmla="*/ 156249688 w 246"/>
              <a:gd name="T1" fmla="*/ 0 h 144"/>
              <a:gd name="T2" fmla="*/ 476310325 w 246"/>
              <a:gd name="T3" fmla="*/ 0 h 144"/>
              <a:gd name="T4" fmla="*/ 619958438 w 246"/>
              <a:gd name="T5" fmla="*/ 113407031 h 144"/>
              <a:gd name="T6" fmla="*/ 584676250 w 246"/>
              <a:gd name="T7" fmla="*/ 113407031 h 144"/>
              <a:gd name="T8" fmla="*/ 584676250 w 246"/>
              <a:gd name="T9" fmla="*/ 184286128 h 144"/>
              <a:gd name="T10" fmla="*/ 619958438 w 246"/>
              <a:gd name="T11" fmla="*/ 184286128 h 144"/>
              <a:gd name="T12" fmla="*/ 619958438 w 246"/>
              <a:gd name="T13" fmla="*/ 204132656 h 144"/>
              <a:gd name="T14" fmla="*/ 0 w 246"/>
              <a:gd name="T15" fmla="*/ 204132656 h 144"/>
              <a:gd name="T16" fmla="*/ 0 w 246"/>
              <a:gd name="T17" fmla="*/ 184286128 h 144"/>
              <a:gd name="T18" fmla="*/ 47883763 w 246"/>
              <a:gd name="T19" fmla="*/ 184286128 h 144"/>
              <a:gd name="T20" fmla="*/ 47883763 w 246"/>
              <a:gd name="T21" fmla="*/ 124747734 h 144"/>
              <a:gd name="T22" fmla="*/ 17641888 w 246"/>
              <a:gd name="T23" fmla="*/ 124747734 h 144"/>
              <a:gd name="T24" fmla="*/ 0 w 246"/>
              <a:gd name="T25" fmla="*/ 103484363 h 144"/>
              <a:gd name="T26" fmla="*/ 156249688 w 246"/>
              <a:gd name="T27" fmla="*/ 0 h 144"/>
              <a:gd name="T28" fmla="*/ 156249688 w 246"/>
              <a:gd name="T29" fmla="*/ 0 h 144"/>
              <a:gd name="T30" fmla="*/ 536794075 w 246"/>
              <a:gd name="T31" fmla="*/ 184286128 h 144"/>
              <a:gd name="T32" fmla="*/ 536794075 w 246"/>
              <a:gd name="T33" fmla="*/ 113407031 h 144"/>
              <a:gd name="T34" fmla="*/ 357862188 w 246"/>
              <a:gd name="T35" fmla="*/ 113407031 h 144"/>
              <a:gd name="T36" fmla="*/ 357862188 w 246"/>
              <a:gd name="T37" fmla="*/ 184286128 h 144"/>
              <a:gd name="T38" fmla="*/ 383063750 w 246"/>
              <a:gd name="T39" fmla="*/ 184286128 h 144"/>
              <a:gd name="T40" fmla="*/ 383063750 w 246"/>
              <a:gd name="T41" fmla="*/ 120494822 h 144"/>
              <a:gd name="T42" fmla="*/ 453628125 w 246"/>
              <a:gd name="T43" fmla="*/ 120494822 h 144"/>
              <a:gd name="T44" fmla="*/ 453628125 w 246"/>
              <a:gd name="T45" fmla="*/ 184286128 h 144"/>
              <a:gd name="T46" fmla="*/ 536794075 w 246"/>
              <a:gd name="T47" fmla="*/ 184286128 h 144"/>
              <a:gd name="T48" fmla="*/ 536794075 w 246"/>
              <a:gd name="T49" fmla="*/ 184286128 h 144"/>
              <a:gd name="T50" fmla="*/ 309980013 w 246"/>
              <a:gd name="T51" fmla="*/ 184286128 h 144"/>
              <a:gd name="T52" fmla="*/ 309980013 w 246"/>
              <a:gd name="T53" fmla="*/ 113407031 h 144"/>
              <a:gd name="T54" fmla="*/ 297378438 w 246"/>
              <a:gd name="T55" fmla="*/ 113407031 h 144"/>
              <a:gd name="T56" fmla="*/ 178931888 w 246"/>
              <a:gd name="T57" fmla="*/ 19846528 h 144"/>
              <a:gd name="T58" fmla="*/ 65524063 w 246"/>
              <a:gd name="T59" fmla="*/ 97813416 h 144"/>
              <a:gd name="T60" fmla="*/ 73085325 w 246"/>
              <a:gd name="T61" fmla="*/ 97813416 h 144"/>
              <a:gd name="T62" fmla="*/ 95765938 w 246"/>
              <a:gd name="T63" fmla="*/ 97813416 h 144"/>
              <a:gd name="T64" fmla="*/ 95765938 w 246"/>
              <a:gd name="T65" fmla="*/ 184286128 h 144"/>
              <a:gd name="T66" fmla="*/ 309980013 w 246"/>
              <a:gd name="T67" fmla="*/ 184286128 h 144"/>
              <a:gd name="T68" fmla="*/ 309980013 w 246"/>
              <a:gd name="T69" fmla="*/ 184286128 h 144"/>
              <a:gd name="T70" fmla="*/ 156249688 w 246"/>
              <a:gd name="T71" fmla="*/ 110572153 h 144"/>
              <a:gd name="T72" fmla="*/ 156249688 w 246"/>
              <a:gd name="T73" fmla="*/ 161604722 h 144"/>
              <a:gd name="T74" fmla="*/ 214214075 w 246"/>
              <a:gd name="T75" fmla="*/ 161604722 h 144"/>
              <a:gd name="T76" fmla="*/ 214214075 w 246"/>
              <a:gd name="T77" fmla="*/ 110572153 h 144"/>
              <a:gd name="T78" fmla="*/ 156249688 w 246"/>
              <a:gd name="T79" fmla="*/ 110572153 h 1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6"/>
              <a:gd name="T121" fmla="*/ 0 h 144"/>
              <a:gd name="T122" fmla="*/ 246 w 246"/>
              <a:gd name="T123" fmla="*/ 144 h 1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6" h="144">
                <a:moveTo>
                  <a:pt x="62" y="0"/>
                </a:moveTo>
                <a:lnTo>
                  <a:pt x="189" y="0"/>
                </a:lnTo>
                <a:lnTo>
                  <a:pt x="246" y="80"/>
                </a:lnTo>
                <a:lnTo>
                  <a:pt x="232" y="80"/>
                </a:lnTo>
                <a:lnTo>
                  <a:pt x="232" y="130"/>
                </a:lnTo>
                <a:lnTo>
                  <a:pt x="246" y="130"/>
                </a:lnTo>
                <a:lnTo>
                  <a:pt x="246" y="144"/>
                </a:lnTo>
                <a:lnTo>
                  <a:pt x="0" y="144"/>
                </a:lnTo>
                <a:lnTo>
                  <a:pt x="0" y="130"/>
                </a:lnTo>
                <a:lnTo>
                  <a:pt x="19" y="130"/>
                </a:lnTo>
                <a:lnTo>
                  <a:pt x="19" y="88"/>
                </a:lnTo>
                <a:lnTo>
                  <a:pt x="7" y="88"/>
                </a:lnTo>
                <a:lnTo>
                  <a:pt x="0" y="73"/>
                </a:lnTo>
                <a:lnTo>
                  <a:pt x="62" y="0"/>
                </a:lnTo>
                <a:close/>
                <a:moveTo>
                  <a:pt x="213" y="130"/>
                </a:moveTo>
                <a:lnTo>
                  <a:pt x="213" y="80"/>
                </a:lnTo>
                <a:lnTo>
                  <a:pt x="142" y="80"/>
                </a:lnTo>
                <a:lnTo>
                  <a:pt x="142" y="130"/>
                </a:lnTo>
                <a:lnTo>
                  <a:pt x="152" y="130"/>
                </a:lnTo>
                <a:lnTo>
                  <a:pt x="152" y="85"/>
                </a:lnTo>
                <a:lnTo>
                  <a:pt x="180" y="85"/>
                </a:lnTo>
                <a:lnTo>
                  <a:pt x="180" y="130"/>
                </a:lnTo>
                <a:lnTo>
                  <a:pt x="213" y="130"/>
                </a:lnTo>
                <a:close/>
                <a:moveTo>
                  <a:pt x="123" y="130"/>
                </a:moveTo>
                <a:lnTo>
                  <a:pt x="123" y="80"/>
                </a:lnTo>
                <a:lnTo>
                  <a:pt x="118" y="80"/>
                </a:lnTo>
                <a:lnTo>
                  <a:pt x="71" y="14"/>
                </a:lnTo>
                <a:lnTo>
                  <a:pt x="26" y="69"/>
                </a:lnTo>
                <a:lnTo>
                  <a:pt x="29" y="69"/>
                </a:lnTo>
                <a:lnTo>
                  <a:pt x="38" y="69"/>
                </a:lnTo>
                <a:lnTo>
                  <a:pt x="38" y="130"/>
                </a:lnTo>
                <a:lnTo>
                  <a:pt x="123" y="130"/>
                </a:lnTo>
                <a:close/>
                <a:moveTo>
                  <a:pt x="62" y="78"/>
                </a:moveTo>
                <a:lnTo>
                  <a:pt x="62" y="114"/>
                </a:lnTo>
                <a:lnTo>
                  <a:pt x="85" y="114"/>
                </a:lnTo>
                <a:lnTo>
                  <a:pt x="85" y="78"/>
                </a:lnTo>
                <a:lnTo>
                  <a:pt x="62" y="78"/>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12" name="Freeform 100">
            <a:extLst>
              <a:ext uri="{FF2B5EF4-FFF2-40B4-BE49-F238E27FC236}">
                <a16:creationId xmlns:a16="http://schemas.microsoft.com/office/drawing/2014/main" id="{6BED9F47-8231-4D78-A609-A9A4F3FA6BFD}"/>
              </a:ext>
            </a:extLst>
          </p:cNvPr>
          <p:cNvSpPr>
            <a:spLocks noEditPoints="1" noChangeArrowheads="1"/>
          </p:cNvSpPr>
          <p:nvPr/>
        </p:nvSpPr>
        <p:spPr bwMode="auto">
          <a:xfrm>
            <a:off x="5383213" y="157163"/>
            <a:ext cx="363537" cy="220662"/>
          </a:xfrm>
          <a:custGeom>
            <a:avLst/>
            <a:gdLst>
              <a:gd name="T0" fmla="*/ 1067498292 w 97"/>
              <a:gd name="T1" fmla="*/ 54612448 h 79"/>
              <a:gd name="T2" fmla="*/ 884901527 w 97"/>
              <a:gd name="T3" fmla="*/ 444709346 h 79"/>
              <a:gd name="T4" fmla="*/ 182596765 w 97"/>
              <a:gd name="T5" fmla="*/ 351087208 h 79"/>
              <a:gd name="T6" fmla="*/ 1067498292 w 97"/>
              <a:gd name="T7" fmla="*/ 54612448 h 79"/>
              <a:gd name="T8" fmla="*/ 1236052035 w 97"/>
              <a:gd name="T9" fmla="*/ 0 h 79"/>
              <a:gd name="T10" fmla="*/ 1123681624 w 97"/>
              <a:gd name="T11" fmla="*/ 39009690 h 79"/>
              <a:gd name="T12" fmla="*/ 1179868703 w 97"/>
              <a:gd name="T13" fmla="*/ 280869208 h 79"/>
              <a:gd name="T14" fmla="*/ 912991319 w 97"/>
              <a:gd name="T15" fmla="*/ 483719036 h 79"/>
              <a:gd name="T16" fmla="*/ 463520918 w 97"/>
              <a:gd name="T17" fmla="*/ 522728726 h 79"/>
              <a:gd name="T18" fmla="*/ 112366663 w 97"/>
              <a:gd name="T19" fmla="*/ 374491346 h 79"/>
              <a:gd name="T20" fmla="*/ 0 w 97"/>
              <a:gd name="T21" fmla="*/ 413501036 h 79"/>
              <a:gd name="T22" fmla="*/ 435427379 w 97"/>
              <a:gd name="T23" fmla="*/ 592943933 h 79"/>
              <a:gd name="T24" fmla="*/ 983221421 w 97"/>
              <a:gd name="T25" fmla="*/ 546132864 h 79"/>
              <a:gd name="T26" fmla="*/ 1306282136 w 97"/>
              <a:gd name="T27" fmla="*/ 304273346 h 79"/>
              <a:gd name="T28" fmla="*/ 1236052035 w 97"/>
              <a:gd name="T29" fmla="*/ 0 h 79"/>
              <a:gd name="T30" fmla="*/ 435427379 w 97"/>
              <a:gd name="T31" fmla="*/ 319878897 h 79"/>
              <a:gd name="T32" fmla="*/ 365197277 w 97"/>
              <a:gd name="T33" fmla="*/ 405699656 h 79"/>
              <a:gd name="T34" fmla="*/ 435427379 w 97"/>
              <a:gd name="T35" fmla="*/ 319878897 h 79"/>
              <a:gd name="T36" fmla="*/ 856807988 w 97"/>
              <a:gd name="T37" fmla="*/ 257462277 h 79"/>
              <a:gd name="T38" fmla="*/ 1011314960 w 97"/>
              <a:gd name="T39" fmla="*/ 280869208 h 79"/>
              <a:gd name="T40" fmla="*/ 856807988 w 97"/>
              <a:gd name="T41" fmla="*/ 257462277 h 79"/>
              <a:gd name="T42" fmla="*/ 898944549 w 97"/>
              <a:gd name="T43" fmla="*/ 156038759 h 79"/>
              <a:gd name="T44" fmla="*/ 1067498292 w 97"/>
              <a:gd name="T45" fmla="*/ 163840138 h 79"/>
              <a:gd name="T46" fmla="*/ 898944549 w 97"/>
              <a:gd name="T47" fmla="*/ 156038759 h 79"/>
              <a:gd name="T48" fmla="*/ 758484346 w 97"/>
              <a:gd name="T49" fmla="*/ 319878897 h 79"/>
              <a:gd name="T50" fmla="*/ 828714448 w 97"/>
              <a:gd name="T51" fmla="*/ 405699656 h 79"/>
              <a:gd name="T52" fmla="*/ 758484346 w 97"/>
              <a:gd name="T53" fmla="*/ 319878897 h 79"/>
              <a:gd name="T54" fmla="*/ 603981121 w 97"/>
              <a:gd name="T55" fmla="*/ 343283035 h 79"/>
              <a:gd name="T56" fmla="*/ 575887582 w 97"/>
              <a:gd name="T57" fmla="*/ 429103794 h 79"/>
              <a:gd name="T58" fmla="*/ 603981121 w 97"/>
              <a:gd name="T59" fmla="*/ 343283035 h 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7"/>
              <a:gd name="T91" fmla="*/ 0 h 79"/>
              <a:gd name="T92" fmla="*/ 97 w 97"/>
              <a:gd name="T93" fmla="*/ 79 h 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7" h="79">
                <a:moveTo>
                  <a:pt x="76" y="7"/>
                </a:moveTo>
                <a:cubicBezTo>
                  <a:pt x="86" y="24"/>
                  <a:pt x="80" y="47"/>
                  <a:pt x="63" y="57"/>
                </a:cubicBezTo>
                <a:cubicBezTo>
                  <a:pt x="46" y="68"/>
                  <a:pt x="23" y="62"/>
                  <a:pt x="13" y="45"/>
                </a:cubicBezTo>
                <a:cubicBezTo>
                  <a:pt x="76" y="7"/>
                  <a:pt x="76" y="7"/>
                  <a:pt x="76" y="7"/>
                </a:cubicBezTo>
                <a:close/>
                <a:moveTo>
                  <a:pt x="88" y="0"/>
                </a:moveTo>
                <a:cubicBezTo>
                  <a:pt x="80" y="5"/>
                  <a:pt x="80" y="5"/>
                  <a:pt x="80" y="5"/>
                </a:cubicBezTo>
                <a:cubicBezTo>
                  <a:pt x="86" y="15"/>
                  <a:pt x="87" y="26"/>
                  <a:pt x="84" y="36"/>
                </a:cubicBezTo>
                <a:cubicBezTo>
                  <a:pt x="82" y="47"/>
                  <a:pt x="75" y="56"/>
                  <a:pt x="65" y="62"/>
                </a:cubicBezTo>
                <a:cubicBezTo>
                  <a:pt x="55" y="68"/>
                  <a:pt x="44" y="70"/>
                  <a:pt x="33" y="67"/>
                </a:cubicBezTo>
                <a:cubicBezTo>
                  <a:pt x="23" y="65"/>
                  <a:pt x="14" y="58"/>
                  <a:pt x="8" y="48"/>
                </a:cubicBezTo>
                <a:cubicBezTo>
                  <a:pt x="0" y="53"/>
                  <a:pt x="0" y="53"/>
                  <a:pt x="0" y="53"/>
                </a:cubicBezTo>
                <a:cubicBezTo>
                  <a:pt x="7" y="65"/>
                  <a:pt x="18" y="73"/>
                  <a:pt x="31" y="76"/>
                </a:cubicBezTo>
                <a:cubicBezTo>
                  <a:pt x="44" y="79"/>
                  <a:pt x="58" y="78"/>
                  <a:pt x="70" y="70"/>
                </a:cubicBezTo>
                <a:cubicBezTo>
                  <a:pt x="82" y="63"/>
                  <a:pt x="90" y="51"/>
                  <a:pt x="93" y="39"/>
                </a:cubicBezTo>
                <a:cubicBezTo>
                  <a:pt x="97" y="26"/>
                  <a:pt x="95" y="12"/>
                  <a:pt x="88" y="0"/>
                </a:cubicBezTo>
                <a:close/>
                <a:moveTo>
                  <a:pt x="31" y="41"/>
                </a:moveTo>
                <a:cubicBezTo>
                  <a:pt x="31" y="41"/>
                  <a:pt x="19" y="48"/>
                  <a:pt x="26" y="52"/>
                </a:cubicBezTo>
                <a:cubicBezTo>
                  <a:pt x="33" y="55"/>
                  <a:pt x="31" y="41"/>
                  <a:pt x="31" y="41"/>
                </a:cubicBezTo>
                <a:close/>
                <a:moveTo>
                  <a:pt x="61" y="33"/>
                </a:moveTo>
                <a:cubicBezTo>
                  <a:pt x="60" y="33"/>
                  <a:pt x="69" y="44"/>
                  <a:pt x="72" y="36"/>
                </a:cubicBezTo>
                <a:cubicBezTo>
                  <a:pt x="74" y="29"/>
                  <a:pt x="61" y="33"/>
                  <a:pt x="61" y="33"/>
                </a:cubicBezTo>
                <a:close/>
                <a:moveTo>
                  <a:pt x="64" y="20"/>
                </a:moveTo>
                <a:cubicBezTo>
                  <a:pt x="64" y="21"/>
                  <a:pt x="75" y="29"/>
                  <a:pt x="76" y="21"/>
                </a:cubicBezTo>
                <a:cubicBezTo>
                  <a:pt x="76" y="13"/>
                  <a:pt x="64" y="20"/>
                  <a:pt x="64" y="20"/>
                </a:cubicBezTo>
                <a:close/>
                <a:moveTo>
                  <a:pt x="54" y="41"/>
                </a:moveTo>
                <a:cubicBezTo>
                  <a:pt x="54" y="41"/>
                  <a:pt x="52" y="55"/>
                  <a:pt x="59" y="52"/>
                </a:cubicBezTo>
                <a:cubicBezTo>
                  <a:pt x="66" y="49"/>
                  <a:pt x="55" y="41"/>
                  <a:pt x="54" y="41"/>
                </a:cubicBezTo>
                <a:close/>
                <a:moveTo>
                  <a:pt x="43" y="44"/>
                </a:moveTo>
                <a:cubicBezTo>
                  <a:pt x="43" y="44"/>
                  <a:pt x="34" y="54"/>
                  <a:pt x="41" y="55"/>
                </a:cubicBezTo>
                <a:cubicBezTo>
                  <a:pt x="49" y="56"/>
                  <a:pt x="44" y="44"/>
                  <a:pt x="43" y="44"/>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13" name="Freeform 101">
            <a:extLst>
              <a:ext uri="{FF2B5EF4-FFF2-40B4-BE49-F238E27FC236}">
                <a16:creationId xmlns:a16="http://schemas.microsoft.com/office/drawing/2014/main" id="{DB1AEF1A-73A2-4D19-942C-E364A0B6BFB3}"/>
              </a:ext>
            </a:extLst>
          </p:cNvPr>
          <p:cNvSpPr>
            <a:spLocks noEditPoints="1" noChangeArrowheads="1"/>
          </p:cNvSpPr>
          <p:nvPr/>
        </p:nvSpPr>
        <p:spPr bwMode="auto">
          <a:xfrm>
            <a:off x="7500938" y="125413"/>
            <a:ext cx="311150" cy="266700"/>
          </a:xfrm>
          <a:custGeom>
            <a:avLst/>
            <a:gdLst>
              <a:gd name="T0" fmla="*/ 716728402 w 83"/>
              <a:gd name="T1" fmla="*/ 220676002 h 95"/>
              <a:gd name="T2" fmla="*/ 801046303 w 83"/>
              <a:gd name="T3" fmla="*/ 457115378 h 95"/>
              <a:gd name="T4" fmla="*/ 983743836 w 83"/>
              <a:gd name="T5" fmla="*/ 748725158 h 95"/>
              <a:gd name="T6" fmla="*/ 281069667 w 83"/>
              <a:gd name="T7" fmla="*/ 748725158 h 95"/>
              <a:gd name="T8" fmla="*/ 224856484 w 83"/>
              <a:gd name="T9" fmla="*/ 701437844 h 95"/>
              <a:gd name="T10" fmla="*/ 491871918 w 83"/>
              <a:gd name="T11" fmla="*/ 275846406 h 95"/>
              <a:gd name="T12" fmla="*/ 590244052 w 83"/>
              <a:gd name="T13" fmla="*/ 141864748 h 95"/>
              <a:gd name="T14" fmla="*/ 618352519 w 83"/>
              <a:gd name="T15" fmla="*/ 354660467 h 95"/>
              <a:gd name="T16" fmla="*/ 548085102 w 83"/>
              <a:gd name="T17" fmla="*/ 394064691 h 95"/>
              <a:gd name="T18" fmla="*/ 632406752 w 83"/>
              <a:gd name="T19" fmla="*/ 394064691 h 95"/>
              <a:gd name="T20" fmla="*/ 674565702 w 83"/>
              <a:gd name="T21" fmla="*/ 457115378 h 95"/>
              <a:gd name="T22" fmla="*/ 702674169 w 83"/>
              <a:gd name="T23" fmla="*/ 504405499 h 95"/>
              <a:gd name="T24" fmla="*/ 758887352 w 83"/>
              <a:gd name="T25" fmla="*/ 575336469 h 95"/>
              <a:gd name="T26" fmla="*/ 786995819 w 83"/>
              <a:gd name="T27" fmla="*/ 622623783 h 95"/>
              <a:gd name="T28" fmla="*/ 815100536 w 83"/>
              <a:gd name="T29" fmla="*/ 677794187 h 95"/>
              <a:gd name="T30" fmla="*/ 407550268 w 83"/>
              <a:gd name="T31" fmla="*/ 677794187 h 95"/>
              <a:gd name="T32" fmla="*/ 407550268 w 83"/>
              <a:gd name="T33" fmla="*/ 614743500 h 95"/>
              <a:gd name="T34" fmla="*/ 407550268 w 83"/>
              <a:gd name="T35" fmla="*/ 677794187 h 95"/>
              <a:gd name="T36" fmla="*/ 604298286 w 83"/>
              <a:gd name="T37" fmla="*/ 496522408 h 95"/>
              <a:gd name="T38" fmla="*/ 435658734 w 83"/>
              <a:gd name="T39" fmla="*/ 551692813 h 95"/>
              <a:gd name="T40" fmla="*/ 941581137 w 83"/>
              <a:gd name="T41" fmla="*/ 47287314 h 95"/>
              <a:gd name="T42" fmla="*/ 927526904 w 83"/>
              <a:gd name="T43" fmla="*/ 386184407 h 95"/>
              <a:gd name="T44" fmla="*/ 1166437620 w 83"/>
              <a:gd name="T45" fmla="*/ 220676002 h 95"/>
              <a:gd name="T46" fmla="*/ 154589067 w 83"/>
              <a:gd name="T47" fmla="*/ 433471721 h 95"/>
              <a:gd name="T48" fmla="*/ 126480601 w 83"/>
              <a:gd name="T49" fmla="*/ 220676002 h 95"/>
              <a:gd name="T50" fmla="*/ 140534834 w 83"/>
              <a:gd name="T51" fmla="*/ 7880283 h 95"/>
              <a:gd name="T52" fmla="*/ 154589067 w 83"/>
              <a:gd name="T53" fmla="*/ 433471721 h 95"/>
              <a:gd name="T54" fmla="*/ 772941586 w 83"/>
              <a:gd name="T55" fmla="*/ 126101375 h 95"/>
              <a:gd name="T56" fmla="*/ 772941586 w 83"/>
              <a:gd name="T57" fmla="*/ 307370346 h 95"/>
              <a:gd name="T58" fmla="*/ 955635370 w 83"/>
              <a:gd name="T59" fmla="*/ 220676002 h 95"/>
              <a:gd name="T60" fmla="*/ 309174385 w 83"/>
              <a:gd name="T61" fmla="*/ 354660467 h 95"/>
              <a:gd name="T62" fmla="*/ 337282851 w 83"/>
              <a:gd name="T63" fmla="*/ 220676002 h 95"/>
              <a:gd name="T64" fmla="*/ 309174385 w 83"/>
              <a:gd name="T65" fmla="*/ 78814061 h 95"/>
              <a:gd name="T66" fmla="*/ 309174385 w 83"/>
              <a:gd name="T67" fmla="*/ 354660467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95"/>
              <a:gd name="T104" fmla="*/ 83 w 83"/>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95">
                <a:moveTo>
                  <a:pt x="42" y="18"/>
                </a:moveTo>
                <a:cubicBezTo>
                  <a:pt x="47" y="18"/>
                  <a:pt x="51" y="22"/>
                  <a:pt x="51" y="28"/>
                </a:cubicBezTo>
                <a:cubicBezTo>
                  <a:pt x="51" y="30"/>
                  <a:pt x="50" y="33"/>
                  <a:pt x="49" y="34"/>
                </a:cubicBezTo>
                <a:cubicBezTo>
                  <a:pt x="57" y="58"/>
                  <a:pt x="57" y="58"/>
                  <a:pt x="57" y="58"/>
                </a:cubicBezTo>
                <a:cubicBezTo>
                  <a:pt x="68" y="89"/>
                  <a:pt x="68" y="89"/>
                  <a:pt x="68" y="89"/>
                </a:cubicBezTo>
                <a:cubicBezTo>
                  <a:pt x="70" y="95"/>
                  <a:pt x="70" y="95"/>
                  <a:pt x="70" y="95"/>
                </a:cubicBezTo>
                <a:cubicBezTo>
                  <a:pt x="64" y="95"/>
                  <a:pt x="64" y="95"/>
                  <a:pt x="64" y="95"/>
                </a:cubicBezTo>
                <a:cubicBezTo>
                  <a:pt x="26" y="95"/>
                  <a:pt x="56" y="95"/>
                  <a:pt x="20" y="95"/>
                </a:cubicBezTo>
                <a:cubicBezTo>
                  <a:pt x="14" y="95"/>
                  <a:pt x="14" y="95"/>
                  <a:pt x="14" y="95"/>
                </a:cubicBezTo>
                <a:cubicBezTo>
                  <a:pt x="16" y="89"/>
                  <a:pt x="16" y="89"/>
                  <a:pt x="16" y="89"/>
                </a:cubicBezTo>
                <a:cubicBezTo>
                  <a:pt x="27" y="58"/>
                  <a:pt x="27" y="58"/>
                  <a:pt x="27" y="58"/>
                </a:cubicBezTo>
                <a:cubicBezTo>
                  <a:pt x="35" y="35"/>
                  <a:pt x="35" y="35"/>
                  <a:pt x="35" y="35"/>
                </a:cubicBezTo>
                <a:cubicBezTo>
                  <a:pt x="33" y="33"/>
                  <a:pt x="32" y="30"/>
                  <a:pt x="32" y="28"/>
                </a:cubicBezTo>
                <a:cubicBezTo>
                  <a:pt x="32" y="22"/>
                  <a:pt x="36" y="18"/>
                  <a:pt x="42" y="18"/>
                </a:cubicBezTo>
                <a:close/>
                <a:moveTo>
                  <a:pt x="44" y="46"/>
                </a:moveTo>
                <a:cubicBezTo>
                  <a:pt x="44" y="45"/>
                  <a:pt x="44" y="45"/>
                  <a:pt x="44" y="45"/>
                </a:cubicBezTo>
                <a:cubicBezTo>
                  <a:pt x="42" y="41"/>
                  <a:pt x="42" y="41"/>
                  <a:pt x="42" y="41"/>
                </a:cubicBezTo>
                <a:cubicBezTo>
                  <a:pt x="39" y="50"/>
                  <a:pt x="39" y="50"/>
                  <a:pt x="39" y="50"/>
                </a:cubicBezTo>
                <a:cubicBezTo>
                  <a:pt x="44" y="46"/>
                  <a:pt x="44" y="46"/>
                  <a:pt x="44" y="46"/>
                </a:cubicBezTo>
                <a:close/>
                <a:moveTo>
                  <a:pt x="45" y="50"/>
                </a:moveTo>
                <a:cubicBezTo>
                  <a:pt x="37" y="58"/>
                  <a:pt x="37" y="58"/>
                  <a:pt x="37" y="58"/>
                </a:cubicBezTo>
                <a:cubicBezTo>
                  <a:pt x="48" y="58"/>
                  <a:pt x="48" y="58"/>
                  <a:pt x="48" y="58"/>
                </a:cubicBezTo>
                <a:cubicBezTo>
                  <a:pt x="45" y="50"/>
                  <a:pt x="45" y="50"/>
                  <a:pt x="45" y="50"/>
                </a:cubicBezTo>
                <a:close/>
                <a:moveTo>
                  <a:pt x="50" y="64"/>
                </a:moveTo>
                <a:cubicBezTo>
                  <a:pt x="36" y="73"/>
                  <a:pt x="36" y="73"/>
                  <a:pt x="36" y="73"/>
                </a:cubicBezTo>
                <a:cubicBezTo>
                  <a:pt x="54" y="73"/>
                  <a:pt x="54" y="73"/>
                  <a:pt x="54" y="73"/>
                </a:cubicBezTo>
                <a:cubicBezTo>
                  <a:pt x="50" y="64"/>
                  <a:pt x="50" y="64"/>
                  <a:pt x="50" y="64"/>
                </a:cubicBezTo>
                <a:close/>
                <a:moveTo>
                  <a:pt x="56" y="79"/>
                </a:moveTo>
                <a:cubicBezTo>
                  <a:pt x="40" y="86"/>
                  <a:pt x="40" y="86"/>
                  <a:pt x="40" y="86"/>
                </a:cubicBezTo>
                <a:cubicBezTo>
                  <a:pt x="58" y="86"/>
                  <a:pt x="58" y="86"/>
                  <a:pt x="58" y="86"/>
                </a:cubicBezTo>
                <a:cubicBezTo>
                  <a:pt x="56" y="79"/>
                  <a:pt x="56" y="79"/>
                  <a:pt x="56" y="79"/>
                </a:cubicBezTo>
                <a:close/>
                <a:moveTo>
                  <a:pt x="29" y="86"/>
                </a:moveTo>
                <a:cubicBezTo>
                  <a:pt x="47" y="78"/>
                  <a:pt x="47" y="78"/>
                  <a:pt x="47" y="78"/>
                </a:cubicBezTo>
                <a:cubicBezTo>
                  <a:pt x="29" y="78"/>
                  <a:pt x="29" y="78"/>
                  <a:pt x="29" y="78"/>
                </a:cubicBezTo>
                <a:cubicBezTo>
                  <a:pt x="26" y="86"/>
                  <a:pt x="26" y="86"/>
                  <a:pt x="26" y="86"/>
                </a:cubicBezTo>
                <a:cubicBezTo>
                  <a:pt x="29" y="86"/>
                  <a:pt x="29" y="86"/>
                  <a:pt x="29" y="86"/>
                </a:cubicBezTo>
                <a:close/>
                <a:moveTo>
                  <a:pt x="31" y="70"/>
                </a:moveTo>
                <a:cubicBezTo>
                  <a:pt x="43" y="63"/>
                  <a:pt x="43" y="63"/>
                  <a:pt x="43" y="63"/>
                </a:cubicBezTo>
                <a:cubicBezTo>
                  <a:pt x="34" y="63"/>
                  <a:pt x="34" y="63"/>
                  <a:pt x="34" y="63"/>
                </a:cubicBezTo>
                <a:cubicBezTo>
                  <a:pt x="31" y="70"/>
                  <a:pt x="31" y="70"/>
                  <a:pt x="31" y="70"/>
                </a:cubicBezTo>
                <a:close/>
                <a:moveTo>
                  <a:pt x="73" y="0"/>
                </a:moveTo>
                <a:cubicBezTo>
                  <a:pt x="67" y="6"/>
                  <a:pt x="67" y="6"/>
                  <a:pt x="67" y="6"/>
                </a:cubicBezTo>
                <a:cubicBezTo>
                  <a:pt x="72" y="12"/>
                  <a:pt x="75" y="19"/>
                  <a:pt x="75" y="28"/>
                </a:cubicBezTo>
                <a:cubicBezTo>
                  <a:pt x="75" y="36"/>
                  <a:pt x="71" y="44"/>
                  <a:pt x="66" y="49"/>
                </a:cubicBezTo>
                <a:cubicBezTo>
                  <a:pt x="73" y="55"/>
                  <a:pt x="73" y="55"/>
                  <a:pt x="73" y="55"/>
                </a:cubicBezTo>
                <a:cubicBezTo>
                  <a:pt x="79" y="48"/>
                  <a:pt x="83" y="38"/>
                  <a:pt x="83" y="28"/>
                </a:cubicBezTo>
                <a:cubicBezTo>
                  <a:pt x="83" y="17"/>
                  <a:pt x="79" y="8"/>
                  <a:pt x="73" y="0"/>
                </a:cubicBezTo>
                <a:close/>
                <a:moveTo>
                  <a:pt x="11" y="55"/>
                </a:moveTo>
                <a:cubicBezTo>
                  <a:pt x="17" y="49"/>
                  <a:pt x="17" y="49"/>
                  <a:pt x="17" y="49"/>
                </a:cubicBezTo>
                <a:cubicBezTo>
                  <a:pt x="12" y="44"/>
                  <a:pt x="9" y="36"/>
                  <a:pt x="9" y="28"/>
                </a:cubicBezTo>
                <a:cubicBezTo>
                  <a:pt x="9" y="19"/>
                  <a:pt x="12" y="12"/>
                  <a:pt x="17" y="6"/>
                </a:cubicBezTo>
                <a:cubicBezTo>
                  <a:pt x="10" y="1"/>
                  <a:pt x="10" y="1"/>
                  <a:pt x="10" y="1"/>
                </a:cubicBezTo>
                <a:cubicBezTo>
                  <a:pt x="4" y="8"/>
                  <a:pt x="0" y="17"/>
                  <a:pt x="0" y="28"/>
                </a:cubicBezTo>
                <a:cubicBezTo>
                  <a:pt x="0" y="38"/>
                  <a:pt x="4" y="47"/>
                  <a:pt x="11" y="55"/>
                </a:cubicBezTo>
                <a:close/>
                <a:moveTo>
                  <a:pt x="61" y="10"/>
                </a:moveTo>
                <a:cubicBezTo>
                  <a:pt x="55" y="16"/>
                  <a:pt x="55" y="16"/>
                  <a:pt x="55" y="16"/>
                </a:cubicBezTo>
                <a:cubicBezTo>
                  <a:pt x="58" y="19"/>
                  <a:pt x="59" y="23"/>
                  <a:pt x="59" y="28"/>
                </a:cubicBezTo>
                <a:cubicBezTo>
                  <a:pt x="59" y="32"/>
                  <a:pt x="57" y="36"/>
                  <a:pt x="55" y="39"/>
                </a:cubicBezTo>
                <a:cubicBezTo>
                  <a:pt x="61" y="45"/>
                  <a:pt x="61" y="45"/>
                  <a:pt x="61" y="45"/>
                </a:cubicBezTo>
                <a:cubicBezTo>
                  <a:pt x="65" y="40"/>
                  <a:pt x="68" y="34"/>
                  <a:pt x="68" y="28"/>
                </a:cubicBezTo>
                <a:cubicBezTo>
                  <a:pt x="68" y="21"/>
                  <a:pt x="65" y="15"/>
                  <a:pt x="61" y="10"/>
                </a:cubicBezTo>
                <a:close/>
                <a:moveTo>
                  <a:pt x="22" y="45"/>
                </a:moveTo>
                <a:cubicBezTo>
                  <a:pt x="29" y="39"/>
                  <a:pt x="29" y="39"/>
                  <a:pt x="29" y="39"/>
                </a:cubicBezTo>
                <a:cubicBezTo>
                  <a:pt x="26" y="36"/>
                  <a:pt x="24" y="32"/>
                  <a:pt x="24" y="28"/>
                </a:cubicBezTo>
                <a:cubicBezTo>
                  <a:pt x="24" y="23"/>
                  <a:pt x="26" y="19"/>
                  <a:pt x="29" y="16"/>
                </a:cubicBezTo>
                <a:cubicBezTo>
                  <a:pt x="22" y="10"/>
                  <a:pt x="22" y="10"/>
                  <a:pt x="22" y="10"/>
                </a:cubicBezTo>
                <a:cubicBezTo>
                  <a:pt x="18" y="15"/>
                  <a:pt x="16" y="21"/>
                  <a:pt x="16" y="28"/>
                </a:cubicBezTo>
                <a:cubicBezTo>
                  <a:pt x="16" y="34"/>
                  <a:pt x="18" y="40"/>
                  <a:pt x="22" y="45"/>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14" name="Freeform 102">
            <a:extLst>
              <a:ext uri="{FF2B5EF4-FFF2-40B4-BE49-F238E27FC236}">
                <a16:creationId xmlns:a16="http://schemas.microsoft.com/office/drawing/2014/main" id="{5B1F96C4-613B-465B-8A0A-DAB3D7157097}"/>
              </a:ext>
            </a:extLst>
          </p:cNvPr>
          <p:cNvSpPr>
            <a:spLocks noEditPoints="1" noChangeArrowheads="1"/>
          </p:cNvSpPr>
          <p:nvPr/>
        </p:nvSpPr>
        <p:spPr bwMode="auto">
          <a:xfrm>
            <a:off x="8142288" y="123825"/>
            <a:ext cx="390525" cy="300038"/>
          </a:xfrm>
          <a:custGeom>
            <a:avLst/>
            <a:gdLst>
              <a:gd name="T0" fmla="*/ 267907660 w 104"/>
              <a:gd name="T1" fmla="*/ 314518339 h 107"/>
              <a:gd name="T2" fmla="*/ 352508893 w 104"/>
              <a:gd name="T3" fmla="*/ 275202144 h 107"/>
              <a:gd name="T4" fmla="*/ 380709304 w 104"/>
              <a:gd name="T5" fmla="*/ 204435238 h 107"/>
              <a:gd name="T6" fmla="*/ 521715115 w 104"/>
              <a:gd name="T7" fmla="*/ 204435238 h 107"/>
              <a:gd name="T8" fmla="*/ 592216142 w 104"/>
              <a:gd name="T9" fmla="*/ 172984525 h 107"/>
              <a:gd name="T10" fmla="*/ 620416553 w 104"/>
              <a:gd name="T11" fmla="*/ 102217619 h 107"/>
              <a:gd name="T12" fmla="*/ 761422364 w 104"/>
              <a:gd name="T13" fmla="*/ 102217619 h 107"/>
              <a:gd name="T14" fmla="*/ 846023597 w 104"/>
              <a:gd name="T15" fmla="*/ 62904229 h 107"/>
              <a:gd name="T16" fmla="*/ 874224008 w 104"/>
              <a:gd name="T17" fmla="*/ 0 h 107"/>
              <a:gd name="T18" fmla="*/ 1395939123 w 104"/>
              <a:gd name="T19" fmla="*/ 298792983 h 107"/>
              <a:gd name="T20" fmla="*/ 1452339945 w 104"/>
              <a:gd name="T21" fmla="*/ 369557085 h 107"/>
              <a:gd name="T22" fmla="*/ 1410039328 w 104"/>
              <a:gd name="T23" fmla="*/ 463914830 h 107"/>
              <a:gd name="T24" fmla="*/ 521715115 w 104"/>
              <a:gd name="T25" fmla="*/ 833471915 h 107"/>
              <a:gd name="T26" fmla="*/ 394809510 w 104"/>
              <a:gd name="T27" fmla="*/ 817746559 h 107"/>
              <a:gd name="T28" fmla="*/ 14100206 w 104"/>
              <a:gd name="T29" fmla="*/ 550407093 h 107"/>
              <a:gd name="T30" fmla="*/ 14100206 w 104"/>
              <a:gd name="T31" fmla="*/ 518953576 h 107"/>
              <a:gd name="T32" fmla="*/ 112801644 w 104"/>
              <a:gd name="T33" fmla="*/ 408873279 h 107"/>
              <a:gd name="T34" fmla="*/ 465314293 w 104"/>
              <a:gd name="T35" fmla="*/ 652624711 h 107"/>
              <a:gd name="T36" fmla="*/ 141002055 w 104"/>
              <a:gd name="T37" fmla="*/ 503228220 h 107"/>
              <a:gd name="T38" fmla="*/ 451214087 w 104"/>
              <a:gd name="T39" fmla="*/ 778430364 h 107"/>
              <a:gd name="T40" fmla="*/ 549915526 w 104"/>
              <a:gd name="T41" fmla="*/ 770567686 h 107"/>
              <a:gd name="T42" fmla="*/ 521715115 w 104"/>
              <a:gd name="T43" fmla="*/ 660487389 h 107"/>
              <a:gd name="T44" fmla="*/ 155106016 w 104"/>
              <a:gd name="T45" fmla="*/ 393147923 h 107"/>
              <a:gd name="T46" fmla="*/ 225607044 w 104"/>
              <a:gd name="T47" fmla="*/ 330243695 h 107"/>
              <a:gd name="T48" fmla="*/ 564015731 w 104"/>
              <a:gd name="T49" fmla="*/ 503228220 h 107"/>
              <a:gd name="T50" fmla="*/ 930624830 w 104"/>
              <a:gd name="T51" fmla="*/ 141533813 h 107"/>
              <a:gd name="T52" fmla="*/ 944725036 w 104"/>
              <a:gd name="T53" fmla="*/ 463914830 h 107"/>
              <a:gd name="T54" fmla="*/ 1240833107 w 104"/>
              <a:gd name="T55" fmla="*/ 377419763 h 107"/>
              <a:gd name="T56" fmla="*/ 944725036 w 104"/>
              <a:gd name="T57" fmla="*/ 463914830 h 107"/>
              <a:gd name="T58" fmla="*/ 690917581 w 104"/>
              <a:gd name="T59" fmla="*/ 621171195 h 107"/>
              <a:gd name="T60" fmla="*/ 902424419 w 104"/>
              <a:gd name="T61" fmla="*/ 479640186 h 107"/>
              <a:gd name="T62" fmla="*/ 888324213 w 104"/>
              <a:gd name="T63" fmla="*/ 408873279 h 107"/>
              <a:gd name="T64" fmla="*/ 1184432285 w 104"/>
              <a:gd name="T65" fmla="*/ 330243695 h 107"/>
              <a:gd name="T66" fmla="*/ 888324213 w 104"/>
              <a:gd name="T67" fmla="*/ 408873279 h 107"/>
              <a:gd name="T68" fmla="*/ 634516759 w 104"/>
              <a:gd name="T69" fmla="*/ 566132449 h 107"/>
              <a:gd name="T70" fmla="*/ 846023597 w 104"/>
              <a:gd name="T71" fmla="*/ 424598635 h 107"/>
              <a:gd name="T72" fmla="*/ 972925447 w 104"/>
              <a:gd name="T73" fmla="*/ 78629585 h 107"/>
              <a:gd name="T74" fmla="*/ 592216142 w 104"/>
              <a:gd name="T75" fmla="*/ 629033873 h 107"/>
              <a:gd name="T76" fmla="*/ 662717170 w 104"/>
              <a:gd name="T77" fmla="*/ 707663458 h 107"/>
              <a:gd name="T78" fmla="*/ 1339538300 w 104"/>
              <a:gd name="T79" fmla="*/ 424598635 h 107"/>
              <a:gd name="T80" fmla="*/ 1325438095 w 104"/>
              <a:gd name="T81" fmla="*/ 330243695 h 107"/>
              <a:gd name="T82" fmla="*/ 972925447 w 104"/>
              <a:gd name="T83" fmla="*/ 78629585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07"/>
              <a:gd name="T128" fmla="*/ 104 w 104"/>
              <a:gd name="T129" fmla="*/ 107 h 1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07">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15" name="Freeform 103">
            <a:extLst>
              <a:ext uri="{FF2B5EF4-FFF2-40B4-BE49-F238E27FC236}">
                <a16:creationId xmlns:a16="http://schemas.microsoft.com/office/drawing/2014/main" id="{6465D7B6-56A1-445D-B7DC-5CA3E5234FB4}"/>
              </a:ext>
            </a:extLst>
          </p:cNvPr>
          <p:cNvSpPr>
            <a:spLocks noEditPoints="1" noChangeArrowheads="1"/>
          </p:cNvSpPr>
          <p:nvPr/>
        </p:nvSpPr>
        <p:spPr bwMode="auto">
          <a:xfrm>
            <a:off x="2592388" y="142875"/>
            <a:ext cx="346075" cy="247650"/>
          </a:xfrm>
          <a:custGeom>
            <a:avLst/>
            <a:gdLst>
              <a:gd name="T0" fmla="*/ 221773750 w 218"/>
              <a:gd name="T1" fmla="*/ 60956428 h 208"/>
              <a:gd name="T2" fmla="*/ 90725625 w 218"/>
              <a:gd name="T3" fmla="*/ 60956428 h 208"/>
              <a:gd name="T4" fmla="*/ 65524063 w 218"/>
              <a:gd name="T5" fmla="*/ 80802956 h 208"/>
              <a:gd name="T6" fmla="*/ 90725625 w 218"/>
              <a:gd name="T7" fmla="*/ 100648294 h 208"/>
              <a:gd name="T8" fmla="*/ 221773750 w 218"/>
              <a:gd name="T9" fmla="*/ 100648294 h 208"/>
              <a:gd name="T10" fmla="*/ 221773750 w 218"/>
              <a:gd name="T11" fmla="*/ 60956428 h 208"/>
              <a:gd name="T12" fmla="*/ 221773750 w 218"/>
              <a:gd name="T13" fmla="*/ 60956428 h 208"/>
              <a:gd name="T14" fmla="*/ 315020325 w 218"/>
              <a:gd name="T15" fmla="*/ 100648294 h 208"/>
              <a:gd name="T16" fmla="*/ 471270013 w 218"/>
              <a:gd name="T17" fmla="*/ 100648294 h 208"/>
              <a:gd name="T18" fmla="*/ 488910313 w 218"/>
              <a:gd name="T19" fmla="*/ 100648294 h 208"/>
              <a:gd name="T20" fmla="*/ 493950625 w 218"/>
              <a:gd name="T21" fmla="*/ 107737275 h 208"/>
              <a:gd name="T22" fmla="*/ 536794075 w 218"/>
              <a:gd name="T23" fmla="*/ 144594263 h 208"/>
              <a:gd name="T24" fmla="*/ 549394063 w 218"/>
              <a:gd name="T25" fmla="*/ 154516931 h 208"/>
              <a:gd name="T26" fmla="*/ 536794075 w 218"/>
              <a:gd name="T27" fmla="*/ 160187878 h 208"/>
              <a:gd name="T28" fmla="*/ 493950625 w 218"/>
              <a:gd name="T29" fmla="*/ 197044866 h 208"/>
              <a:gd name="T30" fmla="*/ 488910313 w 218"/>
              <a:gd name="T31" fmla="*/ 208385569 h 208"/>
              <a:gd name="T32" fmla="*/ 471270013 w 218"/>
              <a:gd name="T33" fmla="*/ 208385569 h 208"/>
              <a:gd name="T34" fmla="*/ 315020325 w 218"/>
              <a:gd name="T35" fmla="*/ 208385569 h 208"/>
              <a:gd name="T36" fmla="*/ 315020325 w 218"/>
              <a:gd name="T37" fmla="*/ 255166416 h 208"/>
              <a:gd name="T38" fmla="*/ 453628125 w 218"/>
              <a:gd name="T39" fmla="*/ 255166416 h 208"/>
              <a:gd name="T40" fmla="*/ 453628125 w 218"/>
              <a:gd name="T41" fmla="*/ 294858281 h 208"/>
              <a:gd name="T42" fmla="*/ 100806250 w 218"/>
              <a:gd name="T43" fmla="*/ 294858281 h 208"/>
              <a:gd name="T44" fmla="*/ 100806250 w 218"/>
              <a:gd name="T45" fmla="*/ 255166416 h 208"/>
              <a:gd name="T46" fmla="*/ 226814063 w 218"/>
              <a:gd name="T47" fmla="*/ 255166416 h 208"/>
              <a:gd name="T48" fmla="*/ 226814063 w 218"/>
              <a:gd name="T49" fmla="*/ 134670403 h 208"/>
              <a:gd name="T50" fmla="*/ 73085325 w 218"/>
              <a:gd name="T51" fmla="*/ 134670403 h 208"/>
              <a:gd name="T52" fmla="*/ 55443438 w 218"/>
              <a:gd name="T53" fmla="*/ 134670403 h 208"/>
              <a:gd name="T54" fmla="*/ 47883763 w 218"/>
              <a:gd name="T55" fmla="*/ 123329700 h 208"/>
              <a:gd name="T56" fmla="*/ 7561263 w 218"/>
              <a:gd name="T57" fmla="*/ 86472713 h 208"/>
              <a:gd name="T58" fmla="*/ 0 w 218"/>
              <a:gd name="T59" fmla="*/ 80802956 h 208"/>
              <a:gd name="T60" fmla="*/ 7561263 w 218"/>
              <a:gd name="T61" fmla="*/ 70879097 h 208"/>
              <a:gd name="T62" fmla="*/ 47883763 w 218"/>
              <a:gd name="T63" fmla="*/ 34022109 h 208"/>
              <a:gd name="T64" fmla="*/ 55443438 w 218"/>
              <a:gd name="T65" fmla="*/ 26934319 h 208"/>
              <a:gd name="T66" fmla="*/ 73085325 w 218"/>
              <a:gd name="T67" fmla="*/ 26934319 h 208"/>
              <a:gd name="T68" fmla="*/ 226814063 w 218"/>
              <a:gd name="T69" fmla="*/ 26934319 h 208"/>
              <a:gd name="T70" fmla="*/ 226814063 w 218"/>
              <a:gd name="T71" fmla="*/ 19846528 h 208"/>
              <a:gd name="T72" fmla="*/ 274697825 w 218"/>
              <a:gd name="T73" fmla="*/ 0 h 208"/>
              <a:gd name="T74" fmla="*/ 315020325 w 218"/>
              <a:gd name="T75" fmla="*/ 19846528 h 208"/>
              <a:gd name="T76" fmla="*/ 315020325 w 218"/>
              <a:gd name="T77" fmla="*/ 100648294 h 208"/>
              <a:gd name="T78" fmla="*/ 315020325 w 218"/>
              <a:gd name="T79" fmla="*/ 100648294 h 208"/>
              <a:gd name="T80" fmla="*/ 458668438 w 218"/>
              <a:gd name="T81" fmla="*/ 130418681 h 208"/>
              <a:gd name="T82" fmla="*/ 322580000 w 218"/>
              <a:gd name="T83" fmla="*/ 130418681 h 208"/>
              <a:gd name="T84" fmla="*/ 322580000 w 218"/>
              <a:gd name="T85" fmla="*/ 174363459 h 208"/>
              <a:gd name="T86" fmla="*/ 458668438 w 218"/>
              <a:gd name="T87" fmla="*/ 174363459 h 208"/>
              <a:gd name="T88" fmla="*/ 483870000 w 218"/>
              <a:gd name="T89" fmla="*/ 154516931 h 208"/>
              <a:gd name="T90" fmla="*/ 458668438 w 218"/>
              <a:gd name="T91" fmla="*/ 130418681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8"/>
              <a:gd name="T140" fmla="*/ 218 w 218"/>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8">
                <a:moveTo>
                  <a:pt x="88" y="43"/>
                </a:moveTo>
                <a:lnTo>
                  <a:pt x="36" y="43"/>
                </a:lnTo>
                <a:lnTo>
                  <a:pt x="26" y="57"/>
                </a:lnTo>
                <a:lnTo>
                  <a:pt x="36" y="71"/>
                </a:lnTo>
                <a:lnTo>
                  <a:pt x="88" y="71"/>
                </a:lnTo>
                <a:lnTo>
                  <a:pt x="88" y="43"/>
                </a:lnTo>
                <a:close/>
                <a:moveTo>
                  <a:pt x="125" y="71"/>
                </a:moveTo>
                <a:lnTo>
                  <a:pt x="187" y="71"/>
                </a:lnTo>
                <a:lnTo>
                  <a:pt x="194" y="71"/>
                </a:lnTo>
                <a:lnTo>
                  <a:pt x="196" y="76"/>
                </a:lnTo>
                <a:lnTo>
                  <a:pt x="213" y="102"/>
                </a:lnTo>
                <a:lnTo>
                  <a:pt x="218" y="109"/>
                </a:lnTo>
                <a:lnTo>
                  <a:pt x="213" y="113"/>
                </a:lnTo>
                <a:lnTo>
                  <a:pt x="196" y="139"/>
                </a:lnTo>
                <a:lnTo>
                  <a:pt x="194" y="147"/>
                </a:lnTo>
                <a:lnTo>
                  <a:pt x="187" y="147"/>
                </a:lnTo>
                <a:lnTo>
                  <a:pt x="125" y="147"/>
                </a:lnTo>
                <a:lnTo>
                  <a:pt x="125" y="180"/>
                </a:lnTo>
                <a:lnTo>
                  <a:pt x="180" y="180"/>
                </a:lnTo>
                <a:lnTo>
                  <a:pt x="180" y="208"/>
                </a:lnTo>
                <a:lnTo>
                  <a:pt x="40" y="208"/>
                </a:lnTo>
                <a:lnTo>
                  <a:pt x="40" y="180"/>
                </a:lnTo>
                <a:lnTo>
                  <a:pt x="90" y="180"/>
                </a:lnTo>
                <a:lnTo>
                  <a:pt x="90" y="95"/>
                </a:lnTo>
                <a:lnTo>
                  <a:pt x="29" y="95"/>
                </a:lnTo>
                <a:lnTo>
                  <a:pt x="22" y="95"/>
                </a:lnTo>
                <a:lnTo>
                  <a:pt x="19" y="87"/>
                </a:lnTo>
                <a:lnTo>
                  <a:pt x="3" y="61"/>
                </a:lnTo>
                <a:lnTo>
                  <a:pt x="0" y="57"/>
                </a:lnTo>
                <a:lnTo>
                  <a:pt x="3" y="50"/>
                </a:lnTo>
                <a:lnTo>
                  <a:pt x="19" y="24"/>
                </a:lnTo>
                <a:lnTo>
                  <a:pt x="22" y="19"/>
                </a:lnTo>
                <a:lnTo>
                  <a:pt x="29" y="19"/>
                </a:lnTo>
                <a:lnTo>
                  <a:pt x="90" y="19"/>
                </a:lnTo>
                <a:lnTo>
                  <a:pt x="90" y="14"/>
                </a:lnTo>
                <a:lnTo>
                  <a:pt x="109" y="0"/>
                </a:lnTo>
                <a:lnTo>
                  <a:pt x="125" y="14"/>
                </a:lnTo>
                <a:lnTo>
                  <a:pt x="125" y="71"/>
                </a:lnTo>
                <a:close/>
                <a:moveTo>
                  <a:pt x="182" y="92"/>
                </a:moveTo>
                <a:lnTo>
                  <a:pt x="128" y="92"/>
                </a:lnTo>
                <a:lnTo>
                  <a:pt x="128" y="123"/>
                </a:lnTo>
                <a:lnTo>
                  <a:pt x="182" y="123"/>
                </a:lnTo>
                <a:lnTo>
                  <a:pt x="192" y="109"/>
                </a:lnTo>
                <a:lnTo>
                  <a:pt x="182" y="92"/>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16" name="Freeform 104">
            <a:extLst>
              <a:ext uri="{FF2B5EF4-FFF2-40B4-BE49-F238E27FC236}">
                <a16:creationId xmlns:a16="http://schemas.microsoft.com/office/drawing/2014/main" id="{B59F98CB-0F5F-46C6-9213-15A847D99D68}"/>
              </a:ext>
            </a:extLst>
          </p:cNvPr>
          <p:cNvSpPr>
            <a:spLocks noEditPoints="1" noChangeArrowheads="1"/>
          </p:cNvSpPr>
          <p:nvPr/>
        </p:nvSpPr>
        <p:spPr bwMode="auto">
          <a:xfrm>
            <a:off x="1898650" y="165100"/>
            <a:ext cx="307975" cy="225425"/>
          </a:xfrm>
          <a:custGeom>
            <a:avLst/>
            <a:gdLst>
              <a:gd name="T0" fmla="*/ 1043843705 w 82"/>
              <a:gd name="T1" fmla="*/ 47640756 h 80"/>
              <a:gd name="T2" fmla="*/ 945100159 w 82"/>
              <a:gd name="T3" fmla="*/ 214381993 h 80"/>
              <a:gd name="T4" fmla="*/ 916890400 w 82"/>
              <a:gd name="T5" fmla="*/ 238200962 h 80"/>
              <a:gd name="T6" fmla="*/ 1057946706 w 82"/>
              <a:gd name="T7" fmla="*/ 563745658 h 80"/>
              <a:gd name="T8" fmla="*/ 930993402 w 82"/>
              <a:gd name="T9" fmla="*/ 635205383 h 80"/>
              <a:gd name="T10" fmla="*/ 620663520 w 82"/>
              <a:gd name="T11" fmla="*/ 397004421 h 80"/>
              <a:gd name="T12" fmla="*/ 507816973 w 82"/>
              <a:gd name="T13" fmla="*/ 452582955 h 80"/>
              <a:gd name="T14" fmla="*/ 550133489 w 82"/>
              <a:gd name="T15" fmla="*/ 555805062 h 80"/>
              <a:gd name="T16" fmla="*/ 479603458 w 82"/>
              <a:gd name="T17" fmla="*/ 595505223 h 80"/>
              <a:gd name="T18" fmla="*/ 366756911 w 82"/>
              <a:gd name="T19" fmla="*/ 484345337 h 80"/>
              <a:gd name="T20" fmla="*/ 296226880 w 82"/>
              <a:gd name="T21" fmla="*/ 531983275 h 80"/>
              <a:gd name="T22" fmla="*/ 225696850 w 82"/>
              <a:gd name="T23" fmla="*/ 492283115 h 80"/>
              <a:gd name="T24" fmla="*/ 296226880 w 82"/>
              <a:gd name="T25" fmla="*/ 452582955 h 80"/>
              <a:gd name="T26" fmla="*/ 98743545 w 82"/>
              <a:gd name="T27" fmla="*/ 397004421 h 80"/>
              <a:gd name="T28" fmla="*/ 169273576 w 82"/>
              <a:gd name="T29" fmla="*/ 349363665 h 80"/>
              <a:gd name="T30" fmla="*/ 352650154 w 82"/>
              <a:gd name="T31" fmla="*/ 373182634 h 80"/>
              <a:gd name="T32" fmla="*/ 451389944 w 82"/>
              <a:gd name="T33" fmla="*/ 309663505 h 80"/>
              <a:gd name="T34" fmla="*/ 0 w 82"/>
              <a:gd name="T35" fmla="*/ 142922268 h 80"/>
              <a:gd name="T36" fmla="*/ 126953304 w 82"/>
              <a:gd name="T37" fmla="*/ 63521947 h 80"/>
              <a:gd name="T38" fmla="*/ 719403309 w 82"/>
              <a:gd name="T39" fmla="*/ 127041077 h 80"/>
              <a:gd name="T40" fmla="*/ 747616824 w 82"/>
              <a:gd name="T41" fmla="*/ 103222108 h 80"/>
              <a:gd name="T42" fmla="*/ 1043843705 w 82"/>
              <a:gd name="T43" fmla="*/ 47640756 h 80"/>
              <a:gd name="T44" fmla="*/ 1156690252 w 82"/>
              <a:gd name="T45" fmla="*/ 397004421 h 80"/>
              <a:gd name="T46" fmla="*/ 1043843705 w 82"/>
              <a:gd name="T47" fmla="*/ 333482474 h 80"/>
              <a:gd name="T48" fmla="*/ 1015630190 w 82"/>
              <a:gd name="T49" fmla="*/ 349363665 h 80"/>
              <a:gd name="T50" fmla="*/ 1072053463 w 82"/>
              <a:gd name="T51" fmla="*/ 452582955 h 80"/>
              <a:gd name="T52" fmla="*/ 1156690252 w 82"/>
              <a:gd name="T53" fmla="*/ 397004421 h 80"/>
              <a:gd name="T54" fmla="*/ 409073427 w 82"/>
              <a:gd name="T55" fmla="*/ 0 h 80"/>
              <a:gd name="T56" fmla="*/ 324436639 w 82"/>
              <a:gd name="T57" fmla="*/ 55581352 h 80"/>
              <a:gd name="T58" fmla="*/ 507816973 w 82"/>
              <a:gd name="T59" fmla="*/ 79400321 h 80"/>
              <a:gd name="T60" fmla="*/ 521919974 w 82"/>
              <a:gd name="T61" fmla="*/ 63521947 h 80"/>
              <a:gd name="T62" fmla="*/ 409073427 w 82"/>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80"/>
              <a:gd name="T98" fmla="*/ 82 w 82"/>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17" name="Freeform 105">
            <a:extLst>
              <a:ext uri="{FF2B5EF4-FFF2-40B4-BE49-F238E27FC236}">
                <a16:creationId xmlns:a16="http://schemas.microsoft.com/office/drawing/2014/main" id="{C4AEE9FB-B612-4FCF-844A-77F647840DF1}"/>
              </a:ext>
            </a:extLst>
          </p:cNvPr>
          <p:cNvSpPr>
            <a:spLocks noEditPoints="1" noChangeArrowheads="1"/>
          </p:cNvSpPr>
          <p:nvPr/>
        </p:nvSpPr>
        <p:spPr bwMode="auto">
          <a:xfrm>
            <a:off x="6113463" y="133350"/>
            <a:ext cx="288925" cy="263525"/>
          </a:xfrm>
          <a:custGeom>
            <a:avLst/>
            <a:gdLst>
              <a:gd name="T0" fmla="*/ 0 w 77"/>
              <a:gd name="T1" fmla="*/ 682490080 h 93"/>
              <a:gd name="T2" fmla="*/ 422385836 w 77"/>
              <a:gd name="T3" fmla="*/ 160585901 h 93"/>
              <a:gd name="T4" fmla="*/ 535021559 w 77"/>
              <a:gd name="T5" fmla="*/ 208762805 h 93"/>
              <a:gd name="T6" fmla="*/ 549103839 w 77"/>
              <a:gd name="T7" fmla="*/ 216790400 h 93"/>
              <a:gd name="T8" fmla="*/ 549103839 w 77"/>
              <a:gd name="T9" fmla="*/ 216790400 h 93"/>
              <a:gd name="T10" fmla="*/ 563182366 w 77"/>
              <a:gd name="T11" fmla="*/ 216790400 h 93"/>
              <a:gd name="T12" fmla="*/ 563182366 w 77"/>
              <a:gd name="T13" fmla="*/ 224820828 h 93"/>
              <a:gd name="T14" fmla="*/ 563182366 w 77"/>
              <a:gd name="T15" fmla="*/ 224820828 h 93"/>
              <a:gd name="T16" fmla="*/ 577260893 w 77"/>
              <a:gd name="T17" fmla="*/ 224820828 h 93"/>
              <a:gd name="T18" fmla="*/ 577260893 w 77"/>
              <a:gd name="T19" fmla="*/ 232848423 h 93"/>
              <a:gd name="T20" fmla="*/ 591339420 w 77"/>
              <a:gd name="T21" fmla="*/ 232848423 h 93"/>
              <a:gd name="T22" fmla="*/ 591339420 w 77"/>
              <a:gd name="T23" fmla="*/ 232848423 h 93"/>
              <a:gd name="T24" fmla="*/ 605421700 w 77"/>
              <a:gd name="T25" fmla="*/ 232848423 h 93"/>
              <a:gd name="T26" fmla="*/ 605421700 w 77"/>
              <a:gd name="T27" fmla="*/ 240878852 h 93"/>
              <a:gd name="T28" fmla="*/ 605421700 w 77"/>
              <a:gd name="T29" fmla="*/ 240878852 h 93"/>
              <a:gd name="T30" fmla="*/ 675818089 w 77"/>
              <a:gd name="T31" fmla="*/ 264967303 h 93"/>
              <a:gd name="T32" fmla="*/ 675818089 w 77"/>
              <a:gd name="T33" fmla="*/ 264967303 h 93"/>
              <a:gd name="T34" fmla="*/ 689896616 w 77"/>
              <a:gd name="T35" fmla="*/ 272994898 h 93"/>
              <a:gd name="T36" fmla="*/ 689896616 w 77"/>
              <a:gd name="T37" fmla="*/ 272994898 h 93"/>
              <a:gd name="T38" fmla="*/ 703978895 w 77"/>
              <a:gd name="T39" fmla="*/ 272994898 h 93"/>
              <a:gd name="T40" fmla="*/ 703978895 w 77"/>
              <a:gd name="T41" fmla="*/ 281025327 h 93"/>
              <a:gd name="T42" fmla="*/ 703978895 w 77"/>
              <a:gd name="T43" fmla="*/ 281025327 h 93"/>
              <a:gd name="T44" fmla="*/ 718057423 w 77"/>
              <a:gd name="T45" fmla="*/ 281025327 h 93"/>
              <a:gd name="T46" fmla="*/ 718057423 w 77"/>
              <a:gd name="T47" fmla="*/ 289055755 h 93"/>
              <a:gd name="T48" fmla="*/ 732135950 w 77"/>
              <a:gd name="T49" fmla="*/ 289055755 h 93"/>
              <a:gd name="T50" fmla="*/ 732135950 w 77"/>
              <a:gd name="T51" fmla="*/ 289055755 h 93"/>
              <a:gd name="T52" fmla="*/ 746214477 w 77"/>
              <a:gd name="T53" fmla="*/ 297083350 h 93"/>
              <a:gd name="T54" fmla="*/ 746214477 w 77"/>
              <a:gd name="T55" fmla="*/ 297083350 h 93"/>
              <a:gd name="T56" fmla="*/ 675818089 w 77"/>
              <a:gd name="T57" fmla="*/ 634316009 h 93"/>
              <a:gd name="T58" fmla="*/ 98557195 w 77"/>
              <a:gd name="T59" fmla="*/ 730666983 h 93"/>
              <a:gd name="T60" fmla="*/ 492785977 w 77"/>
              <a:gd name="T61" fmla="*/ 513876584 h 93"/>
              <a:gd name="T62" fmla="*/ 267510780 w 77"/>
              <a:gd name="T63" fmla="*/ 425553205 h 93"/>
              <a:gd name="T64" fmla="*/ 42239334 w 77"/>
              <a:gd name="T65" fmla="*/ 706578531 h 93"/>
              <a:gd name="T66" fmla="*/ 1027807536 w 77"/>
              <a:gd name="T67" fmla="*/ 746725007 h 93"/>
              <a:gd name="T68" fmla="*/ 760296757 w 77"/>
              <a:gd name="T69" fmla="*/ 666432056 h 93"/>
              <a:gd name="T70" fmla="*/ 971489675 w 77"/>
              <a:gd name="T71" fmla="*/ 337229826 h 93"/>
              <a:gd name="T72" fmla="*/ 478703698 w 77"/>
              <a:gd name="T73" fmla="*/ 0 h 93"/>
              <a:gd name="T74" fmla="*/ 971489675 w 77"/>
              <a:gd name="T75" fmla="*/ 337229826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18" name="Freeform 106">
            <a:extLst>
              <a:ext uri="{FF2B5EF4-FFF2-40B4-BE49-F238E27FC236}">
                <a16:creationId xmlns:a16="http://schemas.microsoft.com/office/drawing/2014/main" id="{3F45EBEA-8F70-48A8-B2C2-E4F9985A7E74}"/>
              </a:ext>
            </a:extLst>
          </p:cNvPr>
          <p:cNvSpPr>
            <a:spLocks noChangeArrowheads="1"/>
          </p:cNvSpPr>
          <p:nvPr/>
        </p:nvSpPr>
        <p:spPr bwMode="auto">
          <a:xfrm>
            <a:off x="6818313" y="123825"/>
            <a:ext cx="233362" cy="319088"/>
          </a:xfrm>
          <a:custGeom>
            <a:avLst/>
            <a:gdLst>
              <a:gd name="T0" fmla="*/ 156249353 w 147"/>
              <a:gd name="T1" fmla="*/ 0 h 269"/>
              <a:gd name="T2" fmla="*/ 335179269 w 147"/>
              <a:gd name="T3" fmla="*/ 0 h 269"/>
              <a:gd name="T4" fmla="*/ 335179269 w 147"/>
              <a:gd name="T5" fmla="*/ 61911375 h 269"/>
              <a:gd name="T6" fmla="*/ 297377800 w 147"/>
              <a:gd name="T7" fmla="*/ 61911375 h 269"/>
              <a:gd name="T8" fmla="*/ 370461381 w 147"/>
              <a:gd name="T9" fmla="*/ 312370545 h 269"/>
              <a:gd name="T10" fmla="*/ 249494140 w 147"/>
              <a:gd name="T11" fmla="*/ 378502423 h 269"/>
              <a:gd name="T12" fmla="*/ 113405995 w 147"/>
              <a:gd name="T13" fmla="*/ 315184213 h 269"/>
              <a:gd name="T14" fmla="*/ 156249353 w 147"/>
              <a:gd name="T15" fmla="*/ 178697583 h 269"/>
              <a:gd name="T16" fmla="*/ 30241810 w 147"/>
              <a:gd name="T17" fmla="*/ 239202125 h 269"/>
              <a:gd name="T18" fmla="*/ 0 w 147"/>
              <a:gd name="T19" fmla="*/ 215282387 h 269"/>
              <a:gd name="T20" fmla="*/ 178929917 w 147"/>
              <a:gd name="T21" fmla="*/ 108344017 h 269"/>
              <a:gd name="T22" fmla="*/ 191531465 w 147"/>
              <a:gd name="T23" fmla="*/ 61911375 h 269"/>
              <a:gd name="T24" fmla="*/ 156249353 w 147"/>
              <a:gd name="T25" fmla="*/ 61911375 h 269"/>
              <a:gd name="T26" fmla="*/ 156249353 w 147"/>
              <a:gd name="T27" fmla="*/ 0 h 2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269"/>
              <a:gd name="T44" fmla="*/ 147 w 147"/>
              <a:gd name="T45" fmla="*/ 269 h 2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269">
                <a:moveTo>
                  <a:pt x="62" y="0"/>
                </a:moveTo>
                <a:lnTo>
                  <a:pt x="133" y="0"/>
                </a:lnTo>
                <a:lnTo>
                  <a:pt x="133" y="44"/>
                </a:lnTo>
                <a:lnTo>
                  <a:pt x="118" y="44"/>
                </a:lnTo>
                <a:lnTo>
                  <a:pt x="147" y="222"/>
                </a:lnTo>
                <a:lnTo>
                  <a:pt x="99" y="269"/>
                </a:lnTo>
                <a:lnTo>
                  <a:pt x="45" y="224"/>
                </a:lnTo>
                <a:lnTo>
                  <a:pt x="62" y="127"/>
                </a:lnTo>
                <a:lnTo>
                  <a:pt x="12" y="170"/>
                </a:lnTo>
                <a:lnTo>
                  <a:pt x="0" y="153"/>
                </a:lnTo>
                <a:lnTo>
                  <a:pt x="71" y="77"/>
                </a:lnTo>
                <a:lnTo>
                  <a:pt x="76" y="44"/>
                </a:lnTo>
                <a:lnTo>
                  <a:pt x="62" y="44"/>
                </a:lnTo>
                <a:lnTo>
                  <a:pt x="62"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919" name="矩形 103">
            <a:extLst>
              <a:ext uri="{FF2B5EF4-FFF2-40B4-BE49-F238E27FC236}">
                <a16:creationId xmlns:a16="http://schemas.microsoft.com/office/drawing/2014/main" id="{B8CF4848-4955-41F7-8D9E-2B1BC95ED7D1}"/>
              </a:ext>
            </a:extLst>
          </p:cNvPr>
          <p:cNvSpPr>
            <a:spLocks noChangeArrowheads="1"/>
          </p:cNvSpPr>
          <p:nvPr/>
        </p:nvSpPr>
        <p:spPr bwMode="auto">
          <a:xfrm>
            <a:off x="247650" y="-25400"/>
            <a:ext cx="1314450" cy="5168900"/>
          </a:xfrm>
          <a:prstGeom prst="rect">
            <a:avLst/>
          </a:prstGeom>
          <a:solidFill>
            <a:srgbClr val="FE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6600" b="1">
                <a:solidFill>
                  <a:srgbClr val="000000"/>
                </a:solidFill>
                <a:latin typeface="时尚中黑简体" pitchFamily="2" charset="-122"/>
                <a:ea typeface="时尚中黑简体" pitchFamily="2" charset="-122"/>
                <a:sym typeface="时尚中黑简体" pitchFamily="2" charset="-122"/>
              </a:rPr>
              <a:t>Gift Material</a:t>
            </a:r>
            <a:r>
              <a:rPr kumimoji="0" lang="en-US" altLang="zh-CN" sz="6600" b="1">
                <a:solidFill>
                  <a:srgbClr val="000000"/>
                </a:solidFill>
                <a:latin typeface="时尚中黑简体" pitchFamily="2" charset="-122"/>
                <a:ea typeface="时尚中黑简体" pitchFamily="2" charset="-122"/>
                <a:sym typeface="时尚中黑简体" pitchFamily="2" charset="-122"/>
              </a:rPr>
              <a:t>2</a:t>
            </a:r>
          </a:p>
        </p:txBody>
      </p:sp>
    </p:spTree>
  </p:cSld>
  <p:clrMapOvr>
    <a:masterClrMapping/>
  </p:clrMapOvr>
  <p:transition spd="slow" advTm="4000">
    <p:cover dir="l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163" y="2855914"/>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pc="15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pc="15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1982788" y="2940051"/>
            <a:ext cx="5178425" cy="1270000"/>
          </a:xfrm>
          <a:prstGeom prst="rect">
            <a:avLst/>
          </a:prstGeom>
          <a:noFill/>
          <a:ln w="25400">
            <a:noFill/>
          </a:ln>
        </p:spPr>
        <p:txBody>
          <a:bodyPr anchor="ctr"/>
          <a:lstStyle/>
          <a:p>
            <a:pPr>
              <a:lnSpc>
                <a:spcPts val="1800"/>
              </a:lnSpc>
            </a:pPr>
            <a:r>
              <a:rPr lang="en-US" altLang="zh-CN" sz="9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2490788" y="633414"/>
            <a:ext cx="4162425" cy="960437"/>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灯片编号占位符 4">
            <a:extLst>
              <a:ext uri="{FF2B5EF4-FFF2-40B4-BE49-F238E27FC236}">
                <a16:creationId xmlns:a16="http://schemas.microsoft.com/office/drawing/2014/main" id="{DC4D2680-E747-4BF4-AAC3-D88EDB533FE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E7240C5D-F840-41E9-960E-F5E41764EC9F}" type="slidenum">
              <a:rPr kumimoji="0" lang="zh-CN" altLang="en-US" sz="1200">
                <a:solidFill>
                  <a:srgbClr val="898989"/>
                </a:solidFill>
              </a:rPr>
              <a:pPr/>
              <a:t>3</a:t>
            </a:fld>
            <a:endParaRPr kumimoji="0" lang="zh-CN" altLang="en-US" sz="1800"/>
          </a:p>
        </p:txBody>
      </p:sp>
      <p:pic>
        <p:nvPicPr>
          <p:cNvPr id="17410" name="Picture 2" descr="F:\0作品发布中心\0中转站\巴西\巴西7\1.png">
            <a:extLst>
              <a:ext uri="{FF2B5EF4-FFF2-40B4-BE49-F238E27FC236}">
                <a16:creationId xmlns:a16="http://schemas.microsoft.com/office/drawing/2014/main" id="{68DB0EF4-24B7-4885-A94A-0EAA35ADC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0025"/>
            <a:ext cx="5106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50">
            <a:extLst>
              <a:ext uri="{FF2B5EF4-FFF2-40B4-BE49-F238E27FC236}">
                <a16:creationId xmlns:a16="http://schemas.microsoft.com/office/drawing/2014/main" id="{12BB83D1-8C53-4EA8-B8FA-297E6CD04049}"/>
              </a:ext>
            </a:extLst>
          </p:cNvPr>
          <p:cNvSpPr>
            <a:spLocks noChangeArrowheads="1"/>
          </p:cNvSpPr>
          <p:nvPr/>
        </p:nvSpPr>
        <p:spPr bwMode="auto">
          <a:xfrm>
            <a:off x="8134350" y="123825"/>
            <a:ext cx="81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000">
                <a:solidFill>
                  <a:schemeClr val="bg1"/>
                </a:solidFill>
                <a:latin typeface="时尚中黑简体" pitchFamily="2" charset="-122"/>
                <a:ea typeface="时尚中黑简体" pitchFamily="2" charset="-122"/>
                <a:sym typeface="时尚中黑简体" pitchFamily="2" charset="-122"/>
              </a:rPr>
              <a:t>Logo </a:t>
            </a:r>
            <a:endParaRPr kumimoji="0" lang="zh-CN" altLang="en-US" sz="2000">
              <a:solidFill>
                <a:schemeClr val="bg1"/>
              </a:solidFill>
              <a:latin typeface="时尚中黑简体" pitchFamily="2" charset="-122"/>
              <a:ea typeface="时尚中黑简体" pitchFamily="2" charset="-122"/>
              <a:sym typeface="时尚中黑简体" pitchFamily="2" charset="-122"/>
            </a:endParaRPr>
          </a:p>
        </p:txBody>
      </p:sp>
      <p:pic>
        <p:nvPicPr>
          <p:cNvPr id="17412" name="Picture 3">
            <a:extLst>
              <a:ext uri="{FF2B5EF4-FFF2-40B4-BE49-F238E27FC236}">
                <a16:creationId xmlns:a16="http://schemas.microsoft.com/office/drawing/2014/main" id="{0014A436-BE48-4D10-886A-27A19A12F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813" y="123825"/>
            <a:ext cx="363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grpSp>
        <p:nvGrpSpPr>
          <p:cNvPr id="6149" name="Group 5">
            <a:extLst>
              <a:ext uri="{FF2B5EF4-FFF2-40B4-BE49-F238E27FC236}">
                <a16:creationId xmlns:a16="http://schemas.microsoft.com/office/drawing/2014/main" id="{3CB3C21C-0871-4B15-ADC2-7E97194A8BB4}"/>
              </a:ext>
            </a:extLst>
          </p:cNvPr>
          <p:cNvGrpSpPr>
            <a:grpSpLocks/>
          </p:cNvGrpSpPr>
          <p:nvPr/>
        </p:nvGrpSpPr>
        <p:grpSpPr bwMode="auto">
          <a:xfrm>
            <a:off x="1311275" y="3705225"/>
            <a:ext cx="6657975" cy="1039813"/>
            <a:chOff x="0" y="0"/>
            <a:chExt cx="7358114" cy="1148628"/>
          </a:xfrm>
        </p:grpSpPr>
        <p:sp>
          <p:nvSpPr>
            <p:cNvPr id="17444" name="矩形 56">
              <a:extLst>
                <a:ext uri="{FF2B5EF4-FFF2-40B4-BE49-F238E27FC236}">
                  <a16:creationId xmlns:a16="http://schemas.microsoft.com/office/drawing/2014/main" id="{32933B86-5257-4A84-9B7F-617966674C83}"/>
                </a:ext>
              </a:extLst>
            </p:cNvPr>
            <p:cNvSpPr>
              <a:spLocks noChangeArrowheads="1"/>
            </p:cNvSpPr>
            <p:nvPr/>
          </p:nvSpPr>
          <p:spPr bwMode="auto">
            <a:xfrm>
              <a:off x="3756063" y="714380"/>
              <a:ext cx="3458050" cy="142876"/>
            </a:xfrm>
            <a:prstGeom prst="rect">
              <a:avLst/>
            </a:prstGeom>
            <a:solidFill>
              <a:srgbClr val="2D52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200">
                <a:solidFill>
                  <a:schemeClr val="bg1"/>
                </a:solidFill>
                <a:latin typeface="时尚中黑简体" pitchFamily="2" charset="-122"/>
                <a:ea typeface="时尚中黑简体" pitchFamily="2" charset="-122"/>
                <a:sym typeface="微软雅黑" panose="020B0503020204020204" pitchFamily="34" charset="-122"/>
              </a:endParaRPr>
            </a:p>
          </p:txBody>
        </p:sp>
        <p:grpSp>
          <p:nvGrpSpPr>
            <p:cNvPr id="17445" name="Group 7">
              <a:extLst>
                <a:ext uri="{FF2B5EF4-FFF2-40B4-BE49-F238E27FC236}">
                  <a16:creationId xmlns:a16="http://schemas.microsoft.com/office/drawing/2014/main" id="{52BC8339-2113-498C-9E05-6214DFB50E96}"/>
                </a:ext>
              </a:extLst>
            </p:cNvPr>
            <p:cNvGrpSpPr>
              <a:grpSpLocks/>
            </p:cNvGrpSpPr>
            <p:nvPr/>
          </p:nvGrpSpPr>
          <p:grpSpPr bwMode="auto">
            <a:xfrm>
              <a:off x="0" y="428628"/>
              <a:ext cx="7358114" cy="720000"/>
              <a:chOff x="0" y="0"/>
              <a:chExt cx="7358114" cy="720000"/>
            </a:xfrm>
          </p:grpSpPr>
          <p:sp>
            <p:nvSpPr>
              <p:cNvPr id="17464" name="直線接點 104">
                <a:extLst>
                  <a:ext uri="{FF2B5EF4-FFF2-40B4-BE49-F238E27FC236}">
                    <a16:creationId xmlns:a16="http://schemas.microsoft.com/office/drawing/2014/main" id="{947A3CFF-5F54-476F-BD32-61E5C881894A}"/>
                  </a:ext>
                </a:extLst>
              </p:cNvPr>
              <p:cNvSpPr>
                <a:spLocks noChangeShapeType="1"/>
              </p:cNvSpPr>
              <p:nvPr/>
            </p:nvSpPr>
            <p:spPr bwMode="auto">
              <a:xfrm>
                <a:off x="714380" y="214314"/>
                <a:ext cx="6516000" cy="1"/>
              </a:xfrm>
              <a:prstGeom prst="line">
                <a:avLst/>
              </a:prstGeom>
              <a:noFill/>
              <a:ln w="9525">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65" name="直線接點 105">
                <a:extLst>
                  <a:ext uri="{FF2B5EF4-FFF2-40B4-BE49-F238E27FC236}">
                    <a16:creationId xmlns:a16="http://schemas.microsoft.com/office/drawing/2014/main" id="{7698B285-0F22-4B68-B870-DC25CBED88F5}"/>
                  </a:ext>
                </a:extLst>
              </p:cNvPr>
              <p:cNvSpPr>
                <a:spLocks noChangeShapeType="1"/>
              </p:cNvSpPr>
              <p:nvPr/>
            </p:nvSpPr>
            <p:spPr bwMode="auto">
              <a:xfrm>
                <a:off x="714380" y="500066"/>
                <a:ext cx="6516000" cy="1"/>
              </a:xfrm>
              <a:prstGeom prst="line">
                <a:avLst/>
              </a:prstGeom>
              <a:noFill/>
              <a:ln w="9525">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7446" name="橢圓 83">
              <a:extLst>
                <a:ext uri="{FF2B5EF4-FFF2-40B4-BE49-F238E27FC236}">
                  <a16:creationId xmlns:a16="http://schemas.microsoft.com/office/drawing/2014/main" id="{01C09230-1EFF-4B8C-B93A-15AE172C57D4}"/>
                </a:ext>
              </a:extLst>
            </p:cNvPr>
            <p:cNvSpPr>
              <a:spLocks noChangeArrowheads="1"/>
            </p:cNvSpPr>
            <p:nvPr/>
          </p:nvSpPr>
          <p:spPr bwMode="auto">
            <a:xfrm>
              <a:off x="102942" y="518628"/>
              <a:ext cx="540000" cy="540000"/>
            </a:xfrm>
            <a:prstGeom prst="ellipse">
              <a:avLst/>
            </a:prstGeom>
            <a:solidFill>
              <a:srgbClr val="FEF1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200">
                <a:solidFill>
                  <a:schemeClr val="bg1"/>
                </a:solidFill>
                <a:latin typeface="时尚中黑简体" pitchFamily="2" charset="-122"/>
                <a:ea typeface="时尚中黑简体" pitchFamily="2" charset="-122"/>
                <a:sym typeface="微软雅黑" panose="020B0503020204020204" pitchFamily="34" charset="-122"/>
              </a:endParaRPr>
            </a:p>
          </p:txBody>
        </p:sp>
        <p:sp>
          <p:nvSpPr>
            <p:cNvPr id="17447" name="矩形 55">
              <a:extLst>
                <a:ext uri="{FF2B5EF4-FFF2-40B4-BE49-F238E27FC236}">
                  <a16:creationId xmlns:a16="http://schemas.microsoft.com/office/drawing/2014/main" id="{8B168659-04FE-4569-8684-2D59DE440B2C}"/>
                </a:ext>
              </a:extLst>
            </p:cNvPr>
            <p:cNvSpPr>
              <a:spLocks noChangeArrowheads="1"/>
            </p:cNvSpPr>
            <p:nvPr/>
          </p:nvSpPr>
          <p:spPr bwMode="auto">
            <a:xfrm>
              <a:off x="571504" y="714380"/>
              <a:ext cx="3924000" cy="142876"/>
            </a:xfrm>
            <a:prstGeom prst="rect">
              <a:avLst/>
            </a:prstGeom>
            <a:solidFill>
              <a:srgbClr val="FE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200">
                <a:solidFill>
                  <a:schemeClr val="bg1"/>
                </a:solidFill>
                <a:latin typeface="时尚中黑简体" pitchFamily="2" charset="-122"/>
                <a:ea typeface="时尚中黑简体" pitchFamily="2" charset="-122"/>
                <a:sym typeface="微软雅黑" panose="020B0503020204020204" pitchFamily="34" charset="-122"/>
              </a:endParaRPr>
            </a:p>
          </p:txBody>
        </p:sp>
        <p:sp>
          <p:nvSpPr>
            <p:cNvPr id="17448" name="直線接點 88">
              <a:extLst>
                <a:ext uri="{FF2B5EF4-FFF2-40B4-BE49-F238E27FC236}">
                  <a16:creationId xmlns:a16="http://schemas.microsoft.com/office/drawing/2014/main" id="{AF4F85F1-7A84-45E5-B795-1831A56632CD}"/>
                </a:ext>
              </a:extLst>
            </p:cNvPr>
            <p:cNvSpPr>
              <a:spLocks noChangeShapeType="1"/>
            </p:cNvSpPr>
            <p:nvPr/>
          </p:nvSpPr>
          <p:spPr bwMode="auto">
            <a:xfrm rot="5400000">
              <a:off x="1410198" y="481503"/>
              <a:ext cx="180000" cy="1"/>
            </a:xfrm>
            <a:prstGeom prst="line">
              <a:avLst/>
            </a:prstGeom>
            <a:noFill/>
            <a:ln w="28575">
              <a:solidFill>
                <a:srgbClr val="26262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9" name="直線接點 89">
              <a:extLst>
                <a:ext uri="{FF2B5EF4-FFF2-40B4-BE49-F238E27FC236}">
                  <a16:creationId xmlns:a16="http://schemas.microsoft.com/office/drawing/2014/main" id="{898E33A5-8617-49F4-93BE-A547B2301BEE}"/>
                </a:ext>
              </a:extLst>
            </p:cNvPr>
            <p:cNvSpPr>
              <a:spLocks noChangeShapeType="1"/>
            </p:cNvSpPr>
            <p:nvPr/>
          </p:nvSpPr>
          <p:spPr bwMode="auto">
            <a:xfrm rot="5400000">
              <a:off x="2553206" y="481503"/>
              <a:ext cx="180000" cy="1"/>
            </a:xfrm>
            <a:prstGeom prst="line">
              <a:avLst/>
            </a:prstGeom>
            <a:noFill/>
            <a:ln w="28575">
              <a:solidFill>
                <a:srgbClr val="26262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50" name="直線接點 90">
              <a:extLst>
                <a:ext uri="{FF2B5EF4-FFF2-40B4-BE49-F238E27FC236}">
                  <a16:creationId xmlns:a16="http://schemas.microsoft.com/office/drawing/2014/main" id="{ABE5551F-06D6-45BE-8979-3C9F6198ABAA}"/>
                </a:ext>
              </a:extLst>
            </p:cNvPr>
            <p:cNvSpPr>
              <a:spLocks noChangeShapeType="1"/>
            </p:cNvSpPr>
            <p:nvPr/>
          </p:nvSpPr>
          <p:spPr bwMode="auto">
            <a:xfrm rot="5400000">
              <a:off x="3696214" y="481503"/>
              <a:ext cx="180000" cy="1"/>
            </a:xfrm>
            <a:prstGeom prst="line">
              <a:avLst/>
            </a:prstGeom>
            <a:noFill/>
            <a:ln w="28575">
              <a:solidFill>
                <a:srgbClr val="26262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51" name="直線接點 91">
              <a:extLst>
                <a:ext uri="{FF2B5EF4-FFF2-40B4-BE49-F238E27FC236}">
                  <a16:creationId xmlns:a16="http://schemas.microsoft.com/office/drawing/2014/main" id="{2BD581DA-FE8C-483D-BA64-60D7D59BD8BB}"/>
                </a:ext>
              </a:extLst>
            </p:cNvPr>
            <p:cNvSpPr>
              <a:spLocks noChangeShapeType="1"/>
            </p:cNvSpPr>
            <p:nvPr/>
          </p:nvSpPr>
          <p:spPr bwMode="auto">
            <a:xfrm rot="5400000">
              <a:off x="4839222" y="481503"/>
              <a:ext cx="180000" cy="1"/>
            </a:xfrm>
            <a:prstGeom prst="line">
              <a:avLst/>
            </a:prstGeom>
            <a:noFill/>
            <a:ln w="28575">
              <a:solidFill>
                <a:srgbClr val="26262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52" name="直線接點 92">
              <a:extLst>
                <a:ext uri="{FF2B5EF4-FFF2-40B4-BE49-F238E27FC236}">
                  <a16:creationId xmlns:a16="http://schemas.microsoft.com/office/drawing/2014/main" id="{754F7B16-B181-45FD-92CC-9A95A3CF312C}"/>
                </a:ext>
              </a:extLst>
            </p:cNvPr>
            <p:cNvSpPr>
              <a:spLocks noChangeShapeType="1"/>
            </p:cNvSpPr>
            <p:nvPr/>
          </p:nvSpPr>
          <p:spPr bwMode="auto">
            <a:xfrm rot="5400000">
              <a:off x="5982230" y="481503"/>
              <a:ext cx="180000" cy="1"/>
            </a:xfrm>
            <a:prstGeom prst="line">
              <a:avLst/>
            </a:prstGeom>
            <a:noFill/>
            <a:ln w="28575">
              <a:solidFill>
                <a:srgbClr val="26262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53" name="直線接點 93">
              <a:extLst>
                <a:ext uri="{FF2B5EF4-FFF2-40B4-BE49-F238E27FC236}">
                  <a16:creationId xmlns:a16="http://schemas.microsoft.com/office/drawing/2014/main" id="{1036D53B-348F-4AB8-BAE0-E47AC5A72E16}"/>
                </a:ext>
              </a:extLst>
            </p:cNvPr>
            <p:cNvSpPr>
              <a:spLocks noChangeShapeType="1"/>
            </p:cNvSpPr>
            <p:nvPr/>
          </p:nvSpPr>
          <p:spPr bwMode="auto">
            <a:xfrm rot="5400000">
              <a:off x="2017702" y="482627"/>
              <a:ext cx="108000" cy="1"/>
            </a:xfrm>
            <a:prstGeom prst="line">
              <a:avLst/>
            </a:prstGeom>
            <a:noFill/>
            <a:ln w="28575">
              <a:solidFill>
                <a:srgbClr val="26262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54" name="直線接點 94">
              <a:extLst>
                <a:ext uri="{FF2B5EF4-FFF2-40B4-BE49-F238E27FC236}">
                  <a16:creationId xmlns:a16="http://schemas.microsoft.com/office/drawing/2014/main" id="{6E109319-C9C0-4113-A05F-101C66606F58}"/>
                </a:ext>
              </a:extLst>
            </p:cNvPr>
            <p:cNvSpPr>
              <a:spLocks noChangeShapeType="1"/>
            </p:cNvSpPr>
            <p:nvPr/>
          </p:nvSpPr>
          <p:spPr bwMode="auto">
            <a:xfrm rot="5400000">
              <a:off x="3160710" y="482627"/>
              <a:ext cx="108000" cy="1"/>
            </a:xfrm>
            <a:prstGeom prst="line">
              <a:avLst/>
            </a:prstGeom>
            <a:noFill/>
            <a:ln w="28575">
              <a:solidFill>
                <a:srgbClr val="26262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55" name="直線接點 95">
              <a:extLst>
                <a:ext uri="{FF2B5EF4-FFF2-40B4-BE49-F238E27FC236}">
                  <a16:creationId xmlns:a16="http://schemas.microsoft.com/office/drawing/2014/main" id="{92F33C32-DE63-4F60-91B1-6AF85D888EC5}"/>
                </a:ext>
              </a:extLst>
            </p:cNvPr>
            <p:cNvSpPr>
              <a:spLocks noChangeShapeType="1"/>
            </p:cNvSpPr>
            <p:nvPr/>
          </p:nvSpPr>
          <p:spPr bwMode="auto">
            <a:xfrm rot="5400000">
              <a:off x="4303718" y="482627"/>
              <a:ext cx="108000" cy="1"/>
            </a:xfrm>
            <a:prstGeom prst="line">
              <a:avLst/>
            </a:prstGeom>
            <a:noFill/>
            <a:ln w="28575">
              <a:solidFill>
                <a:srgbClr val="26262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56" name="直線接點 96">
              <a:extLst>
                <a:ext uri="{FF2B5EF4-FFF2-40B4-BE49-F238E27FC236}">
                  <a16:creationId xmlns:a16="http://schemas.microsoft.com/office/drawing/2014/main" id="{45BF415B-F146-4852-842F-1AA654A4CCF1}"/>
                </a:ext>
              </a:extLst>
            </p:cNvPr>
            <p:cNvSpPr>
              <a:spLocks noChangeShapeType="1"/>
            </p:cNvSpPr>
            <p:nvPr/>
          </p:nvSpPr>
          <p:spPr bwMode="auto">
            <a:xfrm rot="5400000">
              <a:off x="5446726" y="482627"/>
              <a:ext cx="108000" cy="1"/>
            </a:xfrm>
            <a:prstGeom prst="line">
              <a:avLst/>
            </a:prstGeom>
            <a:noFill/>
            <a:ln w="28575">
              <a:solidFill>
                <a:srgbClr val="26262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57" name="直線接點 97">
              <a:extLst>
                <a:ext uri="{FF2B5EF4-FFF2-40B4-BE49-F238E27FC236}">
                  <a16:creationId xmlns:a16="http://schemas.microsoft.com/office/drawing/2014/main" id="{0CF9A4FB-CA4D-4FE4-A3BB-69E84C064E20}"/>
                </a:ext>
              </a:extLst>
            </p:cNvPr>
            <p:cNvSpPr>
              <a:spLocks noChangeShapeType="1"/>
            </p:cNvSpPr>
            <p:nvPr/>
          </p:nvSpPr>
          <p:spPr bwMode="auto">
            <a:xfrm rot="5400000">
              <a:off x="6589734" y="482627"/>
              <a:ext cx="108000" cy="1"/>
            </a:xfrm>
            <a:prstGeom prst="line">
              <a:avLst/>
            </a:prstGeom>
            <a:noFill/>
            <a:ln w="28575">
              <a:solidFill>
                <a:srgbClr val="26262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58" name="文字方塊 98">
              <a:extLst>
                <a:ext uri="{FF2B5EF4-FFF2-40B4-BE49-F238E27FC236}">
                  <a16:creationId xmlns:a16="http://schemas.microsoft.com/office/drawing/2014/main" id="{A9C538E3-87C4-45DB-839C-3F55DE6182D1}"/>
                </a:ext>
              </a:extLst>
            </p:cNvPr>
            <p:cNvSpPr>
              <a:spLocks noChangeArrowheads="1"/>
            </p:cNvSpPr>
            <p:nvPr/>
          </p:nvSpPr>
          <p:spPr bwMode="auto">
            <a:xfrm>
              <a:off x="1285884" y="0"/>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1800">
                  <a:solidFill>
                    <a:schemeClr val="bg1"/>
                  </a:solidFill>
                  <a:latin typeface="时尚中黑简体" pitchFamily="2" charset="-122"/>
                  <a:ea typeface="时尚中黑简体" pitchFamily="2" charset="-122"/>
                  <a:sym typeface="时尚中黑简体" pitchFamily="2" charset="-122"/>
                </a:rPr>
                <a:t>70</a:t>
              </a:r>
              <a:endParaRPr kumimoji="0" lang="zh-CN" altLang="en-US" sz="1800"/>
            </a:p>
          </p:txBody>
        </p:sp>
        <p:sp>
          <p:nvSpPr>
            <p:cNvPr id="17459" name="文字方塊 99">
              <a:extLst>
                <a:ext uri="{FF2B5EF4-FFF2-40B4-BE49-F238E27FC236}">
                  <a16:creationId xmlns:a16="http://schemas.microsoft.com/office/drawing/2014/main" id="{E3C29D5E-2C7B-4D10-93E0-3DC1F214C574}"/>
                </a:ext>
              </a:extLst>
            </p:cNvPr>
            <p:cNvSpPr>
              <a:spLocks noChangeArrowheads="1"/>
            </p:cNvSpPr>
            <p:nvPr/>
          </p:nvSpPr>
          <p:spPr bwMode="auto">
            <a:xfrm>
              <a:off x="2428892" y="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1800">
                  <a:solidFill>
                    <a:schemeClr val="bg1"/>
                  </a:solidFill>
                  <a:latin typeface="时尚中黑简体" pitchFamily="2" charset="-122"/>
                  <a:ea typeface="时尚中黑简体" pitchFamily="2" charset="-122"/>
                  <a:sym typeface="时尚中黑简体" pitchFamily="2" charset="-122"/>
                </a:rPr>
                <a:t>80</a:t>
              </a:r>
              <a:endParaRPr kumimoji="0" lang="zh-CN" altLang="en-US" sz="1800"/>
            </a:p>
          </p:txBody>
        </p:sp>
        <p:sp>
          <p:nvSpPr>
            <p:cNvPr id="17460" name="文字方塊 100">
              <a:extLst>
                <a:ext uri="{FF2B5EF4-FFF2-40B4-BE49-F238E27FC236}">
                  <a16:creationId xmlns:a16="http://schemas.microsoft.com/office/drawing/2014/main" id="{80480292-07AD-4A7E-8C11-F66198CCA3D1}"/>
                </a:ext>
              </a:extLst>
            </p:cNvPr>
            <p:cNvSpPr>
              <a:spLocks noChangeArrowheads="1"/>
            </p:cNvSpPr>
            <p:nvPr/>
          </p:nvSpPr>
          <p:spPr bwMode="auto">
            <a:xfrm>
              <a:off x="3643338" y="0"/>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1800">
                  <a:solidFill>
                    <a:schemeClr val="bg1"/>
                  </a:solidFill>
                  <a:latin typeface="时尚中黑简体" pitchFamily="2" charset="-122"/>
                  <a:ea typeface="时尚中黑简体" pitchFamily="2" charset="-122"/>
                  <a:sym typeface="时尚中黑简体" pitchFamily="2" charset="-122"/>
                </a:rPr>
                <a:t>100</a:t>
              </a:r>
              <a:endParaRPr kumimoji="0" lang="zh-CN" altLang="en-US" sz="1800"/>
            </a:p>
          </p:txBody>
        </p:sp>
        <p:sp>
          <p:nvSpPr>
            <p:cNvPr id="17461" name="文字方塊 101">
              <a:extLst>
                <a:ext uri="{FF2B5EF4-FFF2-40B4-BE49-F238E27FC236}">
                  <a16:creationId xmlns:a16="http://schemas.microsoft.com/office/drawing/2014/main" id="{87F29CAC-C6F6-4C88-86E5-18C62BFB7F1C}"/>
                </a:ext>
              </a:extLst>
            </p:cNvPr>
            <p:cNvSpPr>
              <a:spLocks noChangeArrowheads="1"/>
            </p:cNvSpPr>
            <p:nvPr/>
          </p:nvSpPr>
          <p:spPr bwMode="auto">
            <a:xfrm>
              <a:off x="4786346" y="0"/>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1800">
                  <a:solidFill>
                    <a:schemeClr val="bg1"/>
                  </a:solidFill>
                  <a:latin typeface="时尚中黑简体" pitchFamily="2" charset="-122"/>
                  <a:ea typeface="时尚中黑简体" pitchFamily="2" charset="-122"/>
                  <a:sym typeface="时尚中黑简体" pitchFamily="2" charset="-122"/>
                </a:rPr>
                <a:t>200</a:t>
              </a:r>
              <a:endParaRPr kumimoji="0" lang="zh-CN" altLang="en-US" sz="1800"/>
            </a:p>
          </p:txBody>
        </p:sp>
        <p:sp>
          <p:nvSpPr>
            <p:cNvPr id="17462" name="文字方塊 102">
              <a:extLst>
                <a:ext uri="{FF2B5EF4-FFF2-40B4-BE49-F238E27FC236}">
                  <a16:creationId xmlns:a16="http://schemas.microsoft.com/office/drawing/2014/main" id="{CFB26800-7933-42DF-9595-0020AAF64634}"/>
                </a:ext>
              </a:extLst>
            </p:cNvPr>
            <p:cNvSpPr>
              <a:spLocks noChangeArrowheads="1"/>
            </p:cNvSpPr>
            <p:nvPr/>
          </p:nvSpPr>
          <p:spPr bwMode="auto">
            <a:xfrm>
              <a:off x="5857916" y="0"/>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1800">
                  <a:solidFill>
                    <a:schemeClr val="bg1"/>
                  </a:solidFill>
                  <a:latin typeface="时尚中黑简体" pitchFamily="2" charset="-122"/>
                  <a:ea typeface="时尚中黑简体" pitchFamily="2" charset="-122"/>
                  <a:sym typeface="时尚中黑简体" pitchFamily="2" charset="-122"/>
                </a:rPr>
                <a:t>400</a:t>
              </a:r>
              <a:endParaRPr kumimoji="0" lang="zh-CN" altLang="en-US" sz="1800"/>
            </a:p>
          </p:txBody>
        </p:sp>
        <p:sp>
          <p:nvSpPr>
            <p:cNvPr id="17463" name="矩形 84">
              <a:extLst>
                <a:ext uri="{FF2B5EF4-FFF2-40B4-BE49-F238E27FC236}">
                  <a16:creationId xmlns:a16="http://schemas.microsoft.com/office/drawing/2014/main" id="{BE7A5CF8-7439-441C-9429-87D255282843}"/>
                </a:ext>
              </a:extLst>
            </p:cNvPr>
            <p:cNvSpPr>
              <a:spLocks noChangeArrowheads="1"/>
            </p:cNvSpPr>
            <p:nvPr/>
          </p:nvSpPr>
          <p:spPr bwMode="auto">
            <a:xfrm>
              <a:off x="109910" y="620917"/>
              <a:ext cx="5373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1400" b="1">
                  <a:solidFill>
                    <a:schemeClr val="bg1"/>
                  </a:solidFill>
                  <a:latin typeface="时尚中黑简体" pitchFamily="2" charset="-122"/>
                  <a:ea typeface="时尚中黑简体" pitchFamily="2" charset="-122"/>
                  <a:sym typeface="时尚中黑简体" pitchFamily="2" charset="-122"/>
                </a:rPr>
                <a:t>2014</a:t>
              </a:r>
              <a:endParaRPr kumimoji="0" lang="zh-CN" altLang="en-US" sz="1400" b="1">
                <a:solidFill>
                  <a:schemeClr val="bg1"/>
                </a:solidFill>
                <a:latin typeface="时尚中黑简体" pitchFamily="2" charset="-122"/>
                <a:ea typeface="时尚中黑简体" pitchFamily="2" charset="-122"/>
                <a:sym typeface="时尚中黑简体" pitchFamily="2" charset="-122"/>
              </a:endParaRPr>
            </a:p>
          </p:txBody>
        </p:sp>
      </p:grpSp>
      <p:grpSp>
        <p:nvGrpSpPr>
          <p:cNvPr id="6174" name="Group 30">
            <a:extLst>
              <a:ext uri="{FF2B5EF4-FFF2-40B4-BE49-F238E27FC236}">
                <a16:creationId xmlns:a16="http://schemas.microsoft.com/office/drawing/2014/main" id="{6E089C6A-EBBE-466F-A0ED-7981CA897F8E}"/>
              </a:ext>
            </a:extLst>
          </p:cNvPr>
          <p:cNvGrpSpPr>
            <a:grpSpLocks/>
          </p:cNvGrpSpPr>
          <p:nvPr/>
        </p:nvGrpSpPr>
        <p:grpSpPr bwMode="auto">
          <a:xfrm>
            <a:off x="6954838" y="644525"/>
            <a:ext cx="1338262" cy="1301750"/>
            <a:chOff x="0" y="0"/>
            <a:chExt cx="1479619" cy="1440000"/>
          </a:xfrm>
        </p:grpSpPr>
        <p:sp>
          <p:nvSpPr>
            <p:cNvPr id="17442" name="Oval 34">
              <a:extLst>
                <a:ext uri="{FF2B5EF4-FFF2-40B4-BE49-F238E27FC236}">
                  <a16:creationId xmlns:a16="http://schemas.microsoft.com/office/drawing/2014/main" id="{BB002985-82CB-4E57-B84F-A275CD371560}"/>
                </a:ext>
              </a:extLst>
            </p:cNvPr>
            <p:cNvSpPr>
              <a:spLocks noChangeArrowheads="1"/>
            </p:cNvSpPr>
            <p:nvPr/>
          </p:nvSpPr>
          <p:spPr bwMode="auto">
            <a:xfrm>
              <a:off x="12915" y="0"/>
              <a:ext cx="1440000" cy="1440000"/>
            </a:xfrm>
            <a:prstGeom prst="ellipse">
              <a:avLst/>
            </a:prstGeom>
            <a:solidFill>
              <a:srgbClr val="2D52A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100">
                <a:solidFill>
                  <a:schemeClr val="bg1"/>
                </a:solidFill>
                <a:latin typeface="时尚中黑简体" pitchFamily="2" charset="-122"/>
                <a:ea typeface="时尚中黑简体" pitchFamily="2" charset="-122"/>
                <a:sym typeface="微软雅黑" panose="020B0503020204020204" pitchFamily="34" charset="-122"/>
              </a:endParaRPr>
            </a:p>
          </p:txBody>
        </p:sp>
        <p:sp>
          <p:nvSpPr>
            <p:cNvPr id="17443" name="矩形 91">
              <a:extLst>
                <a:ext uri="{FF2B5EF4-FFF2-40B4-BE49-F238E27FC236}">
                  <a16:creationId xmlns:a16="http://schemas.microsoft.com/office/drawing/2014/main" id="{249F97CF-EBD5-4E5E-8DEB-C4C39B49FF80}"/>
                </a:ext>
              </a:extLst>
            </p:cNvPr>
            <p:cNvSpPr>
              <a:spLocks noChangeArrowheads="1"/>
            </p:cNvSpPr>
            <p:nvPr/>
          </p:nvSpPr>
          <p:spPr bwMode="auto">
            <a:xfrm>
              <a:off x="0" y="352003"/>
              <a:ext cx="1479619" cy="78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2000">
                  <a:solidFill>
                    <a:schemeClr val="bg1"/>
                  </a:solidFill>
                  <a:latin typeface="时尚中黑简体" pitchFamily="2" charset="-122"/>
                  <a:ea typeface="时尚中黑简体" pitchFamily="2" charset="-122"/>
                  <a:sym typeface="时尚中黑简体" pitchFamily="2" charset="-122"/>
                </a:rPr>
                <a:t>Beijing</a:t>
              </a:r>
              <a:endParaRPr kumimoji="0" lang="en-US" altLang="zh-CN" sz="2000">
                <a:solidFill>
                  <a:schemeClr val="bg1"/>
                </a:solidFill>
                <a:latin typeface="时尚中黑简体" pitchFamily="2" charset="-122"/>
                <a:ea typeface="时尚中黑简体" pitchFamily="2" charset="-122"/>
                <a:sym typeface="时尚中黑简体" pitchFamily="2" charset="-122"/>
              </a:endParaRPr>
            </a:p>
            <a:p>
              <a:pPr algn="ctr"/>
              <a:r>
                <a:rPr kumimoji="0" lang="en-US" altLang="zh-CN" sz="2000">
                  <a:solidFill>
                    <a:schemeClr val="bg1"/>
                  </a:solidFill>
                  <a:latin typeface="时尚中黑简体" pitchFamily="2" charset="-122"/>
                  <a:ea typeface="时尚中黑简体" pitchFamily="2" charset="-122"/>
                  <a:sym typeface="时尚中黑简体" pitchFamily="2" charset="-122"/>
                </a:rPr>
                <a:t>516</a:t>
              </a:r>
              <a:r>
                <a:rPr kumimoji="0" lang="zh-CN" altLang="en-US" sz="2000">
                  <a:solidFill>
                    <a:schemeClr val="bg1"/>
                  </a:solidFill>
                  <a:latin typeface="时尚中黑简体" pitchFamily="2" charset="-122"/>
                  <a:ea typeface="时尚中黑简体" pitchFamily="2" charset="-122"/>
                  <a:sym typeface="时尚中黑简体" pitchFamily="2" charset="-122"/>
                </a:rPr>
                <a:t>a position</a:t>
              </a:r>
              <a:endParaRPr kumimoji="0" lang="zh-CN" altLang="en-US" sz="1800"/>
            </a:p>
          </p:txBody>
        </p:sp>
      </p:grpSp>
      <p:grpSp>
        <p:nvGrpSpPr>
          <p:cNvPr id="6177" name="Group 33">
            <a:extLst>
              <a:ext uri="{FF2B5EF4-FFF2-40B4-BE49-F238E27FC236}">
                <a16:creationId xmlns:a16="http://schemas.microsoft.com/office/drawing/2014/main" id="{3C3C388B-C3CC-4B86-9372-A3B92A021D04}"/>
              </a:ext>
            </a:extLst>
          </p:cNvPr>
          <p:cNvGrpSpPr>
            <a:grpSpLocks/>
          </p:cNvGrpSpPr>
          <p:nvPr/>
        </p:nvGrpSpPr>
        <p:grpSpPr bwMode="auto">
          <a:xfrm>
            <a:off x="6197600" y="1651000"/>
            <a:ext cx="1108075" cy="976313"/>
            <a:chOff x="0" y="0"/>
            <a:chExt cx="1224513" cy="1080000"/>
          </a:xfrm>
        </p:grpSpPr>
        <p:sp>
          <p:nvSpPr>
            <p:cNvPr id="17440" name="Oval 34">
              <a:extLst>
                <a:ext uri="{FF2B5EF4-FFF2-40B4-BE49-F238E27FC236}">
                  <a16:creationId xmlns:a16="http://schemas.microsoft.com/office/drawing/2014/main" id="{ABD6DBF7-2549-4908-8164-1AFF8581D7A8}"/>
                </a:ext>
              </a:extLst>
            </p:cNvPr>
            <p:cNvSpPr>
              <a:spLocks noChangeArrowheads="1"/>
            </p:cNvSpPr>
            <p:nvPr/>
          </p:nvSpPr>
          <p:spPr bwMode="auto">
            <a:xfrm>
              <a:off x="100022" y="0"/>
              <a:ext cx="1080000" cy="1080000"/>
            </a:xfrm>
            <a:prstGeom prst="ellipse">
              <a:avLst/>
            </a:prstGeom>
            <a:solidFill>
              <a:srgbClr val="2D52A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100">
                <a:solidFill>
                  <a:schemeClr val="bg1"/>
                </a:solidFill>
                <a:latin typeface="时尚中黑简体" pitchFamily="2" charset="-122"/>
                <a:ea typeface="时尚中黑简体" pitchFamily="2" charset="-122"/>
                <a:sym typeface="微软雅黑" panose="020B0503020204020204" pitchFamily="34" charset="-122"/>
              </a:endParaRPr>
            </a:p>
          </p:txBody>
        </p:sp>
        <p:sp>
          <p:nvSpPr>
            <p:cNvPr id="17441" name="矩形 94">
              <a:extLst>
                <a:ext uri="{FF2B5EF4-FFF2-40B4-BE49-F238E27FC236}">
                  <a16:creationId xmlns:a16="http://schemas.microsoft.com/office/drawing/2014/main" id="{1F797F82-35F1-49B8-8A16-334E2EC039B7}"/>
                </a:ext>
              </a:extLst>
            </p:cNvPr>
            <p:cNvSpPr>
              <a:spLocks noChangeArrowheads="1"/>
            </p:cNvSpPr>
            <p:nvPr/>
          </p:nvSpPr>
          <p:spPr bwMode="auto">
            <a:xfrm>
              <a:off x="0" y="146968"/>
              <a:ext cx="1224513" cy="64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1600">
                  <a:solidFill>
                    <a:schemeClr val="bg1"/>
                  </a:solidFill>
                  <a:latin typeface="时尚中黑简体" pitchFamily="2" charset="-122"/>
                  <a:ea typeface="时尚中黑简体" pitchFamily="2" charset="-122"/>
                  <a:sym typeface="时尚中黑简体" pitchFamily="2" charset="-122"/>
                </a:rPr>
                <a:t>Shanghai</a:t>
              </a:r>
              <a:endParaRPr kumimoji="0" lang="en-US" altLang="zh-CN" sz="1600">
                <a:solidFill>
                  <a:schemeClr val="bg1"/>
                </a:solidFill>
                <a:latin typeface="时尚中黑简体" pitchFamily="2" charset="-122"/>
                <a:ea typeface="时尚中黑简体" pitchFamily="2" charset="-122"/>
                <a:sym typeface="时尚中黑简体" pitchFamily="2" charset="-122"/>
              </a:endParaRPr>
            </a:p>
            <a:p>
              <a:pPr algn="ctr"/>
              <a:r>
                <a:rPr kumimoji="0" lang="en-US" altLang="zh-CN" sz="1600">
                  <a:solidFill>
                    <a:schemeClr val="bg1"/>
                  </a:solidFill>
                  <a:latin typeface="时尚中黑简体" pitchFamily="2" charset="-122"/>
                  <a:ea typeface="时尚中黑简体" pitchFamily="2" charset="-122"/>
                  <a:sym typeface="时尚中黑简体" pitchFamily="2" charset="-122"/>
                </a:rPr>
                <a:t>441</a:t>
              </a:r>
              <a:r>
                <a:rPr kumimoji="0" lang="zh-CN" altLang="en-US" sz="1600">
                  <a:solidFill>
                    <a:schemeClr val="bg1"/>
                  </a:solidFill>
                  <a:latin typeface="时尚中黑简体" pitchFamily="2" charset="-122"/>
                  <a:ea typeface="时尚中黑简体" pitchFamily="2" charset="-122"/>
                  <a:sym typeface="时尚中黑简体" pitchFamily="2" charset="-122"/>
                </a:rPr>
                <a:t>a position</a:t>
              </a:r>
              <a:endParaRPr kumimoji="0" lang="zh-CN" altLang="en-US" sz="1800"/>
            </a:p>
          </p:txBody>
        </p:sp>
      </p:grpSp>
      <p:grpSp>
        <p:nvGrpSpPr>
          <p:cNvPr id="6180" name="Group 36">
            <a:extLst>
              <a:ext uri="{FF2B5EF4-FFF2-40B4-BE49-F238E27FC236}">
                <a16:creationId xmlns:a16="http://schemas.microsoft.com/office/drawing/2014/main" id="{5E917DF1-BF79-4E8D-8008-2B91387C0AE0}"/>
              </a:ext>
            </a:extLst>
          </p:cNvPr>
          <p:cNvGrpSpPr>
            <a:grpSpLocks/>
          </p:cNvGrpSpPr>
          <p:nvPr/>
        </p:nvGrpSpPr>
        <p:grpSpPr bwMode="auto">
          <a:xfrm>
            <a:off x="5405438" y="1339850"/>
            <a:ext cx="992187" cy="812800"/>
            <a:chOff x="0" y="0"/>
            <a:chExt cx="1096960" cy="900000"/>
          </a:xfrm>
        </p:grpSpPr>
        <p:sp>
          <p:nvSpPr>
            <p:cNvPr id="17438" name="Oval 34">
              <a:extLst>
                <a:ext uri="{FF2B5EF4-FFF2-40B4-BE49-F238E27FC236}">
                  <a16:creationId xmlns:a16="http://schemas.microsoft.com/office/drawing/2014/main" id="{4606F379-D8E1-4947-B893-7F1C2969058E}"/>
                </a:ext>
              </a:extLst>
            </p:cNvPr>
            <p:cNvSpPr>
              <a:spLocks noChangeArrowheads="1"/>
            </p:cNvSpPr>
            <p:nvPr/>
          </p:nvSpPr>
          <p:spPr bwMode="auto">
            <a:xfrm>
              <a:off x="98481" y="0"/>
              <a:ext cx="900000" cy="900000"/>
            </a:xfrm>
            <a:prstGeom prst="ellipse">
              <a:avLst/>
            </a:prstGeom>
            <a:solidFill>
              <a:srgbClr val="2D52A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100">
                <a:solidFill>
                  <a:schemeClr val="bg1"/>
                </a:solidFill>
                <a:latin typeface="时尚中黑简体" pitchFamily="2" charset="-122"/>
                <a:ea typeface="时尚中黑简体" pitchFamily="2" charset="-122"/>
                <a:sym typeface="微软雅黑" panose="020B0503020204020204" pitchFamily="34" charset="-122"/>
              </a:endParaRPr>
            </a:p>
          </p:txBody>
        </p:sp>
        <p:sp>
          <p:nvSpPr>
            <p:cNvPr id="17439" name="矩形 97">
              <a:extLst>
                <a:ext uri="{FF2B5EF4-FFF2-40B4-BE49-F238E27FC236}">
                  <a16:creationId xmlns:a16="http://schemas.microsoft.com/office/drawing/2014/main" id="{B8CBE72A-B4DB-46F6-BD40-A21FC45AEB08}"/>
                </a:ext>
              </a:extLst>
            </p:cNvPr>
            <p:cNvSpPr>
              <a:spLocks noChangeArrowheads="1"/>
            </p:cNvSpPr>
            <p:nvPr/>
          </p:nvSpPr>
          <p:spPr bwMode="auto">
            <a:xfrm>
              <a:off x="0" y="126834"/>
              <a:ext cx="1096960" cy="57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1400">
                  <a:solidFill>
                    <a:schemeClr val="bg1"/>
                  </a:solidFill>
                  <a:latin typeface="时尚中黑简体" pitchFamily="2" charset="-122"/>
                  <a:ea typeface="时尚中黑简体" pitchFamily="2" charset="-122"/>
                  <a:sym typeface="时尚中黑简体" pitchFamily="2" charset="-122"/>
                </a:rPr>
                <a:t>Guangzhou</a:t>
              </a:r>
              <a:endParaRPr kumimoji="0" lang="en-US" altLang="zh-CN" sz="1400">
                <a:solidFill>
                  <a:schemeClr val="bg1"/>
                </a:solidFill>
                <a:latin typeface="时尚中黑简体" pitchFamily="2" charset="-122"/>
                <a:ea typeface="时尚中黑简体" pitchFamily="2" charset="-122"/>
                <a:sym typeface="时尚中黑简体" pitchFamily="2" charset="-122"/>
              </a:endParaRPr>
            </a:p>
            <a:p>
              <a:pPr algn="ctr"/>
              <a:r>
                <a:rPr kumimoji="0" lang="en-US" altLang="zh-CN" sz="1400">
                  <a:solidFill>
                    <a:schemeClr val="bg1"/>
                  </a:solidFill>
                  <a:latin typeface="时尚中黑简体" pitchFamily="2" charset="-122"/>
                  <a:ea typeface="时尚中黑简体" pitchFamily="2" charset="-122"/>
                  <a:sym typeface="时尚中黑简体" pitchFamily="2" charset="-122"/>
                </a:rPr>
                <a:t>222</a:t>
              </a:r>
              <a:r>
                <a:rPr kumimoji="0" lang="zh-CN" altLang="en-US" sz="1400">
                  <a:solidFill>
                    <a:schemeClr val="bg1"/>
                  </a:solidFill>
                  <a:latin typeface="时尚中黑简体" pitchFamily="2" charset="-122"/>
                  <a:ea typeface="时尚中黑简体" pitchFamily="2" charset="-122"/>
                  <a:sym typeface="时尚中黑简体" pitchFamily="2" charset="-122"/>
                </a:rPr>
                <a:t>a position</a:t>
              </a:r>
              <a:endParaRPr kumimoji="0" lang="zh-CN" altLang="en-US" sz="1800"/>
            </a:p>
          </p:txBody>
        </p:sp>
      </p:grpSp>
      <p:grpSp>
        <p:nvGrpSpPr>
          <p:cNvPr id="6183" name="Group 39">
            <a:extLst>
              <a:ext uri="{FF2B5EF4-FFF2-40B4-BE49-F238E27FC236}">
                <a16:creationId xmlns:a16="http://schemas.microsoft.com/office/drawing/2014/main" id="{BF873C0F-CB98-4901-8655-95E9EF25A522}"/>
              </a:ext>
            </a:extLst>
          </p:cNvPr>
          <p:cNvGrpSpPr>
            <a:grpSpLocks/>
          </p:cNvGrpSpPr>
          <p:nvPr/>
        </p:nvGrpSpPr>
        <p:grpSpPr bwMode="auto">
          <a:xfrm>
            <a:off x="4906963" y="1943100"/>
            <a:ext cx="790575" cy="652463"/>
            <a:chOff x="0" y="0"/>
            <a:chExt cx="873742" cy="720000"/>
          </a:xfrm>
        </p:grpSpPr>
        <p:sp>
          <p:nvSpPr>
            <p:cNvPr id="17436" name="Oval 34">
              <a:extLst>
                <a:ext uri="{FF2B5EF4-FFF2-40B4-BE49-F238E27FC236}">
                  <a16:creationId xmlns:a16="http://schemas.microsoft.com/office/drawing/2014/main" id="{551EFA7C-DFA5-4B7F-B77A-B59FD01B2745}"/>
                </a:ext>
              </a:extLst>
            </p:cNvPr>
            <p:cNvSpPr>
              <a:spLocks noChangeArrowheads="1"/>
            </p:cNvSpPr>
            <p:nvPr/>
          </p:nvSpPr>
          <p:spPr bwMode="auto">
            <a:xfrm>
              <a:off x="69282" y="0"/>
              <a:ext cx="720000" cy="720000"/>
            </a:xfrm>
            <a:prstGeom prst="ellipse">
              <a:avLst/>
            </a:prstGeom>
            <a:solidFill>
              <a:srgbClr val="2D52A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100">
                <a:solidFill>
                  <a:schemeClr val="bg1"/>
                </a:solidFill>
                <a:latin typeface="时尚中黑简体" pitchFamily="2" charset="-122"/>
                <a:ea typeface="时尚中黑简体" pitchFamily="2" charset="-122"/>
                <a:sym typeface="微软雅黑" panose="020B0503020204020204" pitchFamily="34" charset="-122"/>
              </a:endParaRPr>
            </a:p>
          </p:txBody>
        </p:sp>
        <p:sp>
          <p:nvSpPr>
            <p:cNvPr id="17437" name="矩形 100">
              <a:extLst>
                <a:ext uri="{FF2B5EF4-FFF2-40B4-BE49-F238E27FC236}">
                  <a16:creationId xmlns:a16="http://schemas.microsoft.com/office/drawing/2014/main" id="{E731CC97-B0F0-492C-8F26-E26B1F399A83}"/>
                </a:ext>
              </a:extLst>
            </p:cNvPr>
            <p:cNvSpPr>
              <a:spLocks noChangeArrowheads="1"/>
            </p:cNvSpPr>
            <p:nvPr/>
          </p:nvSpPr>
          <p:spPr bwMode="auto">
            <a:xfrm>
              <a:off x="0" y="74889"/>
              <a:ext cx="873742" cy="45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1000">
                  <a:solidFill>
                    <a:schemeClr val="bg1"/>
                  </a:solidFill>
                  <a:latin typeface="时尚中黑简体" pitchFamily="2" charset="-122"/>
                  <a:ea typeface="时尚中黑简体" pitchFamily="2" charset="-122"/>
                  <a:sym typeface="时尚中黑简体" pitchFamily="2" charset="-122"/>
                </a:rPr>
                <a:t>Shenzhen</a:t>
              </a:r>
              <a:endParaRPr kumimoji="0" lang="en-US" altLang="zh-CN" sz="1000">
                <a:solidFill>
                  <a:schemeClr val="bg1"/>
                </a:solidFill>
                <a:latin typeface="时尚中黑简体" pitchFamily="2" charset="-122"/>
                <a:ea typeface="时尚中黑简体" pitchFamily="2" charset="-122"/>
                <a:sym typeface="时尚中黑简体" pitchFamily="2" charset="-122"/>
              </a:endParaRPr>
            </a:p>
            <a:p>
              <a:pPr algn="ctr"/>
              <a:r>
                <a:rPr kumimoji="0" lang="en-US" altLang="zh-CN" sz="1000">
                  <a:solidFill>
                    <a:schemeClr val="bg1"/>
                  </a:solidFill>
                  <a:latin typeface="时尚中黑简体" pitchFamily="2" charset="-122"/>
                  <a:ea typeface="时尚中黑简体" pitchFamily="2" charset="-122"/>
                  <a:sym typeface="时尚中黑简体" pitchFamily="2" charset="-122"/>
                </a:rPr>
                <a:t>152</a:t>
              </a:r>
              <a:r>
                <a:rPr kumimoji="0" lang="zh-CN" altLang="en-US" sz="1000">
                  <a:solidFill>
                    <a:schemeClr val="bg1"/>
                  </a:solidFill>
                  <a:latin typeface="时尚中黑简体" pitchFamily="2" charset="-122"/>
                  <a:ea typeface="时尚中黑简体" pitchFamily="2" charset="-122"/>
                  <a:sym typeface="时尚中黑简体" pitchFamily="2" charset="-122"/>
                </a:rPr>
                <a:t>a position</a:t>
              </a:r>
              <a:endParaRPr kumimoji="0" lang="zh-CN" altLang="en-US" sz="1800"/>
            </a:p>
          </p:txBody>
        </p:sp>
      </p:grpSp>
      <p:grpSp>
        <p:nvGrpSpPr>
          <p:cNvPr id="6186" name="Group 42">
            <a:extLst>
              <a:ext uri="{FF2B5EF4-FFF2-40B4-BE49-F238E27FC236}">
                <a16:creationId xmlns:a16="http://schemas.microsoft.com/office/drawing/2014/main" id="{D86AC937-CA71-400D-9F56-DD174DD2292E}"/>
              </a:ext>
            </a:extLst>
          </p:cNvPr>
          <p:cNvGrpSpPr>
            <a:grpSpLocks/>
          </p:cNvGrpSpPr>
          <p:nvPr/>
        </p:nvGrpSpPr>
        <p:grpSpPr bwMode="auto">
          <a:xfrm>
            <a:off x="4468813" y="1490663"/>
            <a:ext cx="703262" cy="585787"/>
            <a:chOff x="0" y="0"/>
            <a:chExt cx="778077" cy="648000"/>
          </a:xfrm>
        </p:grpSpPr>
        <p:sp>
          <p:nvSpPr>
            <p:cNvPr id="17434" name="Oval 34">
              <a:extLst>
                <a:ext uri="{FF2B5EF4-FFF2-40B4-BE49-F238E27FC236}">
                  <a16:creationId xmlns:a16="http://schemas.microsoft.com/office/drawing/2014/main" id="{372ED9C9-8014-4B2A-B9A4-B0AF1D7B4810}"/>
                </a:ext>
              </a:extLst>
            </p:cNvPr>
            <p:cNvSpPr>
              <a:spLocks noChangeArrowheads="1"/>
            </p:cNvSpPr>
            <p:nvPr/>
          </p:nvSpPr>
          <p:spPr bwMode="auto">
            <a:xfrm>
              <a:off x="81121" y="0"/>
              <a:ext cx="648000" cy="648000"/>
            </a:xfrm>
            <a:prstGeom prst="ellipse">
              <a:avLst/>
            </a:prstGeom>
            <a:solidFill>
              <a:srgbClr val="2D52A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100">
                <a:solidFill>
                  <a:schemeClr val="bg1"/>
                </a:solidFill>
                <a:latin typeface="时尚中黑简体" pitchFamily="2" charset="-122"/>
                <a:ea typeface="时尚中黑简体" pitchFamily="2" charset="-122"/>
                <a:sym typeface="微软雅黑" panose="020B0503020204020204" pitchFamily="34" charset="-122"/>
              </a:endParaRPr>
            </a:p>
          </p:txBody>
        </p:sp>
        <p:sp>
          <p:nvSpPr>
            <p:cNvPr id="17435" name="矩形 103">
              <a:extLst>
                <a:ext uri="{FF2B5EF4-FFF2-40B4-BE49-F238E27FC236}">
                  <a16:creationId xmlns:a16="http://schemas.microsoft.com/office/drawing/2014/main" id="{8F73E383-8422-4861-ABC5-9D96C3948657}"/>
                </a:ext>
              </a:extLst>
            </p:cNvPr>
            <p:cNvSpPr>
              <a:spLocks noChangeArrowheads="1"/>
            </p:cNvSpPr>
            <p:nvPr/>
          </p:nvSpPr>
          <p:spPr bwMode="auto">
            <a:xfrm>
              <a:off x="0" y="123945"/>
              <a:ext cx="778077" cy="40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900">
                  <a:solidFill>
                    <a:schemeClr val="bg1"/>
                  </a:solidFill>
                  <a:latin typeface="时尚中黑简体" pitchFamily="2" charset="-122"/>
                  <a:ea typeface="时尚中黑简体" pitchFamily="2" charset="-122"/>
                  <a:sym typeface="时尚中黑简体" pitchFamily="2" charset="-122"/>
                </a:rPr>
                <a:t>Hangzhou</a:t>
              </a:r>
              <a:endParaRPr kumimoji="0" lang="en-US" altLang="zh-CN" sz="900">
                <a:solidFill>
                  <a:schemeClr val="bg1"/>
                </a:solidFill>
                <a:latin typeface="时尚中黑简体" pitchFamily="2" charset="-122"/>
                <a:ea typeface="时尚中黑简体" pitchFamily="2" charset="-122"/>
                <a:sym typeface="时尚中黑简体" pitchFamily="2" charset="-122"/>
              </a:endParaRPr>
            </a:p>
            <a:p>
              <a:pPr algn="ctr"/>
              <a:r>
                <a:rPr kumimoji="0" lang="en-US" altLang="zh-CN" sz="900">
                  <a:solidFill>
                    <a:schemeClr val="bg1"/>
                  </a:solidFill>
                  <a:latin typeface="时尚中黑简体" pitchFamily="2" charset="-122"/>
                  <a:ea typeface="时尚中黑简体" pitchFamily="2" charset="-122"/>
                  <a:sym typeface="时尚中黑简体" pitchFamily="2" charset="-122"/>
                </a:rPr>
                <a:t>116</a:t>
              </a:r>
              <a:r>
                <a:rPr kumimoji="0" lang="zh-CN" altLang="en-US" sz="900">
                  <a:solidFill>
                    <a:schemeClr val="bg1"/>
                  </a:solidFill>
                  <a:latin typeface="时尚中黑简体" pitchFamily="2" charset="-122"/>
                  <a:ea typeface="时尚中黑简体" pitchFamily="2" charset="-122"/>
                  <a:sym typeface="时尚中黑简体" pitchFamily="2" charset="-122"/>
                </a:rPr>
                <a:t>a position</a:t>
              </a:r>
              <a:endParaRPr kumimoji="0" lang="zh-CN" altLang="en-US" sz="1800"/>
            </a:p>
          </p:txBody>
        </p:sp>
      </p:grpSp>
      <p:grpSp>
        <p:nvGrpSpPr>
          <p:cNvPr id="6189" name="Group 45">
            <a:extLst>
              <a:ext uri="{FF2B5EF4-FFF2-40B4-BE49-F238E27FC236}">
                <a16:creationId xmlns:a16="http://schemas.microsoft.com/office/drawing/2014/main" id="{84791EFE-F347-4D97-91AF-7A40C36D179B}"/>
              </a:ext>
            </a:extLst>
          </p:cNvPr>
          <p:cNvGrpSpPr>
            <a:grpSpLocks/>
          </p:cNvGrpSpPr>
          <p:nvPr/>
        </p:nvGrpSpPr>
        <p:grpSpPr bwMode="auto">
          <a:xfrm>
            <a:off x="3600450" y="1982788"/>
            <a:ext cx="1419225" cy="1303337"/>
            <a:chOff x="0" y="0"/>
            <a:chExt cx="1569660" cy="1440000"/>
          </a:xfrm>
        </p:grpSpPr>
        <p:sp>
          <p:nvSpPr>
            <p:cNvPr id="17432" name="Oval 34">
              <a:extLst>
                <a:ext uri="{FF2B5EF4-FFF2-40B4-BE49-F238E27FC236}">
                  <a16:creationId xmlns:a16="http://schemas.microsoft.com/office/drawing/2014/main" id="{E6C5BE9A-F8BE-4881-BFEF-FABA0E142E77}"/>
                </a:ext>
              </a:extLst>
            </p:cNvPr>
            <p:cNvSpPr>
              <a:spLocks noChangeArrowheads="1"/>
            </p:cNvSpPr>
            <p:nvPr/>
          </p:nvSpPr>
          <p:spPr bwMode="auto">
            <a:xfrm>
              <a:off x="73565" y="0"/>
              <a:ext cx="1440000" cy="1440000"/>
            </a:xfrm>
            <a:prstGeom prst="ellipse">
              <a:avLst/>
            </a:prstGeom>
            <a:solidFill>
              <a:srgbClr val="FEF1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200">
                <a:solidFill>
                  <a:srgbClr val="000000"/>
                </a:solidFill>
                <a:latin typeface="时尚中黑简体" pitchFamily="2" charset="-122"/>
                <a:ea typeface="时尚中黑简体" pitchFamily="2" charset="-122"/>
                <a:sym typeface="微软雅黑" panose="020B0503020204020204" pitchFamily="34" charset="-122"/>
              </a:endParaRPr>
            </a:p>
          </p:txBody>
        </p:sp>
        <p:sp>
          <p:nvSpPr>
            <p:cNvPr id="17433" name="矩形 106">
              <a:extLst>
                <a:ext uri="{FF2B5EF4-FFF2-40B4-BE49-F238E27FC236}">
                  <a16:creationId xmlns:a16="http://schemas.microsoft.com/office/drawing/2014/main" id="{270F9A08-7FE7-4D01-A402-057EA033BE22}"/>
                </a:ext>
              </a:extLst>
            </p:cNvPr>
            <p:cNvSpPr>
              <a:spLocks noChangeArrowheads="1"/>
            </p:cNvSpPr>
            <p:nvPr/>
          </p:nvSpPr>
          <p:spPr bwMode="auto">
            <a:xfrm>
              <a:off x="0" y="172081"/>
              <a:ext cx="15696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dirty="0">
                  <a:solidFill>
                    <a:srgbClr val="FFFFFF"/>
                  </a:solidFill>
                  <a:latin typeface="时尚中黑简体" pitchFamily="2" charset="-122"/>
                  <a:ea typeface="时尚中黑简体" pitchFamily="2" charset="-122"/>
                  <a:sym typeface="时尚中黑简体" pitchFamily="2" charset="-122"/>
                </a:rPr>
                <a:t>Chao yang</a:t>
              </a:r>
              <a:endParaRPr kumimoji="0" lang="en-US" altLang="zh-CN" dirty="0">
                <a:solidFill>
                  <a:srgbClr val="FFFFFF"/>
                </a:solidFill>
                <a:latin typeface="时尚中黑简体" pitchFamily="2" charset="-122"/>
                <a:ea typeface="时尚中黑简体" pitchFamily="2" charset="-122"/>
                <a:sym typeface="时尚中黑简体" pitchFamily="2" charset="-122"/>
              </a:endParaRPr>
            </a:p>
            <a:p>
              <a:pPr algn="ctr"/>
              <a:r>
                <a:rPr kumimoji="0" lang="en-US" altLang="zh-CN" dirty="0">
                  <a:solidFill>
                    <a:srgbClr val="FFFFFF"/>
                  </a:solidFill>
                  <a:latin typeface="时尚中黑简体" pitchFamily="2" charset="-122"/>
                  <a:ea typeface="时尚中黑简体" pitchFamily="2" charset="-122"/>
                  <a:sym typeface="时尚中黑简体" pitchFamily="2" charset="-122"/>
                </a:rPr>
                <a:t>109</a:t>
              </a:r>
              <a:r>
                <a:rPr kumimoji="0" lang="zh-CN" altLang="en-US" dirty="0">
                  <a:solidFill>
                    <a:srgbClr val="FFFFFF"/>
                  </a:solidFill>
                  <a:latin typeface="时尚中黑简体" pitchFamily="2" charset="-122"/>
                  <a:ea typeface="时尚中黑简体" pitchFamily="2" charset="-122"/>
                  <a:sym typeface="时尚中黑简体" pitchFamily="2" charset="-122"/>
                </a:rPr>
                <a:t>a position</a:t>
              </a:r>
              <a:endParaRPr kumimoji="0" lang="zh-CN" altLang="en-US" sz="1800" dirty="0"/>
            </a:p>
          </p:txBody>
        </p:sp>
      </p:grpSp>
      <p:grpSp>
        <p:nvGrpSpPr>
          <p:cNvPr id="6192" name="Group 48">
            <a:extLst>
              <a:ext uri="{FF2B5EF4-FFF2-40B4-BE49-F238E27FC236}">
                <a16:creationId xmlns:a16="http://schemas.microsoft.com/office/drawing/2014/main" id="{D3BE8680-DAA9-4A44-98C2-6B61E583A2A9}"/>
              </a:ext>
            </a:extLst>
          </p:cNvPr>
          <p:cNvGrpSpPr>
            <a:grpSpLocks/>
          </p:cNvGrpSpPr>
          <p:nvPr/>
        </p:nvGrpSpPr>
        <p:grpSpPr bwMode="auto">
          <a:xfrm>
            <a:off x="2743200" y="2687638"/>
            <a:ext cx="1020763" cy="976312"/>
            <a:chOff x="0" y="0"/>
            <a:chExt cx="1127969" cy="1080000"/>
          </a:xfrm>
        </p:grpSpPr>
        <p:sp>
          <p:nvSpPr>
            <p:cNvPr id="17430" name="Oval 34">
              <a:extLst>
                <a:ext uri="{FF2B5EF4-FFF2-40B4-BE49-F238E27FC236}">
                  <a16:creationId xmlns:a16="http://schemas.microsoft.com/office/drawing/2014/main" id="{CB9503A9-239A-41DA-8AB1-6393DFA1DBE4}"/>
                </a:ext>
              </a:extLst>
            </p:cNvPr>
            <p:cNvSpPr>
              <a:spLocks noChangeArrowheads="1"/>
            </p:cNvSpPr>
            <p:nvPr/>
          </p:nvSpPr>
          <p:spPr bwMode="auto">
            <a:xfrm>
              <a:off x="47969" y="0"/>
              <a:ext cx="1080000" cy="1080000"/>
            </a:xfrm>
            <a:prstGeom prst="ellipse">
              <a:avLst/>
            </a:prstGeom>
            <a:solidFill>
              <a:srgbClr val="FEF1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200">
                <a:solidFill>
                  <a:srgbClr val="000000"/>
                </a:solidFill>
                <a:latin typeface="时尚中黑简体" pitchFamily="2" charset="-122"/>
                <a:ea typeface="时尚中黑简体" pitchFamily="2" charset="-122"/>
                <a:sym typeface="微软雅黑" panose="020B0503020204020204" pitchFamily="34" charset="-122"/>
              </a:endParaRPr>
            </a:p>
          </p:txBody>
        </p:sp>
        <p:sp>
          <p:nvSpPr>
            <p:cNvPr id="17431" name="矩形 109">
              <a:extLst>
                <a:ext uri="{FF2B5EF4-FFF2-40B4-BE49-F238E27FC236}">
                  <a16:creationId xmlns:a16="http://schemas.microsoft.com/office/drawing/2014/main" id="{53B958D9-56AB-4469-9FF5-25F8C061C65E}"/>
                </a:ext>
              </a:extLst>
            </p:cNvPr>
            <p:cNvSpPr>
              <a:spLocks noChangeArrowheads="1"/>
            </p:cNvSpPr>
            <p:nvPr/>
          </p:nvSpPr>
          <p:spPr bwMode="auto">
            <a:xfrm>
              <a:off x="0" y="120962"/>
              <a:ext cx="1107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1800">
                  <a:solidFill>
                    <a:srgbClr val="FFFFFF"/>
                  </a:solidFill>
                  <a:latin typeface="时尚中黑简体" pitchFamily="2" charset="-122"/>
                  <a:ea typeface="时尚中黑简体" pitchFamily="2" charset="-122"/>
                  <a:sym typeface="时尚中黑简体" pitchFamily="2" charset="-122"/>
                </a:rPr>
                <a:t>Nanjing</a:t>
              </a:r>
              <a:endParaRPr kumimoji="0" lang="en-US" altLang="zh-CN" sz="1800">
                <a:solidFill>
                  <a:srgbClr val="FFFFFF"/>
                </a:solidFill>
                <a:latin typeface="时尚中黑简体" pitchFamily="2" charset="-122"/>
                <a:ea typeface="时尚中黑简体" pitchFamily="2" charset="-122"/>
                <a:sym typeface="时尚中黑简体" pitchFamily="2" charset="-122"/>
              </a:endParaRPr>
            </a:p>
            <a:p>
              <a:pPr algn="ctr"/>
              <a:r>
                <a:rPr kumimoji="0" lang="en-US" altLang="zh-CN" sz="1800">
                  <a:solidFill>
                    <a:srgbClr val="FFFFFF"/>
                  </a:solidFill>
                  <a:latin typeface="时尚中黑简体" pitchFamily="2" charset="-122"/>
                  <a:ea typeface="时尚中黑简体" pitchFamily="2" charset="-122"/>
                  <a:sym typeface="时尚中黑简体" pitchFamily="2" charset="-122"/>
                </a:rPr>
                <a:t>75</a:t>
              </a:r>
              <a:r>
                <a:rPr kumimoji="0" lang="zh-CN" altLang="en-US" sz="1800">
                  <a:solidFill>
                    <a:srgbClr val="FFFFFF"/>
                  </a:solidFill>
                  <a:latin typeface="时尚中黑简体" pitchFamily="2" charset="-122"/>
                  <a:ea typeface="时尚中黑简体" pitchFamily="2" charset="-122"/>
                  <a:sym typeface="时尚中黑简体" pitchFamily="2" charset="-122"/>
                </a:rPr>
                <a:t>a position</a:t>
              </a:r>
              <a:endParaRPr kumimoji="0" lang="zh-CN" altLang="en-US" sz="1800"/>
            </a:p>
          </p:txBody>
        </p:sp>
      </p:grpSp>
      <p:grpSp>
        <p:nvGrpSpPr>
          <p:cNvPr id="6195" name="Group 51">
            <a:extLst>
              <a:ext uri="{FF2B5EF4-FFF2-40B4-BE49-F238E27FC236}">
                <a16:creationId xmlns:a16="http://schemas.microsoft.com/office/drawing/2014/main" id="{95607D10-D3F9-4206-9737-B5E569E6CEF2}"/>
              </a:ext>
            </a:extLst>
          </p:cNvPr>
          <p:cNvGrpSpPr>
            <a:grpSpLocks/>
          </p:cNvGrpSpPr>
          <p:nvPr/>
        </p:nvGrpSpPr>
        <p:grpSpPr bwMode="auto">
          <a:xfrm>
            <a:off x="2070100" y="2220913"/>
            <a:ext cx="911225" cy="814387"/>
            <a:chOff x="0" y="0"/>
            <a:chExt cx="1005404" cy="900000"/>
          </a:xfrm>
        </p:grpSpPr>
        <p:sp>
          <p:nvSpPr>
            <p:cNvPr id="17428" name="Oval 34">
              <a:extLst>
                <a:ext uri="{FF2B5EF4-FFF2-40B4-BE49-F238E27FC236}">
                  <a16:creationId xmlns:a16="http://schemas.microsoft.com/office/drawing/2014/main" id="{EBECE8AC-0377-4168-B63E-7704B1DCC78D}"/>
                </a:ext>
              </a:extLst>
            </p:cNvPr>
            <p:cNvSpPr>
              <a:spLocks noChangeArrowheads="1"/>
            </p:cNvSpPr>
            <p:nvPr/>
          </p:nvSpPr>
          <p:spPr bwMode="auto">
            <a:xfrm>
              <a:off x="50702" y="0"/>
              <a:ext cx="900000" cy="900000"/>
            </a:xfrm>
            <a:prstGeom prst="ellipse">
              <a:avLst/>
            </a:prstGeom>
            <a:solidFill>
              <a:srgbClr val="FEF1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200">
                <a:solidFill>
                  <a:srgbClr val="000000"/>
                </a:solidFill>
                <a:latin typeface="时尚中黑简体" pitchFamily="2" charset="-122"/>
                <a:ea typeface="时尚中黑简体" pitchFamily="2" charset="-122"/>
                <a:sym typeface="微软雅黑" panose="020B0503020204020204" pitchFamily="34" charset="-122"/>
              </a:endParaRPr>
            </a:p>
          </p:txBody>
        </p:sp>
        <p:sp>
          <p:nvSpPr>
            <p:cNvPr id="17429" name="矩形 112">
              <a:extLst>
                <a:ext uri="{FF2B5EF4-FFF2-40B4-BE49-F238E27FC236}">
                  <a16:creationId xmlns:a16="http://schemas.microsoft.com/office/drawing/2014/main" id="{13DB16A6-AAE5-4F31-8AE3-4E25C79C46B4}"/>
                </a:ext>
              </a:extLst>
            </p:cNvPr>
            <p:cNvSpPr>
              <a:spLocks noChangeArrowheads="1"/>
            </p:cNvSpPr>
            <p:nvPr/>
          </p:nvSpPr>
          <p:spPr bwMode="auto">
            <a:xfrm>
              <a:off x="0" y="56806"/>
              <a:ext cx="10054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1600">
                  <a:solidFill>
                    <a:srgbClr val="FFFFFF"/>
                  </a:solidFill>
                  <a:latin typeface="时尚中黑简体" pitchFamily="2" charset="-122"/>
                  <a:ea typeface="时尚中黑简体" pitchFamily="2" charset="-122"/>
                  <a:sym typeface="时尚中黑简体" pitchFamily="2" charset="-122"/>
                </a:rPr>
                <a:t>Chengdu</a:t>
              </a:r>
              <a:endParaRPr kumimoji="0" lang="en-US" altLang="zh-CN" sz="1600">
                <a:solidFill>
                  <a:srgbClr val="FFFFFF"/>
                </a:solidFill>
                <a:latin typeface="时尚中黑简体" pitchFamily="2" charset="-122"/>
                <a:ea typeface="时尚中黑简体" pitchFamily="2" charset="-122"/>
                <a:sym typeface="时尚中黑简体" pitchFamily="2" charset="-122"/>
              </a:endParaRPr>
            </a:p>
            <a:p>
              <a:pPr algn="ctr"/>
              <a:r>
                <a:rPr kumimoji="0" lang="en-US" altLang="zh-CN" sz="1600">
                  <a:solidFill>
                    <a:srgbClr val="FFFFFF"/>
                  </a:solidFill>
                  <a:latin typeface="时尚中黑简体" pitchFamily="2" charset="-122"/>
                  <a:ea typeface="时尚中黑简体" pitchFamily="2" charset="-122"/>
                  <a:sym typeface="时尚中黑简体" pitchFamily="2" charset="-122"/>
                </a:rPr>
                <a:t>73</a:t>
              </a:r>
              <a:r>
                <a:rPr kumimoji="0" lang="zh-CN" altLang="en-US" sz="1600">
                  <a:solidFill>
                    <a:srgbClr val="FFFFFF"/>
                  </a:solidFill>
                  <a:latin typeface="时尚中黑简体" pitchFamily="2" charset="-122"/>
                  <a:ea typeface="时尚中黑简体" pitchFamily="2" charset="-122"/>
                  <a:sym typeface="时尚中黑简体" pitchFamily="2" charset="-122"/>
                </a:rPr>
                <a:t>a position</a:t>
              </a:r>
              <a:endParaRPr kumimoji="0" lang="zh-CN" altLang="en-US" sz="1800"/>
            </a:p>
          </p:txBody>
        </p:sp>
      </p:grpSp>
      <p:grpSp>
        <p:nvGrpSpPr>
          <p:cNvPr id="6198" name="Group 54">
            <a:extLst>
              <a:ext uri="{FF2B5EF4-FFF2-40B4-BE49-F238E27FC236}">
                <a16:creationId xmlns:a16="http://schemas.microsoft.com/office/drawing/2014/main" id="{5108FE5D-5B0C-427F-81F2-41DC535DE708}"/>
              </a:ext>
            </a:extLst>
          </p:cNvPr>
          <p:cNvGrpSpPr>
            <a:grpSpLocks/>
          </p:cNvGrpSpPr>
          <p:nvPr/>
        </p:nvGrpSpPr>
        <p:grpSpPr bwMode="auto">
          <a:xfrm>
            <a:off x="1784350" y="2960688"/>
            <a:ext cx="677863" cy="650875"/>
            <a:chOff x="0" y="0"/>
            <a:chExt cx="748923" cy="720000"/>
          </a:xfrm>
        </p:grpSpPr>
        <p:sp>
          <p:nvSpPr>
            <p:cNvPr id="17426" name="Oval 34">
              <a:extLst>
                <a:ext uri="{FF2B5EF4-FFF2-40B4-BE49-F238E27FC236}">
                  <a16:creationId xmlns:a16="http://schemas.microsoft.com/office/drawing/2014/main" id="{7E8DA99D-B564-428B-B1D4-EF5655FD496C}"/>
                </a:ext>
              </a:extLst>
            </p:cNvPr>
            <p:cNvSpPr>
              <a:spLocks noChangeArrowheads="1"/>
            </p:cNvSpPr>
            <p:nvPr/>
          </p:nvSpPr>
          <p:spPr bwMode="auto">
            <a:xfrm>
              <a:off x="7068" y="0"/>
              <a:ext cx="720000" cy="720000"/>
            </a:xfrm>
            <a:prstGeom prst="ellipse">
              <a:avLst/>
            </a:prstGeom>
            <a:solidFill>
              <a:srgbClr val="FEF1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200">
                <a:solidFill>
                  <a:srgbClr val="000000"/>
                </a:solidFill>
                <a:latin typeface="时尚中黑简体" pitchFamily="2" charset="-122"/>
                <a:ea typeface="时尚中黑简体" pitchFamily="2" charset="-122"/>
                <a:sym typeface="微软雅黑" panose="020B0503020204020204" pitchFamily="34" charset="-122"/>
              </a:endParaRPr>
            </a:p>
          </p:txBody>
        </p:sp>
        <p:sp>
          <p:nvSpPr>
            <p:cNvPr id="17427" name="矩形 115">
              <a:extLst>
                <a:ext uri="{FF2B5EF4-FFF2-40B4-BE49-F238E27FC236}">
                  <a16:creationId xmlns:a16="http://schemas.microsoft.com/office/drawing/2014/main" id="{59ECF5FC-52F5-4C36-968A-E72B3CA07438}"/>
                </a:ext>
              </a:extLst>
            </p:cNvPr>
            <p:cNvSpPr>
              <a:spLocks noChangeArrowheads="1"/>
            </p:cNvSpPr>
            <p:nvPr/>
          </p:nvSpPr>
          <p:spPr bwMode="auto">
            <a:xfrm>
              <a:off x="0" y="104530"/>
              <a:ext cx="7489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1100">
                  <a:solidFill>
                    <a:srgbClr val="FFFFFF"/>
                  </a:solidFill>
                  <a:latin typeface="时尚中黑简体" pitchFamily="2" charset="-122"/>
                  <a:ea typeface="时尚中黑简体" pitchFamily="2" charset="-122"/>
                  <a:sym typeface="时尚中黑简体" pitchFamily="2" charset="-122"/>
                </a:rPr>
                <a:t>Wuhan</a:t>
              </a:r>
              <a:endParaRPr kumimoji="0" lang="en-US" altLang="zh-CN" sz="1100">
                <a:solidFill>
                  <a:srgbClr val="FFFFFF"/>
                </a:solidFill>
                <a:latin typeface="时尚中黑简体" pitchFamily="2" charset="-122"/>
                <a:ea typeface="时尚中黑简体" pitchFamily="2" charset="-122"/>
                <a:sym typeface="时尚中黑简体" pitchFamily="2" charset="-122"/>
              </a:endParaRPr>
            </a:p>
            <a:p>
              <a:pPr algn="ctr"/>
              <a:r>
                <a:rPr kumimoji="0" lang="en-US" altLang="zh-CN" sz="1100">
                  <a:solidFill>
                    <a:srgbClr val="FFFFFF"/>
                  </a:solidFill>
                  <a:latin typeface="时尚中黑简体" pitchFamily="2" charset="-122"/>
                  <a:ea typeface="时尚中黑简体" pitchFamily="2" charset="-122"/>
                  <a:sym typeface="时尚中黑简体" pitchFamily="2" charset="-122"/>
                </a:rPr>
                <a:t>69</a:t>
              </a:r>
              <a:r>
                <a:rPr kumimoji="0" lang="zh-CN" altLang="en-US" sz="1100">
                  <a:solidFill>
                    <a:srgbClr val="FFFFFF"/>
                  </a:solidFill>
                  <a:latin typeface="时尚中黑简体" pitchFamily="2" charset="-122"/>
                  <a:ea typeface="时尚中黑简体" pitchFamily="2" charset="-122"/>
                  <a:sym typeface="时尚中黑简体" pitchFamily="2" charset="-122"/>
                </a:rPr>
                <a:t>a position</a:t>
              </a:r>
              <a:endParaRPr kumimoji="0" lang="zh-CN" altLang="en-US" sz="1800"/>
            </a:p>
          </p:txBody>
        </p:sp>
      </p:grpSp>
      <p:grpSp>
        <p:nvGrpSpPr>
          <p:cNvPr id="6201" name="Group 57">
            <a:extLst>
              <a:ext uri="{FF2B5EF4-FFF2-40B4-BE49-F238E27FC236}">
                <a16:creationId xmlns:a16="http://schemas.microsoft.com/office/drawing/2014/main" id="{4E682219-A389-448B-82F3-3F0EA0C0774E}"/>
              </a:ext>
            </a:extLst>
          </p:cNvPr>
          <p:cNvGrpSpPr>
            <a:grpSpLocks/>
          </p:cNvGrpSpPr>
          <p:nvPr/>
        </p:nvGrpSpPr>
        <p:grpSpPr bwMode="auto">
          <a:xfrm>
            <a:off x="1414463" y="2617788"/>
            <a:ext cx="584200" cy="487362"/>
            <a:chOff x="0" y="0"/>
            <a:chExt cx="646331" cy="540000"/>
          </a:xfrm>
        </p:grpSpPr>
        <p:sp>
          <p:nvSpPr>
            <p:cNvPr id="17424" name="Oval 34">
              <a:extLst>
                <a:ext uri="{FF2B5EF4-FFF2-40B4-BE49-F238E27FC236}">
                  <a16:creationId xmlns:a16="http://schemas.microsoft.com/office/drawing/2014/main" id="{91BF0DC1-9318-4E33-B39A-F51FB50F3E87}"/>
                </a:ext>
              </a:extLst>
            </p:cNvPr>
            <p:cNvSpPr>
              <a:spLocks noChangeArrowheads="1"/>
            </p:cNvSpPr>
            <p:nvPr/>
          </p:nvSpPr>
          <p:spPr bwMode="auto">
            <a:xfrm>
              <a:off x="59991" y="0"/>
              <a:ext cx="540000" cy="540000"/>
            </a:xfrm>
            <a:prstGeom prst="ellipse">
              <a:avLst/>
            </a:prstGeom>
            <a:solidFill>
              <a:srgbClr val="FEF1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200">
                <a:solidFill>
                  <a:srgbClr val="000000"/>
                </a:solidFill>
                <a:latin typeface="时尚中黑简体" pitchFamily="2" charset="-122"/>
                <a:ea typeface="时尚中黑简体" pitchFamily="2" charset="-122"/>
                <a:sym typeface="微软雅黑" panose="020B0503020204020204" pitchFamily="34" charset="-122"/>
              </a:endParaRPr>
            </a:p>
          </p:txBody>
        </p:sp>
        <p:sp>
          <p:nvSpPr>
            <p:cNvPr id="17425" name="矩形 118">
              <a:extLst>
                <a:ext uri="{FF2B5EF4-FFF2-40B4-BE49-F238E27FC236}">
                  <a16:creationId xmlns:a16="http://schemas.microsoft.com/office/drawing/2014/main" id="{CBFA601F-B84D-4FC1-B405-F8093746E021}"/>
                </a:ext>
              </a:extLst>
            </p:cNvPr>
            <p:cNvSpPr>
              <a:spLocks noChangeArrowheads="1"/>
            </p:cNvSpPr>
            <p:nvPr/>
          </p:nvSpPr>
          <p:spPr bwMode="auto">
            <a:xfrm>
              <a:off x="0" y="51072"/>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900">
                  <a:solidFill>
                    <a:srgbClr val="FFFFFF"/>
                  </a:solidFill>
                  <a:latin typeface="时尚中黑简体" pitchFamily="2" charset="-122"/>
                  <a:ea typeface="时尚中黑简体" pitchFamily="2" charset="-122"/>
                  <a:sym typeface="时尚中黑简体" pitchFamily="2" charset="-122"/>
                </a:rPr>
                <a:t>Shenyang</a:t>
              </a:r>
              <a:endParaRPr kumimoji="0" lang="en-US" altLang="zh-CN" sz="900">
                <a:solidFill>
                  <a:srgbClr val="FFFFFF"/>
                </a:solidFill>
                <a:latin typeface="时尚中黑简体" pitchFamily="2" charset="-122"/>
                <a:ea typeface="时尚中黑简体" pitchFamily="2" charset="-122"/>
                <a:sym typeface="时尚中黑简体" pitchFamily="2" charset="-122"/>
              </a:endParaRPr>
            </a:p>
            <a:p>
              <a:pPr algn="ctr"/>
              <a:r>
                <a:rPr kumimoji="0" lang="en-US" altLang="zh-CN" sz="900">
                  <a:solidFill>
                    <a:srgbClr val="FFFFFF"/>
                  </a:solidFill>
                  <a:latin typeface="时尚中黑简体" pitchFamily="2" charset="-122"/>
                  <a:ea typeface="时尚中黑简体" pitchFamily="2" charset="-122"/>
                  <a:sym typeface="时尚中黑简体" pitchFamily="2" charset="-122"/>
                </a:rPr>
                <a:t>49</a:t>
              </a:r>
              <a:r>
                <a:rPr kumimoji="0" lang="zh-CN" altLang="en-US" sz="900">
                  <a:solidFill>
                    <a:srgbClr val="FFFFFF"/>
                  </a:solidFill>
                  <a:latin typeface="时尚中黑简体" pitchFamily="2" charset="-122"/>
                  <a:ea typeface="时尚中黑简体" pitchFamily="2" charset="-122"/>
                  <a:sym typeface="时尚中黑简体" pitchFamily="2" charset="-122"/>
                </a:rPr>
                <a:t>a position</a:t>
              </a:r>
              <a:endParaRPr kumimoji="0" lang="zh-CN" altLang="en-US" sz="1800"/>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p:cBhvr>
                                        <p:cTn id="7" dur="500"/>
                                        <p:tgtEl>
                                          <p:spTgt spid="6149"/>
                                        </p:tgtEl>
                                      </p:cBhvr>
                                    </p:animEffect>
                                  </p:childTnLst>
                                </p:cTn>
                              </p:par>
                            </p:childTnLst>
                          </p:cTn>
                        </p:par>
                        <p:par>
                          <p:cTn id="8" fill="hold" nodeType="afterGroup">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6174"/>
                                        </p:tgtEl>
                                        <p:attrNameLst>
                                          <p:attrName>style.visibility</p:attrName>
                                        </p:attrNameLst>
                                      </p:cBhvr>
                                      <p:to>
                                        <p:strVal val="visible"/>
                                      </p:to>
                                    </p:set>
                                    <p:anim calcmode="lin" valueType="num">
                                      <p:cBhvr>
                                        <p:cTn id="11" dur="200" fill="hold"/>
                                        <p:tgtEl>
                                          <p:spTgt spid="6174"/>
                                        </p:tgtEl>
                                        <p:attrNameLst>
                                          <p:attrName>ppt_w</p:attrName>
                                        </p:attrNameLst>
                                      </p:cBhvr>
                                      <p:tavLst>
                                        <p:tav tm="0">
                                          <p:val>
                                            <p:fltVal val="0"/>
                                          </p:val>
                                        </p:tav>
                                        <p:tav tm="100000">
                                          <p:val>
                                            <p:strVal val="#ppt_w"/>
                                          </p:val>
                                        </p:tav>
                                      </p:tavLst>
                                    </p:anim>
                                    <p:anim calcmode="lin" valueType="num">
                                      <p:cBhvr>
                                        <p:cTn id="12" dur="200" fill="hold"/>
                                        <p:tgtEl>
                                          <p:spTgt spid="6174"/>
                                        </p:tgtEl>
                                        <p:attrNameLst>
                                          <p:attrName>ppt_h</p:attrName>
                                        </p:attrNameLst>
                                      </p:cBhvr>
                                      <p:tavLst>
                                        <p:tav tm="0">
                                          <p:val>
                                            <p:fltVal val="0"/>
                                          </p:val>
                                        </p:tav>
                                        <p:tav tm="100000">
                                          <p:val>
                                            <p:strVal val="#ppt_h"/>
                                          </p:val>
                                        </p:tav>
                                      </p:tavLst>
                                    </p:anim>
                                    <p:anim calcmode="lin" valueType="num">
                                      <p:cBhvr>
                                        <p:cTn id="13" dur="200" fill="hold"/>
                                        <p:tgtEl>
                                          <p:spTgt spid="6174"/>
                                        </p:tgtEl>
                                        <p:attrNameLst>
                                          <p:attrName>style.rotation</p:attrName>
                                        </p:attrNameLst>
                                      </p:cBhvr>
                                      <p:tavLst>
                                        <p:tav tm="0">
                                          <p:val>
                                            <p:fltVal val="360"/>
                                          </p:val>
                                        </p:tav>
                                        <p:tav tm="100000">
                                          <p:val>
                                            <p:fltVal val="0"/>
                                          </p:val>
                                        </p:tav>
                                      </p:tavLst>
                                    </p:anim>
                                    <p:animEffect>
                                      <p:cBhvr>
                                        <p:cTn id="14" dur="200"/>
                                        <p:tgtEl>
                                          <p:spTgt spid="6174"/>
                                        </p:tgtEl>
                                      </p:cBhvr>
                                    </p:animEffect>
                                  </p:childTnLst>
                                </p:cTn>
                              </p:par>
                            </p:childTnLst>
                          </p:cTn>
                        </p:par>
                        <p:par>
                          <p:cTn id="15" fill="hold" nodeType="afterGroup">
                            <p:stCondLst>
                              <p:cond delay="700"/>
                            </p:stCondLst>
                            <p:childTnLst>
                              <p:par>
                                <p:cTn id="16" presetID="49" presetClass="entr" presetSubtype="0" decel="100000" fill="hold" nodeType="afterEffect">
                                  <p:stCondLst>
                                    <p:cond delay="0"/>
                                  </p:stCondLst>
                                  <p:childTnLst>
                                    <p:set>
                                      <p:cBhvr>
                                        <p:cTn id="17" dur="1" fill="hold">
                                          <p:stCondLst>
                                            <p:cond delay="0"/>
                                          </p:stCondLst>
                                        </p:cTn>
                                        <p:tgtEl>
                                          <p:spTgt spid="6177"/>
                                        </p:tgtEl>
                                        <p:attrNameLst>
                                          <p:attrName>style.visibility</p:attrName>
                                        </p:attrNameLst>
                                      </p:cBhvr>
                                      <p:to>
                                        <p:strVal val="visible"/>
                                      </p:to>
                                    </p:set>
                                    <p:anim calcmode="lin" valueType="num">
                                      <p:cBhvr>
                                        <p:cTn id="18" dur="200" fill="hold"/>
                                        <p:tgtEl>
                                          <p:spTgt spid="6177"/>
                                        </p:tgtEl>
                                        <p:attrNameLst>
                                          <p:attrName>ppt_w</p:attrName>
                                        </p:attrNameLst>
                                      </p:cBhvr>
                                      <p:tavLst>
                                        <p:tav tm="0">
                                          <p:val>
                                            <p:fltVal val="0"/>
                                          </p:val>
                                        </p:tav>
                                        <p:tav tm="100000">
                                          <p:val>
                                            <p:strVal val="#ppt_w"/>
                                          </p:val>
                                        </p:tav>
                                      </p:tavLst>
                                    </p:anim>
                                    <p:anim calcmode="lin" valueType="num">
                                      <p:cBhvr>
                                        <p:cTn id="19" dur="200" fill="hold"/>
                                        <p:tgtEl>
                                          <p:spTgt spid="6177"/>
                                        </p:tgtEl>
                                        <p:attrNameLst>
                                          <p:attrName>ppt_h</p:attrName>
                                        </p:attrNameLst>
                                      </p:cBhvr>
                                      <p:tavLst>
                                        <p:tav tm="0">
                                          <p:val>
                                            <p:fltVal val="0"/>
                                          </p:val>
                                        </p:tav>
                                        <p:tav tm="100000">
                                          <p:val>
                                            <p:strVal val="#ppt_h"/>
                                          </p:val>
                                        </p:tav>
                                      </p:tavLst>
                                    </p:anim>
                                    <p:anim calcmode="lin" valueType="num">
                                      <p:cBhvr>
                                        <p:cTn id="20" dur="200" fill="hold"/>
                                        <p:tgtEl>
                                          <p:spTgt spid="6177"/>
                                        </p:tgtEl>
                                        <p:attrNameLst>
                                          <p:attrName>style.rotation</p:attrName>
                                        </p:attrNameLst>
                                      </p:cBhvr>
                                      <p:tavLst>
                                        <p:tav tm="0">
                                          <p:val>
                                            <p:fltVal val="360"/>
                                          </p:val>
                                        </p:tav>
                                        <p:tav tm="100000">
                                          <p:val>
                                            <p:fltVal val="0"/>
                                          </p:val>
                                        </p:tav>
                                      </p:tavLst>
                                    </p:anim>
                                    <p:animEffect>
                                      <p:cBhvr>
                                        <p:cTn id="21" dur="200"/>
                                        <p:tgtEl>
                                          <p:spTgt spid="6177"/>
                                        </p:tgtEl>
                                      </p:cBhvr>
                                    </p:animEffect>
                                  </p:childTnLst>
                                </p:cTn>
                              </p:par>
                            </p:childTnLst>
                          </p:cTn>
                        </p:par>
                        <p:par>
                          <p:cTn id="22" fill="hold" nodeType="afterGroup">
                            <p:stCondLst>
                              <p:cond delay="900"/>
                            </p:stCondLst>
                            <p:childTnLst>
                              <p:par>
                                <p:cTn id="23" presetID="49" presetClass="entr" presetSubtype="0" decel="100000" fill="hold" nodeType="afterEffect">
                                  <p:stCondLst>
                                    <p:cond delay="0"/>
                                  </p:stCondLst>
                                  <p:childTnLst>
                                    <p:set>
                                      <p:cBhvr>
                                        <p:cTn id="24" dur="1" fill="hold">
                                          <p:stCondLst>
                                            <p:cond delay="0"/>
                                          </p:stCondLst>
                                        </p:cTn>
                                        <p:tgtEl>
                                          <p:spTgt spid="6180"/>
                                        </p:tgtEl>
                                        <p:attrNameLst>
                                          <p:attrName>style.visibility</p:attrName>
                                        </p:attrNameLst>
                                      </p:cBhvr>
                                      <p:to>
                                        <p:strVal val="visible"/>
                                      </p:to>
                                    </p:set>
                                    <p:anim calcmode="lin" valueType="num">
                                      <p:cBhvr>
                                        <p:cTn id="25" dur="200" fill="hold"/>
                                        <p:tgtEl>
                                          <p:spTgt spid="6180"/>
                                        </p:tgtEl>
                                        <p:attrNameLst>
                                          <p:attrName>ppt_w</p:attrName>
                                        </p:attrNameLst>
                                      </p:cBhvr>
                                      <p:tavLst>
                                        <p:tav tm="0">
                                          <p:val>
                                            <p:fltVal val="0"/>
                                          </p:val>
                                        </p:tav>
                                        <p:tav tm="100000">
                                          <p:val>
                                            <p:strVal val="#ppt_w"/>
                                          </p:val>
                                        </p:tav>
                                      </p:tavLst>
                                    </p:anim>
                                    <p:anim calcmode="lin" valueType="num">
                                      <p:cBhvr>
                                        <p:cTn id="26" dur="200" fill="hold"/>
                                        <p:tgtEl>
                                          <p:spTgt spid="6180"/>
                                        </p:tgtEl>
                                        <p:attrNameLst>
                                          <p:attrName>ppt_h</p:attrName>
                                        </p:attrNameLst>
                                      </p:cBhvr>
                                      <p:tavLst>
                                        <p:tav tm="0">
                                          <p:val>
                                            <p:fltVal val="0"/>
                                          </p:val>
                                        </p:tav>
                                        <p:tav tm="100000">
                                          <p:val>
                                            <p:strVal val="#ppt_h"/>
                                          </p:val>
                                        </p:tav>
                                      </p:tavLst>
                                    </p:anim>
                                    <p:anim calcmode="lin" valueType="num">
                                      <p:cBhvr>
                                        <p:cTn id="27" dur="200" fill="hold"/>
                                        <p:tgtEl>
                                          <p:spTgt spid="6180"/>
                                        </p:tgtEl>
                                        <p:attrNameLst>
                                          <p:attrName>style.rotation</p:attrName>
                                        </p:attrNameLst>
                                      </p:cBhvr>
                                      <p:tavLst>
                                        <p:tav tm="0">
                                          <p:val>
                                            <p:fltVal val="360"/>
                                          </p:val>
                                        </p:tav>
                                        <p:tav tm="100000">
                                          <p:val>
                                            <p:fltVal val="0"/>
                                          </p:val>
                                        </p:tav>
                                      </p:tavLst>
                                    </p:anim>
                                    <p:animEffect>
                                      <p:cBhvr>
                                        <p:cTn id="28" dur="200"/>
                                        <p:tgtEl>
                                          <p:spTgt spid="6180"/>
                                        </p:tgtEl>
                                      </p:cBhvr>
                                    </p:animEffect>
                                  </p:childTnLst>
                                </p:cTn>
                              </p:par>
                            </p:childTnLst>
                          </p:cTn>
                        </p:par>
                        <p:par>
                          <p:cTn id="29" fill="hold" nodeType="afterGroup">
                            <p:stCondLst>
                              <p:cond delay="1100"/>
                            </p:stCondLst>
                            <p:childTnLst>
                              <p:par>
                                <p:cTn id="30" presetID="49" presetClass="entr" presetSubtype="0" decel="100000" fill="hold" nodeType="afterEffect">
                                  <p:stCondLst>
                                    <p:cond delay="0"/>
                                  </p:stCondLst>
                                  <p:childTnLst>
                                    <p:set>
                                      <p:cBhvr>
                                        <p:cTn id="31" dur="1" fill="hold">
                                          <p:stCondLst>
                                            <p:cond delay="0"/>
                                          </p:stCondLst>
                                        </p:cTn>
                                        <p:tgtEl>
                                          <p:spTgt spid="6183"/>
                                        </p:tgtEl>
                                        <p:attrNameLst>
                                          <p:attrName>style.visibility</p:attrName>
                                        </p:attrNameLst>
                                      </p:cBhvr>
                                      <p:to>
                                        <p:strVal val="visible"/>
                                      </p:to>
                                    </p:set>
                                    <p:anim calcmode="lin" valueType="num">
                                      <p:cBhvr>
                                        <p:cTn id="32" dur="200" fill="hold"/>
                                        <p:tgtEl>
                                          <p:spTgt spid="6183"/>
                                        </p:tgtEl>
                                        <p:attrNameLst>
                                          <p:attrName>ppt_w</p:attrName>
                                        </p:attrNameLst>
                                      </p:cBhvr>
                                      <p:tavLst>
                                        <p:tav tm="0">
                                          <p:val>
                                            <p:fltVal val="0"/>
                                          </p:val>
                                        </p:tav>
                                        <p:tav tm="100000">
                                          <p:val>
                                            <p:strVal val="#ppt_w"/>
                                          </p:val>
                                        </p:tav>
                                      </p:tavLst>
                                    </p:anim>
                                    <p:anim calcmode="lin" valueType="num">
                                      <p:cBhvr>
                                        <p:cTn id="33" dur="200" fill="hold"/>
                                        <p:tgtEl>
                                          <p:spTgt spid="6183"/>
                                        </p:tgtEl>
                                        <p:attrNameLst>
                                          <p:attrName>ppt_h</p:attrName>
                                        </p:attrNameLst>
                                      </p:cBhvr>
                                      <p:tavLst>
                                        <p:tav tm="0">
                                          <p:val>
                                            <p:fltVal val="0"/>
                                          </p:val>
                                        </p:tav>
                                        <p:tav tm="100000">
                                          <p:val>
                                            <p:strVal val="#ppt_h"/>
                                          </p:val>
                                        </p:tav>
                                      </p:tavLst>
                                    </p:anim>
                                    <p:anim calcmode="lin" valueType="num">
                                      <p:cBhvr>
                                        <p:cTn id="34" dur="200" fill="hold"/>
                                        <p:tgtEl>
                                          <p:spTgt spid="6183"/>
                                        </p:tgtEl>
                                        <p:attrNameLst>
                                          <p:attrName>style.rotation</p:attrName>
                                        </p:attrNameLst>
                                      </p:cBhvr>
                                      <p:tavLst>
                                        <p:tav tm="0">
                                          <p:val>
                                            <p:fltVal val="360"/>
                                          </p:val>
                                        </p:tav>
                                        <p:tav tm="100000">
                                          <p:val>
                                            <p:fltVal val="0"/>
                                          </p:val>
                                        </p:tav>
                                      </p:tavLst>
                                    </p:anim>
                                    <p:animEffect>
                                      <p:cBhvr>
                                        <p:cTn id="35" dur="200"/>
                                        <p:tgtEl>
                                          <p:spTgt spid="6183"/>
                                        </p:tgtEl>
                                      </p:cBhvr>
                                    </p:animEffect>
                                  </p:childTnLst>
                                </p:cTn>
                              </p:par>
                            </p:childTnLst>
                          </p:cTn>
                        </p:par>
                        <p:par>
                          <p:cTn id="36" fill="hold" nodeType="afterGroup">
                            <p:stCondLst>
                              <p:cond delay="1300"/>
                            </p:stCondLst>
                            <p:childTnLst>
                              <p:par>
                                <p:cTn id="37" presetID="49" presetClass="entr" presetSubtype="0" decel="100000" fill="hold" nodeType="afterEffect">
                                  <p:stCondLst>
                                    <p:cond delay="0"/>
                                  </p:stCondLst>
                                  <p:childTnLst>
                                    <p:set>
                                      <p:cBhvr>
                                        <p:cTn id="38" dur="1" fill="hold">
                                          <p:stCondLst>
                                            <p:cond delay="0"/>
                                          </p:stCondLst>
                                        </p:cTn>
                                        <p:tgtEl>
                                          <p:spTgt spid="6186"/>
                                        </p:tgtEl>
                                        <p:attrNameLst>
                                          <p:attrName>style.visibility</p:attrName>
                                        </p:attrNameLst>
                                      </p:cBhvr>
                                      <p:to>
                                        <p:strVal val="visible"/>
                                      </p:to>
                                    </p:set>
                                    <p:anim calcmode="lin" valueType="num">
                                      <p:cBhvr>
                                        <p:cTn id="39" dur="200" fill="hold"/>
                                        <p:tgtEl>
                                          <p:spTgt spid="6186"/>
                                        </p:tgtEl>
                                        <p:attrNameLst>
                                          <p:attrName>ppt_w</p:attrName>
                                        </p:attrNameLst>
                                      </p:cBhvr>
                                      <p:tavLst>
                                        <p:tav tm="0">
                                          <p:val>
                                            <p:fltVal val="0"/>
                                          </p:val>
                                        </p:tav>
                                        <p:tav tm="100000">
                                          <p:val>
                                            <p:strVal val="#ppt_w"/>
                                          </p:val>
                                        </p:tav>
                                      </p:tavLst>
                                    </p:anim>
                                    <p:anim calcmode="lin" valueType="num">
                                      <p:cBhvr>
                                        <p:cTn id="40" dur="200" fill="hold"/>
                                        <p:tgtEl>
                                          <p:spTgt spid="6186"/>
                                        </p:tgtEl>
                                        <p:attrNameLst>
                                          <p:attrName>ppt_h</p:attrName>
                                        </p:attrNameLst>
                                      </p:cBhvr>
                                      <p:tavLst>
                                        <p:tav tm="0">
                                          <p:val>
                                            <p:fltVal val="0"/>
                                          </p:val>
                                        </p:tav>
                                        <p:tav tm="100000">
                                          <p:val>
                                            <p:strVal val="#ppt_h"/>
                                          </p:val>
                                        </p:tav>
                                      </p:tavLst>
                                    </p:anim>
                                    <p:anim calcmode="lin" valueType="num">
                                      <p:cBhvr>
                                        <p:cTn id="41" dur="200" fill="hold"/>
                                        <p:tgtEl>
                                          <p:spTgt spid="6186"/>
                                        </p:tgtEl>
                                        <p:attrNameLst>
                                          <p:attrName>style.rotation</p:attrName>
                                        </p:attrNameLst>
                                      </p:cBhvr>
                                      <p:tavLst>
                                        <p:tav tm="0">
                                          <p:val>
                                            <p:fltVal val="360"/>
                                          </p:val>
                                        </p:tav>
                                        <p:tav tm="100000">
                                          <p:val>
                                            <p:fltVal val="0"/>
                                          </p:val>
                                        </p:tav>
                                      </p:tavLst>
                                    </p:anim>
                                    <p:animEffect>
                                      <p:cBhvr>
                                        <p:cTn id="42" dur="200"/>
                                        <p:tgtEl>
                                          <p:spTgt spid="6186"/>
                                        </p:tgtEl>
                                      </p:cBhvr>
                                    </p:animEffect>
                                  </p:childTnLst>
                                </p:cTn>
                              </p:par>
                            </p:childTnLst>
                          </p:cTn>
                        </p:par>
                        <p:par>
                          <p:cTn id="43" fill="hold" nodeType="afterGroup">
                            <p:stCondLst>
                              <p:cond delay="1500"/>
                            </p:stCondLst>
                            <p:childTnLst>
                              <p:par>
                                <p:cTn id="44" presetID="49" presetClass="entr" presetSubtype="0" decel="100000" fill="hold" nodeType="afterEffect">
                                  <p:stCondLst>
                                    <p:cond delay="0"/>
                                  </p:stCondLst>
                                  <p:childTnLst>
                                    <p:set>
                                      <p:cBhvr>
                                        <p:cTn id="45" dur="1" fill="hold">
                                          <p:stCondLst>
                                            <p:cond delay="0"/>
                                          </p:stCondLst>
                                        </p:cTn>
                                        <p:tgtEl>
                                          <p:spTgt spid="6189"/>
                                        </p:tgtEl>
                                        <p:attrNameLst>
                                          <p:attrName>style.visibility</p:attrName>
                                        </p:attrNameLst>
                                      </p:cBhvr>
                                      <p:to>
                                        <p:strVal val="visible"/>
                                      </p:to>
                                    </p:set>
                                    <p:anim calcmode="lin" valueType="num">
                                      <p:cBhvr>
                                        <p:cTn id="46" dur="200" fill="hold"/>
                                        <p:tgtEl>
                                          <p:spTgt spid="6189"/>
                                        </p:tgtEl>
                                        <p:attrNameLst>
                                          <p:attrName>ppt_w</p:attrName>
                                        </p:attrNameLst>
                                      </p:cBhvr>
                                      <p:tavLst>
                                        <p:tav tm="0">
                                          <p:val>
                                            <p:fltVal val="0"/>
                                          </p:val>
                                        </p:tav>
                                        <p:tav tm="100000">
                                          <p:val>
                                            <p:strVal val="#ppt_w"/>
                                          </p:val>
                                        </p:tav>
                                      </p:tavLst>
                                    </p:anim>
                                    <p:anim calcmode="lin" valueType="num">
                                      <p:cBhvr>
                                        <p:cTn id="47" dur="200" fill="hold"/>
                                        <p:tgtEl>
                                          <p:spTgt spid="6189"/>
                                        </p:tgtEl>
                                        <p:attrNameLst>
                                          <p:attrName>ppt_h</p:attrName>
                                        </p:attrNameLst>
                                      </p:cBhvr>
                                      <p:tavLst>
                                        <p:tav tm="0">
                                          <p:val>
                                            <p:fltVal val="0"/>
                                          </p:val>
                                        </p:tav>
                                        <p:tav tm="100000">
                                          <p:val>
                                            <p:strVal val="#ppt_h"/>
                                          </p:val>
                                        </p:tav>
                                      </p:tavLst>
                                    </p:anim>
                                    <p:anim calcmode="lin" valueType="num">
                                      <p:cBhvr>
                                        <p:cTn id="48" dur="200" fill="hold"/>
                                        <p:tgtEl>
                                          <p:spTgt spid="6189"/>
                                        </p:tgtEl>
                                        <p:attrNameLst>
                                          <p:attrName>style.rotation</p:attrName>
                                        </p:attrNameLst>
                                      </p:cBhvr>
                                      <p:tavLst>
                                        <p:tav tm="0">
                                          <p:val>
                                            <p:fltVal val="360"/>
                                          </p:val>
                                        </p:tav>
                                        <p:tav tm="100000">
                                          <p:val>
                                            <p:fltVal val="0"/>
                                          </p:val>
                                        </p:tav>
                                      </p:tavLst>
                                    </p:anim>
                                    <p:animEffect>
                                      <p:cBhvr>
                                        <p:cTn id="49" dur="200"/>
                                        <p:tgtEl>
                                          <p:spTgt spid="6189"/>
                                        </p:tgtEl>
                                      </p:cBhvr>
                                    </p:animEffect>
                                  </p:childTnLst>
                                </p:cTn>
                              </p:par>
                            </p:childTnLst>
                          </p:cTn>
                        </p:par>
                        <p:par>
                          <p:cTn id="50" fill="hold" nodeType="afterGroup">
                            <p:stCondLst>
                              <p:cond delay="1700"/>
                            </p:stCondLst>
                            <p:childTnLst>
                              <p:par>
                                <p:cTn id="51" presetID="49" presetClass="entr" presetSubtype="0" decel="100000" fill="hold" nodeType="afterEffect">
                                  <p:stCondLst>
                                    <p:cond delay="0"/>
                                  </p:stCondLst>
                                  <p:childTnLst>
                                    <p:set>
                                      <p:cBhvr>
                                        <p:cTn id="52" dur="1" fill="hold">
                                          <p:stCondLst>
                                            <p:cond delay="0"/>
                                          </p:stCondLst>
                                        </p:cTn>
                                        <p:tgtEl>
                                          <p:spTgt spid="6192"/>
                                        </p:tgtEl>
                                        <p:attrNameLst>
                                          <p:attrName>style.visibility</p:attrName>
                                        </p:attrNameLst>
                                      </p:cBhvr>
                                      <p:to>
                                        <p:strVal val="visible"/>
                                      </p:to>
                                    </p:set>
                                    <p:anim calcmode="lin" valueType="num">
                                      <p:cBhvr>
                                        <p:cTn id="53" dur="200" fill="hold"/>
                                        <p:tgtEl>
                                          <p:spTgt spid="6192"/>
                                        </p:tgtEl>
                                        <p:attrNameLst>
                                          <p:attrName>ppt_w</p:attrName>
                                        </p:attrNameLst>
                                      </p:cBhvr>
                                      <p:tavLst>
                                        <p:tav tm="0">
                                          <p:val>
                                            <p:fltVal val="0"/>
                                          </p:val>
                                        </p:tav>
                                        <p:tav tm="100000">
                                          <p:val>
                                            <p:strVal val="#ppt_w"/>
                                          </p:val>
                                        </p:tav>
                                      </p:tavLst>
                                    </p:anim>
                                    <p:anim calcmode="lin" valueType="num">
                                      <p:cBhvr>
                                        <p:cTn id="54" dur="200" fill="hold"/>
                                        <p:tgtEl>
                                          <p:spTgt spid="6192"/>
                                        </p:tgtEl>
                                        <p:attrNameLst>
                                          <p:attrName>ppt_h</p:attrName>
                                        </p:attrNameLst>
                                      </p:cBhvr>
                                      <p:tavLst>
                                        <p:tav tm="0">
                                          <p:val>
                                            <p:fltVal val="0"/>
                                          </p:val>
                                        </p:tav>
                                        <p:tav tm="100000">
                                          <p:val>
                                            <p:strVal val="#ppt_h"/>
                                          </p:val>
                                        </p:tav>
                                      </p:tavLst>
                                    </p:anim>
                                    <p:anim calcmode="lin" valueType="num">
                                      <p:cBhvr>
                                        <p:cTn id="55" dur="200" fill="hold"/>
                                        <p:tgtEl>
                                          <p:spTgt spid="6192"/>
                                        </p:tgtEl>
                                        <p:attrNameLst>
                                          <p:attrName>style.rotation</p:attrName>
                                        </p:attrNameLst>
                                      </p:cBhvr>
                                      <p:tavLst>
                                        <p:tav tm="0">
                                          <p:val>
                                            <p:fltVal val="360"/>
                                          </p:val>
                                        </p:tav>
                                        <p:tav tm="100000">
                                          <p:val>
                                            <p:fltVal val="0"/>
                                          </p:val>
                                        </p:tav>
                                      </p:tavLst>
                                    </p:anim>
                                    <p:animEffect>
                                      <p:cBhvr>
                                        <p:cTn id="56" dur="200"/>
                                        <p:tgtEl>
                                          <p:spTgt spid="6192"/>
                                        </p:tgtEl>
                                      </p:cBhvr>
                                    </p:animEffect>
                                  </p:childTnLst>
                                </p:cTn>
                              </p:par>
                            </p:childTnLst>
                          </p:cTn>
                        </p:par>
                        <p:par>
                          <p:cTn id="57" fill="hold" nodeType="afterGroup">
                            <p:stCondLst>
                              <p:cond delay="1900"/>
                            </p:stCondLst>
                            <p:childTnLst>
                              <p:par>
                                <p:cTn id="58" presetID="49" presetClass="entr" presetSubtype="0" decel="100000" fill="hold" nodeType="afterEffect">
                                  <p:stCondLst>
                                    <p:cond delay="0"/>
                                  </p:stCondLst>
                                  <p:childTnLst>
                                    <p:set>
                                      <p:cBhvr>
                                        <p:cTn id="59" dur="1" fill="hold">
                                          <p:stCondLst>
                                            <p:cond delay="0"/>
                                          </p:stCondLst>
                                        </p:cTn>
                                        <p:tgtEl>
                                          <p:spTgt spid="6195"/>
                                        </p:tgtEl>
                                        <p:attrNameLst>
                                          <p:attrName>style.visibility</p:attrName>
                                        </p:attrNameLst>
                                      </p:cBhvr>
                                      <p:to>
                                        <p:strVal val="visible"/>
                                      </p:to>
                                    </p:set>
                                    <p:anim calcmode="lin" valueType="num">
                                      <p:cBhvr>
                                        <p:cTn id="60" dur="200" fill="hold"/>
                                        <p:tgtEl>
                                          <p:spTgt spid="6195"/>
                                        </p:tgtEl>
                                        <p:attrNameLst>
                                          <p:attrName>ppt_w</p:attrName>
                                        </p:attrNameLst>
                                      </p:cBhvr>
                                      <p:tavLst>
                                        <p:tav tm="0">
                                          <p:val>
                                            <p:fltVal val="0"/>
                                          </p:val>
                                        </p:tav>
                                        <p:tav tm="100000">
                                          <p:val>
                                            <p:strVal val="#ppt_w"/>
                                          </p:val>
                                        </p:tav>
                                      </p:tavLst>
                                    </p:anim>
                                    <p:anim calcmode="lin" valueType="num">
                                      <p:cBhvr>
                                        <p:cTn id="61" dur="200" fill="hold"/>
                                        <p:tgtEl>
                                          <p:spTgt spid="6195"/>
                                        </p:tgtEl>
                                        <p:attrNameLst>
                                          <p:attrName>ppt_h</p:attrName>
                                        </p:attrNameLst>
                                      </p:cBhvr>
                                      <p:tavLst>
                                        <p:tav tm="0">
                                          <p:val>
                                            <p:fltVal val="0"/>
                                          </p:val>
                                        </p:tav>
                                        <p:tav tm="100000">
                                          <p:val>
                                            <p:strVal val="#ppt_h"/>
                                          </p:val>
                                        </p:tav>
                                      </p:tavLst>
                                    </p:anim>
                                    <p:anim calcmode="lin" valueType="num">
                                      <p:cBhvr>
                                        <p:cTn id="62" dur="200" fill="hold"/>
                                        <p:tgtEl>
                                          <p:spTgt spid="6195"/>
                                        </p:tgtEl>
                                        <p:attrNameLst>
                                          <p:attrName>style.rotation</p:attrName>
                                        </p:attrNameLst>
                                      </p:cBhvr>
                                      <p:tavLst>
                                        <p:tav tm="0">
                                          <p:val>
                                            <p:fltVal val="360"/>
                                          </p:val>
                                        </p:tav>
                                        <p:tav tm="100000">
                                          <p:val>
                                            <p:fltVal val="0"/>
                                          </p:val>
                                        </p:tav>
                                      </p:tavLst>
                                    </p:anim>
                                    <p:animEffect>
                                      <p:cBhvr>
                                        <p:cTn id="63" dur="200"/>
                                        <p:tgtEl>
                                          <p:spTgt spid="6195"/>
                                        </p:tgtEl>
                                      </p:cBhvr>
                                    </p:animEffect>
                                  </p:childTnLst>
                                </p:cTn>
                              </p:par>
                            </p:childTnLst>
                          </p:cTn>
                        </p:par>
                        <p:par>
                          <p:cTn id="64" fill="hold" nodeType="afterGroup">
                            <p:stCondLst>
                              <p:cond delay="2100"/>
                            </p:stCondLst>
                            <p:childTnLst>
                              <p:par>
                                <p:cTn id="65" presetID="49" presetClass="entr" presetSubtype="0" decel="100000" fill="hold" nodeType="afterEffect">
                                  <p:stCondLst>
                                    <p:cond delay="0"/>
                                  </p:stCondLst>
                                  <p:childTnLst>
                                    <p:set>
                                      <p:cBhvr>
                                        <p:cTn id="66" dur="1" fill="hold">
                                          <p:stCondLst>
                                            <p:cond delay="0"/>
                                          </p:stCondLst>
                                        </p:cTn>
                                        <p:tgtEl>
                                          <p:spTgt spid="6198"/>
                                        </p:tgtEl>
                                        <p:attrNameLst>
                                          <p:attrName>style.visibility</p:attrName>
                                        </p:attrNameLst>
                                      </p:cBhvr>
                                      <p:to>
                                        <p:strVal val="visible"/>
                                      </p:to>
                                    </p:set>
                                    <p:anim calcmode="lin" valueType="num">
                                      <p:cBhvr>
                                        <p:cTn id="67" dur="200" fill="hold"/>
                                        <p:tgtEl>
                                          <p:spTgt spid="6198"/>
                                        </p:tgtEl>
                                        <p:attrNameLst>
                                          <p:attrName>ppt_w</p:attrName>
                                        </p:attrNameLst>
                                      </p:cBhvr>
                                      <p:tavLst>
                                        <p:tav tm="0">
                                          <p:val>
                                            <p:fltVal val="0"/>
                                          </p:val>
                                        </p:tav>
                                        <p:tav tm="100000">
                                          <p:val>
                                            <p:strVal val="#ppt_w"/>
                                          </p:val>
                                        </p:tav>
                                      </p:tavLst>
                                    </p:anim>
                                    <p:anim calcmode="lin" valueType="num">
                                      <p:cBhvr>
                                        <p:cTn id="68" dur="200" fill="hold"/>
                                        <p:tgtEl>
                                          <p:spTgt spid="6198"/>
                                        </p:tgtEl>
                                        <p:attrNameLst>
                                          <p:attrName>ppt_h</p:attrName>
                                        </p:attrNameLst>
                                      </p:cBhvr>
                                      <p:tavLst>
                                        <p:tav tm="0">
                                          <p:val>
                                            <p:fltVal val="0"/>
                                          </p:val>
                                        </p:tav>
                                        <p:tav tm="100000">
                                          <p:val>
                                            <p:strVal val="#ppt_h"/>
                                          </p:val>
                                        </p:tav>
                                      </p:tavLst>
                                    </p:anim>
                                    <p:anim calcmode="lin" valueType="num">
                                      <p:cBhvr>
                                        <p:cTn id="69" dur="200" fill="hold"/>
                                        <p:tgtEl>
                                          <p:spTgt spid="6198"/>
                                        </p:tgtEl>
                                        <p:attrNameLst>
                                          <p:attrName>style.rotation</p:attrName>
                                        </p:attrNameLst>
                                      </p:cBhvr>
                                      <p:tavLst>
                                        <p:tav tm="0">
                                          <p:val>
                                            <p:fltVal val="360"/>
                                          </p:val>
                                        </p:tav>
                                        <p:tav tm="100000">
                                          <p:val>
                                            <p:fltVal val="0"/>
                                          </p:val>
                                        </p:tav>
                                      </p:tavLst>
                                    </p:anim>
                                    <p:animEffect>
                                      <p:cBhvr>
                                        <p:cTn id="70" dur="200"/>
                                        <p:tgtEl>
                                          <p:spTgt spid="6198"/>
                                        </p:tgtEl>
                                      </p:cBhvr>
                                    </p:animEffect>
                                  </p:childTnLst>
                                </p:cTn>
                              </p:par>
                            </p:childTnLst>
                          </p:cTn>
                        </p:par>
                        <p:par>
                          <p:cTn id="71" fill="hold" nodeType="afterGroup">
                            <p:stCondLst>
                              <p:cond delay="2300"/>
                            </p:stCondLst>
                            <p:childTnLst>
                              <p:par>
                                <p:cTn id="72" presetID="49" presetClass="entr" presetSubtype="0" decel="100000" fill="hold" nodeType="afterEffect">
                                  <p:stCondLst>
                                    <p:cond delay="0"/>
                                  </p:stCondLst>
                                  <p:childTnLst>
                                    <p:set>
                                      <p:cBhvr>
                                        <p:cTn id="73" dur="1" fill="hold">
                                          <p:stCondLst>
                                            <p:cond delay="0"/>
                                          </p:stCondLst>
                                        </p:cTn>
                                        <p:tgtEl>
                                          <p:spTgt spid="6201"/>
                                        </p:tgtEl>
                                        <p:attrNameLst>
                                          <p:attrName>style.visibility</p:attrName>
                                        </p:attrNameLst>
                                      </p:cBhvr>
                                      <p:to>
                                        <p:strVal val="visible"/>
                                      </p:to>
                                    </p:set>
                                    <p:anim calcmode="lin" valueType="num">
                                      <p:cBhvr>
                                        <p:cTn id="74" dur="200" fill="hold"/>
                                        <p:tgtEl>
                                          <p:spTgt spid="6201"/>
                                        </p:tgtEl>
                                        <p:attrNameLst>
                                          <p:attrName>ppt_w</p:attrName>
                                        </p:attrNameLst>
                                      </p:cBhvr>
                                      <p:tavLst>
                                        <p:tav tm="0">
                                          <p:val>
                                            <p:fltVal val="0"/>
                                          </p:val>
                                        </p:tav>
                                        <p:tav tm="100000">
                                          <p:val>
                                            <p:strVal val="#ppt_w"/>
                                          </p:val>
                                        </p:tav>
                                      </p:tavLst>
                                    </p:anim>
                                    <p:anim calcmode="lin" valueType="num">
                                      <p:cBhvr>
                                        <p:cTn id="75" dur="200" fill="hold"/>
                                        <p:tgtEl>
                                          <p:spTgt spid="6201"/>
                                        </p:tgtEl>
                                        <p:attrNameLst>
                                          <p:attrName>ppt_h</p:attrName>
                                        </p:attrNameLst>
                                      </p:cBhvr>
                                      <p:tavLst>
                                        <p:tav tm="0">
                                          <p:val>
                                            <p:fltVal val="0"/>
                                          </p:val>
                                        </p:tav>
                                        <p:tav tm="100000">
                                          <p:val>
                                            <p:strVal val="#ppt_h"/>
                                          </p:val>
                                        </p:tav>
                                      </p:tavLst>
                                    </p:anim>
                                    <p:anim calcmode="lin" valueType="num">
                                      <p:cBhvr>
                                        <p:cTn id="76" dur="200" fill="hold"/>
                                        <p:tgtEl>
                                          <p:spTgt spid="6201"/>
                                        </p:tgtEl>
                                        <p:attrNameLst>
                                          <p:attrName>style.rotation</p:attrName>
                                        </p:attrNameLst>
                                      </p:cBhvr>
                                      <p:tavLst>
                                        <p:tav tm="0">
                                          <p:val>
                                            <p:fltVal val="360"/>
                                          </p:val>
                                        </p:tav>
                                        <p:tav tm="100000">
                                          <p:val>
                                            <p:fltVal val="0"/>
                                          </p:val>
                                        </p:tav>
                                      </p:tavLst>
                                    </p:anim>
                                    <p:animEffect>
                                      <p:cBhvr>
                                        <p:cTn id="77" dur="200"/>
                                        <p:tgtEl>
                                          <p:spTgt spid="6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灯片编号占位符 4">
            <a:extLst>
              <a:ext uri="{FF2B5EF4-FFF2-40B4-BE49-F238E27FC236}">
                <a16:creationId xmlns:a16="http://schemas.microsoft.com/office/drawing/2014/main" id="{64D6AFEA-F825-474E-A2B0-131832936F7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AC19CB15-6EFA-44CA-83F8-9F4C0A5B1C5D}" type="slidenum">
              <a:rPr kumimoji="0" lang="zh-CN" altLang="en-US" sz="1200">
                <a:solidFill>
                  <a:srgbClr val="898989"/>
                </a:solidFill>
              </a:rPr>
              <a:pPr/>
              <a:t>4</a:t>
            </a:fld>
            <a:endParaRPr kumimoji="0" lang="zh-CN" altLang="en-US" sz="1800"/>
          </a:p>
        </p:txBody>
      </p:sp>
      <p:pic>
        <p:nvPicPr>
          <p:cNvPr id="18434" name="Picture 2" descr="F:\0作品发布中心\0中转站\巴西\巴西7\1.png">
            <a:extLst>
              <a:ext uri="{FF2B5EF4-FFF2-40B4-BE49-F238E27FC236}">
                <a16:creationId xmlns:a16="http://schemas.microsoft.com/office/drawing/2014/main" id="{1B6042BF-A647-4CEF-81F9-D4449979E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0025"/>
            <a:ext cx="5106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43">
            <a:extLst>
              <a:ext uri="{FF2B5EF4-FFF2-40B4-BE49-F238E27FC236}">
                <a16:creationId xmlns:a16="http://schemas.microsoft.com/office/drawing/2014/main" id="{2E19AFB7-58C9-4EA8-9623-521DFEAA8550}"/>
              </a:ext>
            </a:extLst>
          </p:cNvPr>
          <p:cNvSpPr>
            <a:spLocks noChangeArrowheads="1"/>
          </p:cNvSpPr>
          <p:nvPr/>
        </p:nvSpPr>
        <p:spPr bwMode="auto">
          <a:xfrm>
            <a:off x="8134350" y="123825"/>
            <a:ext cx="81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000">
                <a:solidFill>
                  <a:schemeClr val="bg1"/>
                </a:solidFill>
                <a:latin typeface="时尚中黑简体" pitchFamily="2" charset="-122"/>
                <a:ea typeface="时尚中黑简体" pitchFamily="2" charset="-122"/>
                <a:sym typeface="时尚中黑简体" pitchFamily="2" charset="-122"/>
              </a:rPr>
              <a:t>Logo </a:t>
            </a:r>
            <a:endParaRPr kumimoji="0" lang="zh-CN" altLang="en-US" sz="2000">
              <a:solidFill>
                <a:schemeClr val="bg1"/>
              </a:solidFill>
              <a:latin typeface="时尚中黑简体" pitchFamily="2" charset="-122"/>
              <a:ea typeface="时尚中黑简体" pitchFamily="2" charset="-122"/>
              <a:sym typeface="时尚中黑简体" pitchFamily="2" charset="-122"/>
            </a:endParaRPr>
          </a:p>
        </p:txBody>
      </p:sp>
      <p:pic>
        <p:nvPicPr>
          <p:cNvPr id="18436" name="Picture 3">
            <a:extLst>
              <a:ext uri="{FF2B5EF4-FFF2-40B4-BE49-F238E27FC236}">
                <a16:creationId xmlns:a16="http://schemas.microsoft.com/office/drawing/2014/main" id="{FD8A00DC-DDEA-4FE6-BEF2-E038FCD46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813" y="123825"/>
            <a:ext cx="363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7173" name="文本框 19">
            <a:extLst>
              <a:ext uri="{FF2B5EF4-FFF2-40B4-BE49-F238E27FC236}">
                <a16:creationId xmlns:a16="http://schemas.microsoft.com/office/drawing/2014/main" id="{4622C279-BAB9-468B-9391-F06A31C2C2BA}"/>
              </a:ext>
            </a:extLst>
          </p:cNvPr>
          <p:cNvSpPr>
            <a:spLocks noChangeArrowheads="1"/>
          </p:cNvSpPr>
          <p:nvPr/>
        </p:nvSpPr>
        <p:spPr bwMode="auto">
          <a:xfrm>
            <a:off x="4672013" y="2408238"/>
            <a:ext cx="38719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20000"/>
              </a:lnSpc>
            </a:pPr>
            <a:r>
              <a:rPr kumimoji="0" lang="zh-CN" altLang="en-US" sz="1400" b="1" dirty="0">
                <a:solidFill>
                  <a:schemeClr val="bg1"/>
                </a:solidFill>
                <a:latin typeface="时尚中黑简体" pitchFamily="2" charset="-122"/>
                <a:ea typeface="时尚中黑简体" pitchFamily="2" charset="-122"/>
                <a:sym typeface="时尚中黑简体" pitchFamily="2" charset="-122"/>
              </a:rPr>
              <a:t>Click Add text text, Click Add text text, Click Add text text, Click Add text text, Click Add text text, Click Add text text, Click Add text text, Click Add text text, Click Add a text text, click Add text, type, and then click Adding a literal text to add text, click Add text text</a:t>
            </a:r>
            <a:endParaRPr kumimoji="0" lang="zh-CN" altLang="en-US" sz="1800" dirty="0"/>
          </a:p>
        </p:txBody>
      </p:sp>
      <p:sp>
        <p:nvSpPr>
          <p:cNvPr id="7174" name="矩形 28">
            <a:extLst>
              <a:ext uri="{FF2B5EF4-FFF2-40B4-BE49-F238E27FC236}">
                <a16:creationId xmlns:a16="http://schemas.microsoft.com/office/drawing/2014/main" id="{07E32206-EDD5-4E8A-A282-C21EEE9889E2}"/>
              </a:ext>
            </a:extLst>
          </p:cNvPr>
          <p:cNvSpPr>
            <a:spLocks noChangeArrowheads="1"/>
          </p:cNvSpPr>
          <p:nvPr/>
        </p:nvSpPr>
        <p:spPr bwMode="auto">
          <a:xfrm>
            <a:off x="4670425" y="1925638"/>
            <a:ext cx="3873500" cy="461962"/>
          </a:xfrm>
          <a:prstGeom prst="rect">
            <a:avLst/>
          </a:prstGeom>
          <a:solidFill>
            <a:srgbClr val="2D52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dirty="0">
                <a:solidFill>
                  <a:srgbClr val="FFFFFF"/>
                </a:solidFill>
                <a:latin typeface="时尚中黑简体" pitchFamily="2" charset="-122"/>
                <a:ea typeface="时尚中黑简体" pitchFamily="2" charset="-122"/>
                <a:sym typeface="时尚中黑简体" pitchFamily="2" charset="-122"/>
              </a:rPr>
              <a:t>Click Add Title</a:t>
            </a:r>
          </a:p>
        </p:txBody>
      </p:sp>
      <p:grpSp>
        <p:nvGrpSpPr>
          <p:cNvPr id="7175" name="Group 7">
            <a:extLst>
              <a:ext uri="{FF2B5EF4-FFF2-40B4-BE49-F238E27FC236}">
                <a16:creationId xmlns:a16="http://schemas.microsoft.com/office/drawing/2014/main" id="{45E8B3E1-72E9-4C16-965A-1295C9977124}"/>
              </a:ext>
            </a:extLst>
          </p:cNvPr>
          <p:cNvGrpSpPr>
            <a:grpSpLocks/>
          </p:cNvGrpSpPr>
          <p:nvPr/>
        </p:nvGrpSpPr>
        <p:grpSpPr bwMode="auto">
          <a:xfrm>
            <a:off x="190500" y="1252538"/>
            <a:ext cx="4473575" cy="4273550"/>
            <a:chOff x="0" y="0"/>
            <a:chExt cx="4473266" cy="4273125"/>
          </a:xfrm>
        </p:grpSpPr>
        <p:sp>
          <p:nvSpPr>
            <p:cNvPr id="18440" name="椭圆 16">
              <a:extLst>
                <a:ext uri="{FF2B5EF4-FFF2-40B4-BE49-F238E27FC236}">
                  <a16:creationId xmlns:a16="http://schemas.microsoft.com/office/drawing/2014/main" id="{0BF7D84B-B7AA-45A3-98A1-FCD6D262AD43}"/>
                </a:ext>
              </a:extLst>
            </p:cNvPr>
            <p:cNvSpPr>
              <a:spLocks noChangeArrowheads="1"/>
            </p:cNvSpPr>
            <p:nvPr/>
          </p:nvSpPr>
          <p:spPr bwMode="auto">
            <a:xfrm>
              <a:off x="426848" y="1000909"/>
              <a:ext cx="360000" cy="360000"/>
            </a:xfrm>
            <a:prstGeom prst="ellipse">
              <a:avLst/>
            </a:prstGeom>
            <a:solidFill>
              <a:srgbClr val="FEF1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8441" name="椭圆 17">
              <a:extLst>
                <a:ext uri="{FF2B5EF4-FFF2-40B4-BE49-F238E27FC236}">
                  <a16:creationId xmlns:a16="http://schemas.microsoft.com/office/drawing/2014/main" id="{CAD97611-CE9D-43FB-A448-758A38FF4DBE}"/>
                </a:ext>
              </a:extLst>
            </p:cNvPr>
            <p:cNvSpPr>
              <a:spLocks noChangeArrowheads="1"/>
            </p:cNvSpPr>
            <p:nvPr/>
          </p:nvSpPr>
          <p:spPr bwMode="auto">
            <a:xfrm>
              <a:off x="2237538" y="0"/>
              <a:ext cx="360000" cy="360000"/>
            </a:xfrm>
            <a:prstGeom prst="ellipse">
              <a:avLst/>
            </a:prstGeom>
            <a:solidFill>
              <a:srgbClr val="FEF1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8442" name="椭圆 18">
              <a:extLst>
                <a:ext uri="{FF2B5EF4-FFF2-40B4-BE49-F238E27FC236}">
                  <a16:creationId xmlns:a16="http://schemas.microsoft.com/office/drawing/2014/main" id="{4FCF8BEF-2DD6-4968-BC69-A458DE1D743E}"/>
                </a:ext>
              </a:extLst>
            </p:cNvPr>
            <p:cNvSpPr>
              <a:spLocks noChangeArrowheads="1"/>
            </p:cNvSpPr>
            <p:nvPr/>
          </p:nvSpPr>
          <p:spPr bwMode="auto">
            <a:xfrm>
              <a:off x="1806624" y="2721668"/>
              <a:ext cx="360000" cy="360000"/>
            </a:xfrm>
            <a:prstGeom prst="ellipse">
              <a:avLst/>
            </a:prstGeom>
            <a:solidFill>
              <a:srgbClr val="FEF1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8443" name="椭圆 19">
              <a:extLst>
                <a:ext uri="{FF2B5EF4-FFF2-40B4-BE49-F238E27FC236}">
                  <a16:creationId xmlns:a16="http://schemas.microsoft.com/office/drawing/2014/main" id="{920C419E-4CB7-464E-82FE-ECAF298E9938}"/>
                </a:ext>
              </a:extLst>
            </p:cNvPr>
            <p:cNvSpPr>
              <a:spLocks noChangeArrowheads="1"/>
            </p:cNvSpPr>
            <p:nvPr/>
          </p:nvSpPr>
          <p:spPr bwMode="auto">
            <a:xfrm>
              <a:off x="1317148" y="1360909"/>
              <a:ext cx="360000" cy="360000"/>
            </a:xfrm>
            <a:prstGeom prst="ellipse">
              <a:avLst/>
            </a:prstGeom>
            <a:solidFill>
              <a:srgbClr val="FEF1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8444" name="椭圆 20">
              <a:extLst>
                <a:ext uri="{FF2B5EF4-FFF2-40B4-BE49-F238E27FC236}">
                  <a16:creationId xmlns:a16="http://schemas.microsoft.com/office/drawing/2014/main" id="{32FAA4AF-2F84-4994-A575-A7B451AA79E4}"/>
                </a:ext>
              </a:extLst>
            </p:cNvPr>
            <p:cNvSpPr>
              <a:spLocks noChangeArrowheads="1"/>
            </p:cNvSpPr>
            <p:nvPr/>
          </p:nvSpPr>
          <p:spPr bwMode="auto">
            <a:xfrm>
              <a:off x="3568607" y="2590022"/>
              <a:ext cx="360000" cy="360000"/>
            </a:xfrm>
            <a:prstGeom prst="ellipse">
              <a:avLst/>
            </a:prstGeom>
            <a:solidFill>
              <a:srgbClr val="FEF1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8445" name="椭圆 21">
              <a:extLst>
                <a:ext uri="{FF2B5EF4-FFF2-40B4-BE49-F238E27FC236}">
                  <a16:creationId xmlns:a16="http://schemas.microsoft.com/office/drawing/2014/main" id="{36E3E6D0-4FD6-4A61-A87D-DF0CBFA530F7}"/>
                </a:ext>
              </a:extLst>
            </p:cNvPr>
            <p:cNvSpPr>
              <a:spLocks noChangeArrowheads="1"/>
            </p:cNvSpPr>
            <p:nvPr/>
          </p:nvSpPr>
          <p:spPr bwMode="auto">
            <a:xfrm>
              <a:off x="3568607" y="1360909"/>
              <a:ext cx="360000" cy="360000"/>
            </a:xfrm>
            <a:prstGeom prst="ellipse">
              <a:avLst/>
            </a:prstGeom>
            <a:solidFill>
              <a:srgbClr val="FEF1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grpSp>
          <p:nvGrpSpPr>
            <p:cNvPr id="18446" name="Group 24">
              <a:extLst>
                <a:ext uri="{FF2B5EF4-FFF2-40B4-BE49-F238E27FC236}">
                  <a16:creationId xmlns:a16="http://schemas.microsoft.com/office/drawing/2014/main" id="{E3039A9C-CE84-4139-9E80-5C9875DF033A}"/>
                </a:ext>
              </a:extLst>
            </p:cNvPr>
            <p:cNvGrpSpPr>
              <a:grpSpLocks/>
            </p:cNvGrpSpPr>
            <p:nvPr/>
          </p:nvGrpSpPr>
          <p:grpSpPr bwMode="auto">
            <a:xfrm>
              <a:off x="791092" y="227743"/>
              <a:ext cx="720000" cy="720000"/>
              <a:chOff x="0" y="0"/>
              <a:chExt cx="720000" cy="720000"/>
            </a:xfrm>
          </p:grpSpPr>
          <p:sp>
            <p:nvSpPr>
              <p:cNvPr id="18459" name="椭圆 24">
                <a:extLst>
                  <a:ext uri="{FF2B5EF4-FFF2-40B4-BE49-F238E27FC236}">
                    <a16:creationId xmlns:a16="http://schemas.microsoft.com/office/drawing/2014/main" id="{D9C8082D-22E7-4A92-8193-FAC68134819B}"/>
                  </a:ext>
                </a:extLst>
              </p:cNvPr>
              <p:cNvSpPr>
                <a:spLocks noChangeArrowheads="1"/>
              </p:cNvSpPr>
              <p:nvPr/>
            </p:nvSpPr>
            <p:spPr bwMode="auto">
              <a:xfrm>
                <a:off x="0" y="0"/>
                <a:ext cx="720000" cy="720000"/>
              </a:xfrm>
              <a:prstGeom prst="ellipse">
                <a:avLst/>
              </a:prstGeom>
              <a:solidFill>
                <a:srgbClr val="2D52A4"/>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2000" b="1">
                  <a:solidFill>
                    <a:schemeClr val="bg1"/>
                  </a:solidFill>
                  <a:latin typeface="时尚中黑简体" pitchFamily="2" charset="-122"/>
                  <a:ea typeface="时尚中黑简体" pitchFamily="2" charset="-122"/>
                  <a:sym typeface="时尚中黑简体" pitchFamily="2" charset="-122"/>
                </a:endParaRPr>
              </a:p>
            </p:txBody>
          </p:sp>
          <p:sp>
            <p:nvSpPr>
              <p:cNvPr id="18460" name="Freeform 42">
                <a:extLst>
                  <a:ext uri="{FF2B5EF4-FFF2-40B4-BE49-F238E27FC236}">
                    <a16:creationId xmlns:a16="http://schemas.microsoft.com/office/drawing/2014/main" id="{EB7A02C3-F349-493D-94A6-AA0B5540C9CA}"/>
                  </a:ext>
                </a:extLst>
              </p:cNvPr>
              <p:cNvSpPr>
                <a:spLocks noEditPoints="1" noChangeArrowheads="1"/>
              </p:cNvSpPr>
              <p:nvPr/>
            </p:nvSpPr>
            <p:spPr bwMode="auto">
              <a:xfrm>
                <a:off x="181340" y="180939"/>
                <a:ext cx="358775" cy="372117"/>
              </a:xfrm>
              <a:custGeom>
                <a:avLst/>
                <a:gdLst>
                  <a:gd name="T0" fmla="*/ 279339973 w 96"/>
                  <a:gd name="T1" fmla="*/ 1167386294 h 101"/>
                  <a:gd name="T2" fmla="*/ 97769925 w 96"/>
                  <a:gd name="T3" fmla="*/ 787307464 h 101"/>
                  <a:gd name="T4" fmla="*/ 251404107 w 96"/>
                  <a:gd name="T5" fmla="*/ 393651890 h 101"/>
                  <a:gd name="T6" fmla="*/ 586612074 w 96"/>
                  <a:gd name="T7" fmla="*/ 230764121 h 101"/>
                  <a:gd name="T8" fmla="*/ 572646010 w 96"/>
                  <a:gd name="T9" fmla="*/ 122168590 h 101"/>
                  <a:gd name="T10" fmla="*/ 502811951 w 96"/>
                  <a:gd name="T11" fmla="*/ 135741650 h 101"/>
                  <a:gd name="T12" fmla="*/ 488842149 w 96"/>
                  <a:gd name="T13" fmla="*/ 67872667 h 101"/>
                  <a:gd name="T14" fmla="*/ 670415934 w 96"/>
                  <a:gd name="T15" fmla="*/ 40722863 h 101"/>
                  <a:gd name="T16" fmla="*/ 684381999 w 96"/>
                  <a:gd name="T17" fmla="*/ 108595530 h 101"/>
                  <a:gd name="T18" fmla="*/ 614547940 w 96"/>
                  <a:gd name="T19" fmla="*/ 122168590 h 101"/>
                  <a:gd name="T20" fmla="*/ 642480068 w 96"/>
                  <a:gd name="T21" fmla="*/ 217187377 h 101"/>
                  <a:gd name="T22" fmla="*/ 1033556030 w 96"/>
                  <a:gd name="T23" fmla="*/ 366505770 h 101"/>
                  <a:gd name="T24" fmla="*/ 1215126078 w 96"/>
                  <a:gd name="T25" fmla="*/ 733011541 h 101"/>
                  <a:gd name="T26" fmla="*/ 1075454223 w 96"/>
                  <a:gd name="T27" fmla="*/ 1126663431 h 101"/>
                  <a:gd name="T28" fmla="*/ 1047522095 w 96"/>
                  <a:gd name="T29" fmla="*/ 1153813234 h 101"/>
                  <a:gd name="T30" fmla="*/ 1103390089 w 96"/>
                  <a:gd name="T31" fmla="*/ 1371000611 h 101"/>
                  <a:gd name="T32" fmla="*/ 1033556030 w 96"/>
                  <a:gd name="T33" fmla="*/ 1371000611 h 101"/>
                  <a:gd name="T34" fmla="*/ 879918111 w 96"/>
                  <a:gd name="T35" fmla="*/ 1262405080 h 101"/>
                  <a:gd name="T36" fmla="*/ 684381999 w 96"/>
                  <a:gd name="T37" fmla="*/ 1303127944 h 101"/>
                  <a:gd name="T38" fmla="*/ 446943956 w 96"/>
                  <a:gd name="T39" fmla="*/ 1262405080 h 101"/>
                  <a:gd name="T40" fmla="*/ 307272101 w 96"/>
                  <a:gd name="T41" fmla="*/ 1371000611 h 101"/>
                  <a:gd name="T42" fmla="*/ 237438042 w 96"/>
                  <a:gd name="T43" fmla="*/ 1371000611 h 101"/>
                  <a:gd name="T44" fmla="*/ 293306037 w 96"/>
                  <a:gd name="T45" fmla="*/ 1167386294 h 101"/>
                  <a:gd name="T46" fmla="*/ 279339973 w 96"/>
                  <a:gd name="T47" fmla="*/ 1167386294 h 101"/>
                  <a:gd name="T48" fmla="*/ 1145292019 w 96"/>
                  <a:gd name="T49" fmla="*/ 81445727 h 101"/>
                  <a:gd name="T50" fmla="*/ 838016181 w 96"/>
                  <a:gd name="T51" fmla="*/ 149318394 h 101"/>
                  <a:gd name="T52" fmla="*/ 1284960137 w 96"/>
                  <a:gd name="T53" fmla="*/ 420801693 h 101"/>
                  <a:gd name="T54" fmla="*/ 1229092142 w 96"/>
                  <a:gd name="T55" fmla="*/ 122168590 h 101"/>
                  <a:gd name="T56" fmla="*/ 1284960137 w 96"/>
                  <a:gd name="T57" fmla="*/ 40722863 h 101"/>
                  <a:gd name="T58" fmla="*/ 1201160014 w 96"/>
                  <a:gd name="T59" fmla="*/ 0 h 101"/>
                  <a:gd name="T60" fmla="*/ 1145292019 w 96"/>
                  <a:gd name="T61" fmla="*/ 81445727 h 101"/>
                  <a:gd name="T62" fmla="*/ 195536112 w 96"/>
                  <a:gd name="T63" fmla="*/ 81445727 h 101"/>
                  <a:gd name="T64" fmla="*/ 139668118 w 96"/>
                  <a:gd name="T65" fmla="*/ 0 h 101"/>
                  <a:gd name="T66" fmla="*/ 55867995 w 96"/>
                  <a:gd name="T67" fmla="*/ 40722863 h 101"/>
                  <a:gd name="T68" fmla="*/ 111735989 w 96"/>
                  <a:gd name="T69" fmla="*/ 122168590 h 101"/>
                  <a:gd name="T70" fmla="*/ 55867995 w 96"/>
                  <a:gd name="T71" fmla="*/ 420801693 h 101"/>
                  <a:gd name="T72" fmla="*/ 502811951 w 96"/>
                  <a:gd name="T73" fmla="*/ 149318394 h 101"/>
                  <a:gd name="T74" fmla="*/ 195536112 w 96"/>
                  <a:gd name="T75" fmla="*/ 81445727 h 101"/>
                  <a:gd name="T76" fmla="*/ 600578138 w 96"/>
                  <a:gd name="T77" fmla="*/ 733011541 h 101"/>
                  <a:gd name="T78" fmla="*/ 586612074 w 96"/>
                  <a:gd name="T79" fmla="*/ 760157660 h 101"/>
                  <a:gd name="T80" fmla="*/ 307272101 w 96"/>
                  <a:gd name="T81" fmla="*/ 828030327 h 101"/>
                  <a:gd name="T82" fmla="*/ 307272101 w 96"/>
                  <a:gd name="T83" fmla="*/ 868753191 h 101"/>
                  <a:gd name="T84" fmla="*/ 600578138 w 96"/>
                  <a:gd name="T85" fmla="*/ 800880524 h 101"/>
                  <a:gd name="T86" fmla="*/ 642480068 w 96"/>
                  <a:gd name="T87" fmla="*/ 828030327 h 101"/>
                  <a:gd name="T88" fmla="*/ 754216058 w 96"/>
                  <a:gd name="T89" fmla="*/ 787307464 h 101"/>
                  <a:gd name="T90" fmla="*/ 698348063 w 96"/>
                  <a:gd name="T91" fmla="*/ 678711933 h 101"/>
                  <a:gd name="T92" fmla="*/ 684381999 w 96"/>
                  <a:gd name="T93" fmla="*/ 678711933 h 101"/>
                  <a:gd name="T94" fmla="*/ 572646010 w 96"/>
                  <a:gd name="T95" fmla="*/ 502247420 h 101"/>
                  <a:gd name="T96" fmla="*/ 530744079 w 96"/>
                  <a:gd name="T97" fmla="*/ 529397224 h 101"/>
                  <a:gd name="T98" fmla="*/ 614547940 w 96"/>
                  <a:gd name="T99" fmla="*/ 705861737 h 101"/>
                  <a:gd name="T100" fmla="*/ 600578138 w 96"/>
                  <a:gd name="T101" fmla="*/ 733011541 h 101"/>
                  <a:gd name="T102" fmla="*/ 251404107 w 96"/>
                  <a:gd name="T103" fmla="*/ 787307464 h 101"/>
                  <a:gd name="T104" fmla="*/ 391075962 w 96"/>
                  <a:gd name="T105" fmla="*/ 1058790763 h 101"/>
                  <a:gd name="T106" fmla="*/ 684381999 w 96"/>
                  <a:gd name="T107" fmla="*/ 1153813234 h 101"/>
                  <a:gd name="T108" fmla="*/ 963721971 w 96"/>
                  <a:gd name="T109" fmla="*/ 1031644644 h 101"/>
                  <a:gd name="T110" fmla="*/ 1061488159 w 96"/>
                  <a:gd name="T111" fmla="*/ 746584600 h 101"/>
                  <a:gd name="T112" fmla="*/ 935786105 w 96"/>
                  <a:gd name="T113" fmla="*/ 475097617 h 101"/>
                  <a:gd name="T114" fmla="*/ 642480068 w 96"/>
                  <a:gd name="T115" fmla="*/ 366505770 h 101"/>
                  <a:gd name="T116" fmla="*/ 363140096 w 96"/>
                  <a:gd name="T117" fmla="*/ 502247420 h 101"/>
                  <a:gd name="T118" fmla="*/ 251404107 w 96"/>
                  <a:gd name="T119" fmla="*/ 787307464 h 1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01"/>
                  <a:gd name="T182" fmla="*/ 96 w 96"/>
                  <a:gd name="T183" fmla="*/ 101 h 1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18447" name="Group 27">
              <a:extLst>
                <a:ext uri="{FF2B5EF4-FFF2-40B4-BE49-F238E27FC236}">
                  <a16:creationId xmlns:a16="http://schemas.microsoft.com/office/drawing/2014/main" id="{5885AF15-2D99-4620-9D01-BCC94BB318DE}"/>
                </a:ext>
              </a:extLst>
            </p:cNvPr>
            <p:cNvGrpSpPr>
              <a:grpSpLocks/>
            </p:cNvGrpSpPr>
            <p:nvPr/>
          </p:nvGrpSpPr>
          <p:grpSpPr bwMode="auto">
            <a:xfrm>
              <a:off x="1806624" y="820908"/>
              <a:ext cx="720000" cy="720000"/>
              <a:chOff x="0" y="0"/>
              <a:chExt cx="720000" cy="720000"/>
            </a:xfrm>
          </p:grpSpPr>
          <p:sp>
            <p:nvSpPr>
              <p:cNvPr id="18457" name="椭圆 23">
                <a:extLst>
                  <a:ext uri="{FF2B5EF4-FFF2-40B4-BE49-F238E27FC236}">
                    <a16:creationId xmlns:a16="http://schemas.microsoft.com/office/drawing/2014/main" id="{10B1FD98-5609-427E-A929-C22F5194C68E}"/>
                  </a:ext>
                </a:extLst>
              </p:cNvPr>
              <p:cNvSpPr>
                <a:spLocks noChangeArrowheads="1"/>
              </p:cNvSpPr>
              <p:nvPr/>
            </p:nvSpPr>
            <p:spPr bwMode="auto">
              <a:xfrm>
                <a:off x="0" y="0"/>
                <a:ext cx="720000" cy="720000"/>
              </a:xfrm>
              <a:prstGeom prst="ellipse">
                <a:avLst/>
              </a:prstGeom>
              <a:solidFill>
                <a:srgbClr val="2D52A4"/>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2000" b="1">
                  <a:solidFill>
                    <a:schemeClr val="bg1"/>
                  </a:solidFill>
                  <a:latin typeface="时尚中黑简体" pitchFamily="2" charset="-122"/>
                  <a:ea typeface="时尚中黑简体" pitchFamily="2" charset="-122"/>
                  <a:sym typeface="时尚中黑简体" pitchFamily="2" charset="-122"/>
                </a:endParaRPr>
              </a:p>
            </p:txBody>
          </p:sp>
          <p:sp>
            <p:nvSpPr>
              <p:cNvPr id="18458" name="Freeform 43">
                <a:extLst>
                  <a:ext uri="{FF2B5EF4-FFF2-40B4-BE49-F238E27FC236}">
                    <a16:creationId xmlns:a16="http://schemas.microsoft.com/office/drawing/2014/main" id="{4E74EDAB-68F8-4C7C-B603-BF7ED2D623B7}"/>
                  </a:ext>
                </a:extLst>
              </p:cNvPr>
              <p:cNvSpPr>
                <a:spLocks noEditPoints="1" noChangeArrowheads="1"/>
              </p:cNvSpPr>
              <p:nvPr/>
            </p:nvSpPr>
            <p:spPr bwMode="auto">
              <a:xfrm>
                <a:off x="187052" y="174528"/>
                <a:ext cx="423862" cy="400260"/>
              </a:xfrm>
              <a:custGeom>
                <a:avLst/>
                <a:gdLst>
                  <a:gd name="T0" fmla="*/ 956754060 w 113"/>
                  <a:gd name="T1" fmla="*/ 741704017 h 108"/>
                  <a:gd name="T2" fmla="*/ 633148551 w 113"/>
                  <a:gd name="T3" fmla="*/ 741704017 h 108"/>
                  <a:gd name="T4" fmla="*/ 675358455 w 113"/>
                  <a:gd name="T5" fmla="*/ 439529953 h 108"/>
                  <a:gd name="T6" fmla="*/ 0 w 113"/>
                  <a:gd name="T7" fmla="*/ 741704017 h 108"/>
                  <a:gd name="T8" fmla="*/ 239189453 w 113"/>
                  <a:gd name="T9" fmla="*/ 1277377904 h 108"/>
                  <a:gd name="T10" fmla="*/ 872334253 w 113"/>
                  <a:gd name="T11" fmla="*/ 1071351482 h 108"/>
                  <a:gd name="T12" fmla="*/ 534658777 w 113"/>
                  <a:gd name="T13" fmla="*/ 1153760568 h 108"/>
                  <a:gd name="T14" fmla="*/ 365819163 w 113"/>
                  <a:gd name="T15" fmla="*/ 1002673537 h 108"/>
                  <a:gd name="T16" fmla="*/ 801984414 w 113"/>
                  <a:gd name="T17" fmla="*/ 1043878080 h 108"/>
                  <a:gd name="T18" fmla="*/ 1111523706 w 113"/>
                  <a:gd name="T19" fmla="*/ 1126290873 h 108"/>
                  <a:gd name="T20" fmla="*/ 900474189 w 113"/>
                  <a:gd name="T21" fmla="*/ 1222438513 h 108"/>
                  <a:gd name="T22" fmla="*/ 731638326 w 113"/>
                  <a:gd name="T23" fmla="*/ 1222438513 h 108"/>
                  <a:gd name="T24" fmla="*/ 1125593673 w 113"/>
                  <a:gd name="T25" fmla="*/ 1442203490 h 108"/>
                  <a:gd name="T26" fmla="*/ 1210013480 w 113"/>
                  <a:gd name="T27" fmla="*/ 1002673537 h 108"/>
                  <a:gd name="T28" fmla="*/ 1589902611 w 113"/>
                  <a:gd name="T29" fmla="*/ 741704017 h 108"/>
                  <a:gd name="T30" fmla="*/ 984893995 w 113"/>
                  <a:gd name="T31" fmla="*/ 439529953 h 108"/>
                  <a:gd name="T32" fmla="*/ 1069313802 w 113"/>
                  <a:gd name="T33" fmla="*/ 315912617 h 108"/>
                  <a:gd name="T34" fmla="*/ 1238153416 w 113"/>
                  <a:gd name="T35" fmla="*/ 453264801 h 108"/>
                  <a:gd name="T36" fmla="*/ 1350713158 w 113"/>
                  <a:gd name="T37" fmla="*/ 192295281 h 108"/>
                  <a:gd name="T38" fmla="*/ 886404221 w 113"/>
                  <a:gd name="T39" fmla="*/ 274704368 h 108"/>
                  <a:gd name="T40" fmla="*/ 464308938 w 113"/>
                  <a:gd name="T41" fmla="*/ 41204543 h 108"/>
                  <a:gd name="T42" fmla="*/ 365819163 w 113"/>
                  <a:gd name="T43" fmla="*/ 398321704 h 108"/>
                  <a:gd name="T44" fmla="*/ 478378905 w 113"/>
                  <a:gd name="T45" fmla="*/ 343382313 h 108"/>
                  <a:gd name="T46" fmla="*/ 689428422 w 113"/>
                  <a:gd name="T47" fmla="*/ 247234672 h 108"/>
                  <a:gd name="T48" fmla="*/ 675358455 w 113"/>
                  <a:gd name="T49" fmla="*/ 439529953 h 108"/>
                  <a:gd name="T50" fmla="*/ 1294433287 w 113"/>
                  <a:gd name="T51" fmla="*/ 618086681 h 108"/>
                  <a:gd name="T52" fmla="*/ 1294433287 w 113"/>
                  <a:gd name="T53" fmla="*/ 851586505 h 108"/>
                  <a:gd name="T54" fmla="*/ 1083383770 w 113"/>
                  <a:gd name="T55" fmla="*/ 604351833 h 108"/>
                  <a:gd name="T56" fmla="*/ 1055243834 w 113"/>
                  <a:gd name="T57" fmla="*/ 906525896 h 108"/>
                  <a:gd name="T58" fmla="*/ 914544156 w 113"/>
                  <a:gd name="T59" fmla="*/ 563147289 h 108"/>
                  <a:gd name="T60" fmla="*/ 717568358 w 113"/>
                  <a:gd name="T61" fmla="*/ 563147289 h 108"/>
                  <a:gd name="T62" fmla="*/ 661288487 w 113"/>
                  <a:gd name="T63" fmla="*/ 604351833 h 108"/>
                  <a:gd name="T64" fmla="*/ 801984414 w 113"/>
                  <a:gd name="T65" fmla="*/ 920260744 h 108"/>
                  <a:gd name="T66" fmla="*/ 309539292 w 113"/>
                  <a:gd name="T67" fmla="*/ 851586505 h 108"/>
                  <a:gd name="T68" fmla="*/ 126629710 w 113"/>
                  <a:gd name="T69" fmla="*/ 741704017 h 108"/>
                  <a:gd name="T70" fmla="*/ 520588809 w 113"/>
                  <a:gd name="T71" fmla="*/ 576882137 h 108"/>
                  <a:gd name="T72" fmla="*/ 900474189 w 113"/>
                  <a:gd name="T73" fmla="*/ 686764626 h 108"/>
                  <a:gd name="T74" fmla="*/ 900474189 w 113"/>
                  <a:gd name="T75" fmla="*/ 686764626 h 108"/>
                  <a:gd name="T76" fmla="*/ 703498390 w 113"/>
                  <a:gd name="T77" fmla="*/ 727969169 h 108"/>
                  <a:gd name="T78" fmla="*/ 689428422 w 113"/>
                  <a:gd name="T79" fmla="*/ 782908560 h 108"/>
                  <a:gd name="T80" fmla="*/ 717568358 w 113"/>
                  <a:gd name="T81" fmla="*/ 714234321 h 108"/>
                  <a:gd name="T82" fmla="*/ 787918197 w 113"/>
                  <a:gd name="T83" fmla="*/ 618086681 h 108"/>
                  <a:gd name="T84" fmla="*/ 816054382 w 113"/>
                  <a:gd name="T85" fmla="*/ 618086681 h 108"/>
                  <a:gd name="T86" fmla="*/ 844194317 w 113"/>
                  <a:gd name="T87" fmla="*/ 631821528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
                  <a:gd name="T133" fmla="*/ 0 h 108"/>
                  <a:gd name="T134" fmla="*/ 113 w 113"/>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18448" name="Group 30">
              <a:extLst>
                <a:ext uri="{FF2B5EF4-FFF2-40B4-BE49-F238E27FC236}">
                  <a16:creationId xmlns:a16="http://schemas.microsoft.com/office/drawing/2014/main" id="{FC464AE1-0511-47B0-8941-276A213258FE}"/>
                </a:ext>
              </a:extLst>
            </p:cNvPr>
            <p:cNvGrpSpPr>
              <a:grpSpLocks/>
            </p:cNvGrpSpPr>
            <p:nvPr/>
          </p:nvGrpSpPr>
          <p:grpSpPr bwMode="auto">
            <a:xfrm>
              <a:off x="2874542" y="30533"/>
              <a:ext cx="720000" cy="720000"/>
              <a:chOff x="0" y="0"/>
              <a:chExt cx="720000" cy="720000"/>
            </a:xfrm>
          </p:grpSpPr>
          <p:sp>
            <p:nvSpPr>
              <p:cNvPr id="18455" name="椭圆 25">
                <a:extLst>
                  <a:ext uri="{FF2B5EF4-FFF2-40B4-BE49-F238E27FC236}">
                    <a16:creationId xmlns:a16="http://schemas.microsoft.com/office/drawing/2014/main" id="{CADD1FF7-F924-4AFA-875F-3608D2D24BD4}"/>
                  </a:ext>
                </a:extLst>
              </p:cNvPr>
              <p:cNvSpPr>
                <a:spLocks noChangeArrowheads="1"/>
              </p:cNvSpPr>
              <p:nvPr/>
            </p:nvSpPr>
            <p:spPr bwMode="auto">
              <a:xfrm>
                <a:off x="0" y="0"/>
                <a:ext cx="720000" cy="720000"/>
              </a:xfrm>
              <a:prstGeom prst="ellipse">
                <a:avLst/>
              </a:prstGeom>
              <a:solidFill>
                <a:srgbClr val="2D52A4"/>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2000" b="1">
                  <a:solidFill>
                    <a:schemeClr val="bg1"/>
                  </a:solidFill>
                  <a:latin typeface="时尚中黑简体" pitchFamily="2" charset="-122"/>
                  <a:ea typeface="时尚中黑简体" pitchFamily="2" charset="-122"/>
                  <a:sym typeface="时尚中黑简体" pitchFamily="2" charset="-122"/>
                </a:endParaRPr>
              </a:p>
            </p:txBody>
          </p:sp>
          <p:sp>
            <p:nvSpPr>
              <p:cNvPr id="18456" name="Freeform 50">
                <a:extLst>
                  <a:ext uri="{FF2B5EF4-FFF2-40B4-BE49-F238E27FC236}">
                    <a16:creationId xmlns:a16="http://schemas.microsoft.com/office/drawing/2014/main" id="{133373CA-FABF-4492-8B63-7EF3BA684438}"/>
                  </a:ext>
                </a:extLst>
              </p:cNvPr>
              <p:cNvSpPr>
                <a:spLocks noEditPoints="1" noChangeArrowheads="1"/>
              </p:cNvSpPr>
              <p:nvPr/>
            </p:nvSpPr>
            <p:spPr bwMode="auto">
              <a:xfrm>
                <a:off x="170294" y="235869"/>
                <a:ext cx="379412" cy="284560"/>
              </a:xfrm>
              <a:custGeom>
                <a:avLst/>
                <a:gdLst>
                  <a:gd name="T0" fmla="*/ 409239042 w 101"/>
                  <a:gd name="T1" fmla="*/ 40972944 h 77"/>
                  <a:gd name="T2" fmla="*/ 296347068 w 101"/>
                  <a:gd name="T3" fmla="*/ 95601073 h 77"/>
                  <a:gd name="T4" fmla="*/ 112891974 w 101"/>
                  <a:gd name="T5" fmla="*/ 40972944 h 77"/>
                  <a:gd name="T6" fmla="*/ 42336369 w 101"/>
                  <a:gd name="T7" fmla="*/ 423377237 h 77"/>
                  <a:gd name="T8" fmla="*/ 0 w 101"/>
                  <a:gd name="T9" fmla="*/ 983328492 h 77"/>
                  <a:gd name="T10" fmla="*/ 451575411 w 101"/>
                  <a:gd name="T11" fmla="*/ 669211208 h 77"/>
                  <a:gd name="T12" fmla="*/ 903147066 w 101"/>
                  <a:gd name="T13" fmla="*/ 614579384 h 77"/>
                  <a:gd name="T14" fmla="*/ 1199494134 w 101"/>
                  <a:gd name="T15" fmla="*/ 1051615501 h 77"/>
                  <a:gd name="T16" fmla="*/ 1368835852 w 101"/>
                  <a:gd name="T17" fmla="*/ 518978311 h 77"/>
                  <a:gd name="T18" fmla="*/ 1100711778 w 101"/>
                  <a:gd name="T19" fmla="*/ 163888082 h 77"/>
                  <a:gd name="T20" fmla="*/ 536244392 w 101"/>
                  <a:gd name="T21" fmla="*/ 259489155 h 77"/>
                  <a:gd name="T22" fmla="*/ 719695729 w 101"/>
                  <a:gd name="T23" fmla="*/ 409722053 h 77"/>
                  <a:gd name="T24" fmla="*/ 832591460 w 101"/>
                  <a:gd name="T25" fmla="*/ 464350182 h 77"/>
                  <a:gd name="T26" fmla="*/ 719695729 w 101"/>
                  <a:gd name="T27" fmla="*/ 409722053 h 77"/>
                  <a:gd name="T28" fmla="*/ 691472735 w 101"/>
                  <a:gd name="T29" fmla="*/ 409722053 h 77"/>
                  <a:gd name="T30" fmla="*/ 592690379 w 101"/>
                  <a:gd name="T31" fmla="*/ 464350182 h 77"/>
                  <a:gd name="T32" fmla="*/ 1128934771 w 101"/>
                  <a:gd name="T33" fmla="*/ 450691302 h 77"/>
                  <a:gd name="T34" fmla="*/ 1157157765 w 101"/>
                  <a:gd name="T35" fmla="*/ 559951255 h 77"/>
                  <a:gd name="T36" fmla="*/ 1128934771 w 101"/>
                  <a:gd name="T37" fmla="*/ 450691302 h 77"/>
                  <a:gd name="T38" fmla="*/ 1072488784 w 101"/>
                  <a:gd name="T39" fmla="*/ 409722053 h 77"/>
                  <a:gd name="T40" fmla="*/ 959596809 w 101"/>
                  <a:gd name="T41" fmla="*/ 437036117 h 77"/>
                  <a:gd name="T42" fmla="*/ 1072488784 w 101"/>
                  <a:gd name="T43" fmla="*/ 245833971 h 77"/>
                  <a:gd name="T44" fmla="*/ 1100711778 w 101"/>
                  <a:gd name="T45" fmla="*/ 355090229 h 77"/>
                  <a:gd name="T46" fmla="*/ 1072488784 w 101"/>
                  <a:gd name="T47" fmla="*/ 245833971 h 77"/>
                  <a:gd name="T48" fmla="*/ 1270053496 w 101"/>
                  <a:gd name="T49" fmla="*/ 355090229 h 77"/>
                  <a:gd name="T50" fmla="*/ 1171271140 w 101"/>
                  <a:gd name="T51" fmla="*/ 382404293 h 77"/>
                  <a:gd name="T52" fmla="*/ 451575411 w 101"/>
                  <a:gd name="T53" fmla="*/ 341435044 h 77"/>
                  <a:gd name="T54" fmla="*/ 352793055 w 101"/>
                  <a:gd name="T55" fmla="*/ 409722053 h 77"/>
                  <a:gd name="T56" fmla="*/ 366902674 w 101"/>
                  <a:gd name="T57" fmla="*/ 532637191 h 77"/>
                  <a:gd name="T58" fmla="*/ 296347068 w 101"/>
                  <a:gd name="T59" fmla="*/ 450691302 h 77"/>
                  <a:gd name="T60" fmla="*/ 155228343 w 101"/>
                  <a:gd name="T61" fmla="*/ 450691302 h 77"/>
                  <a:gd name="T62" fmla="*/ 239897324 w 101"/>
                  <a:gd name="T63" fmla="*/ 382404293 h 77"/>
                  <a:gd name="T64" fmla="*/ 239897324 w 101"/>
                  <a:gd name="T65" fmla="*/ 259489155 h 77"/>
                  <a:gd name="T66" fmla="*/ 310456686 w 101"/>
                  <a:gd name="T67" fmla="*/ 341435044 h 77"/>
                  <a:gd name="T68" fmla="*/ 1298276489 w 101"/>
                  <a:gd name="T69" fmla="*/ 40972944 h 77"/>
                  <a:gd name="T70" fmla="*/ 1100711778 w 101"/>
                  <a:gd name="T71" fmla="*/ 95601073 h 77"/>
                  <a:gd name="T72" fmla="*/ 1001929422 w 101"/>
                  <a:gd name="T73" fmla="*/ 40972944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77"/>
                  <a:gd name="T113" fmla="*/ 101 w 101"/>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77">
                    <a:moveTo>
                      <a:pt x="8" y="3"/>
                    </a:moveTo>
                    <a:cubicBezTo>
                      <a:pt x="15" y="0"/>
                      <a:pt x="22" y="0"/>
                      <a:pt x="29" y="3"/>
                    </a:cubicBezTo>
                    <a:cubicBezTo>
                      <a:pt x="29" y="9"/>
                      <a:pt x="29" y="9"/>
                      <a:pt x="29" y="9"/>
                    </a:cubicBezTo>
                    <a:cubicBezTo>
                      <a:pt x="26" y="8"/>
                      <a:pt x="24" y="7"/>
                      <a:pt x="21" y="7"/>
                    </a:cubicBezTo>
                    <a:cubicBezTo>
                      <a:pt x="16" y="7"/>
                      <a:pt x="11" y="9"/>
                      <a:pt x="8" y="13"/>
                    </a:cubicBezTo>
                    <a:cubicBezTo>
                      <a:pt x="8" y="3"/>
                      <a:pt x="8" y="3"/>
                      <a:pt x="8" y="3"/>
                    </a:cubicBezTo>
                    <a:close/>
                    <a:moveTo>
                      <a:pt x="23" y="11"/>
                    </a:moveTo>
                    <a:cubicBezTo>
                      <a:pt x="12" y="11"/>
                      <a:pt x="3" y="20"/>
                      <a:pt x="3" y="31"/>
                    </a:cubicBezTo>
                    <a:cubicBezTo>
                      <a:pt x="3" y="33"/>
                      <a:pt x="3" y="35"/>
                      <a:pt x="4" y="37"/>
                    </a:cubicBezTo>
                    <a:cubicBezTo>
                      <a:pt x="1" y="48"/>
                      <a:pt x="0" y="59"/>
                      <a:pt x="0" y="72"/>
                    </a:cubicBezTo>
                    <a:cubicBezTo>
                      <a:pt x="5" y="77"/>
                      <a:pt x="10" y="77"/>
                      <a:pt x="15" y="77"/>
                    </a:cubicBezTo>
                    <a:cubicBezTo>
                      <a:pt x="22" y="69"/>
                      <a:pt x="27" y="60"/>
                      <a:pt x="32" y="49"/>
                    </a:cubicBezTo>
                    <a:cubicBezTo>
                      <a:pt x="34" y="48"/>
                      <a:pt x="36" y="47"/>
                      <a:pt x="37" y="45"/>
                    </a:cubicBezTo>
                    <a:cubicBezTo>
                      <a:pt x="64" y="45"/>
                      <a:pt x="64" y="45"/>
                      <a:pt x="64" y="45"/>
                    </a:cubicBezTo>
                    <a:cubicBezTo>
                      <a:pt x="65" y="46"/>
                      <a:pt x="66" y="48"/>
                      <a:pt x="68" y="49"/>
                    </a:cubicBezTo>
                    <a:cubicBezTo>
                      <a:pt x="73" y="60"/>
                      <a:pt x="79" y="69"/>
                      <a:pt x="85" y="77"/>
                    </a:cubicBezTo>
                    <a:cubicBezTo>
                      <a:pt x="90" y="77"/>
                      <a:pt x="95" y="77"/>
                      <a:pt x="100" y="72"/>
                    </a:cubicBezTo>
                    <a:cubicBezTo>
                      <a:pt x="101" y="59"/>
                      <a:pt x="100" y="48"/>
                      <a:pt x="97" y="38"/>
                    </a:cubicBezTo>
                    <a:cubicBezTo>
                      <a:pt x="97" y="36"/>
                      <a:pt x="98" y="34"/>
                      <a:pt x="98" y="32"/>
                    </a:cubicBezTo>
                    <a:cubicBezTo>
                      <a:pt x="98" y="21"/>
                      <a:pt x="89" y="12"/>
                      <a:pt x="78" y="12"/>
                    </a:cubicBezTo>
                    <a:cubicBezTo>
                      <a:pt x="72" y="12"/>
                      <a:pt x="66" y="15"/>
                      <a:pt x="63" y="19"/>
                    </a:cubicBezTo>
                    <a:cubicBezTo>
                      <a:pt x="38" y="19"/>
                      <a:pt x="38" y="19"/>
                      <a:pt x="38" y="19"/>
                    </a:cubicBezTo>
                    <a:cubicBezTo>
                      <a:pt x="35" y="15"/>
                      <a:pt x="29" y="11"/>
                      <a:pt x="23" y="11"/>
                    </a:cubicBezTo>
                    <a:close/>
                    <a:moveTo>
                      <a:pt x="51" y="30"/>
                    </a:moveTo>
                    <a:cubicBezTo>
                      <a:pt x="59" y="30"/>
                      <a:pt x="59" y="30"/>
                      <a:pt x="59" y="30"/>
                    </a:cubicBezTo>
                    <a:cubicBezTo>
                      <a:pt x="59" y="34"/>
                      <a:pt x="59" y="34"/>
                      <a:pt x="59" y="34"/>
                    </a:cubicBezTo>
                    <a:cubicBezTo>
                      <a:pt x="51" y="34"/>
                      <a:pt x="51" y="34"/>
                      <a:pt x="51" y="34"/>
                    </a:cubicBezTo>
                    <a:cubicBezTo>
                      <a:pt x="51" y="30"/>
                      <a:pt x="51" y="30"/>
                      <a:pt x="51" y="30"/>
                    </a:cubicBezTo>
                    <a:close/>
                    <a:moveTo>
                      <a:pt x="42" y="30"/>
                    </a:moveTo>
                    <a:cubicBezTo>
                      <a:pt x="49" y="30"/>
                      <a:pt x="49" y="30"/>
                      <a:pt x="49" y="30"/>
                    </a:cubicBezTo>
                    <a:cubicBezTo>
                      <a:pt x="49" y="34"/>
                      <a:pt x="49" y="34"/>
                      <a:pt x="49" y="34"/>
                    </a:cubicBezTo>
                    <a:cubicBezTo>
                      <a:pt x="42" y="34"/>
                      <a:pt x="42" y="34"/>
                      <a:pt x="42" y="34"/>
                    </a:cubicBezTo>
                    <a:cubicBezTo>
                      <a:pt x="42" y="30"/>
                      <a:pt x="42" y="30"/>
                      <a:pt x="42" y="30"/>
                    </a:cubicBezTo>
                    <a:close/>
                    <a:moveTo>
                      <a:pt x="80" y="33"/>
                    </a:moveTo>
                    <a:cubicBezTo>
                      <a:pt x="82" y="33"/>
                      <a:pt x="84" y="34"/>
                      <a:pt x="85" y="36"/>
                    </a:cubicBezTo>
                    <a:cubicBezTo>
                      <a:pt x="85" y="38"/>
                      <a:pt x="84" y="40"/>
                      <a:pt x="82" y="41"/>
                    </a:cubicBezTo>
                    <a:cubicBezTo>
                      <a:pt x="80" y="41"/>
                      <a:pt x="78" y="40"/>
                      <a:pt x="77" y="38"/>
                    </a:cubicBezTo>
                    <a:cubicBezTo>
                      <a:pt x="77" y="36"/>
                      <a:pt x="78" y="34"/>
                      <a:pt x="80" y="33"/>
                    </a:cubicBezTo>
                    <a:close/>
                    <a:moveTo>
                      <a:pt x="71" y="27"/>
                    </a:moveTo>
                    <a:cubicBezTo>
                      <a:pt x="73" y="26"/>
                      <a:pt x="75" y="28"/>
                      <a:pt x="76" y="30"/>
                    </a:cubicBezTo>
                    <a:cubicBezTo>
                      <a:pt x="76" y="32"/>
                      <a:pt x="75" y="34"/>
                      <a:pt x="73" y="35"/>
                    </a:cubicBezTo>
                    <a:cubicBezTo>
                      <a:pt x="70" y="35"/>
                      <a:pt x="68" y="34"/>
                      <a:pt x="68" y="32"/>
                    </a:cubicBezTo>
                    <a:cubicBezTo>
                      <a:pt x="67" y="29"/>
                      <a:pt x="69" y="27"/>
                      <a:pt x="71" y="27"/>
                    </a:cubicBezTo>
                    <a:close/>
                    <a:moveTo>
                      <a:pt x="76" y="18"/>
                    </a:moveTo>
                    <a:cubicBezTo>
                      <a:pt x="79" y="17"/>
                      <a:pt x="81" y="19"/>
                      <a:pt x="81" y="21"/>
                    </a:cubicBezTo>
                    <a:cubicBezTo>
                      <a:pt x="82" y="23"/>
                      <a:pt x="80" y="25"/>
                      <a:pt x="78" y="26"/>
                    </a:cubicBezTo>
                    <a:cubicBezTo>
                      <a:pt x="76" y="26"/>
                      <a:pt x="74" y="25"/>
                      <a:pt x="73" y="23"/>
                    </a:cubicBezTo>
                    <a:cubicBezTo>
                      <a:pt x="73" y="21"/>
                      <a:pt x="74" y="18"/>
                      <a:pt x="76" y="18"/>
                    </a:cubicBezTo>
                    <a:close/>
                    <a:moveTo>
                      <a:pt x="86" y="23"/>
                    </a:moveTo>
                    <a:cubicBezTo>
                      <a:pt x="88" y="23"/>
                      <a:pt x="90" y="24"/>
                      <a:pt x="90" y="26"/>
                    </a:cubicBezTo>
                    <a:cubicBezTo>
                      <a:pt x="91" y="28"/>
                      <a:pt x="89" y="30"/>
                      <a:pt x="87" y="31"/>
                    </a:cubicBezTo>
                    <a:cubicBezTo>
                      <a:pt x="85" y="31"/>
                      <a:pt x="83" y="30"/>
                      <a:pt x="83" y="28"/>
                    </a:cubicBezTo>
                    <a:cubicBezTo>
                      <a:pt x="82" y="26"/>
                      <a:pt x="84" y="24"/>
                      <a:pt x="86" y="23"/>
                    </a:cubicBezTo>
                    <a:close/>
                    <a:moveTo>
                      <a:pt x="32" y="25"/>
                    </a:moveTo>
                    <a:cubicBezTo>
                      <a:pt x="31" y="36"/>
                      <a:pt x="31" y="36"/>
                      <a:pt x="31" y="36"/>
                    </a:cubicBezTo>
                    <a:cubicBezTo>
                      <a:pt x="25" y="30"/>
                      <a:pt x="25" y="30"/>
                      <a:pt x="25" y="30"/>
                    </a:cubicBezTo>
                    <a:cubicBezTo>
                      <a:pt x="32" y="25"/>
                      <a:pt x="32" y="25"/>
                      <a:pt x="32" y="25"/>
                    </a:cubicBezTo>
                    <a:close/>
                    <a:moveTo>
                      <a:pt x="26" y="39"/>
                    </a:moveTo>
                    <a:cubicBezTo>
                      <a:pt x="14" y="38"/>
                      <a:pt x="14" y="38"/>
                      <a:pt x="14" y="38"/>
                    </a:cubicBezTo>
                    <a:cubicBezTo>
                      <a:pt x="21" y="33"/>
                      <a:pt x="21" y="33"/>
                      <a:pt x="21" y="33"/>
                    </a:cubicBezTo>
                    <a:cubicBezTo>
                      <a:pt x="26" y="39"/>
                      <a:pt x="26" y="39"/>
                      <a:pt x="26" y="39"/>
                    </a:cubicBezTo>
                    <a:close/>
                    <a:moveTo>
                      <a:pt x="11" y="33"/>
                    </a:moveTo>
                    <a:cubicBezTo>
                      <a:pt x="13" y="22"/>
                      <a:pt x="13" y="22"/>
                      <a:pt x="13" y="22"/>
                    </a:cubicBezTo>
                    <a:cubicBezTo>
                      <a:pt x="17" y="28"/>
                      <a:pt x="17" y="28"/>
                      <a:pt x="17" y="28"/>
                    </a:cubicBezTo>
                    <a:cubicBezTo>
                      <a:pt x="11" y="33"/>
                      <a:pt x="11" y="33"/>
                      <a:pt x="11" y="33"/>
                    </a:cubicBezTo>
                    <a:close/>
                    <a:moveTo>
                      <a:pt x="17" y="19"/>
                    </a:moveTo>
                    <a:cubicBezTo>
                      <a:pt x="28" y="20"/>
                      <a:pt x="28" y="20"/>
                      <a:pt x="28" y="20"/>
                    </a:cubicBezTo>
                    <a:cubicBezTo>
                      <a:pt x="22" y="25"/>
                      <a:pt x="22" y="25"/>
                      <a:pt x="22" y="25"/>
                    </a:cubicBezTo>
                    <a:cubicBezTo>
                      <a:pt x="17" y="19"/>
                      <a:pt x="17" y="19"/>
                      <a:pt x="17" y="19"/>
                    </a:cubicBezTo>
                    <a:close/>
                    <a:moveTo>
                      <a:pt x="92" y="3"/>
                    </a:moveTo>
                    <a:cubicBezTo>
                      <a:pt x="92" y="13"/>
                      <a:pt x="92" y="13"/>
                      <a:pt x="92" y="13"/>
                    </a:cubicBezTo>
                    <a:cubicBezTo>
                      <a:pt x="88" y="9"/>
                      <a:pt x="83" y="7"/>
                      <a:pt x="78" y="7"/>
                    </a:cubicBezTo>
                    <a:cubicBezTo>
                      <a:pt x="76" y="7"/>
                      <a:pt x="73" y="8"/>
                      <a:pt x="71" y="9"/>
                    </a:cubicBezTo>
                    <a:cubicBezTo>
                      <a:pt x="71" y="3"/>
                      <a:pt x="71" y="3"/>
                      <a:pt x="71" y="3"/>
                    </a:cubicBezTo>
                    <a:cubicBezTo>
                      <a:pt x="78" y="0"/>
                      <a:pt x="85" y="0"/>
                      <a:pt x="92" y="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18449" name="Group 33">
              <a:extLst>
                <a:ext uri="{FF2B5EF4-FFF2-40B4-BE49-F238E27FC236}">
                  <a16:creationId xmlns:a16="http://schemas.microsoft.com/office/drawing/2014/main" id="{B1CA4787-A3D0-4797-8CB0-FB4D5B0F2D5D}"/>
                </a:ext>
              </a:extLst>
            </p:cNvPr>
            <p:cNvGrpSpPr>
              <a:grpSpLocks/>
            </p:cNvGrpSpPr>
            <p:nvPr/>
          </p:nvGrpSpPr>
          <p:grpSpPr bwMode="auto">
            <a:xfrm>
              <a:off x="668692" y="2103258"/>
              <a:ext cx="720000" cy="720000"/>
              <a:chOff x="0" y="0"/>
              <a:chExt cx="720000" cy="720000"/>
            </a:xfrm>
          </p:grpSpPr>
          <p:sp>
            <p:nvSpPr>
              <p:cNvPr id="18453" name="椭圆 27">
                <a:extLst>
                  <a:ext uri="{FF2B5EF4-FFF2-40B4-BE49-F238E27FC236}">
                    <a16:creationId xmlns:a16="http://schemas.microsoft.com/office/drawing/2014/main" id="{C9FE910F-8A5A-4671-92DE-2E7BE78364B3}"/>
                  </a:ext>
                </a:extLst>
              </p:cNvPr>
              <p:cNvSpPr>
                <a:spLocks noChangeArrowheads="1"/>
              </p:cNvSpPr>
              <p:nvPr/>
            </p:nvSpPr>
            <p:spPr bwMode="auto">
              <a:xfrm>
                <a:off x="0" y="0"/>
                <a:ext cx="720000" cy="720000"/>
              </a:xfrm>
              <a:prstGeom prst="ellipse">
                <a:avLst/>
              </a:prstGeom>
              <a:solidFill>
                <a:srgbClr val="2D52A4"/>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2000" b="1">
                  <a:solidFill>
                    <a:schemeClr val="bg1"/>
                  </a:solidFill>
                  <a:latin typeface="时尚中黑简体" pitchFamily="2" charset="-122"/>
                  <a:ea typeface="时尚中黑简体" pitchFamily="2" charset="-122"/>
                  <a:sym typeface="时尚中黑简体" pitchFamily="2" charset="-122"/>
                </a:endParaRPr>
              </a:p>
            </p:txBody>
          </p:sp>
          <p:sp>
            <p:nvSpPr>
              <p:cNvPr id="18454" name="Freeform 69">
                <a:extLst>
                  <a:ext uri="{FF2B5EF4-FFF2-40B4-BE49-F238E27FC236}">
                    <a16:creationId xmlns:a16="http://schemas.microsoft.com/office/drawing/2014/main" id="{A9D5E13B-D06D-461B-83AB-478C8B0CA61B}"/>
                  </a:ext>
                </a:extLst>
              </p:cNvPr>
              <p:cNvSpPr>
                <a:spLocks noEditPoints="1" noChangeArrowheads="1"/>
              </p:cNvSpPr>
              <p:nvPr/>
            </p:nvSpPr>
            <p:spPr bwMode="auto">
              <a:xfrm>
                <a:off x="180612" y="170713"/>
                <a:ext cx="358775" cy="365862"/>
              </a:xfrm>
              <a:custGeom>
                <a:avLst/>
                <a:gdLst>
                  <a:gd name="T0" fmla="*/ 69834059 w 96"/>
                  <a:gd name="T1" fmla="*/ 573605096 h 99"/>
                  <a:gd name="T2" fmla="*/ 1033556030 w 96"/>
                  <a:gd name="T3" fmla="*/ 573605096 h 99"/>
                  <a:gd name="T4" fmla="*/ 1075454223 w 96"/>
                  <a:gd name="T5" fmla="*/ 559949943 h 99"/>
                  <a:gd name="T6" fmla="*/ 1270994073 w 96"/>
                  <a:gd name="T7" fmla="*/ 641891944 h 99"/>
                  <a:gd name="T8" fmla="*/ 1340828132 w 96"/>
                  <a:gd name="T9" fmla="*/ 819438491 h 99"/>
                  <a:gd name="T10" fmla="*/ 1270994073 w 96"/>
                  <a:gd name="T11" fmla="*/ 996981341 h 99"/>
                  <a:gd name="T12" fmla="*/ 1075454223 w 96"/>
                  <a:gd name="T13" fmla="*/ 1065268190 h 99"/>
                  <a:gd name="T14" fmla="*/ 949752170 w 96"/>
                  <a:gd name="T15" fmla="*/ 1037954190 h 99"/>
                  <a:gd name="T16" fmla="*/ 865952047 w 96"/>
                  <a:gd name="T17" fmla="*/ 1160869039 h 99"/>
                  <a:gd name="T18" fmla="*/ 935786105 w 96"/>
                  <a:gd name="T19" fmla="*/ 1160869039 h 99"/>
                  <a:gd name="T20" fmla="*/ 1173224148 w 96"/>
                  <a:gd name="T21" fmla="*/ 1160869039 h 99"/>
                  <a:gd name="T22" fmla="*/ 991654100 w 96"/>
                  <a:gd name="T23" fmla="*/ 1352070738 h 99"/>
                  <a:gd name="T24" fmla="*/ 237438042 w 96"/>
                  <a:gd name="T25" fmla="*/ 1352070738 h 99"/>
                  <a:gd name="T26" fmla="*/ 167603984 w 96"/>
                  <a:gd name="T27" fmla="*/ 1352070738 h 99"/>
                  <a:gd name="T28" fmla="*/ 0 w 96"/>
                  <a:gd name="T29" fmla="*/ 1160869039 h 99"/>
                  <a:gd name="T30" fmla="*/ 237438042 w 96"/>
                  <a:gd name="T31" fmla="*/ 1160869039 h 99"/>
                  <a:gd name="T32" fmla="*/ 293306037 w 96"/>
                  <a:gd name="T33" fmla="*/ 1160869039 h 99"/>
                  <a:gd name="T34" fmla="*/ 69834059 w 96"/>
                  <a:gd name="T35" fmla="*/ 573605096 h 99"/>
                  <a:gd name="T36" fmla="*/ 782148186 w 96"/>
                  <a:gd name="T37" fmla="*/ 491663094 h 99"/>
                  <a:gd name="T38" fmla="*/ 768182122 w 96"/>
                  <a:gd name="T39" fmla="*/ 81942001 h 99"/>
                  <a:gd name="T40" fmla="*/ 782148186 w 96"/>
                  <a:gd name="T41" fmla="*/ 491663094 h 99"/>
                  <a:gd name="T42" fmla="*/ 600578138 w 96"/>
                  <a:gd name="T43" fmla="*/ 409717398 h 99"/>
                  <a:gd name="T44" fmla="*/ 586612074 w 96"/>
                  <a:gd name="T45" fmla="*/ 0 h 99"/>
                  <a:gd name="T46" fmla="*/ 600578138 w 96"/>
                  <a:gd name="T47" fmla="*/ 409717398 h 99"/>
                  <a:gd name="T48" fmla="*/ 419008090 w 96"/>
                  <a:gd name="T49" fmla="*/ 464349094 h 99"/>
                  <a:gd name="T50" fmla="*/ 405042026 w 96"/>
                  <a:gd name="T51" fmla="*/ 54628001 h 99"/>
                  <a:gd name="T52" fmla="*/ 419008090 w 96"/>
                  <a:gd name="T53" fmla="*/ 464349094 h 99"/>
                  <a:gd name="T54" fmla="*/ 209505914 w 96"/>
                  <a:gd name="T55" fmla="*/ 723837641 h 99"/>
                  <a:gd name="T56" fmla="*/ 363140096 w 96"/>
                  <a:gd name="T57" fmla="*/ 1092582190 h 99"/>
                  <a:gd name="T58" fmla="*/ 460910021 w 96"/>
                  <a:gd name="T59" fmla="*/ 1024295342 h 99"/>
                  <a:gd name="T60" fmla="*/ 335207967 w 96"/>
                  <a:gd name="T61" fmla="*/ 710178793 h 99"/>
                  <a:gd name="T62" fmla="*/ 209505914 w 96"/>
                  <a:gd name="T63" fmla="*/ 723837641 h 99"/>
                  <a:gd name="T64" fmla="*/ 1075454223 w 96"/>
                  <a:gd name="T65" fmla="*/ 682864793 h 99"/>
                  <a:gd name="T66" fmla="*/ 1005620164 w 96"/>
                  <a:gd name="T67" fmla="*/ 928694492 h 99"/>
                  <a:gd name="T68" fmla="*/ 1075454223 w 96"/>
                  <a:gd name="T69" fmla="*/ 956008493 h 99"/>
                  <a:gd name="T70" fmla="*/ 1173224148 w 96"/>
                  <a:gd name="T71" fmla="*/ 915039340 h 99"/>
                  <a:gd name="T72" fmla="*/ 1215126078 w 96"/>
                  <a:gd name="T73" fmla="*/ 819438491 h 99"/>
                  <a:gd name="T74" fmla="*/ 1173224148 w 96"/>
                  <a:gd name="T75" fmla="*/ 723837641 h 99"/>
                  <a:gd name="T76" fmla="*/ 1075454223 w 96"/>
                  <a:gd name="T77" fmla="*/ 682864793 h 99"/>
                  <a:gd name="T78" fmla="*/ 1075454223 w 96"/>
                  <a:gd name="T79" fmla="*/ 682864793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
                  <a:gd name="T121" fmla="*/ 0 h 99"/>
                  <a:gd name="T122" fmla="*/ 96 w 96"/>
                  <a:gd name="T123" fmla="*/ 99 h 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18450" name="Group 36">
              <a:extLst>
                <a:ext uri="{FF2B5EF4-FFF2-40B4-BE49-F238E27FC236}">
                  <a16:creationId xmlns:a16="http://schemas.microsoft.com/office/drawing/2014/main" id="{16834395-8C59-4EB6-B3ED-01BC084D0F27}"/>
                </a:ext>
              </a:extLst>
            </p:cNvPr>
            <p:cNvGrpSpPr>
              <a:grpSpLocks/>
            </p:cNvGrpSpPr>
            <p:nvPr/>
          </p:nvGrpSpPr>
          <p:grpSpPr bwMode="auto">
            <a:xfrm>
              <a:off x="2597538" y="1919833"/>
              <a:ext cx="720000" cy="720000"/>
              <a:chOff x="0" y="0"/>
              <a:chExt cx="720000" cy="720000"/>
            </a:xfrm>
          </p:grpSpPr>
          <p:sp>
            <p:nvSpPr>
              <p:cNvPr id="18451" name="椭圆 26">
                <a:extLst>
                  <a:ext uri="{FF2B5EF4-FFF2-40B4-BE49-F238E27FC236}">
                    <a16:creationId xmlns:a16="http://schemas.microsoft.com/office/drawing/2014/main" id="{54E341A2-D538-454D-A8BB-15FE017FC077}"/>
                  </a:ext>
                </a:extLst>
              </p:cNvPr>
              <p:cNvSpPr>
                <a:spLocks noChangeArrowheads="1"/>
              </p:cNvSpPr>
              <p:nvPr/>
            </p:nvSpPr>
            <p:spPr bwMode="auto">
              <a:xfrm>
                <a:off x="0" y="0"/>
                <a:ext cx="720000" cy="720000"/>
              </a:xfrm>
              <a:prstGeom prst="ellipse">
                <a:avLst/>
              </a:prstGeom>
              <a:solidFill>
                <a:srgbClr val="2D52A4"/>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2000" b="1">
                  <a:solidFill>
                    <a:schemeClr val="bg1"/>
                  </a:solidFill>
                  <a:latin typeface="时尚中黑简体" pitchFamily="2" charset="-122"/>
                  <a:ea typeface="时尚中黑简体" pitchFamily="2" charset="-122"/>
                  <a:sym typeface="时尚中黑简体" pitchFamily="2" charset="-122"/>
                </a:endParaRPr>
              </a:p>
            </p:txBody>
          </p:sp>
          <p:sp>
            <p:nvSpPr>
              <p:cNvPr id="18452" name="Freeform 73">
                <a:extLst>
                  <a:ext uri="{FF2B5EF4-FFF2-40B4-BE49-F238E27FC236}">
                    <a16:creationId xmlns:a16="http://schemas.microsoft.com/office/drawing/2014/main" id="{9DA62685-A921-4D34-933A-0DAE03336C65}"/>
                  </a:ext>
                </a:extLst>
              </p:cNvPr>
              <p:cNvSpPr>
                <a:spLocks noEditPoints="1" noChangeArrowheads="1"/>
              </p:cNvSpPr>
              <p:nvPr/>
            </p:nvSpPr>
            <p:spPr bwMode="auto">
              <a:xfrm>
                <a:off x="193312" y="193198"/>
                <a:ext cx="333375" cy="350227"/>
              </a:xfrm>
              <a:custGeom>
                <a:avLst/>
                <a:gdLst>
                  <a:gd name="T0" fmla="*/ 1052318789 w 89"/>
                  <a:gd name="T1" fmla="*/ 299001693 h 95"/>
                  <a:gd name="T2" fmla="*/ 1248751580 w 89"/>
                  <a:gd name="T3" fmla="*/ 720324774 h 95"/>
                  <a:gd name="T4" fmla="*/ 1094410192 w 89"/>
                  <a:gd name="T5" fmla="*/ 1087281565 h 95"/>
                  <a:gd name="T6" fmla="*/ 659453208 w 89"/>
                  <a:gd name="T7" fmla="*/ 720324774 h 95"/>
                  <a:gd name="T8" fmla="*/ 1052318789 w 89"/>
                  <a:gd name="T9" fmla="*/ 299001693 h 95"/>
                  <a:gd name="T10" fmla="*/ 1066350506 w 89"/>
                  <a:gd name="T11" fmla="*/ 1128055361 h 95"/>
                  <a:gd name="T12" fmla="*/ 968132237 w 89"/>
                  <a:gd name="T13" fmla="*/ 1196010459 h 95"/>
                  <a:gd name="T14" fmla="*/ 1038287073 w 89"/>
                  <a:gd name="T15" fmla="*/ 1100874059 h 95"/>
                  <a:gd name="T16" fmla="*/ 1066350506 w 89"/>
                  <a:gd name="T17" fmla="*/ 1128055361 h 95"/>
                  <a:gd name="T18" fmla="*/ 897977402 w 89"/>
                  <a:gd name="T19" fmla="*/ 1250373062 h 95"/>
                  <a:gd name="T20" fmla="*/ 1010227386 w 89"/>
                  <a:gd name="T21" fmla="*/ 1073689071 h 95"/>
                  <a:gd name="T22" fmla="*/ 982163954 w 89"/>
                  <a:gd name="T23" fmla="*/ 1046507769 h 95"/>
                  <a:gd name="T24" fmla="*/ 841854282 w 89"/>
                  <a:gd name="T25" fmla="*/ 1277554364 h 95"/>
                  <a:gd name="T26" fmla="*/ 897977402 w 89"/>
                  <a:gd name="T27" fmla="*/ 1250373062 h 95"/>
                  <a:gd name="T28" fmla="*/ 813794596 w 89"/>
                  <a:gd name="T29" fmla="*/ 1236784255 h 95"/>
                  <a:gd name="T30" fmla="*/ 940072551 w 89"/>
                  <a:gd name="T31" fmla="*/ 1019326467 h 95"/>
                  <a:gd name="T32" fmla="*/ 912009118 w 89"/>
                  <a:gd name="T33" fmla="*/ 1005733973 h 95"/>
                  <a:gd name="T34" fmla="*/ 799762879 w 89"/>
                  <a:gd name="T35" fmla="*/ 1196010459 h 95"/>
                  <a:gd name="T36" fmla="*/ 813794596 w 89"/>
                  <a:gd name="T37" fmla="*/ 1236784255 h 95"/>
                  <a:gd name="T38" fmla="*/ 785731163 w 89"/>
                  <a:gd name="T39" fmla="*/ 1141644168 h 95"/>
                  <a:gd name="T40" fmla="*/ 883949431 w 89"/>
                  <a:gd name="T41" fmla="*/ 978552671 h 95"/>
                  <a:gd name="T42" fmla="*/ 855885999 w 89"/>
                  <a:gd name="T43" fmla="*/ 951371369 h 95"/>
                  <a:gd name="T44" fmla="*/ 771699447 w 89"/>
                  <a:gd name="T45" fmla="*/ 1100874059 h 95"/>
                  <a:gd name="T46" fmla="*/ 785731163 w 89"/>
                  <a:gd name="T47" fmla="*/ 1141644168 h 95"/>
                  <a:gd name="T48" fmla="*/ 743639760 w 89"/>
                  <a:gd name="T49" fmla="*/ 1060100263 h 95"/>
                  <a:gd name="T50" fmla="*/ 827822566 w 89"/>
                  <a:gd name="T51" fmla="*/ 924190067 h 95"/>
                  <a:gd name="T52" fmla="*/ 799762879 w 89"/>
                  <a:gd name="T53" fmla="*/ 897008766 h 95"/>
                  <a:gd name="T54" fmla="*/ 729608044 w 89"/>
                  <a:gd name="T55" fmla="*/ 1019326467 h 95"/>
                  <a:gd name="T56" fmla="*/ 743639760 w 89"/>
                  <a:gd name="T57" fmla="*/ 1060100263 h 95"/>
                  <a:gd name="T58" fmla="*/ 715576327 w 89"/>
                  <a:gd name="T59" fmla="*/ 964963863 h 95"/>
                  <a:gd name="T60" fmla="*/ 771699447 w 89"/>
                  <a:gd name="T61" fmla="*/ 869823777 h 95"/>
                  <a:gd name="T62" fmla="*/ 743639760 w 89"/>
                  <a:gd name="T63" fmla="*/ 842642475 h 95"/>
                  <a:gd name="T64" fmla="*/ 701544611 w 89"/>
                  <a:gd name="T65" fmla="*/ 924190067 h 95"/>
                  <a:gd name="T66" fmla="*/ 715576327 w 89"/>
                  <a:gd name="T67" fmla="*/ 964963863 h 95"/>
                  <a:gd name="T68" fmla="*/ 673484924 w 89"/>
                  <a:gd name="T69" fmla="*/ 883416271 h 95"/>
                  <a:gd name="T70" fmla="*/ 715576327 w 89"/>
                  <a:gd name="T71" fmla="*/ 829053668 h 95"/>
                  <a:gd name="T72" fmla="*/ 687516640 w 89"/>
                  <a:gd name="T73" fmla="*/ 801868679 h 95"/>
                  <a:gd name="T74" fmla="*/ 659453208 w 89"/>
                  <a:gd name="T75" fmla="*/ 829053668 h 95"/>
                  <a:gd name="T76" fmla="*/ 673484924 w 89"/>
                  <a:gd name="T77" fmla="*/ 883416271 h 95"/>
                  <a:gd name="T78" fmla="*/ 645421492 w 89"/>
                  <a:gd name="T79" fmla="*/ 788279872 h 95"/>
                  <a:gd name="T80" fmla="*/ 631389775 w 89"/>
                  <a:gd name="T81" fmla="*/ 747506076 h 95"/>
                  <a:gd name="T82" fmla="*/ 659453208 w 89"/>
                  <a:gd name="T83" fmla="*/ 774687378 h 95"/>
                  <a:gd name="T84" fmla="*/ 645421492 w 89"/>
                  <a:gd name="T85" fmla="*/ 788279872 h 95"/>
                  <a:gd name="T86" fmla="*/ 827822566 w 89"/>
                  <a:gd name="T87" fmla="*/ 231046595 h 95"/>
                  <a:gd name="T88" fmla="*/ 575266656 w 89"/>
                  <a:gd name="T89" fmla="*/ 733913582 h 95"/>
                  <a:gd name="T90" fmla="*/ 505111820 w 89"/>
                  <a:gd name="T91" fmla="*/ 176683992 h 95"/>
                  <a:gd name="T92" fmla="*/ 0 w 89"/>
                  <a:gd name="T93" fmla="*/ 733913582 h 95"/>
                  <a:gd name="T94" fmla="*/ 575266656 w 89"/>
                  <a:gd name="T95" fmla="*/ 1291146858 h 95"/>
                  <a:gd name="T96" fmla="*/ 771699447 w 89"/>
                  <a:gd name="T97" fmla="*/ 1263965556 h 95"/>
                  <a:gd name="T98" fmla="*/ 575266656 w 89"/>
                  <a:gd name="T99" fmla="*/ 733913582 h 95"/>
                  <a:gd name="T100" fmla="*/ 954100521 w 89"/>
                  <a:gd name="T101" fmla="*/ 312594187 h 95"/>
                  <a:gd name="T102" fmla="*/ 827822566 w 89"/>
                  <a:gd name="T103" fmla="*/ 231046595 h 95"/>
                  <a:gd name="T104" fmla="*/ 603330088 w 89"/>
                  <a:gd name="T105" fmla="*/ 0 h 95"/>
                  <a:gd name="T106" fmla="*/ 533175253 w 89"/>
                  <a:gd name="T107" fmla="*/ 0 h 95"/>
                  <a:gd name="T108" fmla="*/ 603330088 w 89"/>
                  <a:gd name="T109" fmla="*/ 557233277 h 95"/>
                  <a:gd name="T110" fmla="*/ 855885999 w 89"/>
                  <a:gd name="T111" fmla="*/ 54362604 h 95"/>
                  <a:gd name="T112" fmla="*/ 603330088 w 89"/>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95"/>
                  <a:gd name="T173" fmla="*/ 89 w 89"/>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p:cTn id="7" dur="1000" fill="hold"/>
                                        <p:tgtEl>
                                          <p:spTgt spid="7175"/>
                                        </p:tgtEl>
                                        <p:attrNameLst>
                                          <p:attrName>ppt_w</p:attrName>
                                        </p:attrNameLst>
                                      </p:cBhvr>
                                      <p:tavLst>
                                        <p:tav tm="0">
                                          <p:val>
                                            <p:fltVal val="0"/>
                                          </p:val>
                                        </p:tav>
                                        <p:tav tm="100000">
                                          <p:val>
                                            <p:strVal val="#ppt_w"/>
                                          </p:val>
                                        </p:tav>
                                      </p:tavLst>
                                    </p:anim>
                                    <p:anim calcmode="lin" valueType="num">
                                      <p:cBhvr>
                                        <p:cTn id="8" dur="1000" fill="hold"/>
                                        <p:tgtEl>
                                          <p:spTgt spid="7175"/>
                                        </p:tgtEl>
                                        <p:attrNameLst>
                                          <p:attrName>ppt_h</p:attrName>
                                        </p:attrNameLst>
                                      </p:cBhvr>
                                      <p:tavLst>
                                        <p:tav tm="0">
                                          <p:val>
                                            <p:fltVal val="0"/>
                                          </p:val>
                                        </p:tav>
                                        <p:tav tm="100000">
                                          <p:val>
                                            <p:strVal val="#ppt_h"/>
                                          </p:val>
                                        </p:tav>
                                      </p:tavLst>
                                    </p:anim>
                                    <p:anim calcmode="lin" valueType="num">
                                      <p:cBhvr>
                                        <p:cTn id="9" dur="1000" fill="hold"/>
                                        <p:tgtEl>
                                          <p:spTgt spid="7175"/>
                                        </p:tgtEl>
                                        <p:attrNameLst>
                                          <p:attrName>style.rotation</p:attrName>
                                        </p:attrNameLst>
                                      </p:cBhvr>
                                      <p:tavLst>
                                        <p:tav tm="0">
                                          <p:val>
                                            <p:fltVal val="90"/>
                                          </p:val>
                                        </p:tav>
                                        <p:tav tm="100000">
                                          <p:val>
                                            <p:fltVal val="0"/>
                                          </p:val>
                                        </p:tav>
                                      </p:tavLst>
                                    </p:anim>
                                    <p:animEffect>
                                      <p:cBhvr>
                                        <p:cTn id="10" dur="1000"/>
                                        <p:tgtEl>
                                          <p:spTgt spid="7175"/>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7174"/>
                                        </p:tgtEl>
                                        <p:attrNameLst>
                                          <p:attrName>style.visibility</p:attrName>
                                        </p:attrNameLst>
                                      </p:cBhvr>
                                      <p:to>
                                        <p:strVal val="visible"/>
                                      </p:to>
                                    </p:set>
                                    <p:animEffect>
                                      <p:cBhvr>
                                        <p:cTn id="14" dur="500"/>
                                        <p:tgtEl>
                                          <p:spTgt spid="7174"/>
                                        </p:tgtEl>
                                      </p:cBhvr>
                                    </p:animEffect>
                                  </p:childTnLst>
                                </p:cTn>
                              </p:par>
                            </p:childTnLst>
                          </p:cTn>
                        </p:par>
                        <p:par>
                          <p:cTn id="15" fill="hold" nodeType="afterGroup">
                            <p:stCondLst>
                              <p:cond delay="1500"/>
                            </p:stCondLst>
                            <p:childTnLst>
                              <p:par>
                                <p:cTn id="16" presetID="12" presetClass="entr" presetSubtype="1" fill="hold" grpId="0" nodeType="afterEffect">
                                  <p:stCondLst>
                                    <p:cond delay="0"/>
                                  </p:stCondLst>
                                  <p:childTnLst>
                                    <p:set>
                                      <p:cBhvr>
                                        <p:cTn id="17" dur="1" fill="hold">
                                          <p:stCondLst>
                                            <p:cond delay="0"/>
                                          </p:stCondLst>
                                        </p:cTn>
                                        <p:tgtEl>
                                          <p:spTgt spid="7173"/>
                                        </p:tgtEl>
                                        <p:attrNameLst>
                                          <p:attrName>style.visibility</p:attrName>
                                        </p:attrNameLst>
                                      </p:cBhvr>
                                      <p:to>
                                        <p:strVal val="visible"/>
                                      </p:to>
                                    </p:set>
                                    <p:anim calcmode="lin" valueType="num">
                                      <p:cBhvr>
                                        <p:cTn id="18" dur="500"/>
                                        <p:tgtEl>
                                          <p:spTgt spid="7173"/>
                                        </p:tgtEl>
                                        <p:attrNameLst>
                                          <p:attrName>ppt_y</p:attrName>
                                        </p:attrNameLst>
                                      </p:cBhvr>
                                      <p:tavLst>
                                        <p:tav tm="0">
                                          <p:val>
                                            <p:strVal val="#ppt_y-#ppt_h*1.125000"/>
                                          </p:val>
                                        </p:tav>
                                        <p:tav tm="100000">
                                          <p:val>
                                            <p:strVal val="#ppt_y"/>
                                          </p:val>
                                        </p:tav>
                                      </p:tavLst>
                                    </p:anim>
                                    <p:animEffect>
                                      <p:cBhvr>
                                        <p:cTn id="19"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ldLvl="0" autoUpdateAnimBg="0"/>
      <p:bldP spid="7174" grpId="0"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灯片编号占位符 4">
            <a:extLst>
              <a:ext uri="{FF2B5EF4-FFF2-40B4-BE49-F238E27FC236}">
                <a16:creationId xmlns:a16="http://schemas.microsoft.com/office/drawing/2014/main" id="{27744FDA-93CF-4745-8D1F-52F50BA1980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5FBF4F74-A64E-4C0F-8E46-165FA032486A}" type="slidenum">
              <a:rPr kumimoji="0" lang="zh-CN" altLang="en-US" sz="1200">
                <a:solidFill>
                  <a:srgbClr val="898989"/>
                </a:solidFill>
              </a:rPr>
              <a:pPr/>
              <a:t>5</a:t>
            </a:fld>
            <a:endParaRPr kumimoji="0" lang="zh-CN" altLang="en-US" sz="1800"/>
          </a:p>
        </p:txBody>
      </p:sp>
      <p:pic>
        <p:nvPicPr>
          <p:cNvPr id="19458" name="Picture 2" descr="F:\0作品发布中心\0中转站\巴西\巴西7\1.png">
            <a:extLst>
              <a:ext uri="{FF2B5EF4-FFF2-40B4-BE49-F238E27FC236}">
                <a16:creationId xmlns:a16="http://schemas.microsoft.com/office/drawing/2014/main" id="{5D5351CC-D5E0-46D3-8B67-033C9E797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0025"/>
            <a:ext cx="5106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6">
            <a:extLst>
              <a:ext uri="{FF2B5EF4-FFF2-40B4-BE49-F238E27FC236}">
                <a16:creationId xmlns:a16="http://schemas.microsoft.com/office/drawing/2014/main" id="{27834EDA-E51D-4361-9E9A-325D479360C6}"/>
              </a:ext>
            </a:extLst>
          </p:cNvPr>
          <p:cNvSpPr>
            <a:spLocks noChangeArrowheads="1"/>
          </p:cNvSpPr>
          <p:nvPr/>
        </p:nvSpPr>
        <p:spPr bwMode="auto">
          <a:xfrm>
            <a:off x="747713" y="1949450"/>
            <a:ext cx="468153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2000">
                <a:solidFill>
                  <a:schemeClr val="bg1"/>
                </a:solidFill>
                <a:latin typeface="时尚中黑简体" pitchFamily="2" charset="-122"/>
                <a:ea typeface="时尚中黑简体" pitchFamily="2" charset="-122"/>
                <a:sym typeface="时尚中黑简体" pitchFamily="2" charset="-122"/>
              </a:rPr>
              <a:t>Click Enter text content click enter text content click enter text content click enter text content click input text content Click enter text content click the input text contents clicking input type content click enter text</a:t>
            </a:r>
            <a:endParaRPr kumimoji="0" lang="zh-CN" altLang="en-US" sz="1800"/>
          </a:p>
        </p:txBody>
      </p:sp>
      <p:sp>
        <p:nvSpPr>
          <p:cNvPr id="8196" name="TextBox 7">
            <a:extLst>
              <a:ext uri="{FF2B5EF4-FFF2-40B4-BE49-F238E27FC236}">
                <a16:creationId xmlns:a16="http://schemas.microsoft.com/office/drawing/2014/main" id="{86560A51-477C-4952-B417-2FCA854D1F91}"/>
              </a:ext>
            </a:extLst>
          </p:cNvPr>
          <p:cNvSpPr>
            <a:spLocks noChangeArrowheads="1"/>
          </p:cNvSpPr>
          <p:nvPr/>
        </p:nvSpPr>
        <p:spPr bwMode="auto">
          <a:xfrm>
            <a:off x="747713" y="1438275"/>
            <a:ext cx="258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3600">
                <a:solidFill>
                  <a:srgbClr val="000000"/>
                </a:solidFill>
                <a:latin typeface="时尚中黑简体" pitchFamily="2" charset="-122"/>
                <a:ea typeface="时尚中黑简体" pitchFamily="2" charset="-122"/>
                <a:sym typeface="时尚中黑简体" pitchFamily="2" charset="-122"/>
              </a:rPr>
              <a:t>Click Input</a:t>
            </a:r>
            <a:endParaRPr kumimoji="0" lang="zh-CN" altLang="en-US" sz="1800"/>
          </a:p>
        </p:txBody>
      </p:sp>
      <p:grpSp>
        <p:nvGrpSpPr>
          <p:cNvPr id="8197" name="Group 5">
            <a:extLst>
              <a:ext uri="{FF2B5EF4-FFF2-40B4-BE49-F238E27FC236}">
                <a16:creationId xmlns:a16="http://schemas.microsoft.com/office/drawing/2014/main" id="{2E4FC57B-DE12-45A2-A49D-2E47A27CF65F}"/>
              </a:ext>
            </a:extLst>
          </p:cNvPr>
          <p:cNvGrpSpPr>
            <a:grpSpLocks/>
          </p:cNvGrpSpPr>
          <p:nvPr/>
        </p:nvGrpSpPr>
        <p:grpSpPr bwMode="auto">
          <a:xfrm>
            <a:off x="79375" y="3897313"/>
            <a:ext cx="4533900" cy="1212850"/>
            <a:chOff x="0" y="0"/>
            <a:chExt cx="4532895" cy="1212851"/>
          </a:xfrm>
        </p:grpSpPr>
        <p:sp>
          <p:nvSpPr>
            <p:cNvPr id="19476" name="Freeform 3">
              <a:extLst>
                <a:ext uri="{FF2B5EF4-FFF2-40B4-BE49-F238E27FC236}">
                  <a16:creationId xmlns:a16="http://schemas.microsoft.com/office/drawing/2014/main" id="{5760911E-A0AC-4526-8D19-69E3C22728C7}"/>
                </a:ext>
              </a:extLst>
            </p:cNvPr>
            <p:cNvSpPr>
              <a:spLocks noChangeArrowheads="1"/>
            </p:cNvSpPr>
            <p:nvPr/>
          </p:nvSpPr>
          <p:spPr bwMode="auto">
            <a:xfrm>
              <a:off x="0" y="131856"/>
              <a:ext cx="299671" cy="590624"/>
            </a:xfrm>
            <a:custGeom>
              <a:avLst/>
              <a:gdLst>
                <a:gd name="T0" fmla="*/ 205287 w 435587"/>
                <a:gd name="T1" fmla="*/ 165717 h 860272"/>
                <a:gd name="T2" fmla="*/ 163961 w 435587"/>
                <a:gd name="T3" fmla="*/ 15325 h 860272"/>
                <a:gd name="T4" fmla="*/ 142730 w 435587"/>
                <a:gd name="T5" fmla="*/ 0 h 860272"/>
                <a:gd name="T6" fmla="*/ 103882 w 435587"/>
                <a:gd name="T7" fmla="*/ 0 h 860272"/>
                <a:gd name="T8" fmla="*/ 102343 w 435587"/>
                <a:gd name="T9" fmla="*/ 0 h 860272"/>
                <a:gd name="T10" fmla="*/ 63416 w 435587"/>
                <a:gd name="T11" fmla="*/ 0 h 860272"/>
                <a:gd name="T12" fmla="*/ 42179 w 435587"/>
                <a:gd name="T13" fmla="*/ 15325 h 860272"/>
                <a:gd name="T14" fmla="*/ 860 w 435587"/>
                <a:gd name="T15" fmla="*/ 165717 h 860272"/>
                <a:gd name="T16" fmla="*/ 4419 w 435587"/>
                <a:gd name="T17" fmla="*/ 180940 h 860272"/>
                <a:gd name="T18" fmla="*/ 24507 w 435587"/>
                <a:gd name="T19" fmla="*/ 168027 h 860272"/>
                <a:gd name="T20" fmla="*/ 57447 w 435587"/>
                <a:gd name="T21" fmla="*/ 70578 h 860272"/>
                <a:gd name="T22" fmla="*/ 52813 w 435587"/>
                <a:gd name="T23" fmla="*/ 188052 h 860272"/>
                <a:gd name="T24" fmla="*/ 35098 w 435587"/>
                <a:gd name="T25" fmla="*/ 392518 h 860272"/>
                <a:gd name="T26" fmla="*/ 52813 w 435587"/>
                <a:gd name="T27" fmla="*/ 405496 h 860272"/>
                <a:gd name="T28" fmla="*/ 70395 w 435587"/>
                <a:gd name="T29" fmla="*/ 392518 h 860272"/>
                <a:gd name="T30" fmla="*/ 103082 w 435587"/>
                <a:gd name="T31" fmla="*/ 190698 h 860272"/>
                <a:gd name="T32" fmla="*/ 102667 w 435587"/>
                <a:gd name="T33" fmla="*/ 188052 h 860272"/>
                <a:gd name="T34" fmla="*/ 103503 w 435587"/>
                <a:gd name="T35" fmla="*/ 188052 h 860272"/>
                <a:gd name="T36" fmla="*/ 103082 w 435587"/>
                <a:gd name="T37" fmla="*/ 190698 h 860272"/>
                <a:gd name="T38" fmla="*/ 135674 w 435587"/>
                <a:gd name="T39" fmla="*/ 392518 h 860272"/>
                <a:gd name="T40" fmla="*/ 153333 w 435587"/>
                <a:gd name="T41" fmla="*/ 405496 h 860272"/>
                <a:gd name="T42" fmla="*/ 171090 w 435587"/>
                <a:gd name="T43" fmla="*/ 392518 h 860272"/>
                <a:gd name="T44" fmla="*/ 153333 w 435587"/>
                <a:gd name="T45" fmla="*/ 188052 h 860272"/>
                <a:gd name="T46" fmla="*/ 148622 w 435587"/>
                <a:gd name="T47" fmla="*/ 70578 h 860272"/>
                <a:gd name="T48" fmla="*/ 181729 w 435587"/>
                <a:gd name="T49" fmla="*/ 168027 h 860272"/>
                <a:gd name="T50" fmla="*/ 201728 w 435587"/>
                <a:gd name="T51" fmla="*/ 180940 h 860272"/>
                <a:gd name="T52" fmla="*/ 205287 w 435587"/>
                <a:gd name="T53" fmla="*/ 165717 h 8602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5587"/>
                <a:gd name="T82" fmla="*/ 0 h 860272"/>
                <a:gd name="T83" fmla="*/ 435587 w 435587"/>
                <a:gd name="T84" fmla="*/ 860272 h 8602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5587" h="860272">
                  <a:moveTo>
                    <a:pt x="433732" y="351574"/>
                  </a:moveTo>
                  <a:cubicBezTo>
                    <a:pt x="433732" y="351574"/>
                    <a:pt x="358878" y="62357"/>
                    <a:pt x="346419" y="32512"/>
                  </a:cubicBezTo>
                  <a:cubicBezTo>
                    <a:pt x="334087" y="2540"/>
                    <a:pt x="301563" y="0"/>
                    <a:pt x="301563" y="0"/>
                  </a:cubicBezTo>
                  <a:lnTo>
                    <a:pt x="219483" y="0"/>
                  </a:lnTo>
                  <a:lnTo>
                    <a:pt x="216231" y="0"/>
                  </a:lnTo>
                  <a:lnTo>
                    <a:pt x="133986" y="0"/>
                  </a:lnTo>
                  <a:cubicBezTo>
                    <a:pt x="133986" y="0"/>
                    <a:pt x="101461" y="2540"/>
                    <a:pt x="89117" y="32512"/>
                  </a:cubicBezTo>
                  <a:cubicBezTo>
                    <a:pt x="76531" y="62357"/>
                    <a:pt x="1817" y="351574"/>
                    <a:pt x="1817" y="351574"/>
                  </a:cubicBezTo>
                  <a:cubicBezTo>
                    <a:pt x="1817" y="351574"/>
                    <a:pt x="-5535" y="376351"/>
                    <a:pt x="9336" y="383870"/>
                  </a:cubicBezTo>
                  <a:cubicBezTo>
                    <a:pt x="24245" y="391490"/>
                    <a:pt x="41632" y="376351"/>
                    <a:pt x="51779" y="356476"/>
                  </a:cubicBezTo>
                  <a:cubicBezTo>
                    <a:pt x="61634" y="336562"/>
                    <a:pt x="121375" y="149733"/>
                    <a:pt x="121375" y="149733"/>
                  </a:cubicBezTo>
                  <a:lnTo>
                    <a:pt x="111583" y="398957"/>
                  </a:lnTo>
                  <a:lnTo>
                    <a:pt x="74156" y="832739"/>
                  </a:lnTo>
                  <a:cubicBezTo>
                    <a:pt x="74156" y="832739"/>
                    <a:pt x="91594" y="862558"/>
                    <a:pt x="111583" y="860272"/>
                  </a:cubicBezTo>
                  <a:cubicBezTo>
                    <a:pt x="131484" y="857745"/>
                    <a:pt x="143918" y="855269"/>
                    <a:pt x="148731" y="832739"/>
                  </a:cubicBezTo>
                  <a:cubicBezTo>
                    <a:pt x="153531" y="811784"/>
                    <a:pt x="210123" y="453250"/>
                    <a:pt x="217793" y="404571"/>
                  </a:cubicBezTo>
                  <a:cubicBezTo>
                    <a:pt x="217235" y="401015"/>
                    <a:pt x="216917" y="398957"/>
                    <a:pt x="216917" y="398957"/>
                  </a:cubicBezTo>
                  <a:lnTo>
                    <a:pt x="218682" y="398957"/>
                  </a:lnTo>
                  <a:cubicBezTo>
                    <a:pt x="218682" y="398957"/>
                    <a:pt x="218352" y="401015"/>
                    <a:pt x="217793" y="404571"/>
                  </a:cubicBezTo>
                  <a:cubicBezTo>
                    <a:pt x="225464" y="453250"/>
                    <a:pt x="282005" y="811784"/>
                    <a:pt x="286653" y="832739"/>
                  </a:cubicBezTo>
                  <a:cubicBezTo>
                    <a:pt x="291669" y="855269"/>
                    <a:pt x="304077" y="857745"/>
                    <a:pt x="323965" y="860272"/>
                  </a:cubicBezTo>
                  <a:cubicBezTo>
                    <a:pt x="343866" y="862558"/>
                    <a:pt x="361481" y="832739"/>
                    <a:pt x="361481" y="832739"/>
                  </a:cubicBezTo>
                  <a:lnTo>
                    <a:pt x="323965" y="398957"/>
                  </a:lnTo>
                  <a:lnTo>
                    <a:pt x="314009" y="149733"/>
                  </a:lnTo>
                  <a:cubicBezTo>
                    <a:pt x="314009" y="149733"/>
                    <a:pt x="373864" y="336562"/>
                    <a:pt x="383960" y="356476"/>
                  </a:cubicBezTo>
                  <a:cubicBezTo>
                    <a:pt x="393904" y="376351"/>
                    <a:pt x="411252" y="391490"/>
                    <a:pt x="426213" y="383870"/>
                  </a:cubicBezTo>
                  <a:cubicBezTo>
                    <a:pt x="441186" y="376351"/>
                    <a:pt x="433732" y="351574"/>
                    <a:pt x="433732" y="351574"/>
                  </a:cubicBezTo>
                </a:path>
              </a:pathLst>
            </a:custGeom>
            <a:solidFill>
              <a:srgbClr val="FEF100"/>
            </a:solidFill>
            <a:ln w="12700" cap="flat" cmpd="sng">
              <a:solidFill>
                <a:srgbClr val="000000">
                  <a:alpha val="0"/>
                </a:srgbClr>
              </a:solidFill>
              <a:miter lim="800000"/>
              <a:headEnd/>
              <a:tailEnd/>
            </a:ln>
          </p:spPr>
          <p:txBody>
            <a:bodyPr anchor="ctr"/>
            <a:lstStyle/>
            <a:p>
              <a:endParaRPr lang="zh-CN" altLang="en-US"/>
            </a:p>
          </p:txBody>
        </p:sp>
        <p:sp>
          <p:nvSpPr>
            <p:cNvPr id="19477" name="Freeform 3">
              <a:extLst>
                <a:ext uri="{FF2B5EF4-FFF2-40B4-BE49-F238E27FC236}">
                  <a16:creationId xmlns:a16="http://schemas.microsoft.com/office/drawing/2014/main" id="{3DB361C2-B9E1-4EC7-909E-B99C9A4D75EC}"/>
                </a:ext>
              </a:extLst>
            </p:cNvPr>
            <p:cNvSpPr>
              <a:spLocks noChangeArrowheads="1"/>
            </p:cNvSpPr>
            <p:nvPr/>
          </p:nvSpPr>
          <p:spPr bwMode="auto">
            <a:xfrm>
              <a:off x="96984" y="6538"/>
              <a:ext cx="100254" cy="113330"/>
            </a:xfrm>
            <a:custGeom>
              <a:avLst/>
              <a:gdLst>
                <a:gd name="T0" fmla="*/ 68722 w 146253"/>
                <a:gd name="T1" fmla="*/ 36409 h 165989"/>
                <a:gd name="T2" fmla="*/ 35130 w 146253"/>
                <a:gd name="T3" fmla="*/ 0 h 165989"/>
                <a:gd name="T4" fmla="*/ 33574 w 146253"/>
                <a:gd name="T5" fmla="*/ 0 h 165989"/>
                <a:gd name="T6" fmla="*/ 0 w 146253"/>
                <a:gd name="T7" fmla="*/ 36409 h 165989"/>
                <a:gd name="T8" fmla="*/ 33574 w 146253"/>
                <a:gd name="T9" fmla="*/ 77376 h 165989"/>
                <a:gd name="T10" fmla="*/ 35130 w 146253"/>
                <a:gd name="T11" fmla="*/ 77376 h 165989"/>
                <a:gd name="T12" fmla="*/ 68722 w 146253"/>
                <a:gd name="T13" fmla="*/ 36409 h 165989"/>
                <a:gd name="T14" fmla="*/ 0 60000 65536"/>
                <a:gd name="T15" fmla="*/ 0 60000 65536"/>
                <a:gd name="T16" fmla="*/ 0 60000 65536"/>
                <a:gd name="T17" fmla="*/ 0 60000 65536"/>
                <a:gd name="T18" fmla="*/ 0 60000 65536"/>
                <a:gd name="T19" fmla="*/ 0 60000 65536"/>
                <a:gd name="T20" fmla="*/ 0 60000 65536"/>
                <a:gd name="T21" fmla="*/ 0 w 146253"/>
                <a:gd name="T22" fmla="*/ 0 h 165989"/>
                <a:gd name="T23" fmla="*/ 146253 w 146253"/>
                <a:gd name="T24" fmla="*/ 165989 h 1659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253" h="165989">
                  <a:moveTo>
                    <a:pt x="146253" y="78104"/>
                  </a:moveTo>
                  <a:cubicBezTo>
                    <a:pt x="147929" y="9905"/>
                    <a:pt x="74764" y="0"/>
                    <a:pt x="74764" y="0"/>
                  </a:cubicBezTo>
                  <a:lnTo>
                    <a:pt x="71450" y="0"/>
                  </a:lnTo>
                  <a:cubicBezTo>
                    <a:pt x="71450" y="0"/>
                    <a:pt x="-1727" y="9905"/>
                    <a:pt x="0" y="78104"/>
                  </a:cubicBezTo>
                  <a:cubicBezTo>
                    <a:pt x="3301" y="112776"/>
                    <a:pt x="44919" y="165988"/>
                    <a:pt x="71450" y="165988"/>
                  </a:cubicBezTo>
                  <a:lnTo>
                    <a:pt x="74764" y="165988"/>
                  </a:lnTo>
                  <a:cubicBezTo>
                    <a:pt x="101345" y="165988"/>
                    <a:pt x="142925" y="112776"/>
                    <a:pt x="146253" y="78104"/>
                  </a:cubicBezTo>
                </a:path>
              </a:pathLst>
            </a:custGeom>
            <a:solidFill>
              <a:srgbClr val="FEF100"/>
            </a:solidFill>
            <a:ln w="12700" cap="flat" cmpd="sng">
              <a:solidFill>
                <a:srgbClr val="000000">
                  <a:alpha val="0"/>
                </a:srgbClr>
              </a:solidFill>
              <a:miter lim="800000"/>
              <a:headEnd/>
              <a:tailEnd/>
            </a:ln>
          </p:spPr>
          <p:txBody>
            <a:bodyPr anchor="ctr"/>
            <a:lstStyle/>
            <a:p>
              <a:endParaRPr lang="zh-CN" altLang="en-US"/>
            </a:p>
          </p:txBody>
        </p:sp>
        <p:sp>
          <p:nvSpPr>
            <p:cNvPr id="19478" name="Freeform 3">
              <a:extLst>
                <a:ext uri="{FF2B5EF4-FFF2-40B4-BE49-F238E27FC236}">
                  <a16:creationId xmlns:a16="http://schemas.microsoft.com/office/drawing/2014/main" id="{F6F20252-0958-4FF2-AC9A-A1392CE3A94E}"/>
                </a:ext>
              </a:extLst>
            </p:cNvPr>
            <p:cNvSpPr>
              <a:spLocks noChangeArrowheads="1"/>
            </p:cNvSpPr>
            <p:nvPr/>
          </p:nvSpPr>
          <p:spPr bwMode="auto">
            <a:xfrm>
              <a:off x="4014192" y="894655"/>
              <a:ext cx="135124" cy="266979"/>
            </a:xfrm>
            <a:custGeom>
              <a:avLst/>
              <a:gdLst>
                <a:gd name="T0" fmla="*/ 93356 w 195579"/>
                <a:gd name="T1" fmla="*/ 74781 h 389504"/>
                <a:gd name="T2" fmla="*/ 74503 w 195579"/>
                <a:gd name="T3" fmla="*/ 6898 h 389504"/>
                <a:gd name="T4" fmla="*/ 64804 w 195579"/>
                <a:gd name="T5" fmla="*/ 0 h 389504"/>
                <a:gd name="T6" fmla="*/ 47041 w 195579"/>
                <a:gd name="T7" fmla="*/ 0 h 389504"/>
                <a:gd name="T8" fmla="*/ 46314 w 195579"/>
                <a:gd name="T9" fmla="*/ 0 h 389504"/>
                <a:gd name="T10" fmla="*/ 28552 w 195579"/>
                <a:gd name="T11" fmla="*/ 0 h 389504"/>
                <a:gd name="T12" fmla="*/ 18852 w 195579"/>
                <a:gd name="T13" fmla="*/ 6898 h 389504"/>
                <a:gd name="T14" fmla="*/ 0 w 195579"/>
                <a:gd name="T15" fmla="*/ 74781 h 389504"/>
                <a:gd name="T16" fmla="*/ 1636 w 195579"/>
                <a:gd name="T17" fmla="*/ 81654 h 389504"/>
                <a:gd name="T18" fmla="*/ 10790 w 195579"/>
                <a:gd name="T19" fmla="*/ 75825 h 389504"/>
                <a:gd name="T20" fmla="*/ 25824 w 195579"/>
                <a:gd name="T21" fmla="*/ 31844 h 389504"/>
                <a:gd name="T22" fmla="*/ 23702 w 195579"/>
                <a:gd name="T23" fmla="*/ 84864 h 389504"/>
                <a:gd name="T24" fmla="*/ 15640 w 195579"/>
                <a:gd name="T25" fmla="*/ 177143 h 389504"/>
                <a:gd name="T26" fmla="*/ 23702 w 195579"/>
                <a:gd name="T27" fmla="*/ 182996 h 389504"/>
                <a:gd name="T28" fmla="*/ 31765 w 195579"/>
                <a:gd name="T29" fmla="*/ 177143 h 389504"/>
                <a:gd name="T30" fmla="*/ 46678 w 195579"/>
                <a:gd name="T31" fmla="*/ 86051 h 389504"/>
                <a:gd name="T32" fmla="*/ 46496 w 195579"/>
                <a:gd name="T33" fmla="*/ 84864 h 389504"/>
                <a:gd name="T34" fmla="*/ 46860 w 195579"/>
                <a:gd name="T35" fmla="*/ 84864 h 389504"/>
                <a:gd name="T36" fmla="*/ 46678 w 195579"/>
                <a:gd name="T37" fmla="*/ 86051 h 389504"/>
                <a:gd name="T38" fmla="*/ 61530 w 195579"/>
                <a:gd name="T39" fmla="*/ 177143 h 389504"/>
                <a:gd name="T40" fmla="*/ 69593 w 195579"/>
                <a:gd name="T41" fmla="*/ 182996 h 389504"/>
                <a:gd name="T42" fmla="*/ 77716 w 195579"/>
                <a:gd name="T43" fmla="*/ 177143 h 389504"/>
                <a:gd name="T44" fmla="*/ 69593 w 195579"/>
                <a:gd name="T45" fmla="*/ 84864 h 389504"/>
                <a:gd name="T46" fmla="*/ 67471 w 195579"/>
                <a:gd name="T47" fmla="*/ 31844 h 389504"/>
                <a:gd name="T48" fmla="*/ 82566 w 195579"/>
                <a:gd name="T49" fmla="*/ 75825 h 389504"/>
                <a:gd name="T50" fmla="*/ 91719 w 195579"/>
                <a:gd name="T51" fmla="*/ 81654 h 389504"/>
                <a:gd name="T52" fmla="*/ 93356 w 195579"/>
                <a:gd name="T53" fmla="*/ 74781 h 3895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5579"/>
                <a:gd name="T82" fmla="*/ 0 h 389504"/>
                <a:gd name="T83" fmla="*/ 195579 w 195579"/>
                <a:gd name="T84" fmla="*/ 389504 h 3895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5579" h="389504">
                  <a:moveTo>
                    <a:pt x="195579" y="159169"/>
                  </a:moveTo>
                  <a:cubicBezTo>
                    <a:pt x="195579" y="159169"/>
                    <a:pt x="161670" y="28231"/>
                    <a:pt x="156082" y="14681"/>
                  </a:cubicBezTo>
                  <a:cubicBezTo>
                    <a:pt x="150494" y="1092"/>
                    <a:pt x="135762" y="0"/>
                    <a:pt x="135762" y="0"/>
                  </a:cubicBezTo>
                  <a:lnTo>
                    <a:pt x="98551" y="0"/>
                  </a:lnTo>
                  <a:lnTo>
                    <a:pt x="97027" y="0"/>
                  </a:lnTo>
                  <a:lnTo>
                    <a:pt x="59816" y="0"/>
                  </a:lnTo>
                  <a:cubicBezTo>
                    <a:pt x="59816" y="0"/>
                    <a:pt x="45084" y="1092"/>
                    <a:pt x="39496" y="14681"/>
                  </a:cubicBezTo>
                  <a:cubicBezTo>
                    <a:pt x="33781" y="28231"/>
                    <a:pt x="0" y="159169"/>
                    <a:pt x="0" y="159169"/>
                  </a:cubicBezTo>
                  <a:cubicBezTo>
                    <a:pt x="0" y="159169"/>
                    <a:pt x="-3302" y="170383"/>
                    <a:pt x="3428" y="173799"/>
                  </a:cubicBezTo>
                  <a:cubicBezTo>
                    <a:pt x="10159" y="177241"/>
                    <a:pt x="18033" y="170383"/>
                    <a:pt x="22605" y="161391"/>
                  </a:cubicBezTo>
                  <a:cubicBezTo>
                    <a:pt x="27050" y="152374"/>
                    <a:pt x="54101" y="67779"/>
                    <a:pt x="54101" y="67779"/>
                  </a:cubicBezTo>
                  <a:lnTo>
                    <a:pt x="49656" y="180632"/>
                  </a:lnTo>
                  <a:lnTo>
                    <a:pt x="32765" y="377046"/>
                  </a:lnTo>
                  <a:cubicBezTo>
                    <a:pt x="32765" y="377046"/>
                    <a:pt x="40639" y="390545"/>
                    <a:pt x="49656" y="389504"/>
                  </a:cubicBezTo>
                  <a:cubicBezTo>
                    <a:pt x="58673" y="388360"/>
                    <a:pt x="64388" y="387243"/>
                    <a:pt x="66547" y="377046"/>
                  </a:cubicBezTo>
                  <a:cubicBezTo>
                    <a:pt x="68706" y="367558"/>
                    <a:pt x="94360" y="205206"/>
                    <a:pt x="97789" y="183159"/>
                  </a:cubicBezTo>
                  <a:cubicBezTo>
                    <a:pt x="97535" y="181559"/>
                    <a:pt x="97408" y="180632"/>
                    <a:pt x="97408" y="180632"/>
                  </a:cubicBezTo>
                  <a:lnTo>
                    <a:pt x="98170" y="180632"/>
                  </a:lnTo>
                  <a:cubicBezTo>
                    <a:pt x="98170" y="180632"/>
                    <a:pt x="98043" y="181559"/>
                    <a:pt x="97789" y="183159"/>
                  </a:cubicBezTo>
                  <a:cubicBezTo>
                    <a:pt x="101218" y="205206"/>
                    <a:pt x="126872" y="367558"/>
                    <a:pt x="128904" y="377046"/>
                  </a:cubicBezTo>
                  <a:cubicBezTo>
                    <a:pt x="131190" y="387243"/>
                    <a:pt x="136905" y="388360"/>
                    <a:pt x="145795" y="389504"/>
                  </a:cubicBezTo>
                  <a:cubicBezTo>
                    <a:pt x="154812" y="390545"/>
                    <a:pt x="162813" y="377046"/>
                    <a:pt x="162813" y="377046"/>
                  </a:cubicBezTo>
                  <a:lnTo>
                    <a:pt x="145795" y="180632"/>
                  </a:lnTo>
                  <a:lnTo>
                    <a:pt x="141350" y="67779"/>
                  </a:lnTo>
                  <a:cubicBezTo>
                    <a:pt x="141350" y="67779"/>
                    <a:pt x="168401" y="152374"/>
                    <a:pt x="172973" y="161391"/>
                  </a:cubicBezTo>
                  <a:cubicBezTo>
                    <a:pt x="177545" y="170383"/>
                    <a:pt x="185419" y="177241"/>
                    <a:pt x="192150" y="173799"/>
                  </a:cubicBezTo>
                  <a:cubicBezTo>
                    <a:pt x="198881" y="170383"/>
                    <a:pt x="195579" y="159169"/>
                    <a:pt x="195579" y="159169"/>
                  </a:cubicBezTo>
                </a:path>
              </a:pathLst>
            </a:custGeom>
            <a:solidFill>
              <a:srgbClr val="FEF100"/>
            </a:solidFill>
            <a:ln w="12700" cap="flat" cmpd="sng">
              <a:solidFill>
                <a:srgbClr val="000000">
                  <a:alpha val="0"/>
                </a:srgbClr>
              </a:solidFill>
              <a:miter lim="800000"/>
              <a:headEnd/>
              <a:tailEnd/>
            </a:ln>
          </p:spPr>
          <p:txBody>
            <a:bodyPr anchor="ctr"/>
            <a:lstStyle/>
            <a:p>
              <a:endParaRPr lang="zh-CN" altLang="en-US"/>
            </a:p>
          </p:txBody>
        </p:sp>
        <p:sp>
          <p:nvSpPr>
            <p:cNvPr id="19479" name="Freeform 3">
              <a:extLst>
                <a:ext uri="{FF2B5EF4-FFF2-40B4-BE49-F238E27FC236}">
                  <a16:creationId xmlns:a16="http://schemas.microsoft.com/office/drawing/2014/main" id="{F9C215A5-9E91-4891-B260-E6003212202F}"/>
                </a:ext>
              </a:extLst>
            </p:cNvPr>
            <p:cNvSpPr>
              <a:spLocks noChangeArrowheads="1"/>
            </p:cNvSpPr>
            <p:nvPr/>
          </p:nvSpPr>
          <p:spPr bwMode="auto">
            <a:xfrm>
              <a:off x="4057780" y="837990"/>
              <a:ext cx="45768" cy="51216"/>
            </a:xfrm>
            <a:custGeom>
              <a:avLst/>
              <a:gdLst>
                <a:gd name="T0" fmla="*/ 31658 w 66166"/>
                <a:gd name="T1" fmla="*/ 16408 h 75209"/>
                <a:gd name="T2" fmla="*/ 16163 w 66166"/>
                <a:gd name="T3" fmla="*/ 0 h 75209"/>
                <a:gd name="T4" fmla="*/ 15494 w 66166"/>
                <a:gd name="T5" fmla="*/ 0 h 75209"/>
                <a:gd name="T6" fmla="*/ 0 w 66166"/>
                <a:gd name="T7" fmla="*/ 16408 h 75209"/>
                <a:gd name="T8" fmla="*/ 15494 w 66166"/>
                <a:gd name="T9" fmla="*/ 34877 h 75209"/>
                <a:gd name="T10" fmla="*/ 16163 w 66166"/>
                <a:gd name="T11" fmla="*/ 34877 h 75209"/>
                <a:gd name="T12" fmla="*/ 31658 w 66166"/>
                <a:gd name="T13" fmla="*/ 16408 h 75209"/>
                <a:gd name="T14" fmla="*/ 0 60000 65536"/>
                <a:gd name="T15" fmla="*/ 0 60000 65536"/>
                <a:gd name="T16" fmla="*/ 0 60000 65536"/>
                <a:gd name="T17" fmla="*/ 0 60000 65536"/>
                <a:gd name="T18" fmla="*/ 0 60000 65536"/>
                <a:gd name="T19" fmla="*/ 0 60000 65536"/>
                <a:gd name="T20" fmla="*/ 0 60000 65536"/>
                <a:gd name="T21" fmla="*/ 0 w 66166"/>
                <a:gd name="T22" fmla="*/ 0 h 75209"/>
                <a:gd name="T23" fmla="*/ 66166 w 66166"/>
                <a:gd name="T24" fmla="*/ 75209 h 75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166" h="75209">
                  <a:moveTo>
                    <a:pt x="66166" y="35382"/>
                  </a:moveTo>
                  <a:cubicBezTo>
                    <a:pt x="66929" y="4495"/>
                    <a:pt x="33781" y="0"/>
                    <a:pt x="33781" y="0"/>
                  </a:cubicBezTo>
                  <a:lnTo>
                    <a:pt x="32384" y="0"/>
                  </a:lnTo>
                  <a:cubicBezTo>
                    <a:pt x="32384" y="0"/>
                    <a:pt x="-761" y="4495"/>
                    <a:pt x="0" y="35382"/>
                  </a:cubicBezTo>
                  <a:cubicBezTo>
                    <a:pt x="1523" y="51105"/>
                    <a:pt x="20319" y="75209"/>
                    <a:pt x="32384" y="75209"/>
                  </a:cubicBezTo>
                  <a:lnTo>
                    <a:pt x="33781" y="75209"/>
                  </a:lnTo>
                  <a:cubicBezTo>
                    <a:pt x="45846" y="75209"/>
                    <a:pt x="64642" y="51105"/>
                    <a:pt x="66166" y="35382"/>
                  </a:cubicBezTo>
                </a:path>
              </a:pathLst>
            </a:custGeom>
            <a:solidFill>
              <a:srgbClr val="FEF100"/>
            </a:solidFill>
            <a:ln w="12700" cap="flat" cmpd="sng">
              <a:solidFill>
                <a:srgbClr val="000000">
                  <a:alpha val="0"/>
                </a:srgbClr>
              </a:solidFill>
              <a:miter lim="800000"/>
              <a:headEnd/>
              <a:tailEnd/>
            </a:ln>
          </p:spPr>
          <p:txBody>
            <a:bodyPr anchor="ctr"/>
            <a:lstStyle/>
            <a:p>
              <a:endParaRPr lang="zh-CN" altLang="en-US"/>
            </a:p>
          </p:txBody>
        </p:sp>
        <p:sp>
          <p:nvSpPr>
            <p:cNvPr id="19480" name="Freeform 3">
              <a:extLst>
                <a:ext uri="{FF2B5EF4-FFF2-40B4-BE49-F238E27FC236}">
                  <a16:creationId xmlns:a16="http://schemas.microsoft.com/office/drawing/2014/main" id="{9CF4DD72-5EC0-494D-A856-1A7F5F3757A2}"/>
                </a:ext>
              </a:extLst>
            </p:cNvPr>
            <p:cNvSpPr>
              <a:spLocks noChangeArrowheads="1"/>
            </p:cNvSpPr>
            <p:nvPr/>
          </p:nvSpPr>
          <p:spPr bwMode="auto">
            <a:xfrm>
              <a:off x="3639330" y="724660"/>
              <a:ext cx="177624" cy="353067"/>
            </a:xfrm>
            <a:custGeom>
              <a:avLst/>
              <a:gdLst>
                <a:gd name="T0" fmla="*/ 122379 w 257809"/>
                <a:gd name="T1" fmla="*/ 99208 h 513473"/>
                <a:gd name="T2" fmla="*/ 97662 w 257809"/>
                <a:gd name="T3" fmla="*/ 9157 h 513473"/>
                <a:gd name="T4" fmla="*/ 84942 w 257809"/>
                <a:gd name="T5" fmla="*/ 0 h 513473"/>
                <a:gd name="T6" fmla="*/ 61672 w 257809"/>
                <a:gd name="T7" fmla="*/ 0 h 513473"/>
                <a:gd name="T8" fmla="*/ 60767 w 257809"/>
                <a:gd name="T9" fmla="*/ 0 h 513473"/>
                <a:gd name="T10" fmla="*/ 37437 w 257809"/>
                <a:gd name="T11" fmla="*/ 0 h 513473"/>
                <a:gd name="T12" fmla="*/ 24717 w 257809"/>
                <a:gd name="T13" fmla="*/ 9157 h 513473"/>
                <a:gd name="T14" fmla="*/ 0 w 257809"/>
                <a:gd name="T15" fmla="*/ 99208 h 513473"/>
                <a:gd name="T16" fmla="*/ 2110 w 257809"/>
                <a:gd name="T17" fmla="*/ 108323 h 513473"/>
                <a:gd name="T18" fmla="*/ 14167 w 257809"/>
                <a:gd name="T19" fmla="*/ 100594 h 513473"/>
                <a:gd name="T20" fmla="*/ 33880 w 257809"/>
                <a:gd name="T21" fmla="*/ 42248 h 513473"/>
                <a:gd name="T22" fmla="*/ 31107 w 257809"/>
                <a:gd name="T23" fmla="*/ 112580 h 513473"/>
                <a:gd name="T24" fmla="*/ 20496 w 257809"/>
                <a:gd name="T25" fmla="*/ 235001 h 513473"/>
                <a:gd name="T26" fmla="*/ 31107 w 257809"/>
                <a:gd name="T27" fmla="*/ 242771 h 513473"/>
                <a:gd name="T28" fmla="*/ 41596 w 257809"/>
                <a:gd name="T29" fmla="*/ 235001 h 513473"/>
                <a:gd name="T30" fmla="*/ 61189 w 257809"/>
                <a:gd name="T31" fmla="*/ 114165 h 513473"/>
                <a:gd name="T32" fmla="*/ 60948 w 257809"/>
                <a:gd name="T33" fmla="*/ 112580 h 513473"/>
                <a:gd name="T34" fmla="*/ 61430 w 257809"/>
                <a:gd name="T35" fmla="*/ 112580 h 513473"/>
                <a:gd name="T36" fmla="*/ 61189 w 257809"/>
                <a:gd name="T37" fmla="*/ 114165 h 513473"/>
                <a:gd name="T38" fmla="*/ 80722 w 257809"/>
                <a:gd name="T39" fmla="*/ 235001 h 513473"/>
                <a:gd name="T40" fmla="*/ 91271 w 257809"/>
                <a:gd name="T41" fmla="*/ 242771 h 513473"/>
                <a:gd name="T42" fmla="*/ 101882 w 257809"/>
                <a:gd name="T43" fmla="*/ 235001 h 513473"/>
                <a:gd name="T44" fmla="*/ 91271 w 257809"/>
                <a:gd name="T45" fmla="*/ 112580 h 513473"/>
                <a:gd name="T46" fmla="*/ 88438 w 257809"/>
                <a:gd name="T47" fmla="*/ 42248 h 513473"/>
                <a:gd name="T48" fmla="*/ 108272 w 257809"/>
                <a:gd name="T49" fmla="*/ 100594 h 513473"/>
                <a:gd name="T50" fmla="*/ 120209 w 257809"/>
                <a:gd name="T51" fmla="*/ 108323 h 513473"/>
                <a:gd name="T52" fmla="*/ 122379 w 257809"/>
                <a:gd name="T53" fmla="*/ 99208 h 5134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7809"/>
                <a:gd name="T82" fmla="*/ 0 h 513473"/>
                <a:gd name="T83" fmla="*/ 257809 w 257809"/>
                <a:gd name="T84" fmla="*/ 513473 h 5134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7809" h="513473">
                  <a:moveTo>
                    <a:pt x="257809" y="209829"/>
                  </a:moveTo>
                  <a:cubicBezTo>
                    <a:pt x="257809" y="209829"/>
                    <a:pt x="213105" y="37223"/>
                    <a:pt x="205739" y="19367"/>
                  </a:cubicBezTo>
                  <a:cubicBezTo>
                    <a:pt x="198246" y="1460"/>
                    <a:pt x="178942" y="0"/>
                    <a:pt x="178942" y="0"/>
                  </a:cubicBezTo>
                  <a:lnTo>
                    <a:pt x="129920" y="0"/>
                  </a:lnTo>
                  <a:lnTo>
                    <a:pt x="128015" y="0"/>
                  </a:lnTo>
                  <a:lnTo>
                    <a:pt x="78866" y="0"/>
                  </a:lnTo>
                  <a:cubicBezTo>
                    <a:pt x="78866" y="0"/>
                    <a:pt x="59435" y="1460"/>
                    <a:pt x="52070" y="19367"/>
                  </a:cubicBezTo>
                  <a:cubicBezTo>
                    <a:pt x="44576" y="37223"/>
                    <a:pt x="0" y="209829"/>
                    <a:pt x="0" y="209829"/>
                  </a:cubicBezTo>
                  <a:cubicBezTo>
                    <a:pt x="0" y="209829"/>
                    <a:pt x="-4445" y="224612"/>
                    <a:pt x="4445" y="229108"/>
                  </a:cubicBezTo>
                  <a:cubicBezTo>
                    <a:pt x="13334" y="233654"/>
                    <a:pt x="23748" y="224612"/>
                    <a:pt x="29845" y="212762"/>
                  </a:cubicBezTo>
                  <a:cubicBezTo>
                    <a:pt x="35686" y="200876"/>
                    <a:pt x="71373" y="89357"/>
                    <a:pt x="71373" y="89357"/>
                  </a:cubicBezTo>
                  <a:lnTo>
                    <a:pt x="65532" y="238112"/>
                  </a:lnTo>
                  <a:lnTo>
                    <a:pt x="43179" y="497039"/>
                  </a:lnTo>
                  <a:cubicBezTo>
                    <a:pt x="43179" y="497039"/>
                    <a:pt x="53594" y="514845"/>
                    <a:pt x="65532" y="513473"/>
                  </a:cubicBezTo>
                  <a:cubicBezTo>
                    <a:pt x="77342" y="511962"/>
                    <a:pt x="84835" y="510489"/>
                    <a:pt x="87629" y="497039"/>
                  </a:cubicBezTo>
                  <a:cubicBezTo>
                    <a:pt x="90551" y="484530"/>
                    <a:pt x="124332" y="270522"/>
                    <a:pt x="128904" y="241465"/>
                  </a:cubicBezTo>
                  <a:cubicBezTo>
                    <a:pt x="128523" y="239344"/>
                    <a:pt x="128396" y="238112"/>
                    <a:pt x="128396" y="238112"/>
                  </a:cubicBezTo>
                  <a:lnTo>
                    <a:pt x="129413" y="238112"/>
                  </a:lnTo>
                  <a:cubicBezTo>
                    <a:pt x="129413" y="238112"/>
                    <a:pt x="129285" y="239344"/>
                    <a:pt x="128904" y="241465"/>
                  </a:cubicBezTo>
                  <a:cubicBezTo>
                    <a:pt x="133476" y="270522"/>
                    <a:pt x="167258" y="484530"/>
                    <a:pt x="170052" y="497039"/>
                  </a:cubicBezTo>
                  <a:cubicBezTo>
                    <a:pt x="172973" y="510489"/>
                    <a:pt x="180339" y="511962"/>
                    <a:pt x="192277" y="513473"/>
                  </a:cubicBezTo>
                  <a:cubicBezTo>
                    <a:pt x="204088" y="514845"/>
                    <a:pt x="214629" y="497039"/>
                    <a:pt x="214629" y="497039"/>
                  </a:cubicBezTo>
                  <a:lnTo>
                    <a:pt x="192277" y="238112"/>
                  </a:lnTo>
                  <a:lnTo>
                    <a:pt x="186308" y="89357"/>
                  </a:lnTo>
                  <a:cubicBezTo>
                    <a:pt x="186308" y="89357"/>
                    <a:pt x="221995" y="200876"/>
                    <a:pt x="228091" y="212762"/>
                  </a:cubicBezTo>
                  <a:cubicBezTo>
                    <a:pt x="234060" y="224612"/>
                    <a:pt x="244347" y="233654"/>
                    <a:pt x="253238" y="229108"/>
                  </a:cubicBezTo>
                  <a:cubicBezTo>
                    <a:pt x="262254" y="224612"/>
                    <a:pt x="257809" y="209829"/>
                    <a:pt x="257809" y="209829"/>
                  </a:cubicBezTo>
                </a:path>
              </a:pathLst>
            </a:custGeom>
            <a:solidFill>
              <a:srgbClr val="FEF100"/>
            </a:solidFill>
            <a:ln w="12700" cap="flat" cmpd="sng">
              <a:solidFill>
                <a:srgbClr val="000000">
                  <a:alpha val="0"/>
                </a:srgbClr>
              </a:solidFill>
              <a:miter lim="800000"/>
              <a:headEnd/>
              <a:tailEnd/>
            </a:ln>
          </p:spPr>
          <p:txBody>
            <a:bodyPr anchor="ctr"/>
            <a:lstStyle/>
            <a:p>
              <a:endParaRPr lang="zh-CN" altLang="en-US"/>
            </a:p>
          </p:txBody>
        </p:sp>
        <p:sp>
          <p:nvSpPr>
            <p:cNvPr id="19481" name="Freeform 3">
              <a:extLst>
                <a:ext uri="{FF2B5EF4-FFF2-40B4-BE49-F238E27FC236}">
                  <a16:creationId xmlns:a16="http://schemas.microsoft.com/office/drawing/2014/main" id="{F2F29579-6004-4834-A6C4-2B5EC19E72B2}"/>
                </a:ext>
              </a:extLst>
            </p:cNvPr>
            <p:cNvSpPr>
              <a:spLocks noChangeArrowheads="1"/>
            </p:cNvSpPr>
            <p:nvPr/>
          </p:nvSpPr>
          <p:spPr bwMode="auto">
            <a:xfrm>
              <a:off x="3697085" y="650559"/>
              <a:ext cx="59934" cy="67562"/>
            </a:xfrm>
            <a:custGeom>
              <a:avLst/>
              <a:gdLst>
                <a:gd name="T0" fmla="*/ 41112 w 87375"/>
                <a:gd name="T1" fmla="*/ 21665 h 99123"/>
                <a:gd name="T2" fmla="*/ 21034 w 87375"/>
                <a:gd name="T3" fmla="*/ 0 h 99123"/>
                <a:gd name="T4" fmla="*/ 20077 w 87375"/>
                <a:gd name="T5" fmla="*/ 0 h 99123"/>
                <a:gd name="T6" fmla="*/ 0 w 87375"/>
                <a:gd name="T7" fmla="*/ 21665 h 99123"/>
                <a:gd name="T8" fmla="*/ 20077 w 87375"/>
                <a:gd name="T9" fmla="*/ 46050 h 99123"/>
                <a:gd name="T10" fmla="*/ 21034 w 87375"/>
                <a:gd name="T11" fmla="*/ 46050 h 99123"/>
                <a:gd name="T12" fmla="*/ 41112 w 87375"/>
                <a:gd name="T13" fmla="*/ 21665 h 99123"/>
                <a:gd name="T14" fmla="*/ 0 60000 65536"/>
                <a:gd name="T15" fmla="*/ 0 60000 65536"/>
                <a:gd name="T16" fmla="*/ 0 60000 65536"/>
                <a:gd name="T17" fmla="*/ 0 60000 65536"/>
                <a:gd name="T18" fmla="*/ 0 60000 65536"/>
                <a:gd name="T19" fmla="*/ 0 60000 65536"/>
                <a:gd name="T20" fmla="*/ 0 60000 65536"/>
                <a:gd name="T21" fmla="*/ 0 w 87375"/>
                <a:gd name="T22" fmla="*/ 0 h 99123"/>
                <a:gd name="T23" fmla="*/ 87375 w 87375"/>
                <a:gd name="T24" fmla="*/ 99123 h 99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375" h="99123">
                  <a:moveTo>
                    <a:pt x="87376" y="46634"/>
                  </a:moveTo>
                  <a:cubicBezTo>
                    <a:pt x="88264" y="5905"/>
                    <a:pt x="44703" y="0"/>
                    <a:pt x="44703" y="0"/>
                  </a:cubicBezTo>
                  <a:lnTo>
                    <a:pt x="42671" y="0"/>
                  </a:lnTo>
                  <a:cubicBezTo>
                    <a:pt x="42671" y="0"/>
                    <a:pt x="-1016" y="5905"/>
                    <a:pt x="0" y="46634"/>
                  </a:cubicBezTo>
                  <a:cubicBezTo>
                    <a:pt x="2032" y="67360"/>
                    <a:pt x="26796" y="99123"/>
                    <a:pt x="42671" y="99123"/>
                  </a:cubicBezTo>
                  <a:lnTo>
                    <a:pt x="44703" y="99123"/>
                  </a:lnTo>
                  <a:cubicBezTo>
                    <a:pt x="60578" y="99123"/>
                    <a:pt x="85344" y="67360"/>
                    <a:pt x="87376" y="46634"/>
                  </a:cubicBezTo>
                </a:path>
              </a:pathLst>
            </a:custGeom>
            <a:solidFill>
              <a:srgbClr val="FEF100"/>
            </a:solidFill>
            <a:ln w="12700" cap="flat" cmpd="sng">
              <a:solidFill>
                <a:srgbClr val="000000">
                  <a:alpha val="0"/>
                </a:srgbClr>
              </a:solidFill>
              <a:miter lim="800000"/>
              <a:headEnd/>
              <a:tailEnd/>
            </a:ln>
          </p:spPr>
          <p:txBody>
            <a:bodyPr anchor="ctr"/>
            <a:lstStyle/>
            <a:p>
              <a:endParaRPr lang="zh-CN" altLang="en-US"/>
            </a:p>
          </p:txBody>
        </p:sp>
        <p:sp>
          <p:nvSpPr>
            <p:cNvPr id="19482" name="Freeform 3">
              <a:extLst>
                <a:ext uri="{FF2B5EF4-FFF2-40B4-BE49-F238E27FC236}">
                  <a16:creationId xmlns:a16="http://schemas.microsoft.com/office/drawing/2014/main" id="{5DD95F4A-15C1-4A9E-8AD4-74EC8C0B7282}"/>
                </a:ext>
              </a:extLst>
            </p:cNvPr>
            <p:cNvSpPr>
              <a:spLocks noChangeArrowheads="1"/>
            </p:cNvSpPr>
            <p:nvPr/>
          </p:nvSpPr>
          <p:spPr bwMode="auto">
            <a:xfrm>
              <a:off x="3108640" y="499089"/>
              <a:ext cx="214673" cy="428258"/>
            </a:xfrm>
            <a:custGeom>
              <a:avLst/>
              <a:gdLst>
                <a:gd name="T0" fmla="*/ 147209 w 313055"/>
                <a:gd name="T1" fmla="*/ 120227 h 623392"/>
                <a:gd name="T2" fmla="*/ 117469 w 313055"/>
                <a:gd name="T3" fmla="*/ 11089 h 623392"/>
                <a:gd name="T4" fmla="*/ 102180 w 313055"/>
                <a:gd name="T5" fmla="*/ 0 h 623392"/>
                <a:gd name="T6" fmla="*/ 74172 w 313055"/>
                <a:gd name="T7" fmla="*/ 0 h 623392"/>
                <a:gd name="T8" fmla="*/ 73097 w 313055"/>
                <a:gd name="T9" fmla="*/ 0 h 623392"/>
                <a:gd name="T10" fmla="*/ 45029 w 313055"/>
                <a:gd name="T11" fmla="*/ 0 h 623392"/>
                <a:gd name="T12" fmla="*/ 29740 w 313055"/>
                <a:gd name="T13" fmla="*/ 11089 h 623392"/>
                <a:gd name="T14" fmla="*/ 0 w 313055"/>
                <a:gd name="T15" fmla="*/ 120227 h 623392"/>
                <a:gd name="T16" fmla="*/ 2568 w 313055"/>
                <a:gd name="T17" fmla="*/ 131273 h 623392"/>
                <a:gd name="T18" fmla="*/ 17020 w 313055"/>
                <a:gd name="T19" fmla="*/ 121905 h 623392"/>
                <a:gd name="T20" fmla="*/ 40729 w 313055"/>
                <a:gd name="T21" fmla="*/ 51204 h 623392"/>
                <a:gd name="T22" fmla="*/ 37384 w 313055"/>
                <a:gd name="T23" fmla="*/ 136434 h 623392"/>
                <a:gd name="T24" fmla="*/ 24665 w 313055"/>
                <a:gd name="T25" fmla="*/ 284795 h 623392"/>
                <a:gd name="T26" fmla="*/ 37384 w 313055"/>
                <a:gd name="T27" fmla="*/ 294205 h 623392"/>
                <a:gd name="T28" fmla="*/ 50045 w 313055"/>
                <a:gd name="T29" fmla="*/ 284795 h 623392"/>
                <a:gd name="T30" fmla="*/ 73634 w 313055"/>
                <a:gd name="T31" fmla="*/ 138352 h 623392"/>
                <a:gd name="T32" fmla="*/ 73336 w 313055"/>
                <a:gd name="T33" fmla="*/ 136434 h 623392"/>
                <a:gd name="T34" fmla="*/ 73933 w 313055"/>
                <a:gd name="T35" fmla="*/ 136434 h 623392"/>
                <a:gd name="T36" fmla="*/ 73634 w 313055"/>
                <a:gd name="T37" fmla="*/ 138352 h 623392"/>
                <a:gd name="T38" fmla="*/ 97045 w 313055"/>
                <a:gd name="T39" fmla="*/ 284795 h 623392"/>
                <a:gd name="T40" fmla="*/ 109765 w 313055"/>
                <a:gd name="T41" fmla="*/ 294205 h 623392"/>
                <a:gd name="T42" fmla="*/ 122544 w 313055"/>
                <a:gd name="T43" fmla="*/ 284795 h 623392"/>
                <a:gd name="T44" fmla="*/ 109765 w 313055"/>
                <a:gd name="T45" fmla="*/ 136434 h 623392"/>
                <a:gd name="T46" fmla="*/ 106421 w 313055"/>
                <a:gd name="T47" fmla="*/ 51204 h 623392"/>
                <a:gd name="T48" fmla="*/ 130249 w 313055"/>
                <a:gd name="T49" fmla="*/ 121905 h 623392"/>
                <a:gd name="T50" fmla="*/ 144641 w 313055"/>
                <a:gd name="T51" fmla="*/ 131273 h 623392"/>
                <a:gd name="T52" fmla="*/ 147209 w 313055"/>
                <a:gd name="T53" fmla="*/ 120227 h 6233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3055"/>
                <a:gd name="T82" fmla="*/ 0 h 623392"/>
                <a:gd name="T83" fmla="*/ 313055 w 313055"/>
                <a:gd name="T84" fmla="*/ 623392 h 6233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3055" h="623392">
                  <a:moveTo>
                    <a:pt x="313055" y="254749"/>
                  </a:moveTo>
                  <a:cubicBezTo>
                    <a:pt x="313055" y="254749"/>
                    <a:pt x="258826" y="45173"/>
                    <a:pt x="249809" y="23495"/>
                  </a:cubicBezTo>
                  <a:cubicBezTo>
                    <a:pt x="240792" y="1765"/>
                    <a:pt x="217297" y="0"/>
                    <a:pt x="217297" y="0"/>
                  </a:cubicBezTo>
                  <a:lnTo>
                    <a:pt x="157734" y="0"/>
                  </a:lnTo>
                  <a:lnTo>
                    <a:pt x="155448" y="0"/>
                  </a:lnTo>
                  <a:lnTo>
                    <a:pt x="95758" y="0"/>
                  </a:lnTo>
                  <a:cubicBezTo>
                    <a:pt x="95758" y="0"/>
                    <a:pt x="72263" y="1765"/>
                    <a:pt x="63246" y="23495"/>
                  </a:cubicBezTo>
                  <a:cubicBezTo>
                    <a:pt x="54102" y="45173"/>
                    <a:pt x="0" y="254749"/>
                    <a:pt x="0" y="254749"/>
                  </a:cubicBezTo>
                  <a:cubicBezTo>
                    <a:pt x="0" y="254749"/>
                    <a:pt x="-5333" y="272694"/>
                    <a:pt x="5461" y="278155"/>
                  </a:cubicBezTo>
                  <a:cubicBezTo>
                    <a:pt x="16256" y="283667"/>
                    <a:pt x="28829" y="272694"/>
                    <a:pt x="36195" y="258305"/>
                  </a:cubicBezTo>
                  <a:cubicBezTo>
                    <a:pt x="43307" y="243878"/>
                    <a:pt x="86614" y="108496"/>
                    <a:pt x="86614" y="108496"/>
                  </a:cubicBezTo>
                  <a:lnTo>
                    <a:pt x="79502" y="289090"/>
                  </a:lnTo>
                  <a:lnTo>
                    <a:pt x="52451" y="603453"/>
                  </a:lnTo>
                  <a:cubicBezTo>
                    <a:pt x="52451" y="603453"/>
                    <a:pt x="65024" y="625068"/>
                    <a:pt x="79502" y="623392"/>
                  </a:cubicBezTo>
                  <a:cubicBezTo>
                    <a:pt x="93980" y="621576"/>
                    <a:pt x="102997" y="619759"/>
                    <a:pt x="106426" y="603453"/>
                  </a:cubicBezTo>
                  <a:cubicBezTo>
                    <a:pt x="109982" y="588251"/>
                    <a:pt x="151003" y="328421"/>
                    <a:pt x="156591" y="293154"/>
                  </a:cubicBezTo>
                  <a:cubicBezTo>
                    <a:pt x="156083" y="290563"/>
                    <a:pt x="155956" y="289090"/>
                    <a:pt x="155956" y="289090"/>
                  </a:cubicBezTo>
                  <a:lnTo>
                    <a:pt x="157226" y="289090"/>
                  </a:lnTo>
                  <a:cubicBezTo>
                    <a:pt x="157226" y="289090"/>
                    <a:pt x="156972" y="290563"/>
                    <a:pt x="156591" y="293154"/>
                  </a:cubicBezTo>
                  <a:cubicBezTo>
                    <a:pt x="162052" y="328421"/>
                    <a:pt x="203073" y="588251"/>
                    <a:pt x="206375" y="603453"/>
                  </a:cubicBezTo>
                  <a:cubicBezTo>
                    <a:pt x="210058" y="619759"/>
                    <a:pt x="219075" y="621576"/>
                    <a:pt x="233426" y="623392"/>
                  </a:cubicBezTo>
                  <a:cubicBezTo>
                    <a:pt x="247904" y="625068"/>
                    <a:pt x="260604" y="603453"/>
                    <a:pt x="260604" y="603453"/>
                  </a:cubicBezTo>
                  <a:lnTo>
                    <a:pt x="233426" y="289090"/>
                  </a:lnTo>
                  <a:lnTo>
                    <a:pt x="226314" y="108496"/>
                  </a:lnTo>
                  <a:cubicBezTo>
                    <a:pt x="226314" y="108496"/>
                    <a:pt x="269621" y="243878"/>
                    <a:pt x="276987" y="258305"/>
                  </a:cubicBezTo>
                  <a:cubicBezTo>
                    <a:pt x="284226" y="272694"/>
                    <a:pt x="296672" y="283667"/>
                    <a:pt x="307594" y="278155"/>
                  </a:cubicBezTo>
                  <a:cubicBezTo>
                    <a:pt x="318389" y="272694"/>
                    <a:pt x="313055" y="254749"/>
                    <a:pt x="313055" y="254749"/>
                  </a:cubicBezTo>
                </a:path>
              </a:pathLst>
            </a:custGeom>
            <a:solidFill>
              <a:srgbClr val="FEF100"/>
            </a:solidFill>
            <a:ln w="12700" cap="flat" cmpd="sng">
              <a:solidFill>
                <a:srgbClr val="000000">
                  <a:alpha val="0"/>
                </a:srgbClr>
              </a:solidFill>
              <a:miter lim="800000"/>
              <a:headEnd/>
              <a:tailEnd/>
            </a:ln>
          </p:spPr>
          <p:txBody>
            <a:bodyPr anchor="ctr"/>
            <a:lstStyle/>
            <a:p>
              <a:endParaRPr lang="zh-CN" altLang="en-US"/>
            </a:p>
          </p:txBody>
        </p:sp>
        <p:sp>
          <p:nvSpPr>
            <p:cNvPr id="19483" name="Freeform 3">
              <a:extLst>
                <a:ext uri="{FF2B5EF4-FFF2-40B4-BE49-F238E27FC236}">
                  <a16:creationId xmlns:a16="http://schemas.microsoft.com/office/drawing/2014/main" id="{AE0CD528-F052-4044-9F61-D8E8D8E6778C}"/>
                </a:ext>
              </a:extLst>
            </p:cNvPr>
            <p:cNvSpPr>
              <a:spLocks noChangeArrowheads="1"/>
            </p:cNvSpPr>
            <p:nvPr/>
          </p:nvSpPr>
          <p:spPr bwMode="auto">
            <a:xfrm>
              <a:off x="3178382" y="408643"/>
              <a:ext cx="73010" cy="82818"/>
            </a:xfrm>
            <a:custGeom>
              <a:avLst/>
              <a:gdLst>
                <a:gd name="T0" fmla="*/ 50266 w 106045"/>
                <a:gd name="T1" fmla="*/ 26819 h 120344"/>
                <a:gd name="T2" fmla="*/ 25705 w 106045"/>
                <a:gd name="T3" fmla="*/ 0 h 120344"/>
                <a:gd name="T4" fmla="*/ 24561 w 106045"/>
                <a:gd name="T5" fmla="*/ 0 h 120344"/>
                <a:gd name="T6" fmla="*/ 0 w 106045"/>
                <a:gd name="T7" fmla="*/ 26819 h 120344"/>
                <a:gd name="T8" fmla="*/ 24561 w 106045"/>
                <a:gd name="T9" fmla="*/ 56993 h 120344"/>
                <a:gd name="T10" fmla="*/ 25705 w 106045"/>
                <a:gd name="T11" fmla="*/ 56993 h 120344"/>
                <a:gd name="T12" fmla="*/ 50266 w 106045"/>
                <a:gd name="T13" fmla="*/ 26819 h 120344"/>
                <a:gd name="T14" fmla="*/ 0 60000 65536"/>
                <a:gd name="T15" fmla="*/ 0 60000 65536"/>
                <a:gd name="T16" fmla="*/ 0 60000 65536"/>
                <a:gd name="T17" fmla="*/ 0 60000 65536"/>
                <a:gd name="T18" fmla="*/ 0 60000 65536"/>
                <a:gd name="T19" fmla="*/ 0 60000 65536"/>
                <a:gd name="T20" fmla="*/ 0 60000 65536"/>
                <a:gd name="T21" fmla="*/ 0 w 106045"/>
                <a:gd name="T22" fmla="*/ 0 h 120344"/>
                <a:gd name="T23" fmla="*/ 106045 w 106045"/>
                <a:gd name="T24" fmla="*/ 120344 h 120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045" h="120344">
                  <a:moveTo>
                    <a:pt x="106045" y="56629"/>
                  </a:moveTo>
                  <a:cubicBezTo>
                    <a:pt x="107188" y="7188"/>
                    <a:pt x="54229" y="0"/>
                    <a:pt x="54229" y="0"/>
                  </a:cubicBezTo>
                  <a:lnTo>
                    <a:pt x="51816" y="0"/>
                  </a:lnTo>
                  <a:cubicBezTo>
                    <a:pt x="51816" y="0"/>
                    <a:pt x="-1269" y="7188"/>
                    <a:pt x="0" y="56629"/>
                  </a:cubicBezTo>
                  <a:cubicBezTo>
                    <a:pt x="2413" y="81775"/>
                    <a:pt x="32512" y="120344"/>
                    <a:pt x="51816" y="120344"/>
                  </a:cubicBezTo>
                  <a:lnTo>
                    <a:pt x="54229" y="120344"/>
                  </a:lnTo>
                  <a:cubicBezTo>
                    <a:pt x="73405" y="120344"/>
                    <a:pt x="103632" y="81775"/>
                    <a:pt x="106045" y="56629"/>
                  </a:cubicBezTo>
                </a:path>
              </a:pathLst>
            </a:custGeom>
            <a:solidFill>
              <a:srgbClr val="FEF100"/>
            </a:solidFill>
            <a:ln w="12700" cap="flat" cmpd="sng">
              <a:solidFill>
                <a:srgbClr val="000000">
                  <a:alpha val="0"/>
                </a:srgbClr>
              </a:solidFill>
              <a:miter lim="800000"/>
              <a:headEnd/>
              <a:tailEnd/>
            </a:ln>
          </p:spPr>
          <p:txBody>
            <a:bodyPr anchor="ctr"/>
            <a:lstStyle/>
            <a:p>
              <a:endParaRPr lang="zh-CN" altLang="en-US"/>
            </a:p>
          </p:txBody>
        </p:sp>
        <p:sp>
          <p:nvSpPr>
            <p:cNvPr id="19484" name="Freeform 3">
              <a:extLst>
                <a:ext uri="{FF2B5EF4-FFF2-40B4-BE49-F238E27FC236}">
                  <a16:creationId xmlns:a16="http://schemas.microsoft.com/office/drawing/2014/main" id="{F5476BB4-41A9-4300-8AC1-84878538EECB}"/>
                </a:ext>
              </a:extLst>
            </p:cNvPr>
            <p:cNvSpPr>
              <a:spLocks noChangeArrowheads="1"/>
            </p:cNvSpPr>
            <p:nvPr/>
          </p:nvSpPr>
          <p:spPr bwMode="auto">
            <a:xfrm>
              <a:off x="2422432" y="169995"/>
              <a:ext cx="270249" cy="535049"/>
            </a:xfrm>
            <a:custGeom>
              <a:avLst/>
              <a:gdLst>
                <a:gd name="T0" fmla="*/ 184434 w 394319"/>
                <a:gd name="T1" fmla="*/ 150220 h 778840"/>
                <a:gd name="T2" fmla="*/ 147329 w 394319"/>
                <a:gd name="T3" fmla="*/ 13905 h 778840"/>
                <a:gd name="T4" fmla="*/ 128240 w 394319"/>
                <a:gd name="T5" fmla="*/ 0 h 778840"/>
                <a:gd name="T6" fmla="*/ 93343 w 394319"/>
                <a:gd name="T7" fmla="*/ 0 h 778840"/>
                <a:gd name="T8" fmla="*/ 91911 w 394319"/>
                <a:gd name="T9" fmla="*/ 0 h 778840"/>
                <a:gd name="T10" fmla="*/ 56954 w 394319"/>
                <a:gd name="T11" fmla="*/ 0 h 778840"/>
                <a:gd name="T12" fmla="*/ 37865 w 394319"/>
                <a:gd name="T13" fmla="*/ 13905 h 778840"/>
                <a:gd name="T14" fmla="*/ 761 w 394319"/>
                <a:gd name="T15" fmla="*/ 150220 h 778840"/>
                <a:gd name="T16" fmla="*/ 3982 w 394319"/>
                <a:gd name="T17" fmla="*/ 164017 h 778840"/>
                <a:gd name="T18" fmla="*/ 21997 w 394319"/>
                <a:gd name="T19" fmla="*/ 152318 h 778840"/>
                <a:gd name="T20" fmla="*/ 51585 w 394319"/>
                <a:gd name="T21" fmla="*/ 64012 h 778840"/>
                <a:gd name="T22" fmla="*/ 47410 w 394319"/>
                <a:gd name="T23" fmla="*/ 170466 h 778840"/>
                <a:gd name="T24" fmla="*/ 31541 w 394319"/>
                <a:gd name="T25" fmla="*/ 355809 h 778840"/>
                <a:gd name="T26" fmla="*/ 47410 w 394319"/>
                <a:gd name="T27" fmla="*/ 367569 h 778840"/>
                <a:gd name="T28" fmla="*/ 63218 w 394319"/>
                <a:gd name="T29" fmla="*/ 355809 h 778840"/>
                <a:gd name="T30" fmla="*/ 92627 w 394319"/>
                <a:gd name="T31" fmla="*/ 172864 h 778840"/>
                <a:gd name="T32" fmla="*/ 92209 w 394319"/>
                <a:gd name="T33" fmla="*/ 170466 h 778840"/>
                <a:gd name="T34" fmla="*/ 92985 w 394319"/>
                <a:gd name="T35" fmla="*/ 170466 h 778840"/>
                <a:gd name="T36" fmla="*/ 92627 w 394319"/>
                <a:gd name="T37" fmla="*/ 172864 h 778840"/>
                <a:gd name="T38" fmla="*/ 121857 w 394319"/>
                <a:gd name="T39" fmla="*/ 355809 h 778840"/>
                <a:gd name="T40" fmla="*/ 137725 w 394319"/>
                <a:gd name="T41" fmla="*/ 367569 h 778840"/>
                <a:gd name="T42" fmla="*/ 153712 w 394319"/>
                <a:gd name="T43" fmla="*/ 355809 h 778840"/>
                <a:gd name="T44" fmla="*/ 137725 w 394319"/>
                <a:gd name="T45" fmla="*/ 170466 h 778840"/>
                <a:gd name="T46" fmla="*/ 133549 w 394319"/>
                <a:gd name="T47" fmla="*/ 64012 h 778840"/>
                <a:gd name="T48" fmla="*/ 163257 w 394319"/>
                <a:gd name="T49" fmla="*/ 152318 h 778840"/>
                <a:gd name="T50" fmla="*/ 181212 w 394319"/>
                <a:gd name="T51" fmla="*/ 164017 h 778840"/>
                <a:gd name="T52" fmla="*/ 184434 w 394319"/>
                <a:gd name="T53" fmla="*/ 150220 h 7788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4319"/>
                <a:gd name="T82" fmla="*/ 0 h 778840"/>
                <a:gd name="T83" fmla="*/ 394319 w 394319"/>
                <a:gd name="T84" fmla="*/ 778840 h 7788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4319" h="778840">
                  <a:moveTo>
                    <a:pt x="392652" y="318299"/>
                  </a:moveTo>
                  <a:cubicBezTo>
                    <a:pt x="392652" y="318299"/>
                    <a:pt x="324834" y="56514"/>
                    <a:pt x="313658" y="29463"/>
                  </a:cubicBezTo>
                  <a:cubicBezTo>
                    <a:pt x="302482" y="2285"/>
                    <a:pt x="273018" y="0"/>
                    <a:pt x="273018" y="0"/>
                  </a:cubicBezTo>
                  <a:lnTo>
                    <a:pt x="198723" y="0"/>
                  </a:lnTo>
                  <a:lnTo>
                    <a:pt x="195675" y="0"/>
                  </a:lnTo>
                  <a:lnTo>
                    <a:pt x="121253" y="0"/>
                  </a:lnTo>
                  <a:cubicBezTo>
                    <a:pt x="121253" y="0"/>
                    <a:pt x="91789" y="2285"/>
                    <a:pt x="80613" y="29463"/>
                  </a:cubicBezTo>
                  <a:cubicBezTo>
                    <a:pt x="69310" y="56514"/>
                    <a:pt x="1619" y="318299"/>
                    <a:pt x="1619" y="318299"/>
                  </a:cubicBezTo>
                  <a:cubicBezTo>
                    <a:pt x="1619" y="318299"/>
                    <a:pt x="-4984" y="340728"/>
                    <a:pt x="8477" y="347535"/>
                  </a:cubicBezTo>
                  <a:cubicBezTo>
                    <a:pt x="21939" y="354431"/>
                    <a:pt x="37687" y="340728"/>
                    <a:pt x="46831" y="322745"/>
                  </a:cubicBezTo>
                  <a:cubicBezTo>
                    <a:pt x="55721" y="304710"/>
                    <a:pt x="109823" y="135635"/>
                    <a:pt x="109823" y="135635"/>
                  </a:cubicBezTo>
                  <a:lnTo>
                    <a:pt x="100933" y="361200"/>
                  </a:lnTo>
                  <a:lnTo>
                    <a:pt x="67151" y="753922"/>
                  </a:lnTo>
                  <a:cubicBezTo>
                    <a:pt x="67151" y="753922"/>
                    <a:pt x="82899" y="780922"/>
                    <a:pt x="100933" y="778840"/>
                  </a:cubicBezTo>
                  <a:cubicBezTo>
                    <a:pt x="118967" y="776554"/>
                    <a:pt x="130270" y="774319"/>
                    <a:pt x="134588" y="753922"/>
                  </a:cubicBezTo>
                  <a:cubicBezTo>
                    <a:pt x="138906" y="734948"/>
                    <a:pt x="190214" y="410362"/>
                    <a:pt x="197199" y="366280"/>
                  </a:cubicBezTo>
                  <a:cubicBezTo>
                    <a:pt x="196691" y="363054"/>
                    <a:pt x="196310" y="361200"/>
                    <a:pt x="196310" y="361200"/>
                  </a:cubicBezTo>
                  <a:lnTo>
                    <a:pt x="197961" y="361200"/>
                  </a:lnTo>
                  <a:cubicBezTo>
                    <a:pt x="197961" y="361200"/>
                    <a:pt x="197707" y="363054"/>
                    <a:pt x="197199" y="366280"/>
                  </a:cubicBezTo>
                  <a:cubicBezTo>
                    <a:pt x="204057" y="410362"/>
                    <a:pt x="255238" y="734948"/>
                    <a:pt x="259429" y="753922"/>
                  </a:cubicBezTo>
                  <a:cubicBezTo>
                    <a:pt x="264001" y="774319"/>
                    <a:pt x="275304" y="776554"/>
                    <a:pt x="293211" y="778840"/>
                  </a:cubicBezTo>
                  <a:cubicBezTo>
                    <a:pt x="311245" y="780922"/>
                    <a:pt x="327247" y="753922"/>
                    <a:pt x="327247" y="753922"/>
                  </a:cubicBezTo>
                  <a:lnTo>
                    <a:pt x="293211" y="361200"/>
                  </a:lnTo>
                  <a:lnTo>
                    <a:pt x="284321" y="135635"/>
                  </a:lnTo>
                  <a:cubicBezTo>
                    <a:pt x="284321" y="135635"/>
                    <a:pt x="338423" y="304710"/>
                    <a:pt x="347567" y="322745"/>
                  </a:cubicBezTo>
                  <a:cubicBezTo>
                    <a:pt x="356584" y="340728"/>
                    <a:pt x="372332" y="354431"/>
                    <a:pt x="385794" y="347535"/>
                  </a:cubicBezTo>
                  <a:cubicBezTo>
                    <a:pt x="399383" y="340728"/>
                    <a:pt x="392652" y="318299"/>
                    <a:pt x="392652" y="318299"/>
                  </a:cubicBezTo>
                </a:path>
              </a:pathLst>
            </a:custGeom>
            <a:solidFill>
              <a:srgbClr val="FEF100"/>
            </a:solidFill>
            <a:ln w="12700" cap="flat" cmpd="sng">
              <a:solidFill>
                <a:srgbClr val="000000">
                  <a:alpha val="0"/>
                </a:srgbClr>
              </a:solidFill>
              <a:miter lim="800000"/>
              <a:headEnd/>
              <a:tailEnd/>
            </a:ln>
          </p:spPr>
          <p:txBody>
            <a:bodyPr anchor="ctr"/>
            <a:lstStyle/>
            <a:p>
              <a:endParaRPr lang="zh-CN" altLang="en-US"/>
            </a:p>
          </p:txBody>
        </p:sp>
        <p:sp>
          <p:nvSpPr>
            <p:cNvPr id="19485" name="Freeform 3">
              <a:extLst>
                <a:ext uri="{FF2B5EF4-FFF2-40B4-BE49-F238E27FC236}">
                  <a16:creationId xmlns:a16="http://schemas.microsoft.com/office/drawing/2014/main" id="{F52A0346-8812-448D-9B9E-E2825C8FEFF7}"/>
                </a:ext>
              </a:extLst>
            </p:cNvPr>
            <p:cNvSpPr>
              <a:spLocks noChangeArrowheads="1"/>
            </p:cNvSpPr>
            <p:nvPr/>
          </p:nvSpPr>
          <p:spPr bwMode="auto">
            <a:xfrm>
              <a:off x="2509609" y="56665"/>
              <a:ext cx="91536" cy="103523"/>
            </a:xfrm>
            <a:custGeom>
              <a:avLst/>
              <a:gdLst>
                <a:gd name="T0" fmla="*/ 63316 w 132334"/>
                <a:gd name="T1" fmla="*/ 33530 h 150367"/>
                <a:gd name="T2" fmla="*/ 32326 w 132334"/>
                <a:gd name="T3" fmla="*/ 0 h 150367"/>
                <a:gd name="T4" fmla="*/ 30928 w 132334"/>
                <a:gd name="T5" fmla="*/ 0 h 150367"/>
                <a:gd name="T6" fmla="*/ 0 w 132334"/>
                <a:gd name="T7" fmla="*/ 33530 h 150367"/>
                <a:gd name="T8" fmla="*/ 30928 w 132334"/>
                <a:gd name="T9" fmla="*/ 71272 h 150367"/>
                <a:gd name="T10" fmla="*/ 32326 w 132334"/>
                <a:gd name="T11" fmla="*/ 71272 h 150367"/>
                <a:gd name="T12" fmla="*/ 63316 w 132334"/>
                <a:gd name="T13" fmla="*/ 33530 h 150367"/>
                <a:gd name="T14" fmla="*/ 0 60000 65536"/>
                <a:gd name="T15" fmla="*/ 0 60000 65536"/>
                <a:gd name="T16" fmla="*/ 0 60000 65536"/>
                <a:gd name="T17" fmla="*/ 0 60000 65536"/>
                <a:gd name="T18" fmla="*/ 0 60000 65536"/>
                <a:gd name="T19" fmla="*/ 0 60000 65536"/>
                <a:gd name="T20" fmla="*/ 0 60000 65536"/>
                <a:gd name="T21" fmla="*/ 0 w 132334"/>
                <a:gd name="T22" fmla="*/ 0 h 150367"/>
                <a:gd name="T23" fmla="*/ 132334 w 132334"/>
                <a:gd name="T24" fmla="*/ 150367 h 1503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334" h="150367">
                  <a:moveTo>
                    <a:pt x="132334" y="70739"/>
                  </a:moveTo>
                  <a:cubicBezTo>
                    <a:pt x="133858" y="9016"/>
                    <a:pt x="67564" y="0"/>
                    <a:pt x="67564" y="0"/>
                  </a:cubicBezTo>
                  <a:lnTo>
                    <a:pt x="64642" y="0"/>
                  </a:lnTo>
                  <a:cubicBezTo>
                    <a:pt x="64642" y="0"/>
                    <a:pt x="-1651" y="9016"/>
                    <a:pt x="0" y="70739"/>
                  </a:cubicBezTo>
                  <a:cubicBezTo>
                    <a:pt x="2921" y="102234"/>
                    <a:pt x="40640" y="150367"/>
                    <a:pt x="64642" y="150367"/>
                  </a:cubicBezTo>
                  <a:lnTo>
                    <a:pt x="67564" y="150367"/>
                  </a:lnTo>
                  <a:cubicBezTo>
                    <a:pt x="91694" y="150367"/>
                    <a:pt x="129285" y="102234"/>
                    <a:pt x="132334" y="70739"/>
                  </a:cubicBezTo>
                </a:path>
              </a:pathLst>
            </a:custGeom>
            <a:solidFill>
              <a:srgbClr val="FEF100"/>
            </a:solidFill>
            <a:ln w="12700" cap="flat" cmpd="sng">
              <a:solidFill>
                <a:srgbClr val="000000">
                  <a:alpha val="0"/>
                </a:srgbClr>
              </a:solidFill>
              <a:miter lim="800000"/>
              <a:headEnd/>
              <a:tailEnd/>
            </a:ln>
          </p:spPr>
          <p:txBody>
            <a:bodyPr anchor="ctr"/>
            <a:lstStyle/>
            <a:p>
              <a:endParaRPr lang="zh-CN" altLang="en-US"/>
            </a:p>
          </p:txBody>
        </p:sp>
        <p:sp>
          <p:nvSpPr>
            <p:cNvPr id="19486" name="Freeform 3">
              <a:extLst>
                <a:ext uri="{FF2B5EF4-FFF2-40B4-BE49-F238E27FC236}">
                  <a16:creationId xmlns:a16="http://schemas.microsoft.com/office/drawing/2014/main" id="{2E8A2DAD-E529-4992-9A6B-D4E2D71E45E5}"/>
                </a:ext>
              </a:extLst>
            </p:cNvPr>
            <p:cNvSpPr>
              <a:spLocks noChangeArrowheads="1"/>
            </p:cNvSpPr>
            <p:nvPr/>
          </p:nvSpPr>
          <p:spPr bwMode="auto">
            <a:xfrm>
              <a:off x="1631300" y="113330"/>
              <a:ext cx="270249" cy="533959"/>
            </a:xfrm>
            <a:custGeom>
              <a:avLst/>
              <a:gdLst>
                <a:gd name="T0" fmla="*/ 184419 w 394335"/>
                <a:gd name="T1" fmla="*/ 149609 h 778789"/>
                <a:gd name="T2" fmla="*/ 147318 w 394335"/>
                <a:gd name="T3" fmla="*/ 13791 h 778789"/>
                <a:gd name="T4" fmla="*/ 128230 w 394335"/>
                <a:gd name="T5" fmla="*/ 0 h 778789"/>
                <a:gd name="T6" fmla="*/ 93336 w 394335"/>
                <a:gd name="T7" fmla="*/ 0 h 778789"/>
                <a:gd name="T8" fmla="*/ 91964 w 394335"/>
                <a:gd name="T9" fmla="*/ 0 h 778789"/>
                <a:gd name="T10" fmla="*/ 56949 w 394335"/>
                <a:gd name="T11" fmla="*/ 0 h 778789"/>
                <a:gd name="T12" fmla="*/ 37921 w 394335"/>
                <a:gd name="T13" fmla="*/ 13791 h 778789"/>
                <a:gd name="T14" fmla="*/ 761 w 394335"/>
                <a:gd name="T15" fmla="*/ 149609 h 778789"/>
                <a:gd name="T16" fmla="*/ 3982 w 394335"/>
                <a:gd name="T17" fmla="*/ 163341 h 778789"/>
                <a:gd name="T18" fmla="*/ 21996 w 394335"/>
                <a:gd name="T19" fmla="*/ 151700 h 778789"/>
                <a:gd name="T20" fmla="*/ 51581 w 394335"/>
                <a:gd name="T21" fmla="*/ 63701 h 778789"/>
                <a:gd name="T22" fmla="*/ 47465 w 394335"/>
                <a:gd name="T23" fmla="*/ 169771 h 778789"/>
                <a:gd name="T24" fmla="*/ 31539 w 394335"/>
                <a:gd name="T25" fmla="*/ 354384 h 778789"/>
                <a:gd name="T26" fmla="*/ 47465 w 394335"/>
                <a:gd name="T27" fmla="*/ 366097 h 778789"/>
                <a:gd name="T28" fmla="*/ 63272 w 394335"/>
                <a:gd name="T29" fmla="*/ 354384 h 778789"/>
                <a:gd name="T30" fmla="*/ 92619 w 394335"/>
                <a:gd name="T31" fmla="*/ 172159 h 778789"/>
                <a:gd name="T32" fmla="*/ 92262 w 394335"/>
                <a:gd name="T33" fmla="*/ 169771 h 778789"/>
                <a:gd name="T34" fmla="*/ 92977 w 394335"/>
                <a:gd name="T35" fmla="*/ 169771 h 778789"/>
                <a:gd name="T36" fmla="*/ 92619 w 394335"/>
                <a:gd name="T37" fmla="*/ 172159 h 778789"/>
                <a:gd name="T38" fmla="*/ 121907 w 394335"/>
                <a:gd name="T39" fmla="*/ 354384 h 778789"/>
                <a:gd name="T40" fmla="*/ 137774 w 394335"/>
                <a:gd name="T41" fmla="*/ 366097 h 778789"/>
                <a:gd name="T42" fmla="*/ 153700 w 394335"/>
                <a:gd name="T43" fmla="*/ 354384 h 778789"/>
                <a:gd name="T44" fmla="*/ 137774 w 394335"/>
                <a:gd name="T45" fmla="*/ 169771 h 778789"/>
                <a:gd name="T46" fmla="*/ 133538 w 394335"/>
                <a:gd name="T47" fmla="*/ 63701 h 778789"/>
                <a:gd name="T48" fmla="*/ 163244 w 394335"/>
                <a:gd name="T49" fmla="*/ 151700 h 778789"/>
                <a:gd name="T50" fmla="*/ 181258 w 394335"/>
                <a:gd name="T51" fmla="*/ 163341 h 778789"/>
                <a:gd name="T52" fmla="*/ 184419 w 394335"/>
                <a:gd name="T53" fmla="*/ 149609 h 7787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4335"/>
                <a:gd name="T82" fmla="*/ 0 h 778789"/>
                <a:gd name="T83" fmla="*/ 394335 w 394335"/>
                <a:gd name="T84" fmla="*/ 778789 h 7787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4335" h="778789">
                  <a:moveTo>
                    <a:pt x="392652" y="318261"/>
                  </a:moveTo>
                  <a:cubicBezTo>
                    <a:pt x="392652" y="318261"/>
                    <a:pt x="324961" y="56388"/>
                    <a:pt x="313658" y="29336"/>
                  </a:cubicBezTo>
                  <a:cubicBezTo>
                    <a:pt x="302482" y="2159"/>
                    <a:pt x="273018" y="0"/>
                    <a:pt x="273018" y="0"/>
                  </a:cubicBezTo>
                  <a:lnTo>
                    <a:pt x="198723" y="0"/>
                  </a:lnTo>
                  <a:lnTo>
                    <a:pt x="195802" y="0"/>
                  </a:lnTo>
                  <a:lnTo>
                    <a:pt x="121253" y="0"/>
                  </a:lnTo>
                  <a:cubicBezTo>
                    <a:pt x="121253" y="0"/>
                    <a:pt x="91789" y="2159"/>
                    <a:pt x="80740" y="29336"/>
                  </a:cubicBezTo>
                  <a:cubicBezTo>
                    <a:pt x="69310" y="56388"/>
                    <a:pt x="1619" y="318261"/>
                    <a:pt x="1619" y="318261"/>
                  </a:cubicBezTo>
                  <a:cubicBezTo>
                    <a:pt x="1619" y="318261"/>
                    <a:pt x="-4984" y="340614"/>
                    <a:pt x="8477" y="347471"/>
                  </a:cubicBezTo>
                  <a:cubicBezTo>
                    <a:pt x="21939" y="354380"/>
                    <a:pt x="37687" y="340614"/>
                    <a:pt x="46831" y="322707"/>
                  </a:cubicBezTo>
                  <a:cubicBezTo>
                    <a:pt x="55848" y="304672"/>
                    <a:pt x="109823" y="135509"/>
                    <a:pt x="109823" y="135509"/>
                  </a:cubicBezTo>
                  <a:lnTo>
                    <a:pt x="101060" y="361150"/>
                  </a:lnTo>
                  <a:lnTo>
                    <a:pt x="67151" y="753871"/>
                  </a:lnTo>
                  <a:cubicBezTo>
                    <a:pt x="67151" y="753871"/>
                    <a:pt x="82899" y="780872"/>
                    <a:pt x="101060" y="778789"/>
                  </a:cubicBezTo>
                  <a:cubicBezTo>
                    <a:pt x="119094" y="776503"/>
                    <a:pt x="130270" y="774268"/>
                    <a:pt x="134715" y="753871"/>
                  </a:cubicBezTo>
                  <a:cubicBezTo>
                    <a:pt x="139033" y="734898"/>
                    <a:pt x="190214" y="410311"/>
                    <a:pt x="197199" y="366229"/>
                  </a:cubicBezTo>
                  <a:cubicBezTo>
                    <a:pt x="196691" y="363004"/>
                    <a:pt x="196437" y="361150"/>
                    <a:pt x="196437" y="361150"/>
                  </a:cubicBezTo>
                  <a:lnTo>
                    <a:pt x="197961" y="361150"/>
                  </a:lnTo>
                  <a:cubicBezTo>
                    <a:pt x="197961" y="361150"/>
                    <a:pt x="197707" y="363004"/>
                    <a:pt x="197199" y="366229"/>
                  </a:cubicBezTo>
                  <a:cubicBezTo>
                    <a:pt x="204184" y="410311"/>
                    <a:pt x="255365" y="734898"/>
                    <a:pt x="259556" y="753871"/>
                  </a:cubicBezTo>
                  <a:cubicBezTo>
                    <a:pt x="264001" y="774268"/>
                    <a:pt x="275304" y="776503"/>
                    <a:pt x="293338" y="778789"/>
                  </a:cubicBezTo>
                  <a:cubicBezTo>
                    <a:pt x="311245" y="780872"/>
                    <a:pt x="327247" y="753871"/>
                    <a:pt x="327247" y="753871"/>
                  </a:cubicBezTo>
                  <a:lnTo>
                    <a:pt x="293338" y="361150"/>
                  </a:lnTo>
                  <a:lnTo>
                    <a:pt x="284321" y="135509"/>
                  </a:lnTo>
                  <a:cubicBezTo>
                    <a:pt x="284321" y="135509"/>
                    <a:pt x="338423" y="304672"/>
                    <a:pt x="347567" y="322707"/>
                  </a:cubicBezTo>
                  <a:cubicBezTo>
                    <a:pt x="356584" y="340614"/>
                    <a:pt x="372332" y="354380"/>
                    <a:pt x="385921" y="347471"/>
                  </a:cubicBezTo>
                  <a:cubicBezTo>
                    <a:pt x="399383" y="340614"/>
                    <a:pt x="392652" y="318261"/>
                    <a:pt x="392652" y="318261"/>
                  </a:cubicBezTo>
                </a:path>
              </a:pathLst>
            </a:custGeom>
            <a:solidFill>
              <a:srgbClr val="FEF100"/>
            </a:solidFill>
            <a:ln w="12700" cap="flat" cmpd="sng">
              <a:solidFill>
                <a:srgbClr val="000000">
                  <a:alpha val="0"/>
                </a:srgbClr>
              </a:solidFill>
              <a:miter lim="800000"/>
              <a:headEnd/>
              <a:tailEnd/>
            </a:ln>
          </p:spPr>
          <p:txBody>
            <a:bodyPr anchor="ctr"/>
            <a:lstStyle/>
            <a:p>
              <a:endParaRPr lang="zh-CN" altLang="en-US"/>
            </a:p>
          </p:txBody>
        </p:sp>
        <p:sp>
          <p:nvSpPr>
            <p:cNvPr id="19487" name="Freeform 3">
              <a:extLst>
                <a:ext uri="{FF2B5EF4-FFF2-40B4-BE49-F238E27FC236}">
                  <a16:creationId xmlns:a16="http://schemas.microsoft.com/office/drawing/2014/main" id="{C1BB9F89-B36F-438E-B775-F0A91D043A76}"/>
                </a:ext>
              </a:extLst>
            </p:cNvPr>
            <p:cNvSpPr>
              <a:spLocks noChangeArrowheads="1"/>
            </p:cNvSpPr>
            <p:nvPr/>
          </p:nvSpPr>
          <p:spPr bwMode="auto">
            <a:xfrm>
              <a:off x="1719567" y="0"/>
              <a:ext cx="90446" cy="103523"/>
            </a:xfrm>
            <a:custGeom>
              <a:avLst/>
              <a:gdLst>
                <a:gd name="T0" fmla="*/ 61817 w 132333"/>
                <a:gd name="T1" fmla="*/ 33530 h 150367"/>
                <a:gd name="T2" fmla="*/ 31620 w 132333"/>
                <a:gd name="T3" fmla="*/ 0 h 150367"/>
                <a:gd name="T4" fmla="*/ 30197 w 132333"/>
                <a:gd name="T5" fmla="*/ 0 h 150367"/>
                <a:gd name="T6" fmla="*/ 0 w 132333"/>
                <a:gd name="T7" fmla="*/ 33530 h 150367"/>
                <a:gd name="T8" fmla="*/ 30197 w 132333"/>
                <a:gd name="T9" fmla="*/ 71272 h 150367"/>
                <a:gd name="T10" fmla="*/ 31620 w 132333"/>
                <a:gd name="T11" fmla="*/ 71272 h 150367"/>
                <a:gd name="T12" fmla="*/ 61817 w 132333"/>
                <a:gd name="T13" fmla="*/ 33530 h 150367"/>
                <a:gd name="T14" fmla="*/ 0 60000 65536"/>
                <a:gd name="T15" fmla="*/ 0 60000 65536"/>
                <a:gd name="T16" fmla="*/ 0 60000 65536"/>
                <a:gd name="T17" fmla="*/ 0 60000 65536"/>
                <a:gd name="T18" fmla="*/ 0 60000 65536"/>
                <a:gd name="T19" fmla="*/ 0 60000 65536"/>
                <a:gd name="T20" fmla="*/ 0 60000 65536"/>
                <a:gd name="T21" fmla="*/ 0 w 132333"/>
                <a:gd name="T22" fmla="*/ 0 h 150367"/>
                <a:gd name="T23" fmla="*/ 132333 w 132333"/>
                <a:gd name="T24" fmla="*/ 150367 h 1503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333" h="150367">
                  <a:moveTo>
                    <a:pt x="132333" y="70739"/>
                  </a:moveTo>
                  <a:cubicBezTo>
                    <a:pt x="133858" y="9016"/>
                    <a:pt x="67690" y="0"/>
                    <a:pt x="67690" y="0"/>
                  </a:cubicBezTo>
                  <a:lnTo>
                    <a:pt x="64642" y="0"/>
                  </a:lnTo>
                  <a:cubicBezTo>
                    <a:pt x="64642" y="0"/>
                    <a:pt x="-1651" y="9016"/>
                    <a:pt x="0" y="70739"/>
                  </a:cubicBezTo>
                  <a:cubicBezTo>
                    <a:pt x="2920" y="102108"/>
                    <a:pt x="40639" y="150367"/>
                    <a:pt x="64642" y="150367"/>
                  </a:cubicBezTo>
                  <a:lnTo>
                    <a:pt x="67690" y="150367"/>
                  </a:lnTo>
                  <a:cubicBezTo>
                    <a:pt x="91694" y="150367"/>
                    <a:pt x="129413" y="102108"/>
                    <a:pt x="132333" y="70739"/>
                  </a:cubicBezTo>
                </a:path>
              </a:pathLst>
            </a:custGeom>
            <a:solidFill>
              <a:srgbClr val="FEF100"/>
            </a:solidFill>
            <a:ln w="12700" cap="flat" cmpd="sng">
              <a:solidFill>
                <a:srgbClr val="000000">
                  <a:alpha val="0"/>
                </a:srgbClr>
              </a:solidFill>
              <a:miter lim="800000"/>
              <a:headEnd/>
              <a:tailEnd/>
            </a:ln>
          </p:spPr>
          <p:txBody>
            <a:bodyPr anchor="ctr"/>
            <a:lstStyle/>
            <a:p>
              <a:endParaRPr lang="zh-CN" altLang="en-US"/>
            </a:p>
          </p:txBody>
        </p:sp>
        <p:sp>
          <p:nvSpPr>
            <p:cNvPr id="19488" name="Freeform 3">
              <a:extLst>
                <a:ext uri="{FF2B5EF4-FFF2-40B4-BE49-F238E27FC236}">
                  <a16:creationId xmlns:a16="http://schemas.microsoft.com/office/drawing/2014/main" id="{3F093FC4-54EF-4EC5-BFF9-7EBE7B4FDAC9}"/>
                </a:ext>
              </a:extLst>
            </p:cNvPr>
            <p:cNvSpPr>
              <a:spLocks noChangeArrowheads="1"/>
            </p:cNvSpPr>
            <p:nvPr/>
          </p:nvSpPr>
          <p:spPr bwMode="auto">
            <a:xfrm>
              <a:off x="783503" y="118779"/>
              <a:ext cx="271339" cy="533959"/>
            </a:xfrm>
            <a:custGeom>
              <a:avLst/>
              <a:gdLst>
                <a:gd name="T0" fmla="*/ 185895 w 394382"/>
                <a:gd name="T1" fmla="*/ 149600 h 778814"/>
                <a:gd name="T2" fmla="*/ 148442 w 394382"/>
                <a:gd name="T3" fmla="*/ 13790 h 778814"/>
                <a:gd name="T4" fmla="*/ 129265 w 394382"/>
                <a:gd name="T5" fmla="*/ 0 h 778814"/>
                <a:gd name="T6" fmla="*/ 94097 w 394382"/>
                <a:gd name="T7" fmla="*/ 0 h 778814"/>
                <a:gd name="T8" fmla="*/ 92654 w 394382"/>
                <a:gd name="T9" fmla="*/ 0 h 778814"/>
                <a:gd name="T10" fmla="*/ 57426 w 394382"/>
                <a:gd name="T11" fmla="*/ 0 h 778814"/>
                <a:gd name="T12" fmla="*/ 38189 w 394382"/>
                <a:gd name="T13" fmla="*/ 13790 h 778814"/>
                <a:gd name="T14" fmla="*/ 796 w 394382"/>
                <a:gd name="T15" fmla="*/ 149600 h 778814"/>
                <a:gd name="T16" fmla="*/ 3982 w 394382"/>
                <a:gd name="T17" fmla="*/ 163349 h 778814"/>
                <a:gd name="T18" fmla="*/ 22198 w 394382"/>
                <a:gd name="T19" fmla="*/ 151690 h 778814"/>
                <a:gd name="T20" fmla="*/ 52016 w 394382"/>
                <a:gd name="T21" fmla="*/ 63697 h 778814"/>
                <a:gd name="T22" fmla="*/ 47807 w 394382"/>
                <a:gd name="T23" fmla="*/ 169772 h 778814"/>
                <a:gd name="T24" fmla="*/ 31816 w 394382"/>
                <a:gd name="T25" fmla="*/ 354373 h 778814"/>
                <a:gd name="T26" fmla="*/ 47807 w 394382"/>
                <a:gd name="T27" fmla="*/ 366085 h 778814"/>
                <a:gd name="T28" fmla="*/ 63738 w 394382"/>
                <a:gd name="T29" fmla="*/ 354373 h 778814"/>
                <a:gd name="T30" fmla="*/ 93375 w 394382"/>
                <a:gd name="T31" fmla="*/ 172160 h 778814"/>
                <a:gd name="T32" fmla="*/ 92955 w 394382"/>
                <a:gd name="T33" fmla="*/ 169772 h 778814"/>
                <a:gd name="T34" fmla="*/ 93737 w 394382"/>
                <a:gd name="T35" fmla="*/ 169772 h 778814"/>
                <a:gd name="T36" fmla="*/ 93375 w 394382"/>
                <a:gd name="T37" fmla="*/ 172160 h 778814"/>
                <a:gd name="T38" fmla="*/ 122833 w 394382"/>
                <a:gd name="T39" fmla="*/ 354373 h 778814"/>
                <a:gd name="T40" fmla="*/ 138824 w 394382"/>
                <a:gd name="T41" fmla="*/ 366085 h 778814"/>
                <a:gd name="T42" fmla="*/ 154935 w 394382"/>
                <a:gd name="T43" fmla="*/ 354373 h 778814"/>
                <a:gd name="T44" fmla="*/ 138824 w 394382"/>
                <a:gd name="T45" fmla="*/ 169772 h 778814"/>
                <a:gd name="T46" fmla="*/ 134556 w 394382"/>
                <a:gd name="T47" fmla="*/ 63697 h 778814"/>
                <a:gd name="T48" fmla="*/ 164554 w 394382"/>
                <a:gd name="T49" fmla="*/ 151690 h 778814"/>
                <a:gd name="T50" fmla="*/ 182649 w 394382"/>
                <a:gd name="T51" fmla="*/ 163349 h 778814"/>
                <a:gd name="T52" fmla="*/ 185895 w 394382"/>
                <a:gd name="T53" fmla="*/ 149600 h 7788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4382"/>
                <a:gd name="T82" fmla="*/ 0 h 778814"/>
                <a:gd name="T83" fmla="*/ 394382 w 394382"/>
                <a:gd name="T84" fmla="*/ 778814 h 7788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4382" h="778814">
                  <a:moveTo>
                    <a:pt x="392715" y="318262"/>
                  </a:moveTo>
                  <a:cubicBezTo>
                    <a:pt x="392715" y="318262"/>
                    <a:pt x="324897" y="56515"/>
                    <a:pt x="313594" y="29337"/>
                  </a:cubicBezTo>
                  <a:cubicBezTo>
                    <a:pt x="302418" y="2286"/>
                    <a:pt x="273081" y="0"/>
                    <a:pt x="273081" y="0"/>
                  </a:cubicBezTo>
                  <a:lnTo>
                    <a:pt x="198786" y="0"/>
                  </a:lnTo>
                  <a:lnTo>
                    <a:pt x="195738" y="0"/>
                  </a:lnTo>
                  <a:lnTo>
                    <a:pt x="121316" y="0"/>
                  </a:lnTo>
                  <a:cubicBezTo>
                    <a:pt x="121316" y="0"/>
                    <a:pt x="91852" y="2286"/>
                    <a:pt x="80676" y="29337"/>
                  </a:cubicBezTo>
                  <a:cubicBezTo>
                    <a:pt x="69246" y="56515"/>
                    <a:pt x="1682" y="318262"/>
                    <a:pt x="1682" y="318262"/>
                  </a:cubicBezTo>
                  <a:cubicBezTo>
                    <a:pt x="1682" y="318262"/>
                    <a:pt x="-5048" y="340741"/>
                    <a:pt x="8413" y="347510"/>
                  </a:cubicBezTo>
                  <a:cubicBezTo>
                    <a:pt x="22002" y="354406"/>
                    <a:pt x="37750" y="340741"/>
                    <a:pt x="46894" y="322707"/>
                  </a:cubicBezTo>
                  <a:cubicBezTo>
                    <a:pt x="55784" y="304673"/>
                    <a:pt x="109886" y="135509"/>
                    <a:pt x="109886" y="135509"/>
                  </a:cubicBezTo>
                  <a:lnTo>
                    <a:pt x="100996" y="361175"/>
                  </a:lnTo>
                  <a:lnTo>
                    <a:pt x="67214" y="753897"/>
                  </a:lnTo>
                  <a:cubicBezTo>
                    <a:pt x="67214" y="753897"/>
                    <a:pt x="82962" y="780897"/>
                    <a:pt x="100996" y="778814"/>
                  </a:cubicBezTo>
                  <a:cubicBezTo>
                    <a:pt x="119030" y="776528"/>
                    <a:pt x="130333" y="774293"/>
                    <a:pt x="134651" y="753897"/>
                  </a:cubicBezTo>
                  <a:cubicBezTo>
                    <a:pt x="138969" y="734923"/>
                    <a:pt x="190277" y="410337"/>
                    <a:pt x="197262" y="366255"/>
                  </a:cubicBezTo>
                  <a:cubicBezTo>
                    <a:pt x="196754" y="363029"/>
                    <a:pt x="196373" y="361175"/>
                    <a:pt x="196373" y="361175"/>
                  </a:cubicBezTo>
                  <a:lnTo>
                    <a:pt x="198024" y="361175"/>
                  </a:lnTo>
                  <a:cubicBezTo>
                    <a:pt x="198024" y="361175"/>
                    <a:pt x="197770" y="363029"/>
                    <a:pt x="197262" y="366255"/>
                  </a:cubicBezTo>
                  <a:cubicBezTo>
                    <a:pt x="204120" y="410337"/>
                    <a:pt x="255301" y="734923"/>
                    <a:pt x="259492" y="753897"/>
                  </a:cubicBezTo>
                  <a:cubicBezTo>
                    <a:pt x="264064" y="774293"/>
                    <a:pt x="275367" y="776528"/>
                    <a:pt x="293274" y="778814"/>
                  </a:cubicBezTo>
                  <a:cubicBezTo>
                    <a:pt x="311308" y="780897"/>
                    <a:pt x="327310" y="753897"/>
                    <a:pt x="327310" y="753897"/>
                  </a:cubicBezTo>
                  <a:lnTo>
                    <a:pt x="293274" y="361175"/>
                  </a:lnTo>
                  <a:lnTo>
                    <a:pt x="284257" y="135509"/>
                  </a:lnTo>
                  <a:cubicBezTo>
                    <a:pt x="284257" y="135509"/>
                    <a:pt x="338486" y="304673"/>
                    <a:pt x="347630" y="322707"/>
                  </a:cubicBezTo>
                  <a:cubicBezTo>
                    <a:pt x="356647" y="340741"/>
                    <a:pt x="372395" y="354406"/>
                    <a:pt x="385857" y="347510"/>
                  </a:cubicBezTo>
                  <a:cubicBezTo>
                    <a:pt x="399446" y="340741"/>
                    <a:pt x="392715" y="318262"/>
                    <a:pt x="392715" y="318262"/>
                  </a:cubicBezTo>
                </a:path>
              </a:pathLst>
            </a:custGeom>
            <a:solidFill>
              <a:srgbClr val="FEF100"/>
            </a:solidFill>
            <a:ln w="12700" cap="flat" cmpd="sng">
              <a:solidFill>
                <a:srgbClr val="000000">
                  <a:alpha val="0"/>
                </a:srgbClr>
              </a:solidFill>
              <a:miter lim="800000"/>
              <a:headEnd/>
              <a:tailEnd/>
            </a:ln>
          </p:spPr>
          <p:txBody>
            <a:bodyPr anchor="ctr"/>
            <a:lstStyle/>
            <a:p>
              <a:endParaRPr lang="zh-CN" altLang="en-US"/>
            </a:p>
          </p:txBody>
        </p:sp>
        <p:sp>
          <p:nvSpPr>
            <p:cNvPr id="19489" name="Freeform 3">
              <a:extLst>
                <a:ext uri="{FF2B5EF4-FFF2-40B4-BE49-F238E27FC236}">
                  <a16:creationId xmlns:a16="http://schemas.microsoft.com/office/drawing/2014/main" id="{97C184EB-926C-49FA-A588-6A576FDE5DDB}"/>
                </a:ext>
              </a:extLst>
            </p:cNvPr>
            <p:cNvSpPr>
              <a:spLocks noChangeArrowheads="1"/>
            </p:cNvSpPr>
            <p:nvPr/>
          </p:nvSpPr>
          <p:spPr bwMode="auto">
            <a:xfrm>
              <a:off x="871771" y="5449"/>
              <a:ext cx="91536" cy="103522"/>
            </a:xfrm>
            <a:custGeom>
              <a:avLst/>
              <a:gdLst>
                <a:gd name="T0" fmla="*/ 63254 w 132461"/>
                <a:gd name="T1" fmla="*/ 33528 h 150367"/>
                <a:gd name="T2" fmla="*/ 32325 w 132461"/>
                <a:gd name="T3" fmla="*/ 0 h 150367"/>
                <a:gd name="T4" fmla="*/ 30930 w 132461"/>
                <a:gd name="T5" fmla="*/ 0 h 150367"/>
                <a:gd name="T6" fmla="*/ 0 w 132461"/>
                <a:gd name="T7" fmla="*/ 33528 h 150367"/>
                <a:gd name="T8" fmla="*/ 30930 w 132461"/>
                <a:gd name="T9" fmla="*/ 71271 h 150367"/>
                <a:gd name="T10" fmla="*/ 32325 w 132461"/>
                <a:gd name="T11" fmla="*/ 71271 h 150367"/>
                <a:gd name="T12" fmla="*/ 63254 w 132461"/>
                <a:gd name="T13" fmla="*/ 33528 h 150367"/>
                <a:gd name="T14" fmla="*/ 0 60000 65536"/>
                <a:gd name="T15" fmla="*/ 0 60000 65536"/>
                <a:gd name="T16" fmla="*/ 0 60000 65536"/>
                <a:gd name="T17" fmla="*/ 0 60000 65536"/>
                <a:gd name="T18" fmla="*/ 0 60000 65536"/>
                <a:gd name="T19" fmla="*/ 0 60000 65536"/>
                <a:gd name="T20" fmla="*/ 0 60000 65536"/>
                <a:gd name="T21" fmla="*/ 0 w 132461"/>
                <a:gd name="T22" fmla="*/ 0 h 150367"/>
                <a:gd name="T23" fmla="*/ 132461 w 132461"/>
                <a:gd name="T24" fmla="*/ 150367 h 1503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461" h="150367">
                  <a:moveTo>
                    <a:pt x="132460" y="70738"/>
                  </a:moveTo>
                  <a:cubicBezTo>
                    <a:pt x="133984" y="9016"/>
                    <a:pt x="67691" y="0"/>
                    <a:pt x="67691" y="0"/>
                  </a:cubicBezTo>
                  <a:lnTo>
                    <a:pt x="64769" y="0"/>
                  </a:lnTo>
                  <a:cubicBezTo>
                    <a:pt x="64769" y="0"/>
                    <a:pt x="-1524" y="9016"/>
                    <a:pt x="0" y="70738"/>
                  </a:cubicBezTo>
                  <a:cubicBezTo>
                    <a:pt x="3047" y="102234"/>
                    <a:pt x="40766" y="150367"/>
                    <a:pt x="64769" y="150367"/>
                  </a:cubicBezTo>
                  <a:lnTo>
                    <a:pt x="67691" y="150367"/>
                  </a:lnTo>
                  <a:cubicBezTo>
                    <a:pt x="91820" y="150367"/>
                    <a:pt x="129413" y="102234"/>
                    <a:pt x="132460" y="70738"/>
                  </a:cubicBezTo>
                </a:path>
              </a:pathLst>
            </a:custGeom>
            <a:solidFill>
              <a:srgbClr val="FEF100"/>
            </a:solidFill>
            <a:ln w="12700" cap="flat" cmpd="sng">
              <a:solidFill>
                <a:srgbClr val="000000">
                  <a:alpha val="0"/>
                </a:srgbClr>
              </a:solidFill>
              <a:miter lim="800000"/>
              <a:headEnd/>
              <a:tailEnd/>
            </a:ln>
          </p:spPr>
          <p:txBody>
            <a:bodyPr anchor="ctr"/>
            <a:lstStyle/>
            <a:p>
              <a:endParaRPr lang="zh-CN" altLang="en-US"/>
            </a:p>
          </p:txBody>
        </p:sp>
        <p:sp>
          <p:nvSpPr>
            <p:cNvPr id="19490" name="Freeform 3">
              <a:extLst>
                <a:ext uri="{FF2B5EF4-FFF2-40B4-BE49-F238E27FC236}">
                  <a16:creationId xmlns:a16="http://schemas.microsoft.com/office/drawing/2014/main" id="{2AB26274-8FBB-4684-8778-D6FD28730A5B}"/>
                </a:ext>
              </a:extLst>
            </p:cNvPr>
            <p:cNvSpPr>
              <a:spLocks noChangeArrowheads="1"/>
            </p:cNvSpPr>
            <p:nvPr/>
          </p:nvSpPr>
          <p:spPr bwMode="auto">
            <a:xfrm>
              <a:off x="119868" y="621136"/>
              <a:ext cx="2628388" cy="149291"/>
            </a:xfrm>
            <a:custGeom>
              <a:avLst/>
              <a:gdLst>
                <a:gd name="T0" fmla="*/ 2992 w 3828859"/>
                <a:gd name="T1" fmla="*/ 52593 h 217608"/>
                <a:gd name="T2" fmla="*/ 1801311 w 3828859"/>
                <a:gd name="T3" fmla="*/ 99433 h 217608"/>
                <a:gd name="T4" fmla="*/ 0 60000 65536"/>
                <a:gd name="T5" fmla="*/ 0 60000 65536"/>
                <a:gd name="T6" fmla="*/ 0 w 3828859"/>
                <a:gd name="T7" fmla="*/ 0 h 217608"/>
                <a:gd name="T8" fmla="*/ 3828859 w 3828859"/>
                <a:gd name="T9" fmla="*/ 217608 h 217608"/>
              </a:gdLst>
              <a:ahLst/>
              <a:cxnLst>
                <a:cxn ang="T4">
                  <a:pos x="T0" y="T1"/>
                </a:cxn>
                <a:cxn ang="T5">
                  <a:pos x="T2" y="T3"/>
                </a:cxn>
              </a:cxnLst>
              <a:rect l="T6" t="T7" r="T8" b="T9"/>
              <a:pathLst>
                <a:path w="3828859" h="217608">
                  <a:moveTo>
                    <a:pt x="6350" y="111741"/>
                  </a:moveTo>
                  <a:cubicBezTo>
                    <a:pt x="492061" y="61169"/>
                    <a:pt x="2727896" y="-145357"/>
                    <a:pt x="3822509" y="211258"/>
                  </a:cubicBezTo>
                </a:path>
              </a:pathLst>
            </a:custGeom>
            <a:noFill/>
            <a:ln w="12700" cap="flat" cmpd="sng">
              <a:solidFill>
                <a:srgbClr val="2D52A4"/>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491" name="Freeform 3">
              <a:extLst>
                <a:ext uri="{FF2B5EF4-FFF2-40B4-BE49-F238E27FC236}">
                  <a16:creationId xmlns:a16="http://schemas.microsoft.com/office/drawing/2014/main" id="{10889513-0458-4650-AFD2-AA695D1DD185}"/>
                </a:ext>
              </a:extLst>
            </p:cNvPr>
            <p:cNvSpPr>
              <a:spLocks noChangeArrowheads="1"/>
            </p:cNvSpPr>
            <p:nvPr/>
          </p:nvSpPr>
          <p:spPr bwMode="auto">
            <a:xfrm>
              <a:off x="2819866" y="796581"/>
              <a:ext cx="1673799" cy="416270"/>
            </a:xfrm>
            <a:custGeom>
              <a:avLst/>
              <a:gdLst>
                <a:gd name="T0" fmla="*/ 2990 w 2439289"/>
                <a:gd name="T1" fmla="*/ 2994 h 606281"/>
                <a:gd name="T2" fmla="*/ 1145542 w 2439289"/>
                <a:gd name="T3" fmla="*/ 280494 h 606281"/>
                <a:gd name="T4" fmla="*/ 0 60000 65536"/>
                <a:gd name="T5" fmla="*/ 0 60000 65536"/>
                <a:gd name="T6" fmla="*/ 0 w 2439289"/>
                <a:gd name="T7" fmla="*/ 0 h 606281"/>
                <a:gd name="T8" fmla="*/ 2439289 w 2439289"/>
                <a:gd name="T9" fmla="*/ 606281 h 606281"/>
              </a:gdLst>
              <a:ahLst/>
              <a:cxnLst>
                <a:cxn ang="T4">
                  <a:pos x="T0" y="T1"/>
                </a:cxn>
                <a:cxn ang="T5">
                  <a:pos x="T2" y="T3"/>
                </a:cxn>
              </a:cxnLst>
              <a:rect l="T6" t="T7" r="T8" b="T9"/>
              <a:pathLst>
                <a:path w="2439289" h="606281">
                  <a:moveTo>
                    <a:pt x="6350" y="6350"/>
                  </a:moveTo>
                  <a:cubicBezTo>
                    <a:pt x="1107313" y="392760"/>
                    <a:pt x="2087879" y="639242"/>
                    <a:pt x="2432938" y="595007"/>
                  </a:cubicBezTo>
                </a:path>
              </a:pathLst>
            </a:custGeom>
            <a:noFill/>
            <a:ln w="12700" cap="flat" cmpd="sng">
              <a:solidFill>
                <a:srgbClr val="2D52A4"/>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492" name="Freeform 3">
              <a:extLst>
                <a:ext uri="{FF2B5EF4-FFF2-40B4-BE49-F238E27FC236}">
                  <a16:creationId xmlns:a16="http://schemas.microsoft.com/office/drawing/2014/main" id="{BFD6AE72-B57A-43E6-B0EA-2C0E5B898C6B}"/>
                </a:ext>
              </a:extLst>
            </p:cNvPr>
            <p:cNvSpPr>
              <a:spLocks noChangeArrowheads="1"/>
            </p:cNvSpPr>
            <p:nvPr/>
          </p:nvSpPr>
          <p:spPr bwMode="auto">
            <a:xfrm>
              <a:off x="54486" y="699596"/>
              <a:ext cx="21794" cy="9808"/>
            </a:xfrm>
            <a:custGeom>
              <a:avLst/>
              <a:gdLst>
                <a:gd name="T0" fmla="*/ 3028 w 31559"/>
                <a:gd name="T1" fmla="*/ 3709 h 14833"/>
                <a:gd name="T2" fmla="*/ 12022 w 31559"/>
                <a:gd name="T3" fmla="*/ 2776 h 14833"/>
                <a:gd name="T4" fmla="*/ 0 60000 65536"/>
                <a:gd name="T5" fmla="*/ 0 60000 65536"/>
                <a:gd name="T6" fmla="*/ 0 w 31559"/>
                <a:gd name="T7" fmla="*/ 0 h 14833"/>
                <a:gd name="T8" fmla="*/ 31559 w 31559"/>
                <a:gd name="T9" fmla="*/ 14833 h 14833"/>
              </a:gdLst>
              <a:ahLst/>
              <a:cxnLst>
                <a:cxn ang="T4">
                  <a:pos x="T0" y="T1"/>
                </a:cxn>
                <a:cxn ang="T5">
                  <a:pos x="T2" y="T3"/>
                </a:cxn>
              </a:cxnLst>
              <a:rect l="T6" t="T7" r="T8" b="T9"/>
              <a:pathLst>
                <a:path w="31559" h="14833">
                  <a:moveTo>
                    <a:pt x="6350" y="8483"/>
                  </a:moveTo>
                  <a:cubicBezTo>
                    <a:pt x="6350" y="8483"/>
                    <a:pt x="12801" y="7721"/>
                    <a:pt x="25209" y="6350"/>
                  </a:cubicBezTo>
                </a:path>
              </a:pathLst>
            </a:custGeom>
            <a:solidFill>
              <a:srgbClr val="FEF100"/>
            </a:solidFill>
            <a:ln w="12700" cap="flat" cmpd="sng">
              <a:solidFill>
                <a:srgbClr val="231F20"/>
              </a:solidFill>
              <a:miter lim="800000"/>
              <a:headEnd/>
              <a:tailEnd/>
            </a:ln>
          </p:spPr>
          <p:txBody>
            <a:bodyPr anchor="ctr"/>
            <a:lstStyle/>
            <a:p>
              <a:endParaRPr lang="zh-CN" altLang="en-US"/>
            </a:p>
          </p:txBody>
        </p:sp>
        <p:sp>
          <p:nvSpPr>
            <p:cNvPr id="19493" name="Freeform 3">
              <a:extLst>
                <a:ext uri="{FF2B5EF4-FFF2-40B4-BE49-F238E27FC236}">
                  <a16:creationId xmlns:a16="http://schemas.microsoft.com/office/drawing/2014/main" id="{4CDA6A49-C88B-4744-8DB5-F378534926B0}"/>
                </a:ext>
              </a:extLst>
            </p:cNvPr>
            <p:cNvSpPr>
              <a:spLocks noChangeArrowheads="1"/>
            </p:cNvSpPr>
            <p:nvPr/>
          </p:nvSpPr>
          <p:spPr bwMode="auto">
            <a:xfrm>
              <a:off x="2763513" y="770427"/>
              <a:ext cx="33781" cy="17435"/>
            </a:xfrm>
            <a:custGeom>
              <a:avLst/>
              <a:gdLst>
                <a:gd name="T0" fmla="*/ 3031 w 48895"/>
                <a:gd name="T1" fmla="*/ 2974 h 25476"/>
                <a:gd name="T2" fmla="*/ 11579 w 48895"/>
                <a:gd name="T3" fmla="*/ 5918 h 25476"/>
                <a:gd name="T4" fmla="*/ 20308 w 48895"/>
                <a:gd name="T5" fmla="*/ 8958 h 25476"/>
                <a:gd name="T6" fmla="*/ 0 60000 65536"/>
                <a:gd name="T7" fmla="*/ 0 60000 65536"/>
                <a:gd name="T8" fmla="*/ 0 60000 65536"/>
                <a:gd name="T9" fmla="*/ 0 w 48895"/>
                <a:gd name="T10" fmla="*/ 0 h 25476"/>
                <a:gd name="T11" fmla="*/ 48895 w 48895"/>
                <a:gd name="T12" fmla="*/ 25476 h 25476"/>
              </a:gdLst>
              <a:ahLst/>
              <a:cxnLst>
                <a:cxn ang="T6">
                  <a:pos x="T0" y="T1"/>
                </a:cxn>
                <a:cxn ang="T7">
                  <a:pos x="T2" y="T3"/>
                </a:cxn>
                <a:cxn ang="T8">
                  <a:pos x="T4" y="T5"/>
                </a:cxn>
              </a:cxnLst>
              <a:rect l="T9" t="T10" r="T11" b="T12"/>
              <a:pathLst>
                <a:path w="48895" h="25476">
                  <a:moveTo>
                    <a:pt x="6350" y="6350"/>
                  </a:moveTo>
                  <a:cubicBezTo>
                    <a:pt x="12446" y="8432"/>
                    <a:pt x="18414" y="10528"/>
                    <a:pt x="24257" y="12636"/>
                  </a:cubicBezTo>
                  <a:cubicBezTo>
                    <a:pt x="30352" y="14808"/>
                    <a:pt x="36448" y="16967"/>
                    <a:pt x="42545" y="19126"/>
                  </a:cubicBezTo>
                </a:path>
              </a:pathLst>
            </a:custGeom>
            <a:solidFill>
              <a:srgbClr val="FEF100"/>
            </a:solidFill>
            <a:ln w="12700" cap="flat" cmpd="sng">
              <a:solidFill>
                <a:srgbClr val="231F20"/>
              </a:solidFill>
              <a:miter lim="800000"/>
              <a:headEnd/>
              <a:tailEnd/>
            </a:ln>
          </p:spPr>
          <p:txBody>
            <a:bodyPr anchor="ctr"/>
            <a:lstStyle/>
            <a:p>
              <a:endParaRPr lang="zh-CN" altLang="en-US"/>
            </a:p>
          </p:txBody>
        </p:sp>
        <p:sp>
          <p:nvSpPr>
            <p:cNvPr id="19494" name="Freeform 3">
              <a:extLst>
                <a:ext uri="{FF2B5EF4-FFF2-40B4-BE49-F238E27FC236}">
                  <a16:creationId xmlns:a16="http://schemas.microsoft.com/office/drawing/2014/main" id="{FB84533C-A1AA-4C1B-94AD-280C98201564}"/>
                </a:ext>
              </a:extLst>
            </p:cNvPr>
            <p:cNvSpPr>
              <a:spLocks noChangeArrowheads="1"/>
            </p:cNvSpPr>
            <p:nvPr/>
          </p:nvSpPr>
          <p:spPr bwMode="auto">
            <a:xfrm>
              <a:off x="4511101" y="1192146"/>
              <a:ext cx="21794" cy="13077"/>
            </a:xfrm>
            <a:custGeom>
              <a:avLst/>
              <a:gdLst>
                <a:gd name="T0" fmla="*/ 3040 w 31496"/>
                <a:gd name="T1" fmla="*/ 6197 h 17691"/>
                <a:gd name="T2" fmla="*/ 12039 w 31496"/>
                <a:gd name="T3" fmla="*/ 3470 h 17691"/>
                <a:gd name="T4" fmla="*/ 0 60000 65536"/>
                <a:gd name="T5" fmla="*/ 0 60000 65536"/>
                <a:gd name="T6" fmla="*/ 0 w 31496"/>
                <a:gd name="T7" fmla="*/ 0 h 17691"/>
                <a:gd name="T8" fmla="*/ 31496 w 31496"/>
                <a:gd name="T9" fmla="*/ 17691 h 17691"/>
              </a:gdLst>
              <a:ahLst/>
              <a:cxnLst>
                <a:cxn ang="T4">
                  <a:pos x="T0" y="T1"/>
                </a:cxn>
                <a:cxn ang="T5">
                  <a:pos x="T2" y="T3"/>
                </a:cxn>
              </a:cxnLst>
              <a:rect l="T6" t="T7" r="T8" b="T9"/>
              <a:pathLst>
                <a:path w="31496" h="17691">
                  <a:moveTo>
                    <a:pt x="6350" y="11341"/>
                  </a:moveTo>
                  <a:cubicBezTo>
                    <a:pt x="12953" y="9828"/>
                    <a:pt x="19177" y="8166"/>
                    <a:pt x="25145" y="6350"/>
                  </a:cubicBezTo>
                </a:path>
              </a:pathLst>
            </a:custGeom>
            <a:solidFill>
              <a:srgbClr val="FEF100"/>
            </a:solidFill>
            <a:ln w="12700" cap="flat" cmpd="sng">
              <a:solidFill>
                <a:srgbClr val="231F20"/>
              </a:solidFill>
              <a:miter lim="800000"/>
              <a:headEnd/>
              <a:tailEnd/>
            </a:ln>
          </p:spPr>
          <p:txBody>
            <a:bodyPr anchor="ctr"/>
            <a:lstStyle/>
            <a:p>
              <a:endParaRPr lang="zh-CN" altLang="en-US"/>
            </a:p>
          </p:txBody>
        </p:sp>
      </p:grpSp>
      <p:grpSp>
        <p:nvGrpSpPr>
          <p:cNvPr id="8217" name="Group 25">
            <a:extLst>
              <a:ext uri="{FF2B5EF4-FFF2-40B4-BE49-F238E27FC236}">
                <a16:creationId xmlns:a16="http://schemas.microsoft.com/office/drawing/2014/main" id="{56F94204-D253-4FA0-99FF-D9E21C23427B}"/>
              </a:ext>
            </a:extLst>
          </p:cNvPr>
          <p:cNvGrpSpPr>
            <a:grpSpLocks/>
          </p:cNvGrpSpPr>
          <p:nvPr/>
        </p:nvGrpSpPr>
        <p:grpSpPr bwMode="auto">
          <a:xfrm>
            <a:off x="5795963" y="825500"/>
            <a:ext cx="2757487" cy="4832350"/>
            <a:chOff x="0" y="0"/>
            <a:chExt cx="2757979" cy="4832378"/>
          </a:xfrm>
        </p:grpSpPr>
        <p:grpSp>
          <p:nvGrpSpPr>
            <p:cNvPr id="19465" name="Group 26">
              <a:extLst>
                <a:ext uri="{FF2B5EF4-FFF2-40B4-BE49-F238E27FC236}">
                  <a16:creationId xmlns:a16="http://schemas.microsoft.com/office/drawing/2014/main" id="{58A42ADE-6E46-4FFC-9444-706A5BFE05D1}"/>
                </a:ext>
              </a:extLst>
            </p:cNvPr>
            <p:cNvGrpSpPr>
              <a:grpSpLocks/>
            </p:cNvGrpSpPr>
            <p:nvPr/>
          </p:nvGrpSpPr>
          <p:grpSpPr bwMode="auto">
            <a:xfrm>
              <a:off x="0" y="0"/>
              <a:ext cx="2757979" cy="4832378"/>
              <a:chOff x="0" y="0"/>
              <a:chExt cx="2757979" cy="4832378"/>
            </a:xfrm>
          </p:grpSpPr>
          <p:grpSp>
            <p:nvGrpSpPr>
              <p:cNvPr id="19467" name="Group 27">
                <a:extLst>
                  <a:ext uri="{FF2B5EF4-FFF2-40B4-BE49-F238E27FC236}">
                    <a16:creationId xmlns:a16="http://schemas.microsoft.com/office/drawing/2014/main" id="{3444C3DE-D947-4DA2-BFD6-B67B45BB0201}"/>
                  </a:ext>
                </a:extLst>
              </p:cNvPr>
              <p:cNvGrpSpPr>
                <a:grpSpLocks/>
              </p:cNvGrpSpPr>
              <p:nvPr/>
            </p:nvGrpSpPr>
            <p:grpSpPr bwMode="auto">
              <a:xfrm>
                <a:off x="0" y="0"/>
                <a:ext cx="2757979" cy="4832378"/>
                <a:chOff x="0" y="0"/>
                <a:chExt cx="2110942" cy="3698676"/>
              </a:xfrm>
            </p:grpSpPr>
            <p:sp>
              <p:nvSpPr>
                <p:cNvPr id="19471" name="圆角矩形 109">
                  <a:extLst>
                    <a:ext uri="{FF2B5EF4-FFF2-40B4-BE49-F238E27FC236}">
                      <a16:creationId xmlns:a16="http://schemas.microsoft.com/office/drawing/2014/main" id="{742F038E-4063-496F-8700-D4BB68A465D6}"/>
                    </a:ext>
                  </a:extLst>
                </p:cNvPr>
                <p:cNvSpPr>
                  <a:spLocks noChangeArrowheads="1"/>
                </p:cNvSpPr>
                <p:nvPr/>
              </p:nvSpPr>
              <p:spPr bwMode="auto">
                <a:xfrm>
                  <a:off x="22710" y="21602"/>
                  <a:ext cx="2088232" cy="3677074"/>
                </a:xfrm>
                <a:prstGeom prst="roundRect">
                  <a:avLst>
                    <a:gd name="adj" fmla="val 16667"/>
                  </a:avLst>
                </a:prstGeom>
                <a:solidFill>
                  <a:srgbClr val="2D52A4"/>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9472" name="矩形 110">
                  <a:extLst>
                    <a:ext uri="{FF2B5EF4-FFF2-40B4-BE49-F238E27FC236}">
                      <a16:creationId xmlns:a16="http://schemas.microsoft.com/office/drawing/2014/main" id="{1683AFE5-4C78-42D7-8279-80075044F7EE}"/>
                    </a:ext>
                  </a:extLst>
                </p:cNvPr>
                <p:cNvSpPr>
                  <a:spLocks noChangeArrowheads="1"/>
                </p:cNvSpPr>
                <p:nvPr/>
              </p:nvSpPr>
              <p:spPr bwMode="auto">
                <a:xfrm>
                  <a:off x="1534878" y="0"/>
                  <a:ext cx="288032" cy="72008"/>
                </a:xfrm>
                <a:prstGeom prst="rect">
                  <a:avLst/>
                </a:prstGeom>
                <a:solidFill>
                  <a:srgbClr val="2D52A4"/>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9473" name="矩形 111">
                  <a:extLst>
                    <a:ext uri="{FF2B5EF4-FFF2-40B4-BE49-F238E27FC236}">
                      <a16:creationId xmlns:a16="http://schemas.microsoft.com/office/drawing/2014/main" id="{95DB92DC-DA6A-466F-8D2B-0A576A695B39}"/>
                    </a:ext>
                  </a:extLst>
                </p:cNvPr>
                <p:cNvSpPr>
                  <a:spLocks noChangeArrowheads="1"/>
                </p:cNvSpPr>
                <p:nvPr/>
              </p:nvSpPr>
              <p:spPr bwMode="auto">
                <a:xfrm>
                  <a:off x="0" y="618204"/>
                  <a:ext cx="72008" cy="126016"/>
                </a:xfrm>
                <a:prstGeom prst="rect">
                  <a:avLst/>
                </a:prstGeom>
                <a:solidFill>
                  <a:srgbClr val="2D52A4"/>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9474" name="矩形 112">
                  <a:extLst>
                    <a:ext uri="{FF2B5EF4-FFF2-40B4-BE49-F238E27FC236}">
                      <a16:creationId xmlns:a16="http://schemas.microsoft.com/office/drawing/2014/main" id="{81DD3999-EB03-4907-B463-3BE0D9353A84}"/>
                    </a:ext>
                  </a:extLst>
                </p:cNvPr>
                <p:cNvSpPr>
                  <a:spLocks noChangeArrowheads="1"/>
                </p:cNvSpPr>
                <p:nvPr/>
              </p:nvSpPr>
              <p:spPr bwMode="auto">
                <a:xfrm>
                  <a:off x="0" y="896620"/>
                  <a:ext cx="72008" cy="126016"/>
                </a:xfrm>
                <a:prstGeom prst="rect">
                  <a:avLst/>
                </a:prstGeom>
                <a:solidFill>
                  <a:srgbClr val="2D52A4"/>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9475" name="矩形 113">
                  <a:extLst>
                    <a:ext uri="{FF2B5EF4-FFF2-40B4-BE49-F238E27FC236}">
                      <a16:creationId xmlns:a16="http://schemas.microsoft.com/office/drawing/2014/main" id="{6792201C-D380-4D54-BB8C-6F746C622396}"/>
                    </a:ext>
                  </a:extLst>
                </p:cNvPr>
                <p:cNvSpPr>
                  <a:spLocks noChangeArrowheads="1"/>
                </p:cNvSpPr>
                <p:nvPr/>
              </p:nvSpPr>
              <p:spPr bwMode="auto">
                <a:xfrm>
                  <a:off x="0" y="1173730"/>
                  <a:ext cx="72008" cy="126016"/>
                </a:xfrm>
                <a:prstGeom prst="rect">
                  <a:avLst/>
                </a:prstGeom>
                <a:solidFill>
                  <a:srgbClr val="2D52A4"/>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grpSp>
          <p:sp>
            <p:nvSpPr>
              <p:cNvPr id="19468" name="矩形 10">
                <a:extLst>
                  <a:ext uri="{FF2B5EF4-FFF2-40B4-BE49-F238E27FC236}">
                    <a16:creationId xmlns:a16="http://schemas.microsoft.com/office/drawing/2014/main" id="{94EC8B65-C442-449A-A118-AFB7E2CB5636}"/>
                  </a:ext>
                </a:extLst>
              </p:cNvPr>
              <p:cNvSpPr>
                <a:spLocks noChangeArrowheads="1"/>
              </p:cNvSpPr>
              <p:nvPr/>
            </p:nvSpPr>
            <p:spPr bwMode="auto">
              <a:xfrm>
                <a:off x="217830" y="807693"/>
                <a:ext cx="2351990" cy="3642270"/>
              </a:xfrm>
              <a:prstGeom prst="rect">
                <a:avLst/>
              </a:prstGeom>
              <a:solidFill>
                <a:schemeClr val="bg1"/>
              </a:solidFill>
              <a:ln w="25400">
                <a:solidFill>
                  <a:schemeClr val="tx1"/>
                </a:solidFill>
                <a:bevel/>
                <a:headEnd/>
                <a:tailEnd/>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9469" name="椭圆 11">
                <a:extLst>
                  <a:ext uri="{FF2B5EF4-FFF2-40B4-BE49-F238E27FC236}">
                    <a16:creationId xmlns:a16="http://schemas.microsoft.com/office/drawing/2014/main" id="{F929F4B8-5E64-40D1-9771-BEDAEC639D66}"/>
                  </a:ext>
                </a:extLst>
              </p:cNvPr>
              <p:cNvSpPr>
                <a:spLocks noChangeArrowheads="1"/>
              </p:cNvSpPr>
              <p:nvPr/>
            </p:nvSpPr>
            <p:spPr bwMode="auto">
              <a:xfrm>
                <a:off x="1429106" y="310462"/>
                <a:ext cx="23517" cy="23517"/>
              </a:xfrm>
              <a:prstGeom prst="ellipse">
                <a:avLst/>
              </a:prstGeom>
              <a:solidFill>
                <a:schemeClr val="bg1"/>
              </a:solidFill>
              <a:ln w="25400">
                <a:solidFill>
                  <a:schemeClr val="bg1"/>
                </a:solidFill>
                <a:bevel/>
                <a:headEnd/>
                <a:tailEnd/>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9470" name="圆角矩形 12">
                <a:extLst>
                  <a:ext uri="{FF2B5EF4-FFF2-40B4-BE49-F238E27FC236}">
                    <a16:creationId xmlns:a16="http://schemas.microsoft.com/office/drawing/2014/main" id="{0EEF812A-0C56-4798-BFC7-8FA9C76E7F2B}"/>
                  </a:ext>
                </a:extLst>
              </p:cNvPr>
              <p:cNvSpPr>
                <a:spLocks noChangeArrowheads="1"/>
              </p:cNvSpPr>
              <p:nvPr/>
            </p:nvSpPr>
            <p:spPr bwMode="auto">
              <a:xfrm>
                <a:off x="1158626" y="498621"/>
                <a:ext cx="564478" cy="23517"/>
              </a:xfrm>
              <a:prstGeom prst="roundRect">
                <a:avLst>
                  <a:gd name="adj" fmla="val 16667"/>
                </a:avLst>
              </a:prstGeom>
              <a:solidFill>
                <a:schemeClr val="bg1"/>
              </a:solidFill>
              <a:ln w="25400">
                <a:solidFill>
                  <a:schemeClr val="bg1"/>
                </a:solidFill>
                <a:bevel/>
                <a:headEnd/>
                <a:tailEnd/>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grpSp>
        <p:pic>
          <p:nvPicPr>
            <p:cNvPr id="19466" name="Picture 2">
              <a:extLst>
                <a:ext uri="{FF2B5EF4-FFF2-40B4-BE49-F238E27FC236}">
                  <a16:creationId xmlns:a16="http://schemas.microsoft.com/office/drawing/2014/main" id="{B966E87A-0E6B-4B0C-BDDC-3828FBF09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4596"/>
              <a:ext cx="2025650"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grpSp>
      <p:sp>
        <p:nvSpPr>
          <p:cNvPr id="19463" name="TextBox 44">
            <a:extLst>
              <a:ext uri="{FF2B5EF4-FFF2-40B4-BE49-F238E27FC236}">
                <a16:creationId xmlns:a16="http://schemas.microsoft.com/office/drawing/2014/main" id="{3FA7F8B5-4F0A-439B-8CEB-053EA4526C4C}"/>
              </a:ext>
            </a:extLst>
          </p:cNvPr>
          <p:cNvSpPr>
            <a:spLocks noChangeArrowheads="1"/>
          </p:cNvSpPr>
          <p:nvPr/>
        </p:nvSpPr>
        <p:spPr bwMode="auto">
          <a:xfrm>
            <a:off x="8134350" y="123825"/>
            <a:ext cx="81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000">
                <a:solidFill>
                  <a:schemeClr val="bg1"/>
                </a:solidFill>
                <a:latin typeface="时尚中黑简体" pitchFamily="2" charset="-122"/>
                <a:ea typeface="时尚中黑简体" pitchFamily="2" charset="-122"/>
                <a:sym typeface="时尚中黑简体" pitchFamily="2" charset="-122"/>
              </a:rPr>
              <a:t>Logo </a:t>
            </a:r>
            <a:endParaRPr kumimoji="0" lang="zh-CN" altLang="en-US" sz="2000">
              <a:solidFill>
                <a:schemeClr val="bg1"/>
              </a:solidFill>
              <a:latin typeface="时尚中黑简体" pitchFamily="2" charset="-122"/>
              <a:ea typeface="时尚中黑简体" pitchFamily="2" charset="-122"/>
              <a:sym typeface="时尚中黑简体" pitchFamily="2" charset="-122"/>
            </a:endParaRPr>
          </a:p>
        </p:txBody>
      </p:sp>
      <p:pic>
        <p:nvPicPr>
          <p:cNvPr id="19464" name="Picture 3">
            <a:extLst>
              <a:ext uri="{FF2B5EF4-FFF2-40B4-BE49-F238E27FC236}">
                <a16:creationId xmlns:a16="http://schemas.microsoft.com/office/drawing/2014/main" id="{A168CD42-030E-47A0-9610-B36E2F46E5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813" y="123825"/>
            <a:ext cx="363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8217"/>
                                        </p:tgtEl>
                                        <p:attrNameLst>
                                          <p:attrName>style.visibility</p:attrName>
                                        </p:attrNameLst>
                                      </p:cBhvr>
                                      <p:to>
                                        <p:strVal val="visible"/>
                                      </p:to>
                                    </p:set>
                                    <p:anim calcmode="lin" valueType="num">
                                      <p:cBhvr>
                                        <p:cTn id="7" dur="500" fill="hold"/>
                                        <p:tgtEl>
                                          <p:spTgt spid="8217"/>
                                        </p:tgtEl>
                                        <p:attrNameLst>
                                          <p:attrName>ppt_x</p:attrName>
                                        </p:attrNameLst>
                                      </p:cBhvr>
                                      <p:tavLst>
                                        <p:tav tm="0">
                                          <p:val>
                                            <p:strVal val="#ppt_x"/>
                                          </p:val>
                                        </p:tav>
                                        <p:tav tm="100000">
                                          <p:val>
                                            <p:strVal val="#ppt_x"/>
                                          </p:val>
                                        </p:tav>
                                      </p:tavLst>
                                    </p:anim>
                                    <p:anim calcmode="lin" valueType="num">
                                      <p:cBhvr>
                                        <p:cTn id="8" dur="500" fill="hold"/>
                                        <p:tgtEl>
                                          <p:spTgt spid="821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8196"/>
                                        </p:tgtEl>
                                        <p:attrNameLst>
                                          <p:attrName>style.visibility</p:attrName>
                                        </p:attrNameLst>
                                      </p:cBhvr>
                                      <p:to>
                                        <p:strVal val="visible"/>
                                      </p:to>
                                    </p:set>
                                    <p:anim calcmode="lin" valueType="num">
                                      <p:cBhvr>
                                        <p:cTn id="12" dur="500" fill="hold"/>
                                        <p:tgtEl>
                                          <p:spTgt spid="819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196"/>
                                        </p:tgtEl>
                                        <p:attrNameLst>
                                          <p:attrName>ppt_y</p:attrName>
                                        </p:attrNameLst>
                                      </p:cBhvr>
                                      <p:tavLst>
                                        <p:tav tm="0">
                                          <p:val>
                                            <p:strVal val="#ppt_y"/>
                                          </p:val>
                                        </p:tav>
                                        <p:tav tm="100000">
                                          <p:val>
                                            <p:strVal val="#ppt_y"/>
                                          </p:val>
                                        </p:tav>
                                      </p:tavLst>
                                    </p:anim>
                                    <p:anim calcmode="lin" valueType="num">
                                      <p:cBhvr>
                                        <p:cTn id="14" dur="500" fill="hold"/>
                                        <p:tgtEl>
                                          <p:spTgt spid="819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196"/>
                                        </p:tgtEl>
                                        <p:attrNameLst>
                                          <p:attrName>ppt_w</p:attrName>
                                        </p:attrNameLst>
                                      </p:cBhvr>
                                      <p:tavLst>
                                        <p:tav tm="0">
                                          <p:val>
                                            <p:strVal val="#ppt_w/10"/>
                                          </p:val>
                                        </p:tav>
                                        <p:tav tm="50000">
                                          <p:val>
                                            <p:strVal val="#ppt_w+.01"/>
                                          </p:val>
                                        </p:tav>
                                        <p:tav tm="100000">
                                          <p:val>
                                            <p:strVal val="#ppt_w"/>
                                          </p:val>
                                        </p:tav>
                                      </p:tavLst>
                                    </p:anim>
                                    <p:animEffect>
                                      <p:cBhvr>
                                        <p:cTn id="16" dur="500" tmFilter="0,0; .5, 1; 1, 1"/>
                                        <p:tgtEl>
                                          <p:spTgt spid="8196"/>
                                        </p:tgtEl>
                                      </p:cBhvr>
                                    </p:animEffect>
                                  </p:childTnLst>
                                </p:cTn>
                              </p:par>
                            </p:childTnLst>
                          </p:cTn>
                        </p:par>
                        <p:par>
                          <p:cTn id="17" fill="hold" nodeType="afterGroup">
                            <p:stCondLst>
                              <p:cond delay="1150"/>
                            </p:stCondLst>
                            <p:childTnLst>
                              <p:par>
                                <p:cTn id="18" presetID="41" presetClass="entr" presetSubtype="0" fill="hold" grpId="0" nodeType="afterEffect">
                                  <p:stCondLst>
                                    <p:cond delay="0"/>
                                  </p:stCondLst>
                                  <p:iterate type="lt">
                                    <p:tmPct val="1818"/>
                                  </p:iterate>
                                  <p:childTnLst>
                                    <p:set>
                                      <p:cBhvr>
                                        <p:cTn id="19" dur="1" fill="hold">
                                          <p:stCondLst>
                                            <p:cond delay="0"/>
                                          </p:stCondLst>
                                        </p:cTn>
                                        <p:tgtEl>
                                          <p:spTgt spid="8195"/>
                                        </p:tgtEl>
                                        <p:attrNameLst>
                                          <p:attrName>style.visibility</p:attrName>
                                        </p:attrNameLst>
                                      </p:cBhvr>
                                      <p:to>
                                        <p:strVal val="visible"/>
                                      </p:to>
                                    </p:set>
                                    <p:anim calcmode="lin" valueType="num">
                                      <p:cBhvr>
                                        <p:cTn id="20" dur="500" fill="hold"/>
                                        <p:tgtEl>
                                          <p:spTgt spid="819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8195"/>
                                        </p:tgtEl>
                                        <p:attrNameLst>
                                          <p:attrName>ppt_y</p:attrName>
                                        </p:attrNameLst>
                                      </p:cBhvr>
                                      <p:tavLst>
                                        <p:tav tm="0">
                                          <p:val>
                                            <p:strVal val="#ppt_y"/>
                                          </p:val>
                                        </p:tav>
                                        <p:tav tm="100000">
                                          <p:val>
                                            <p:strVal val="#ppt_y"/>
                                          </p:val>
                                        </p:tav>
                                      </p:tavLst>
                                    </p:anim>
                                    <p:anim calcmode="lin" valueType="num">
                                      <p:cBhvr>
                                        <p:cTn id="22" dur="500" fill="hold"/>
                                        <p:tgtEl>
                                          <p:spTgt spid="819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8195"/>
                                        </p:tgtEl>
                                        <p:attrNameLst>
                                          <p:attrName>ppt_w</p:attrName>
                                        </p:attrNameLst>
                                      </p:cBhvr>
                                      <p:tavLst>
                                        <p:tav tm="0">
                                          <p:val>
                                            <p:strVal val="#ppt_w/10"/>
                                          </p:val>
                                        </p:tav>
                                        <p:tav tm="50000">
                                          <p:val>
                                            <p:strVal val="#ppt_w+.01"/>
                                          </p:val>
                                        </p:tav>
                                        <p:tav tm="100000">
                                          <p:val>
                                            <p:strVal val="#ppt_w"/>
                                          </p:val>
                                        </p:tav>
                                      </p:tavLst>
                                    </p:anim>
                                    <p:animEffect>
                                      <p:cBhvr>
                                        <p:cTn id="24" dur="500" tmFilter="0,0; .5, 1; 1, 1"/>
                                        <p:tgtEl>
                                          <p:spTgt spid="8195"/>
                                        </p:tgtEl>
                                      </p:cBhvr>
                                    </p:animEffect>
                                  </p:childTnLst>
                                </p:cTn>
                              </p:par>
                            </p:childTnLst>
                          </p:cTn>
                        </p:par>
                        <p:par>
                          <p:cTn id="25" fill="hold" nodeType="afterGroup">
                            <p:stCondLst>
                              <p:cond delay="2350"/>
                            </p:stCondLst>
                            <p:childTnLst>
                              <p:par>
                                <p:cTn id="26" presetID="2" presetClass="entr" presetSubtype="4" fill="hold" nodeType="afterEffect">
                                  <p:stCondLst>
                                    <p:cond delay="0"/>
                                  </p:stCondLst>
                                  <p:childTnLst>
                                    <p:set>
                                      <p:cBhvr>
                                        <p:cTn id="27" dur="1" fill="hold">
                                          <p:stCondLst>
                                            <p:cond delay="0"/>
                                          </p:stCondLst>
                                        </p:cTn>
                                        <p:tgtEl>
                                          <p:spTgt spid="8197"/>
                                        </p:tgtEl>
                                        <p:attrNameLst>
                                          <p:attrName>style.visibility</p:attrName>
                                        </p:attrNameLst>
                                      </p:cBhvr>
                                      <p:to>
                                        <p:strVal val="visible"/>
                                      </p:to>
                                    </p:set>
                                    <p:anim calcmode="lin" valueType="num">
                                      <p:cBhvr>
                                        <p:cTn id="28" dur="500" fill="hold"/>
                                        <p:tgtEl>
                                          <p:spTgt spid="8197"/>
                                        </p:tgtEl>
                                        <p:attrNameLst>
                                          <p:attrName>ppt_x</p:attrName>
                                        </p:attrNameLst>
                                      </p:cBhvr>
                                      <p:tavLst>
                                        <p:tav tm="0">
                                          <p:val>
                                            <p:strVal val="#ppt_x"/>
                                          </p:val>
                                        </p:tav>
                                        <p:tav tm="100000">
                                          <p:val>
                                            <p:strVal val="#ppt_x"/>
                                          </p:val>
                                        </p:tav>
                                      </p:tavLst>
                                    </p:anim>
                                    <p:anim calcmode="lin" valueType="num">
                                      <p:cBhvr>
                                        <p:cTn id="29"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ldLvl="0" autoUpdateAnimBg="0"/>
      <p:bldP spid="8196"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灯片编号占位符 4">
            <a:extLst>
              <a:ext uri="{FF2B5EF4-FFF2-40B4-BE49-F238E27FC236}">
                <a16:creationId xmlns:a16="http://schemas.microsoft.com/office/drawing/2014/main" id="{494F7C50-03AD-49E4-BC7A-6A52D37A499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1E102565-0F76-437A-8CB4-2141830C3A52}" type="slidenum">
              <a:rPr kumimoji="0" lang="zh-CN" altLang="en-US" sz="1200">
                <a:solidFill>
                  <a:srgbClr val="898989"/>
                </a:solidFill>
              </a:rPr>
              <a:pPr/>
              <a:t>6</a:t>
            </a:fld>
            <a:endParaRPr kumimoji="0" lang="zh-CN" altLang="en-US" sz="1800"/>
          </a:p>
        </p:txBody>
      </p:sp>
      <p:pic>
        <p:nvPicPr>
          <p:cNvPr id="20482" name="Picture 2" descr="F:\0作品发布中心\0中转站\巴西\巴西7\1.png">
            <a:extLst>
              <a:ext uri="{FF2B5EF4-FFF2-40B4-BE49-F238E27FC236}">
                <a16:creationId xmlns:a16="http://schemas.microsoft.com/office/drawing/2014/main" id="{3BFFB6A8-5F3A-4BEB-99A4-4DB4D421C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0025"/>
            <a:ext cx="5106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2">
            <a:extLst>
              <a:ext uri="{FF2B5EF4-FFF2-40B4-BE49-F238E27FC236}">
                <a16:creationId xmlns:a16="http://schemas.microsoft.com/office/drawing/2014/main" id="{885C97D7-A368-400D-99F7-CE8D1E3298D6}"/>
              </a:ext>
            </a:extLst>
          </p:cNvPr>
          <p:cNvSpPr>
            <a:spLocks noChangeArrowheads="1"/>
          </p:cNvSpPr>
          <p:nvPr/>
        </p:nvSpPr>
        <p:spPr bwMode="auto">
          <a:xfrm>
            <a:off x="8134350" y="123825"/>
            <a:ext cx="81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000">
                <a:solidFill>
                  <a:schemeClr val="bg1"/>
                </a:solidFill>
                <a:latin typeface="时尚中黑简体" pitchFamily="2" charset="-122"/>
                <a:ea typeface="时尚中黑简体" pitchFamily="2" charset="-122"/>
                <a:sym typeface="时尚中黑简体" pitchFamily="2" charset="-122"/>
              </a:rPr>
              <a:t>Logo </a:t>
            </a:r>
            <a:endParaRPr kumimoji="0" lang="zh-CN" altLang="en-US" sz="2000">
              <a:solidFill>
                <a:schemeClr val="bg1"/>
              </a:solidFill>
              <a:latin typeface="时尚中黑简体" pitchFamily="2" charset="-122"/>
              <a:ea typeface="时尚中黑简体" pitchFamily="2" charset="-122"/>
              <a:sym typeface="时尚中黑简体" pitchFamily="2" charset="-122"/>
            </a:endParaRPr>
          </a:p>
        </p:txBody>
      </p:sp>
      <p:pic>
        <p:nvPicPr>
          <p:cNvPr id="20484" name="Picture 3">
            <a:extLst>
              <a:ext uri="{FF2B5EF4-FFF2-40B4-BE49-F238E27FC236}">
                <a16:creationId xmlns:a16="http://schemas.microsoft.com/office/drawing/2014/main" id="{DE8B5279-659D-4D7B-BF46-57800721E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813" y="123825"/>
            <a:ext cx="363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9221" name="椭圆 7">
            <a:extLst>
              <a:ext uri="{FF2B5EF4-FFF2-40B4-BE49-F238E27FC236}">
                <a16:creationId xmlns:a16="http://schemas.microsoft.com/office/drawing/2014/main" id="{147303F2-0ACE-41B2-BCB7-6B0C29AB07CD}"/>
              </a:ext>
            </a:extLst>
          </p:cNvPr>
          <p:cNvSpPr>
            <a:spLocks noChangeArrowheads="1"/>
          </p:cNvSpPr>
          <p:nvPr/>
        </p:nvSpPr>
        <p:spPr bwMode="auto">
          <a:xfrm>
            <a:off x="2541588" y="1163638"/>
            <a:ext cx="395287" cy="395287"/>
          </a:xfrm>
          <a:prstGeom prst="ellipse">
            <a:avLst/>
          </a:prstGeom>
          <a:solidFill>
            <a:srgbClr val="2D52A4"/>
          </a:solidFill>
          <a:ln>
            <a:noFill/>
          </a:ln>
          <a:extLst>
            <a:ext uri="{91240B29-F687-4F45-9708-019B960494DF}">
              <a14:hiddenLine xmlns:a14="http://schemas.microsoft.com/office/drawing/2010/main" w="25400">
                <a:solidFill>
                  <a:srgbClr val="000000"/>
                </a:solidFill>
                <a:bevel/>
                <a:headEnd/>
                <a:tailEnd/>
              </a14:hiddenLine>
            </a:ext>
          </a:extLst>
        </p:spPr>
        <p:txBody>
          <a:bodyPr lIns="0" tIns="0" rIns="0" bIns="0"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lnSpc>
                <a:spcPct val="120000"/>
              </a:lnSpc>
            </a:pPr>
            <a:r>
              <a:rPr kumimoji="0" lang="en-US" altLang="zh-CN" sz="1400" b="1">
                <a:solidFill>
                  <a:schemeClr val="bg1"/>
                </a:solidFill>
                <a:latin typeface="时尚中黑简体" pitchFamily="2" charset="-122"/>
                <a:ea typeface="时尚中黑简体" pitchFamily="2" charset="-122"/>
                <a:sym typeface="时尚中黑简体" pitchFamily="2" charset="-122"/>
              </a:rPr>
              <a:t>S</a:t>
            </a:r>
            <a:endParaRPr kumimoji="0" lang="zh-CN" altLang="en-US" sz="1400" b="1">
              <a:solidFill>
                <a:schemeClr val="bg1"/>
              </a:solidFill>
              <a:latin typeface="时尚中黑简体" pitchFamily="2" charset="-122"/>
              <a:ea typeface="时尚中黑简体" pitchFamily="2" charset="-122"/>
              <a:sym typeface="时尚中黑简体" pitchFamily="2" charset="-122"/>
            </a:endParaRPr>
          </a:p>
        </p:txBody>
      </p:sp>
      <p:sp>
        <p:nvSpPr>
          <p:cNvPr id="9222" name="椭圆 9">
            <a:extLst>
              <a:ext uri="{FF2B5EF4-FFF2-40B4-BE49-F238E27FC236}">
                <a16:creationId xmlns:a16="http://schemas.microsoft.com/office/drawing/2014/main" id="{DE8FCAF5-8762-4009-A111-BA4E8BDD1749}"/>
              </a:ext>
            </a:extLst>
          </p:cNvPr>
          <p:cNvSpPr>
            <a:spLocks noChangeArrowheads="1"/>
          </p:cNvSpPr>
          <p:nvPr/>
        </p:nvSpPr>
        <p:spPr bwMode="auto">
          <a:xfrm>
            <a:off x="3067050" y="2143125"/>
            <a:ext cx="395288" cy="395288"/>
          </a:xfrm>
          <a:prstGeom prst="ellipse">
            <a:avLst/>
          </a:prstGeom>
          <a:solidFill>
            <a:srgbClr val="FEF100"/>
          </a:solidFill>
          <a:ln>
            <a:noFill/>
          </a:ln>
          <a:extLst>
            <a:ext uri="{91240B29-F687-4F45-9708-019B960494DF}">
              <a14:hiddenLine xmlns:a14="http://schemas.microsoft.com/office/drawing/2010/main" w="25400">
                <a:solidFill>
                  <a:srgbClr val="000000"/>
                </a:solidFill>
                <a:bevel/>
                <a:headEnd/>
                <a:tailEnd/>
              </a14:hiddenLine>
            </a:ext>
          </a:extLst>
        </p:spPr>
        <p:txBody>
          <a:bodyPr lIns="0" tIns="0" rIns="0" bIns="0"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lnSpc>
                <a:spcPct val="120000"/>
              </a:lnSpc>
            </a:pPr>
            <a:r>
              <a:rPr kumimoji="0" lang="en-US" altLang="zh-CN" sz="1400" b="1">
                <a:solidFill>
                  <a:srgbClr val="000000"/>
                </a:solidFill>
                <a:latin typeface="时尚中黑简体" pitchFamily="2" charset="-122"/>
                <a:ea typeface="时尚中黑简体" pitchFamily="2" charset="-122"/>
                <a:sym typeface="时尚中黑简体" pitchFamily="2" charset="-122"/>
              </a:rPr>
              <a:t>W</a:t>
            </a:r>
            <a:endParaRPr kumimoji="0" lang="zh-CN" altLang="en-US" sz="1400" b="1">
              <a:solidFill>
                <a:srgbClr val="000000"/>
              </a:solidFill>
              <a:latin typeface="时尚中黑简体" pitchFamily="2" charset="-122"/>
              <a:ea typeface="时尚中黑简体" pitchFamily="2" charset="-122"/>
              <a:sym typeface="时尚中黑简体" pitchFamily="2" charset="-122"/>
            </a:endParaRPr>
          </a:p>
        </p:txBody>
      </p:sp>
      <p:sp>
        <p:nvSpPr>
          <p:cNvPr id="9223" name="椭圆 11">
            <a:extLst>
              <a:ext uri="{FF2B5EF4-FFF2-40B4-BE49-F238E27FC236}">
                <a16:creationId xmlns:a16="http://schemas.microsoft.com/office/drawing/2014/main" id="{64BD9E47-3010-4EB2-9F02-D28F25CA8402}"/>
              </a:ext>
            </a:extLst>
          </p:cNvPr>
          <p:cNvSpPr>
            <a:spLocks noChangeArrowheads="1"/>
          </p:cNvSpPr>
          <p:nvPr/>
        </p:nvSpPr>
        <p:spPr bwMode="auto">
          <a:xfrm>
            <a:off x="3616325" y="3124200"/>
            <a:ext cx="396875" cy="395288"/>
          </a:xfrm>
          <a:prstGeom prst="ellipse">
            <a:avLst/>
          </a:prstGeom>
          <a:solidFill>
            <a:srgbClr val="2D52A4"/>
          </a:solidFill>
          <a:ln>
            <a:noFill/>
          </a:ln>
          <a:extLst>
            <a:ext uri="{91240B29-F687-4F45-9708-019B960494DF}">
              <a14:hiddenLine xmlns:a14="http://schemas.microsoft.com/office/drawing/2010/main" w="25400">
                <a:solidFill>
                  <a:srgbClr val="000000"/>
                </a:solidFill>
                <a:bevel/>
                <a:headEnd/>
                <a:tailEnd/>
              </a14:hiddenLine>
            </a:ext>
          </a:extLst>
        </p:spPr>
        <p:txBody>
          <a:bodyPr lIns="0" tIns="0" rIns="0" bIns="0"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lnSpc>
                <a:spcPct val="120000"/>
              </a:lnSpc>
            </a:pPr>
            <a:r>
              <a:rPr kumimoji="0" lang="en-US" altLang="zh-CN" sz="1400" b="1">
                <a:solidFill>
                  <a:schemeClr val="bg1"/>
                </a:solidFill>
                <a:latin typeface="时尚中黑简体" pitchFamily="2" charset="-122"/>
                <a:ea typeface="时尚中黑简体" pitchFamily="2" charset="-122"/>
                <a:sym typeface="时尚中黑简体" pitchFamily="2" charset="-122"/>
              </a:rPr>
              <a:t>T</a:t>
            </a:r>
            <a:endParaRPr kumimoji="0" lang="zh-CN" altLang="en-US" sz="1400" b="1">
              <a:solidFill>
                <a:schemeClr val="bg1"/>
              </a:solidFill>
              <a:latin typeface="时尚中黑简体" pitchFamily="2" charset="-122"/>
              <a:ea typeface="时尚中黑简体" pitchFamily="2" charset="-122"/>
              <a:sym typeface="时尚中黑简体" pitchFamily="2" charset="-122"/>
            </a:endParaRPr>
          </a:p>
        </p:txBody>
      </p:sp>
      <p:sp>
        <p:nvSpPr>
          <p:cNvPr id="9224" name="五边形 6">
            <a:extLst>
              <a:ext uri="{FF2B5EF4-FFF2-40B4-BE49-F238E27FC236}">
                <a16:creationId xmlns:a16="http://schemas.microsoft.com/office/drawing/2014/main" id="{6BC83B65-1448-4D99-8BD8-E31919C70DDC}"/>
              </a:ext>
            </a:extLst>
          </p:cNvPr>
          <p:cNvSpPr>
            <a:spLocks noChangeArrowheads="1"/>
          </p:cNvSpPr>
          <p:nvPr/>
        </p:nvSpPr>
        <p:spPr bwMode="auto">
          <a:xfrm>
            <a:off x="4459288" y="3933825"/>
            <a:ext cx="3843337" cy="736600"/>
          </a:xfrm>
          <a:custGeom>
            <a:avLst/>
            <a:gdLst>
              <a:gd name="T0" fmla="*/ 0 w 6408712"/>
              <a:gd name="T1" fmla="*/ 0 h 864096"/>
              <a:gd name="T2" fmla="*/ 6408712 w 6408712"/>
              <a:gd name="T3" fmla="*/ 864096 h 864096"/>
            </a:gdLst>
            <a:ahLst/>
            <a:cxnLst/>
            <a:rect l="T0" t="T1" r="T2" b="T3"/>
            <a:pathLst>
              <a:path w="6408712" h="864096">
                <a:moveTo>
                  <a:pt x="0" y="0"/>
                </a:moveTo>
                <a:lnTo>
                  <a:pt x="5976664" y="0"/>
                </a:lnTo>
                <a:lnTo>
                  <a:pt x="6408712" y="432048"/>
                </a:lnTo>
                <a:lnTo>
                  <a:pt x="5976664" y="864096"/>
                </a:lnTo>
                <a:lnTo>
                  <a:pt x="0" y="864096"/>
                </a:lnTo>
                <a:lnTo>
                  <a:pt x="0" y="709469"/>
                </a:lnTo>
                <a:cubicBezTo>
                  <a:pt x="131866" y="686066"/>
                  <a:pt x="231775" y="570724"/>
                  <a:pt x="231775" y="432048"/>
                </a:cubicBezTo>
                <a:cubicBezTo>
                  <a:pt x="231775" y="293372"/>
                  <a:pt x="131866" y="178030"/>
                  <a:pt x="0" y="154628"/>
                </a:cubicBezTo>
                <a:lnTo>
                  <a:pt x="0" y="0"/>
                </a:lnTo>
                <a:close/>
              </a:path>
            </a:pathLst>
          </a:custGeom>
          <a:solidFill>
            <a:srgbClr val="FEF100"/>
          </a:solidFill>
          <a:ln>
            <a:noFill/>
          </a:ln>
          <a:extLst>
            <a:ext uri="{91240B29-F687-4F45-9708-019B960494DF}">
              <a14:hiddenLine xmlns:a14="http://schemas.microsoft.com/office/drawing/2010/main" w="3175">
                <a:solidFill>
                  <a:srgbClr val="000000"/>
                </a:solidFill>
                <a:bevel/>
                <a:headEnd/>
                <a:tailEnd/>
              </a14:hiddenLine>
            </a:ext>
          </a:extLst>
        </p:spPr>
        <p:txBody>
          <a:bodyPr lIns="450000"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20000"/>
              </a:lnSpc>
            </a:pPr>
            <a:r>
              <a:rPr kumimoji="0" lang="zh-CN" altLang="en-US" sz="1200">
                <a:solidFill>
                  <a:srgbClr val="000000"/>
                </a:solidFill>
                <a:latin typeface="时尚中黑简体" pitchFamily="2" charset="-122"/>
                <a:ea typeface="时尚中黑简体" pitchFamily="2" charset="-122"/>
                <a:sym typeface="时尚中黑简体" pitchFamily="2" charset="-122"/>
              </a:rPr>
              <a:t>Click here to add text Click here to add text</a:t>
            </a:r>
          </a:p>
          <a:p>
            <a:pPr>
              <a:lnSpc>
                <a:spcPct val="120000"/>
              </a:lnSpc>
            </a:pPr>
            <a:r>
              <a:rPr kumimoji="0" lang="zh-CN" altLang="en-US" sz="1200">
                <a:solidFill>
                  <a:srgbClr val="000000"/>
                </a:solidFill>
                <a:latin typeface="时尚中黑简体" pitchFamily="2" charset="-122"/>
                <a:ea typeface="时尚中黑简体" pitchFamily="2" charset="-122"/>
                <a:sym typeface="时尚中黑简体" pitchFamily="2" charset="-122"/>
              </a:rPr>
              <a:t>Click here to add text Click here to add text</a:t>
            </a:r>
            <a:endParaRPr kumimoji="0" lang="zh-CN" altLang="en-US" sz="1800"/>
          </a:p>
        </p:txBody>
      </p:sp>
      <p:sp>
        <p:nvSpPr>
          <p:cNvPr id="9225" name="椭圆 13">
            <a:extLst>
              <a:ext uri="{FF2B5EF4-FFF2-40B4-BE49-F238E27FC236}">
                <a16:creationId xmlns:a16="http://schemas.microsoft.com/office/drawing/2014/main" id="{DCA181BF-841C-407D-8619-B21DE0361F5A}"/>
              </a:ext>
            </a:extLst>
          </p:cNvPr>
          <p:cNvSpPr>
            <a:spLocks noChangeArrowheads="1"/>
          </p:cNvSpPr>
          <p:nvPr/>
        </p:nvSpPr>
        <p:spPr bwMode="auto">
          <a:xfrm>
            <a:off x="4170363" y="4105275"/>
            <a:ext cx="395287" cy="393700"/>
          </a:xfrm>
          <a:prstGeom prst="ellipse">
            <a:avLst/>
          </a:prstGeom>
          <a:solidFill>
            <a:srgbClr val="FEF100"/>
          </a:solidFill>
          <a:ln>
            <a:noFill/>
          </a:ln>
          <a:extLst>
            <a:ext uri="{91240B29-F687-4F45-9708-019B960494DF}">
              <a14:hiddenLine xmlns:a14="http://schemas.microsoft.com/office/drawing/2010/main" w="25400">
                <a:solidFill>
                  <a:srgbClr val="000000"/>
                </a:solidFill>
                <a:bevel/>
                <a:headEnd/>
                <a:tailEnd/>
              </a14:hiddenLine>
            </a:ext>
          </a:extLst>
        </p:spPr>
        <p:txBody>
          <a:bodyPr lIns="0" tIns="0" rIns="0" bIns="0"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lnSpc>
                <a:spcPct val="120000"/>
              </a:lnSpc>
            </a:pPr>
            <a:r>
              <a:rPr kumimoji="0" lang="en-US" altLang="zh-CN" sz="1400" b="1">
                <a:solidFill>
                  <a:srgbClr val="000000"/>
                </a:solidFill>
                <a:latin typeface="时尚中黑简体" pitchFamily="2" charset="-122"/>
                <a:ea typeface="时尚中黑简体" pitchFamily="2" charset="-122"/>
                <a:sym typeface="时尚中黑简体" pitchFamily="2" charset="-122"/>
              </a:rPr>
              <a:t>O</a:t>
            </a:r>
            <a:endParaRPr kumimoji="0" lang="zh-CN" altLang="en-US" sz="1400" b="1">
              <a:solidFill>
                <a:srgbClr val="000000"/>
              </a:solidFill>
              <a:latin typeface="时尚中黑简体" pitchFamily="2" charset="-122"/>
              <a:ea typeface="时尚中黑简体" pitchFamily="2" charset="-122"/>
              <a:sym typeface="时尚中黑简体" pitchFamily="2" charset="-122"/>
            </a:endParaRPr>
          </a:p>
        </p:txBody>
      </p:sp>
      <p:grpSp>
        <p:nvGrpSpPr>
          <p:cNvPr id="9226" name="Group 10">
            <a:extLst>
              <a:ext uri="{FF2B5EF4-FFF2-40B4-BE49-F238E27FC236}">
                <a16:creationId xmlns:a16="http://schemas.microsoft.com/office/drawing/2014/main" id="{9F50147F-E81B-44EF-B7AA-3D8D6E2B2586}"/>
              </a:ext>
            </a:extLst>
          </p:cNvPr>
          <p:cNvGrpSpPr>
            <a:grpSpLocks/>
          </p:cNvGrpSpPr>
          <p:nvPr/>
        </p:nvGrpSpPr>
        <p:grpSpPr bwMode="auto">
          <a:xfrm>
            <a:off x="2835275" y="992188"/>
            <a:ext cx="3843338" cy="979487"/>
            <a:chOff x="0" y="0"/>
            <a:chExt cx="3843173" cy="979075"/>
          </a:xfrm>
        </p:grpSpPr>
        <p:sp>
          <p:nvSpPr>
            <p:cNvPr id="20498" name="五边形 3">
              <a:extLst>
                <a:ext uri="{FF2B5EF4-FFF2-40B4-BE49-F238E27FC236}">
                  <a16:creationId xmlns:a16="http://schemas.microsoft.com/office/drawing/2014/main" id="{FDE99E8E-AD01-4724-AD02-BE80F7E74B59}"/>
                </a:ext>
              </a:extLst>
            </p:cNvPr>
            <p:cNvSpPr>
              <a:spLocks noChangeArrowheads="1"/>
            </p:cNvSpPr>
            <p:nvPr/>
          </p:nvSpPr>
          <p:spPr bwMode="auto">
            <a:xfrm>
              <a:off x="0" y="0"/>
              <a:ext cx="3843173" cy="736676"/>
            </a:xfrm>
            <a:custGeom>
              <a:avLst/>
              <a:gdLst>
                <a:gd name="T0" fmla="*/ 0 w 6408712"/>
                <a:gd name="T1" fmla="*/ 0 h 864096"/>
                <a:gd name="T2" fmla="*/ 6408712 w 6408712"/>
                <a:gd name="T3" fmla="*/ 864096 h 864096"/>
              </a:gdLst>
              <a:ahLst/>
              <a:cxnLst/>
              <a:rect l="T0" t="T1" r="T2" b="T3"/>
              <a:pathLst>
                <a:path w="6408712" h="864096">
                  <a:moveTo>
                    <a:pt x="0" y="0"/>
                  </a:moveTo>
                  <a:lnTo>
                    <a:pt x="5976664" y="0"/>
                  </a:lnTo>
                  <a:lnTo>
                    <a:pt x="6408712" y="432048"/>
                  </a:lnTo>
                  <a:lnTo>
                    <a:pt x="5976664" y="864096"/>
                  </a:lnTo>
                  <a:lnTo>
                    <a:pt x="0" y="864096"/>
                  </a:lnTo>
                  <a:lnTo>
                    <a:pt x="0" y="709157"/>
                  </a:lnTo>
                  <a:cubicBezTo>
                    <a:pt x="130313" y="684285"/>
                    <a:pt x="228687" y="569654"/>
                    <a:pt x="228687" y="432048"/>
                  </a:cubicBezTo>
                  <a:cubicBezTo>
                    <a:pt x="228687" y="294442"/>
                    <a:pt x="130313" y="179811"/>
                    <a:pt x="0" y="154939"/>
                  </a:cubicBezTo>
                  <a:lnTo>
                    <a:pt x="0" y="0"/>
                  </a:lnTo>
                  <a:close/>
                </a:path>
              </a:pathLst>
            </a:custGeom>
            <a:solidFill>
              <a:srgbClr val="2D52A4"/>
            </a:solidFill>
            <a:ln>
              <a:noFill/>
            </a:ln>
            <a:extLst>
              <a:ext uri="{91240B29-F687-4F45-9708-019B960494DF}">
                <a14:hiddenLine xmlns:a14="http://schemas.microsoft.com/office/drawing/2010/main" w="3175">
                  <a:solidFill>
                    <a:srgbClr val="000000"/>
                  </a:solidFill>
                  <a:bevel/>
                  <a:headEnd/>
                  <a:tailEnd/>
                </a14:hiddenLine>
              </a:ext>
            </a:extLst>
          </p:spPr>
          <p:txBody>
            <a:bodyPr lIns="450000"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20000"/>
                </a:lnSpc>
              </a:pPr>
              <a:r>
                <a:rPr kumimoji="0" lang="zh-CN" altLang="en-US" sz="1200" b="1">
                  <a:solidFill>
                    <a:schemeClr val="bg1"/>
                  </a:solidFill>
                  <a:latin typeface="时尚中黑简体" pitchFamily="2" charset="-122"/>
                  <a:ea typeface="时尚中黑简体" pitchFamily="2" charset="-122"/>
                  <a:sym typeface="时尚中黑简体" pitchFamily="2" charset="-122"/>
                </a:rPr>
                <a:t>Click here to add</a:t>
              </a:r>
              <a:r>
                <a:rPr kumimoji="0" lang="zh-CN" altLang="en-US" sz="1200">
                  <a:solidFill>
                    <a:schemeClr val="bg1"/>
                  </a:solidFill>
                  <a:latin typeface="时尚中黑简体" pitchFamily="2" charset="-122"/>
                  <a:ea typeface="时尚中黑简体" pitchFamily="2" charset="-122"/>
                  <a:sym typeface="时尚中黑简体" pitchFamily="2" charset="-122"/>
                </a:rPr>
                <a:t>Text Click here to add text</a:t>
              </a:r>
            </a:p>
            <a:p>
              <a:pPr>
                <a:lnSpc>
                  <a:spcPct val="120000"/>
                </a:lnSpc>
              </a:pPr>
              <a:r>
                <a:rPr kumimoji="0" lang="zh-CN" altLang="en-US" sz="1200">
                  <a:solidFill>
                    <a:schemeClr val="bg1"/>
                  </a:solidFill>
                  <a:latin typeface="时尚中黑简体" pitchFamily="2" charset="-122"/>
                  <a:ea typeface="时尚中黑简体" pitchFamily="2" charset="-122"/>
                  <a:sym typeface="时尚中黑简体" pitchFamily="2" charset="-122"/>
                </a:rPr>
                <a:t>Click here to add text Click here to add text</a:t>
              </a:r>
            </a:p>
          </p:txBody>
        </p:sp>
        <p:sp>
          <p:nvSpPr>
            <p:cNvPr id="20499" name="等腰三角形 14">
              <a:extLst>
                <a:ext uri="{FF2B5EF4-FFF2-40B4-BE49-F238E27FC236}">
                  <a16:creationId xmlns:a16="http://schemas.microsoft.com/office/drawing/2014/main" id="{DBEF8FC1-A32A-408D-879D-0E62B76D86FC}"/>
                </a:ext>
              </a:extLst>
            </p:cNvPr>
            <p:cNvSpPr>
              <a:spLocks noChangeArrowheads="1"/>
            </p:cNvSpPr>
            <p:nvPr/>
          </p:nvSpPr>
          <p:spPr bwMode="auto">
            <a:xfrm flipV="1">
              <a:off x="400037" y="736677"/>
              <a:ext cx="281182" cy="242398"/>
            </a:xfrm>
            <a:prstGeom prst="triangle">
              <a:avLst>
                <a:gd name="adj" fmla="val 50000"/>
              </a:avLst>
            </a:prstGeom>
            <a:solidFill>
              <a:srgbClr val="2D52A4"/>
            </a:solidFill>
            <a:ln>
              <a:noFill/>
            </a:ln>
            <a:extLst>
              <a:ext uri="{91240B29-F687-4F45-9708-019B960494DF}">
                <a14:hiddenLine xmlns:a14="http://schemas.microsoft.com/office/drawing/2010/main" w="3175">
                  <a:solidFill>
                    <a:srgbClr val="000000"/>
                  </a:solidFill>
                  <a:bevel/>
                  <a:headEnd/>
                  <a:tailEnd/>
                </a14:hiddenLine>
              </a:ext>
            </a:extLst>
          </p:spPr>
          <p:txBody>
            <a:bodyPr lIns="450000"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20000"/>
                </a:lnSpc>
              </a:pPr>
              <a:endParaRPr kumimoji="0" lang="zh-CN" altLang="en-US" sz="1200" b="1">
                <a:solidFill>
                  <a:srgbClr val="000000"/>
                </a:solidFill>
                <a:latin typeface="时尚中黑简体" pitchFamily="2" charset="-122"/>
                <a:ea typeface="时尚中黑简体" pitchFamily="2" charset="-122"/>
                <a:sym typeface="时尚中黑简体" pitchFamily="2" charset="-122"/>
              </a:endParaRPr>
            </a:p>
          </p:txBody>
        </p:sp>
      </p:grpSp>
      <p:grpSp>
        <p:nvGrpSpPr>
          <p:cNvPr id="9229" name="Group 13">
            <a:extLst>
              <a:ext uri="{FF2B5EF4-FFF2-40B4-BE49-F238E27FC236}">
                <a16:creationId xmlns:a16="http://schemas.microsoft.com/office/drawing/2014/main" id="{E74F7D11-9B5D-4DE8-81AE-EE0CD15B2889}"/>
              </a:ext>
            </a:extLst>
          </p:cNvPr>
          <p:cNvGrpSpPr>
            <a:grpSpLocks/>
          </p:cNvGrpSpPr>
          <p:nvPr/>
        </p:nvGrpSpPr>
        <p:grpSpPr bwMode="auto">
          <a:xfrm>
            <a:off x="3375025" y="1971675"/>
            <a:ext cx="3843338" cy="981075"/>
            <a:chOff x="0" y="0"/>
            <a:chExt cx="3843172" cy="979858"/>
          </a:xfrm>
        </p:grpSpPr>
        <p:sp>
          <p:nvSpPr>
            <p:cNvPr id="20496" name="五边形 4">
              <a:extLst>
                <a:ext uri="{FF2B5EF4-FFF2-40B4-BE49-F238E27FC236}">
                  <a16:creationId xmlns:a16="http://schemas.microsoft.com/office/drawing/2014/main" id="{CACBAFD3-A297-47CF-8BA1-A40A84911417}"/>
                </a:ext>
              </a:extLst>
            </p:cNvPr>
            <p:cNvSpPr>
              <a:spLocks noChangeArrowheads="1"/>
            </p:cNvSpPr>
            <p:nvPr/>
          </p:nvSpPr>
          <p:spPr bwMode="auto">
            <a:xfrm>
              <a:off x="0" y="0"/>
              <a:ext cx="3843172" cy="736676"/>
            </a:xfrm>
            <a:custGeom>
              <a:avLst/>
              <a:gdLst>
                <a:gd name="T0" fmla="*/ 0 w 6408712"/>
                <a:gd name="T1" fmla="*/ 0 h 864096"/>
                <a:gd name="T2" fmla="*/ 6408712 w 6408712"/>
                <a:gd name="T3" fmla="*/ 864096 h 864096"/>
              </a:gdLst>
              <a:ahLst/>
              <a:cxnLst/>
              <a:rect l="T0" t="T1" r="T2" b="T3"/>
              <a:pathLst>
                <a:path w="6408712" h="864096">
                  <a:moveTo>
                    <a:pt x="0" y="0"/>
                  </a:moveTo>
                  <a:lnTo>
                    <a:pt x="5976664" y="0"/>
                  </a:lnTo>
                  <a:lnTo>
                    <a:pt x="6408712" y="432048"/>
                  </a:lnTo>
                  <a:lnTo>
                    <a:pt x="5976664" y="864096"/>
                  </a:lnTo>
                  <a:lnTo>
                    <a:pt x="0" y="864096"/>
                  </a:lnTo>
                  <a:lnTo>
                    <a:pt x="0" y="704362"/>
                  </a:lnTo>
                  <a:cubicBezTo>
                    <a:pt x="121615" y="673698"/>
                    <a:pt x="211153" y="563329"/>
                    <a:pt x="211153" y="432048"/>
                  </a:cubicBezTo>
                  <a:cubicBezTo>
                    <a:pt x="211153" y="300767"/>
                    <a:pt x="121615" y="190398"/>
                    <a:pt x="0" y="159734"/>
                  </a:cubicBezTo>
                  <a:lnTo>
                    <a:pt x="0" y="0"/>
                  </a:lnTo>
                  <a:close/>
                </a:path>
              </a:pathLst>
            </a:custGeom>
            <a:solidFill>
              <a:srgbClr val="FEF100"/>
            </a:solidFill>
            <a:ln>
              <a:noFill/>
            </a:ln>
            <a:extLst>
              <a:ext uri="{91240B29-F687-4F45-9708-019B960494DF}">
                <a14:hiddenLine xmlns:a14="http://schemas.microsoft.com/office/drawing/2010/main" w="3175">
                  <a:solidFill>
                    <a:srgbClr val="000000"/>
                  </a:solidFill>
                  <a:bevel/>
                  <a:headEnd/>
                  <a:tailEnd/>
                </a14:hiddenLine>
              </a:ext>
            </a:extLst>
          </p:spPr>
          <p:txBody>
            <a:bodyPr lIns="450000"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20000"/>
                </a:lnSpc>
              </a:pPr>
              <a:r>
                <a:rPr kumimoji="0" lang="zh-CN" altLang="en-US" sz="1200">
                  <a:solidFill>
                    <a:srgbClr val="000000"/>
                  </a:solidFill>
                  <a:latin typeface="时尚中黑简体" pitchFamily="2" charset="-122"/>
                  <a:ea typeface="时尚中黑简体" pitchFamily="2" charset="-122"/>
                  <a:sym typeface="时尚中黑简体" pitchFamily="2" charset="-122"/>
                </a:rPr>
                <a:t>Click here to add text Click here to add text</a:t>
              </a:r>
            </a:p>
            <a:p>
              <a:pPr>
                <a:lnSpc>
                  <a:spcPct val="120000"/>
                </a:lnSpc>
              </a:pPr>
              <a:r>
                <a:rPr kumimoji="0" lang="zh-CN" altLang="en-US" sz="1200">
                  <a:solidFill>
                    <a:srgbClr val="000000"/>
                  </a:solidFill>
                  <a:latin typeface="时尚中黑简体" pitchFamily="2" charset="-122"/>
                  <a:ea typeface="时尚中黑简体" pitchFamily="2" charset="-122"/>
                  <a:sym typeface="时尚中黑简体" pitchFamily="2" charset="-122"/>
                </a:rPr>
                <a:t>Click here to add text Click here to add text</a:t>
              </a:r>
              <a:endParaRPr kumimoji="0" lang="zh-CN" altLang="en-US" sz="1800"/>
            </a:p>
          </p:txBody>
        </p:sp>
        <p:sp>
          <p:nvSpPr>
            <p:cNvPr id="20497" name="等腰三角形 15">
              <a:extLst>
                <a:ext uri="{FF2B5EF4-FFF2-40B4-BE49-F238E27FC236}">
                  <a16:creationId xmlns:a16="http://schemas.microsoft.com/office/drawing/2014/main" id="{8B1371BB-D207-46DE-AB72-F38E1B75490D}"/>
                </a:ext>
              </a:extLst>
            </p:cNvPr>
            <p:cNvSpPr>
              <a:spLocks noChangeArrowheads="1"/>
            </p:cNvSpPr>
            <p:nvPr/>
          </p:nvSpPr>
          <p:spPr bwMode="auto">
            <a:xfrm flipV="1">
              <a:off x="393561" y="737460"/>
              <a:ext cx="281182" cy="242398"/>
            </a:xfrm>
            <a:prstGeom prst="triangle">
              <a:avLst>
                <a:gd name="adj" fmla="val 50000"/>
              </a:avLst>
            </a:prstGeom>
            <a:solidFill>
              <a:srgbClr val="FEF100"/>
            </a:solidFill>
            <a:ln>
              <a:noFill/>
            </a:ln>
            <a:extLst>
              <a:ext uri="{91240B29-F687-4F45-9708-019B960494DF}">
                <a14:hiddenLine xmlns:a14="http://schemas.microsoft.com/office/drawing/2010/main" w="3175">
                  <a:solidFill>
                    <a:srgbClr val="000000"/>
                  </a:solidFill>
                  <a:bevel/>
                  <a:headEnd/>
                  <a:tailEnd/>
                </a14:hiddenLine>
              </a:ext>
            </a:extLst>
          </p:spPr>
          <p:txBody>
            <a:bodyPr lIns="450000"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20000"/>
                </a:lnSpc>
              </a:pPr>
              <a:endParaRPr kumimoji="0" lang="zh-CN" altLang="en-US" sz="1200" b="1">
                <a:solidFill>
                  <a:srgbClr val="000000"/>
                </a:solidFill>
                <a:latin typeface="时尚中黑简体" pitchFamily="2" charset="-122"/>
                <a:ea typeface="时尚中黑简体" pitchFamily="2" charset="-122"/>
                <a:sym typeface="时尚中黑简体" pitchFamily="2" charset="-122"/>
              </a:endParaRPr>
            </a:p>
          </p:txBody>
        </p:sp>
      </p:grpSp>
      <p:grpSp>
        <p:nvGrpSpPr>
          <p:cNvPr id="9232" name="Group 16">
            <a:extLst>
              <a:ext uri="{FF2B5EF4-FFF2-40B4-BE49-F238E27FC236}">
                <a16:creationId xmlns:a16="http://schemas.microsoft.com/office/drawing/2014/main" id="{A338F98A-C32C-4910-B167-D54592811DC6}"/>
              </a:ext>
            </a:extLst>
          </p:cNvPr>
          <p:cNvGrpSpPr>
            <a:grpSpLocks/>
          </p:cNvGrpSpPr>
          <p:nvPr/>
        </p:nvGrpSpPr>
        <p:grpSpPr bwMode="auto">
          <a:xfrm>
            <a:off x="3908425" y="2952750"/>
            <a:ext cx="3841750" cy="981075"/>
            <a:chOff x="0" y="0"/>
            <a:chExt cx="3843173" cy="980428"/>
          </a:xfrm>
        </p:grpSpPr>
        <p:sp>
          <p:nvSpPr>
            <p:cNvPr id="20494" name="五边形 5">
              <a:extLst>
                <a:ext uri="{FF2B5EF4-FFF2-40B4-BE49-F238E27FC236}">
                  <a16:creationId xmlns:a16="http://schemas.microsoft.com/office/drawing/2014/main" id="{926C899F-A292-4448-AD6B-4C8CDC11DAA9}"/>
                </a:ext>
              </a:extLst>
            </p:cNvPr>
            <p:cNvSpPr>
              <a:spLocks noChangeArrowheads="1"/>
            </p:cNvSpPr>
            <p:nvPr/>
          </p:nvSpPr>
          <p:spPr bwMode="auto">
            <a:xfrm>
              <a:off x="0" y="0"/>
              <a:ext cx="3843173" cy="736676"/>
            </a:xfrm>
            <a:custGeom>
              <a:avLst/>
              <a:gdLst>
                <a:gd name="T0" fmla="*/ 0 w 6408712"/>
                <a:gd name="T1" fmla="*/ 0 h 864096"/>
                <a:gd name="T2" fmla="*/ 6408712 w 6408712"/>
                <a:gd name="T3" fmla="*/ 864096 h 864096"/>
              </a:gdLst>
              <a:ahLst/>
              <a:cxnLst/>
              <a:rect l="T0" t="T1" r="T2" b="T3"/>
              <a:pathLst>
                <a:path w="6408712" h="864096">
                  <a:moveTo>
                    <a:pt x="0" y="0"/>
                  </a:moveTo>
                  <a:lnTo>
                    <a:pt x="5976664" y="0"/>
                  </a:lnTo>
                  <a:lnTo>
                    <a:pt x="6408712" y="432048"/>
                  </a:lnTo>
                  <a:lnTo>
                    <a:pt x="5976664" y="864096"/>
                  </a:lnTo>
                  <a:lnTo>
                    <a:pt x="0" y="864096"/>
                  </a:lnTo>
                  <a:lnTo>
                    <a:pt x="0" y="709469"/>
                  </a:lnTo>
                  <a:cubicBezTo>
                    <a:pt x="131866" y="686066"/>
                    <a:pt x="231775" y="570724"/>
                    <a:pt x="231775" y="432048"/>
                  </a:cubicBezTo>
                  <a:cubicBezTo>
                    <a:pt x="231775" y="293372"/>
                    <a:pt x="131866" y="178030"/>
                    <a:pt x="0" y="154627"/>
                  </a:cubicBezTo>
                  <a:lnTo>
                    <a:pt x="0" y="0"/>
                  </a:lnTo>
                  <a:close/>
                </a:path>
              </a:pathLst>
            </a:custGeom>
            <a:solidFill>
              <a:srgbClr val="2D52A4"/>
            </a:solidFill>
            <a:ln>
              <a:noFill/>
            </a:ln>
            <a:extLst>
              <a:ext uri="{91240B29-F687-4F45-9708-019B960494DF}">
                <a14:hiddenLine xmlns:a14="http://schemas.microsoft.com/office/drawing/2010/main" w="3175">
                  <a:solidFill>
                    <a:srgbClr val="000000"/>
                  </a:solidFill>
                  <a:bevel/>
                  <a:headEnd/>
                  <a:tailEnd/>
                </a14:hiddenLine>
              </a:ext>
            </a:extLst>
          </p:spPr>
          <p:txBody>
            <a:bodyPr lIns="450000"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20000"/>
                </a:lnSpc>
              </a:pPr>
              <a:r>
                <a:rPr kumimoji="0" lang="zh-CN" altLang="en-US" sz="1200">
                  <a:solidFill>
                    <a:schemeClr val="bg1"/>
                  </a:solidFill>
                  <a:latin typeface="时尚中黑简体" pitchFamily="2" charset="-122"/>
                  <a:ea typeface="时尚中黑简体" pitchFamily="2" charset="-122"/>
                  <a:sym typeface="时尚中黑简体" pitchFamily="2" charset="-122"/>
                </a:rPr>
                <a:t>Click here to add text Click here to add text</a:t>
              </a:r>
            </a:p>
            <a:p>
              <a:pPr>
                <a:lnSpc>
                  <a:spcPct val="120000"/>
                </a:lnSpc>
              </a:pPr>
              <a:r>
                <a:rPr kumimoji="0" lang="zh-CN" altLang="en-US" sz="1200">
                  <a:solidFill>
                    <a:schemeClr val="bg1"/>
                  </a:solidFill>
                  <a:latin typeface="时尚中黑简体" pitchFamily="2" charset="-122"/>
                  <a:ea typeface="时尚中黑简体" pitchFamily="2" charset="-122"/>
                  <a:sym typeface="时尚中黑简体" pitchFamily="2" charset="-122"/>
                </a:rPr>
                <a:t>Click here to add text Click here to add text</a:t>
              </a:r>
              <a:endParaRPr kumimoji="0" lang="zh-CN" altLang="en-US" sz="1800"/>
            </a:p>
          </p:txBody>
        </p:sp>
        <p:sp>
          <p:nvSpPr>
            <p:cNvPr id="20495" name="等腰三角形 16">
              <a:extLst>
                <a:ext uri="{FF2B5EF4-FFF2-40B4-BE49-F238E27FC236}">
                  <a16:creationId xmlns:a16="http://schemas.microsoft.com/office/drawing/2014/main" id="{14EF5B40-0601-45E3-BFC7-7C75745E2B6C}"/>
                </a:ext>
              </a:extLst>
            </p:cNvPr>
            <p:cNvSpPr>
              <a:spLocks noChangeArrowheads="1"/>
            </p:cNvSpPr>
            <p:nvPr/>
          </p:nvSpPr>
          <p:spPr bwMode="auto">
            <a:xfrm flipV="1">
              <a:off x="410562" y="738030"/>
              <a:ext cx="281182" cy="242398"/>
            </a:xfrm>
            <a:prstGeom prst="triangle">
              <a:avLst>
                <a:gd name="adj" fmla="val 50000"/>
              </a:avLst>
            </a:prstGeom>
            <a:solidFill>
              <a:srgbClr val="2D52A4"/>
            </a:solidFill>
            <a:ln>
              <a:noFill/>
            </a:ln>
            <a:extLst>
              <a:ext uri="{91240B29-F687-4F45-9708-019B960494DF}">
                <a14:hiddenLine xmlns:a14="http://schemas.microsoft.com/office/drawing/2010/main" w="3175">
                  <a:solidFill>
                    <a:srgbClr val="000000"/>
                  </a:solidFill>
                  <a:bevel/>
                  <a:headEnd/>
                  <a:tailEnd/>
                </a14:hiddenLine>
              </a:ext>
            </a:extLst>
          </p:spPr>
          <p:txBody>
            <a:bodyPr lIns="450000"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20000"/>
                </a:lnSpc>
              </a:pPr>
              <a:endParaRPr kumimoji="0" lang="zh-CN" altLang="en-US" sz="1200" b="1">
                <a:solidFill>
                  <a:srgbClr val="000000"/>
                </a:solidFill>
                <a:latin typeface="时尚中黑简体" pitchFamily="2" charset="-122"/>
                <a:ea typeface="时尚中黑简体" pitchFamily="2" charset="-122"/>
                <a:sym typeface="时尚中黑简体" pitchFamily="2" charset="-122"/>
              </a:endParaRPr>
            </a:p>
          </p:txBody>
        </p:sp>
      </p:grpSp>
      <p:pic>
        <p:nvPicPr>
          <p:cNvPr id="9235" name="Picture 2">
            <a:extLst>
              <a:ext uri="{FF2B5EF4-FFF2-40B4-BE49-F238E27FC236}">
                <a16:creationId xmlns:a16="http://schemas.microsoft.com/office/drawing/2014/main" id="{DA0E4523-4CA5-48E6-B2F6-C230D17B9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863" y="2336800"/>
            <a:ext cx="132397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withEffect">
                                  <p:stCondLst>
                                    <p:cond delay="0"/>
                                  </p:stCondLst>
                                  <p:childTnLst>
                                    <p:set>
                                      <p:cBhvr>
                                        <p:cTn id="6" dur="1" fill="hold">
                                          <p:stCondLst>
                                            <p:cond delay="0"/>
                                          </p:stCondLst>
                                        </p:cTn>
                                        <p:tgtEl>
                                          <p:spTgt spid="9235"/>
                                        </p:tgtEl>
                                        <p:attrNameLst>
                                          <p:attrName>style.visibility</p:attrName>
                                        </p:attrNameLst>
                                      </p:cBhvr>
                                      <p:to>
                                        <p:strVal val="visible"/>
                                      </p:to>
                                    </p:set>
                                    <p:anim calcmode="lin" valueType="num">
                                      <p:cBhvr>
                                        <p:cTn id="7" dur="500"/>
                                        <p:tgtEl>
                                          <p:spTgt spid="9235"/>
                                        </p:tgtEl>
                                        <p:attrNameLst>
                                          <p:attrName>ppt_y</p:attrName>
                                        </p:attrNameLst>
                                      </p:cBhvr>
                                      <p:tavLst>
                                        <p:tav tm="0">
                                          <p:val>
                                            <p:strVal val="#ppt_y-#ppt_h*1.125000"/>
                                          </p:val>
                                        </p:tav>
                                        <p:tav tm="100000">
                                          <p:val>
                                            <p:strVal val="#ppt_y"/>
                                          </p:val>
                                        </p:tav>
                                      </p:tavLst>
                                    </p:anim>
                                    <p:animEffect>
                                      <p:cBhvr>
                                        <p:cTn id="8" dur="500"/>
                                        <p:tgtEl>
                                          <p:spTgt spid="9235"/>
                                        </p:tgtEl>
                                      </p:cBhvr>
                                    </p:animEffect>
                                  </p:childTnLst>
                                </p:cTn>
                              </p:par>
                            </p:childTnLst>
                          </p:cTn>
                        </p:par>
                        <p:par>
                          <p:cTn id="9" fill="hold" nodeType="afterGroup">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p:cTn id="12" dur="500" fill="hold"/>
                                        <p:tgtEl>
                                          <p:spTgt spid="9221"/>
                                        </p:tgtEl>
                                        <p:attrNameLst>
                                          <p:attrName>ppt_w</p:attrName>
                                        </p:attrNameLst>
                                      </p:cBhvr>
                                      <p:tavLst>
                                        <p:tav tm="0">
                                          <p:val>
                                            <p:fltVal val="0"/>
                                          </p:val>
                                        </p:tav>
                                        <p:tav tm="100000">
                                          <p:val>
                                            <p:strVal val="#ppt_w"/>
                                          </p:val>
                                        </p:tav>
                                      </p:tavLst>
                                    </p:anim>
                                    <p:anim calcmode="lin" valueType="num">
                                      <p:cBhvr>
                                        <p:cTn id="13" dur="500" fill="hold"/>
                                        <p:tgtEl>
                                          <p:spTgt spid="9221"/>
                                        </p:tgtEl>
                                        <p:attrNameLst>
                                          <p:attrName>ppt_h</p:attrName>
                                        </p:attrNameLst>
                                      </p:cBhvr>
                                      <p:tavLst>
                                        <p:tav tm="0">
                                          <p:val>
                                            <p:fltVal val="0"/>
                                          </p:val>
                                        </p:tav>
                                        <p:tav tm="100000">
                                          <p:val>
                                            <p:strVal val="#ppt_h"/>
                                          </p:val>
                                        </p:tav>
                                      </p:tavLst>
                                    </p:anim>
                                    <p:anim calcmode="lin" valueType="num">
                                      <p:cBhvr>
                                        <p:cTn id="14" dur="500" fill="hold"/>
                                        <p:tgtEl>
                                          <p:spTgt spid="9221"/>
                                        </p:tgtEl>
                                        <p:attrNameLst>
                                          <p:attrName>style.rotation</p:attrName>
                                        </p:attrNameLst>
                                      </p:cBhvr>
                                      <p:tavLst>
                                        <p:tav tm="0">
                                          <p:val>
                                            <p:fltVal val="360"/>
                                          </p:val>
                                        </p:tav>
                                        <p:tav tm="100000">
                                          <p:val>
                                            <p:fltVal val="0"/>
                                          </p:val>
                                        </p:tav>
                                      </p:tavLst>
                                    </p:anim>
                                    <p:animEffect>
                                      <p:cBhvr>
                                        <p:cTn id="15" dur="500"/>
                                        <p:tgtEl>
                                          <p:spTgt spid="9221"/>
                                        </p:tgtEl>
                                      </p:cBhvr>
                                    </p:animEffect>
                                  </p:childTnLst>
                                </p:cTn>
                              </p:par>
                            </p:childTnLst>
                          </p:cTn>
                        </p:par>
                        <p:par>
                          <p:cTn id="16" fill="hold" nodeType="afterGroup">
                            <p:stCondLst>
                              <p:cond delay="1000"/>
                            </p:stCondLst>
                            <p:childTnLst>
                              <p:par>
                                <p:cTn id="17" presetID="22" presetClass="entr" presetSubtype="8" fill="hold" nodeType="afterEffect">
                                  <p:stCondLst>
                                    <p:cond delay="0"/>
                                  </p:stCondLst>
                                  <p:childTnLst>
                                    <p:set>
                                      <p:cBhvr>
                                        <p:cTn id="18" dur="1" fill="hold">
                                          <p:stCondLst>
                                            <p:cond delay="0"/>
                                          </p:stCondLst>
                                        </p:cTn>
                                        <p:tgtEl>
                                          <p:spTgt spid="9226"/>
                                        </p:tgtEl>
                                        <p:attrNameLst>
                                          <p:attrName>style.visibility</p:attrName>
                                        </p:attrNameLst>
                                      </p:cBhvr>
                                      <p:to>
                                        <p:strVal val="visible"/>
                                      </p:to>
                                    </p:set>
                                    <p:animEffect>
                                      <p:cBhvr>
                                        <p:cTn id="19" dur="500"/>
                                        <p:tgtEl>
                                          <p:spTgt spid="9226"/>
                                        </p:tgtEl>
                                      </p:cBhvr>
                                    </p:animEffect>
                                  </p:childTnLst>
                                </p:cTn>
                              </p:par>
                            </p:childTnLst>
                          </p:cTn>
                        </p:par>
                        <p:par>
                          <p:cTn id="20" fill="hold" nodeType="afterGroup">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9222"/>
                                        </p:tgtEl>
                                        <p:attrNameLst>
                                          <p:attrName>style.visibility</p:attrName>
                                        </p:attrNameLst>
                                      </p:cBhvr>
                                      <p:to>
                                        <p:strVal val="visible"/>
                                      </p:to>
                                    </p:set>
                                    <p:anim calcmode="lin" valueType="num">
                                      <p:cBhvr>
                                        <p:cTn id="23" dur="500" fill="hold"/>
                                        <p:tgtEl>
                                          <p:spTgt spid="9222"/>
                                        </p:tgtEl>
                                        <p:attrNameLst>
                                          <p:attrName>ppt_w</p:attrName>
                                        </p:attrNameLst>
                                      </p:cBhvr>
                                      <p:tavLst>
                                        <p:tav tm="0">
                                          <p:val>
                                            <p:fltVal val="0"/>
                                          </p:val>
                                        </p:tav>
                                        <p:tav tm="100000">
                                          <p:val>
                                            <p:strVal val="#ppt_w"/>
                                          </p:val>
                                        </p:tav>
                                      </p:tavLst>
                                    </p:anim>
                                    <p:anim calcmode="lin" valueType="num">
                                      <p:cBhvr>
                                        <p:cTn id="24" dur="500" fill="hold"/>
                                        <p:tgtEl>
                                          <p:spTgt spid="9222"/>
                                        </p:tgtEl>
                                        <p:attrNameLst>
                                          <p:attrName>ppt_h</p:attrName>
                                        </p:attrNameLst>
                                      </p:cBhvr>
                                      <p:tavLst>
                                        <p:tav tm="0">
                                          <p:val>
                                            <p:fltVal val="0"/>
                                          </p:val>
                                        </p:tav>
                                        <p:tav tm="100000">
                                          <p:val>
                                            <p:strVal val="#ppt_h"/>
                                          </p:val>
                                        </p:tav>
                                      </p:tavLst>
                                    </p:anim>
                                    <p:anim calcmode="lin" valueType="num">
                                      <p:cBhvr>
                                        <p:cTn id="25" dur="500" fill="hold"/>
                                        <p:tgtEl>
                                          <p:spTgt spid="9222"/>
                                        </p:tgtEl>
                                        <p:attrNameLst>
                                          <p:attrName>style.rotation</p:attrName>
                                        </p:attrNameLst>
                                      </p:cBhvr>
                                      <p:tavLst>
                                        <p:tav tm="0">
                                          <p:val>
                                            <p:fltVal val="360"/>
                                          </p:val>
                                        </p:tav>
                                        <p:tav tm="100000">
                                          <p:val>
                                            <p:fltVal val="0"/>
                                          </p:val>
                                        </p:tav>
                                      </p:tavLst>
                                    </p:anim>
                                    <p:animEffect>
                                      <p:cBhvr>
                                        <p:cTn id="26" dur="500"/>
                                        <p:tgtEl>
                                          <p:spTgt spid="9222"/>
                                        </p:tgtEl>
                                      </p:cBhvr>
                                    </p:animEffect>
                                  </p:childTnLst>
                                </p:cTn>
                              </p:par>
                            </p:childTnLst>
                          </p:cTn>
                        </p:par>
                        <p:par>
                          <p:cTn id="27" fill="hold" nodeType="afterGroup">
                            <p:stCondLst>
                              <p:cond delay="2000"/>
                            </p:stCondLst>
                            <p:childTnLst>
                              <p:par>
                                <p:cTn id="28" presetID="22" presetClass="entr" presetSubtype="8" fill="hold" nodeType="afterEffect">
                                  <p:stCondLst>
                                    <p:cond delay="0"/>
                                  </p:stCondLst>
                                  <p:childTnLst>
                                    <p:set>
                                      <p:cBhvr>
                                        <p:cTn id="29" dur="1" fill="hold">
                                          <p:stCondLst>
                                            <p:cond delay="0"/>
                                          </p:stCondLst>
                                        </p:cTn>
                                        <p:tgtEl>
                                          <p:spTgt spid="9229"/>
                                        </p:tgtEl>
                                        <p:attrNameLst>
                                          <p:attrName>style.visibility</p:attrName>
                                        </p:attrNameLst>
                                      </p:cBhvr>
                                      <p:to>
                                        <p:strVal val="visible"/>
                                      </p:to>
                                    </p:set>
                                    <p:animEffect>
                                      <p:cBhvr>
                                        <p:cTn id="30" dur="500"/>
                                        <p:tgtEl>
                                          <p:spTgt spid="9229"/>
                                        </p:tgtEl>
                                      </p:cBhvr>
                                    </p:animEffect>
                                  </p:childTnLst>
                                </p:cTn>
                              </p:par>
                            </p:childTnLst>
                          </p:cTn>
                        </p:par>
                        <p:par>
                          <p:cTn id="31" fill="hold" nodeType="afterGroup">
                            <p:stCondLst>
                              <p:cond delay="2500"/>
                            </p:stCondLst>
                            <p:childTnLst>
                              <p:par>
                                <p:cTn id="32" presetID="49" presetClass="entr" presetSubtype="0" decel="100000" fill="hold" grpId="0" nodeType="afterEffect">
                                  <p:stCondLst>
                                    <p:cond delay="0"/>
                                  </p:stCondLst>
                                  <p:childTnLst>
                                    <p:set>
                                      <p:cBhvr>
                                        <p:cTn id="33" dur="1" fill="hold">
                                          <p:stCondLst>
                                            <p:cond delay="0"/>
                                          </p:stCondLst>
                                        </p:cTn>
                                        <p:tgtEl>
                                          <p:spTgt spid="9223"/>
                                        </p:tgtEl>
                                        <p:attrNameLst>
                                          <p:attrName>style.visibility</p:attrName>
                                        </p:attrNameLst>
                                      </p:cBhvr>
                                      <p:to>
                                        <p:strVal val="visible"/>
                                      </p:to>
                                    </p:set>
                                    <p:anim calcmode="lin" valueType="num">
                                      <p:cBhvr>
                                        <p:cTn id="34" dur="500" fill="hold"/>
                                        <p:tgtEl>
                                          <p:spTgt spid="9223"/>
                                        </p:tgtEl>
                                        <p:attrNameLst>
                                          <p:attrName>ppt_w</p:attrName>
                                        </p:attrNameLst>
                                      </p:cBhvr>
                                      <p:tavLst>
                                        <p:tav tm="0">
                                          <p:val>
                                            <p:fltVal val="0"/>
                                          </p:val>
                                        </p:tav>
                                        <p:tav tm="100000">
                                          <p:val>
                                            <p:strVal val="#ppt_w"/>
                                          </p:val>
                                        </p:tav>
                                      </p:tavLst>
                                    </p:anim>
                                    <p:anim calcmode="lin" valueType="num">
                                      <p:cBhvr>
                                        <p:cTn id="35" dur="500" fill="hold"/>
                                        <p:tgtEl>
                                          <p:spTgt spid="9223"/>
                                        </p:tgtEl>
                                        <p:attrNameLst>
                                          <p:attrName>ppt_h</p:attrName>
                                        </p:attrNameLst>
                                      </p:cBhvr>
                                      <p:tavLst>
                                        <p:tav tm="0">
                                          <p:val>
                                            <p:fltVal val="0"/>
                                          </p:val>
                                        </p:tav>
                                        <p:tav tm="100000">
                                          <p:val>
                                            <p:strVal val="#ppt_h"/>
                                          </p:val>
                                        </p:tav>
                                      </p:tavLst>
                                    </p:anim>
                                    <p:anim calcmode="lin" valueType="num">
                                      <p:cBhvr>
                                        <p:cTn id="36" dur="500" fill="hold"/>
                                        <p:tgtEl>
                                          <p:spTgt spid="9223"/>
                                        </p:tgtEl>
                                        <p:attrNameLst>
                                          <p:attrName>style.rotation</p:attrName>
                                        </p:attrNameLst>
                                      </p:cBhvr>
                                      <p:tavLst>
                                        <p:tav tm="0">
                                          <p:val>
                                            <p:fltVal val="360"/>
                                          </p:val>
                                        </p:tav>
                                        <p:tav tm="100000">
                                          <p:val>
                                            <p:fltVal val="0"/>
                                          </p:val>
                                        </p:tav>
                                      </p:tavLst>
                                    </p:anim>
                                    <p:animEffect>
                                      <p:cBhvr>
                                        <p:cTn id="37" dur="500"/>
                                        <p:tgtEl>
                                          <p:spTgt spid="9223"/>
                                        </p:tgtEl>
                                      </p:cBhvr>
                                    </p:animEffect>
                                  </p:childTnLst>
                                </p:cTn>
                              </p:par>
                            </p:childTnLst>
                          </p:cTn>
                        </p:par>
                        <p:par>
                          <p:cTn id="38" fill="hold" nodeType="afterGroup">
                            <p:stCondLst>
                              <p:cond delay="3000"/>
                            </p:stCondLst>
                            <p:childTnLst>
                              <p:par>
                                <p:cTn id="39" presetID="22" presetClass="entr" presetSubtype="8" fill="hold" nodeType="afterEffect">
                                  <p:stCondLst>
                                    <p:cond delay="0"/>
                                  </p:stCondLst>
                                  <p:childTnLst>
                                    <p:set>
                                      <p:cBhvr>
                                        <p:cTn id="40" dur="1" fill="hold">
                                          <p:stCondLst>
                                            <p:cond delay="0"/>
                                          </p:stCondLst>
                                        </p:cTn>
                                        <p:tgtEl>
                                          <p:spTgt spid="9232"/>
                                        </p:tgtEl>
                                        <p:attrNameLst>
                                          <p:attrName>style.visibility</p:attrName>
                                        </p:attrNameLst>
                                      </p:cBhvr>
                                      <p:to>
                                        <p:strVal val="visible"/>
                                      </p:to>
                                    </p:set>
                                    <p:animEffect>
                                      <p:cBhvr>
                                        <p:cTn id="41" dur="500"/>
                                        <p:tgtEl>
                                          <p:spTgt spid="9232"/>
                                        </p:tgtEl>
                                      </p:cBhvr>
                                    </p:animEffect>
                                  </p:childTnLst>
                                </p:cTn>
                              </p:par>
                            </p:childTnLst>
                          </p:cTn>
                        </p:par>
                        <p:par>
                          <p:cTn id="42" fill="hold" nodeType="afterGroup">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9225"/>
                                        </p:tgtEl>
                                        <p:attrNameLst>
                                          <p:attrName>style.visibility</p:attrName>
                                        </p:attrNameLst>
                                      </p:cBhvr>
                                      <p:to>
                                        <p:strVal val="visible"/>
                                      </p:to>
                                    </p:set>
                                    <p:anim calcmode="lin" valueType="num">
                                      <p:cBhvr>
                                        <p:cTn id="45" dur="500" fill="hold"/>
                                        <p:tgtEl>
                                          <p:spTgt spid="9225"/>
                                        </p:tgtEl>
                                        <p:attrNameLst>
                                          <p:attrName>ppt_w</p:attrName>
                                        </p:attrNameLst>
                                      </p:cBhvr>
                                      <p:tavLst>
                                        <p:tav tm="0">
                                          <p:val>
                                            <p:fltVal val="0"/>
                                          </p:val>
                                        </p:tav>
                                        <p:tav tm="100000">
                                          <p:val>
                                            <p:strVal val="#ppt_w"/>
                                          </p:val>
                                        </p:tav>
                                      </p:tavLst>
                                    </p:anim>
                                    <p:anim calcmode="lin" valueType="num">
                                      <p:cBhvr>
                                        <p:cTn id="46" dur="500" fill="hold"/>
                                        <p:tgtEl>
                                          <p:spTgt spid="9225"/>
                                        </p:tgtEl>
                                        <p:attrNameLst>
                                          <p:attrName>ppt_h</p:attrName>
                                        </p:attrNameLst>
                                      </p:cBhvr>
                                      <p:tavLst>
                                        <p:tav tm="0">
                                          <p:val>
                                            <p:fltVal val="0"/>
                                          </p:val>
                                        </p:tav>
                                        <p:tav tm="100000">
                                          <p:val>
                                            <p:strVal val="#ppt_h"/>
                                          </p:val>
                                        </p:tav>
                                      </p:tavLst>
                                    </p:anim>
                                    <p:anim calcmode="lin" valueType="num">
                                      <p:cBhvr>
                                        <p:cTn id="47" dur="500" fill="hold"/>
                                        <p:tgtEl>
                                          <p:spTgt spid="9225"/>
                                        </p:tgtEl>
                                        <p:attrNameLst>
                                          <p:attrName>style.rotation</p:attrName>
                                        </p:attrNameLst>
                                      </p:cBhvr>
                                      <p:tavLst>
                                        <p:tav tm="0">
                                          <p:val>
                                            <p:fltVal val="360"/>
                                          </p:val>
                                        </p:tav>
                                        <p:tav tm="100000">
                                          <p:val>
                                            <p:fltVal val="0"/>
                                          </p:val>
                                        </p:tav>
                                      </p:tavLst>
                                    </p:anim>
                                    <p:animEffect>
                                      <p:cBhvr>
                                        <p:cTn id="48" dur="500"/>
                                        <p:tgtEl>
                                          <p:spTgt spid="9225"/>
                                        </p:tgtEl>
                                      </p:cBhvr>
                                    </p:animEffect>
                                  </p:childTnLst>
                                </p:cTn>
                              </p:par>
                            </p:childTnLst>
                          </p:cTn>
                        </p:par>
                        <p:par>
                          <p:cTn id="49" fill="hold" nodeType="afterGroup">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9224"/>
                                        </p:tgtEl>
                                        <p:attrNameLst>
                                          <p:attrName>style.visibility</p:attrName>
                                        </p:attrNameLst>
                                      </p:cBhvr>
                                      <p:to>
                                        <p:strVal val="visible"/>
                                      </p:to>
                                    </p:set>
                                    <p:animEffect>
                                      <p:cBhvr>
                                        <p:cTn id="52"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ldLvl="0" animBg="1" autoUpdateAnimBg="0"/>
      <p:bldP spid="9222" grpId="0" bldLvl="0" animBg="1" autoUpdateAnimBg="0"/>
      <p:bldP spid="9223" grpId="0" bldLvl="0" animBg="1" autoUpdateAnimBg="0"/>
      <p:bldP spid="9224" grpId="0" bldLvl="0" animBg="1" autoUpdateAnimBg="0"/>
      <p:bldP spid="9225"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灯片编号占位符 4">
            <a:extLst>
              <a:ext uri="{FF2B5EF4-FFF2-40B4-BE49-F238E27FC236}">
                <a16:creationId xmlns:a16="http://schemas.microsoft.com/office/drawing/2014/main" id="{731EFE9C-6913-4D83-9DCC-7D71E65A999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188B558E-4B21-4C52-A090-40B470B9A9DF}" type="slidenum">
              <a:rPr kumimoji="0" lang="zh-CN" altLang="en-US" sz="1200">
                <a:solidFill>
                  <a:srgbClr val="898989"/>
                </a:solidFill>
              </a:rPr>
              <a:pPr/>
              <a:t>7</a:t>
            </a:fld>
            <a:endParaRPr kumimoji="0" lang="zh-CN" altLang="en-US" sz="1800"/>
          </a:p>
        </p:txBody>
      </p:sp>
      <p:pic>
        <p:nvPicPr>
          <p:cNvPr id="21506" name="Picture 2" descr="F:\0作品发布中心\0中转站\巴西\巴西7\1.png">
            <a:extLst>
              <a:ext uri="{FF2B5EF4-FFF2-40B4-BE49-F238E27FC236}">
                <a16:creationId xmlns:a16="http://schemas.microsoft.com/office/drawing/2014/main" id="{F2421408-40DA-4AC2-925C-D022F8A2C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0025"/>
            <a:ext cx="5106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50">
            <a:extLst>
              <a:ext uri="{FF2B5EF4-FFF2-40B4-BE49-F238E27FC236}">
                <a16:creationId xmlns:a16="http://schemas.microsoft.com/office/drawing/2014/main" id="{127F3A12-8CD8-45D7-8409-0650157CDF55}"/>
              </a:ext>
            </a:extLst>
          </p:cNvPr>
          <p:cNvSpPr>
            <a:spLocks noChangeArrowheads="1"/>
          </p:cNvSpPr>
          <p:nvPr/>
        </p:nvSpPr>
        <p:spPr bwMode="auto">
          <a:xfrm>
            <a:off x="8134350" y="123825"/>
            <a:ext cx="81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000">
                <a:solidFill>
                  <a:schemeClr val="bg1"/>
                </a:solidFill>
                <a:latin typeface="时尚中黑简体" pitchFamily="2" charset="-122"/>
                <a:ea typeface="时尚中黑简体" pitchFamily="2" charset="-122"/>
                <a:sym typeface="时尚中黑简体" pitchFamily="2" charset="-122"/>
              </a:rPr>
              <a:t>Logo </a:t>
            </a:r>
            <a:endParaRPr kumimoji="0" lang="zh-CN" altLang="en-US" sz="2000">
              <a:solidFill>
                <a:schemeClr val="bg1"/>
              </a:solidFill>
              <a:latin typeface="时尚中黑简体" pitchFamily="2" charset="-122"/>
              <a:ea typeface="时尚中黑简体" pitchFamily="2" charset="-122"/>
              <a:sym typeface="时尚中黑简体" pitchFamily="2" charset="-122"/>
            </a:endParaRPr>
          </a:p>
        </p:txBody>
      </p:sp>
      <p:pic>
        <p:nvPicPr>
          <p:cNvPr id="21508" name="Picture 3">
            <a:extLst>
              <a:ext uri="{FF2B5EF4-FFF2-40B4-BE49-F238E27FC236}">
                <a16:creationId xmlns:a16="http://schemas.microsoft.com/office/drawing/2014/main" id="{E1017446-6E53-4E25-AF75-E3F9A29E9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813" y="123825"/>
            <a:ext cx="363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grpSp>
        <p:nvGrpSpPr>
          <p:cNvPr id="10245" name="Group 5">
            <a:extLst>
              <a:ext uri="{FF2B5EF4-FFF2-40B4-BE49-F238E27FC236}">
                <a16:creationId xmlns:a16="http://schemas.microsoft.com/office/drawing/2014/main" id="{8C7B5450-3CCB-4E62-A53A-CE1CE5C7BCAB}"/>
              </a:ext>
            </a:extLst>
          </p:cNvPr>
          <p:cNvGrpSpPr>
            <a:grpSpLocks/>
          </p:cNvGrpSpPr>
          <p:nvPr/>
        </p:nvGrpSpPr>
        <p:grpSpPr bwMode="auto">
          <a:xfrm>
            <a:off x="514350" y="1387475"/>
            <a:ext cx="5715000" cy="3354388"/>
            <a:chOff x="0" y="0"/>
            <a:chExt cx="5713609" cy="3355241"/>
          </a:xfrm>
        </p:grpSpPr>
        <p:sp>
          <p:nvSpPr>
            <p:cNvPr id="21512" name="椭圆 6">
              <a:extLst>
                <a:ext uri="{FF2B5EF4-FFF2-40B4-BE49-F238E27FC236}">
                  <a16:creationId xmlns:a16="http://schemas.microsoft.com/office/drawing/2014/main" id="{CED98741-84CF-4708-9028-764343D2DEBC}"/>
                </a:ext>
              </a:extLst>
            </p:cNvPr>
            <p:cNvSpPr>
              <a:spLocks noChangeArrowheads="1"/>
            </p:cNvSpPr>
            <p:nvPr/>
          </p:nvSpPr>
          <p:spPr bwMode="auto">
            <a:xfrm>
              <a:off x="1111473" y="0"/>
              <a:ext cx="1082489" cy="1102883"/>
            </a:xfrm>
            <a:prstGeom prst="ellipse">
              <a:avLst/>
            </a:prstGeom>
            <a:solidFill>
              <a:srgbClr val="2D52A4"/>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200">
                <a:solidFill>
                  <a:srgbClr val="000000"/>
                </a:solidFill>
                <a:latin typeface="时尚中黑简体" pitchFamily="2" charset="-122"/>
                <a:ea typeface="时尚中黑简体" pitchFamily="2" charset="-122"/>
                <a:sym typeface="时尚中黑简体" pitchFamily="2" charset="-122"/>
              </a:endParaRPr>
            </a:p>
          </p:txBody>
        </p:sp>
        <p:sp>
          <p:nvSpPr>
            <p:cNvPr id="21513" name="椭圆 7">
              <a:extLst>
                <a:ext uri="{FF2B5EF4-FFF2-40B4-BE49-F238E27FC236}">
                  <a16:creationId xmlns:a16="http://schemas.microsoft.com/office/drawing/2014/main" id="{739051D8-23A1-4003-9DC2-D979E5439004}"/>
                </a:ext>
              </a:extLst>
            </p:cNvPr>
            <p:cNvSpPr>
              <a:spLocks noChangeArrowheads="1"/>
            </p:cNvSpPr>
            <p:nvPr/>
          </p:nvSpPr>
          <p:spPr bwMode="auto">
            <a:xfrm>
              <a:off x="1291889" y="183814"/>
              <a:ext cx="721659" cy="735255"/>
            </a:xfrm>
            <a:prstGeom prst="ellipse">
              <a:avLst/>
            </a:prstGeom>
            <a:solidFill>
              <a:srgbClr val="FEF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200">
                <a:solidFill>
                  <a:srgbClr val="000000"/>
                </a:solidFill>
                <a:latin typeface="时尚中黑简体" pitchFamily="2" charset="-122"/>
                <a:ea typeface="时尚中黑简体" pitchFamily="2" charset="-122"/>
                <a:sym typeface="时尚中黑简体" pitchFamily="2" charset="-122"/>
              </a:endParaRPr>
            </a:p>
          </p:txBody>
        </p:sp>
        <p:sp>
          <p:nvSpPr>
            <p:cNvPr id="21514" name="椭圆 8">
              <a:extLst>
                <a:ext uri="{FF2B5EF4-FFF2-40B4-BE49-F238E27FC236}">
                  <a16:creationId xmlns:a16="http://schemas.microsoft.com/office/drawing/2014/main" id="{3F0041AA-38D5-421E-BAC8-EA8C7704122F}"/>
                </a:ext>
              </a:extLst>
            </p:cNvPr>
            <p:cNvSpPr>
              <a:spLocks noChangeArrowheads="1"/>
            </p:cNvSpPr>
            <p:nvPr/>
          </p:nvSpPr>
          <p:spPr bwMode="auto">
            <a:xfrm>
              <a:off x="3060050" y="513848"/>
              <a:ext cx="1082489" cy="1102883"/>
            </a:xfrm>
            <a:prstGeom prst="ellipse">
              <a:avLst/>
            </a:prstGeom>
            <a:solidFill>
              <a:srgbClr val="FEF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200">
                <a:solidFill>
                  <a:srgbClr val="000000"/>
                </a:solidFill>
                <a:latin typeface="时尚中黑简体" pitchFamily="2" charset="-122"/>
                <a:ea typeface="时尚中黑简体" pitchFamily="2" charset="-122"/>
                <a:sym typeface="时尚中黑简体" pitchFamily="2" charset="-122"/>
              </a:endParaRPr>
            </a:p>
          </p:txBody>
        </p:sp>
        <p:sp>
          <p:nvSpPr>
            <p:cNvPr id="21515" name="椭圆 6">
              <a:extLst>
                <a:ext uri="{FF2B5EF4-FFF2-40B4-BE49-F238E27FC236}">
                  <a16:creationId xmlns:a16="http://schemas.microsoft.com/office/drawing/2014/main" id="{0E49D1F1-A50D-40BC-9EB6-DB1058431DB2}"/>
                </a:ext>
              </a:extLst>
            </p:cNvPr>
            <p:cNvSpPr>
              <a:spLocks noChangeArrowheads="1"/>
            </p:cNvSpPr>
            <p:nvPr/>
          </p:nvSpPr>
          <p:spPr bwMode="auto">
            <a:xfrm>
              <a:off x="1506123" y="697661"/>
              <a:ext cx="2456004" cy="2149636"/>
            </a:xfrm>
            <a:custGeom>
              <a:avLst/>
              <a:gdLst>
                <a:gd name="T0" fmla="*/ 2095174 w 2450355"/>
                <a:gd name="T1" fmla="*/ 0 h 2105034"/>
                <a:gd name="T2" fmla="*/ 2456004 w 2450355"/>
                <a:gd name="T3" fmla="*/ 367628 h 2105034"/>
                <a:gd name="T4" fmla="*/ 2095174 w 2450355"/>
                <a:gd name="T5" fmla="*/ 735256 h 2105034"/>
                <a:gd name="T6" fmla="*/ 1958146 w 2450355"/>
                <a:gd name="T7" fmla="*/ 707449 h 2105034"/>
                <a:gd name="T8" fmla="*/ 1473925 w 2450355"/>
                <a:gd name="T9" fmla="*/ 996642 h 2105034"/>
                <a:gd name="T10" fmla="*/ 1065378 w 2450355"/>
                <a:gd name="T11" fmla="*/ 1466990 h 2105034"/>
                <a:gd name="T12" fmla="*/ 1082490 w 2450355"/>
                <a:gd name="T13" fmla="*/ 1598194 h 2105034"/>
                <a:gd name="T14" fmla="*/ 541245 w 2450355"/>
                <a:gd name="T15" fmla="*/ 2149636 h 2105034"/>
                <a:gd name="T16" fmla="*/ 0 w 2450355"/>
                <a:gd name="T17" fmla="*/ 1598194 h 2105034"/>
                <a:gd name="T18" fmla="*/ 541245 w 2450355"/>
                <a:gd name="T19" fmla="*/ 1046753 h 2105034"/>
                <a:gd name="T20" fmla="*/ 888496 w 2450355"/>
                <a:gd name="T21" fmla="*/ 1178451 h 2105034"/>
                <a:gd name="T22" fmla="*/ 1385594 w 2450355"/>
                <a:gd name="T23" fmla="*/ 886649 h 2105034"/>
                <a:gd name="T24" fmla="*/ 1750858 w 2450355"/>
                <a:gd name="T25" fmla="*/ 471859 h 2105034"/>
                <a:gd name="T26" fmla="*/ 1734344 w 2450355"/>
                <a:gd name="T27" fmla="*/ 367628 h 2105034"/>
                <a:gd name="T28" fmla="*/ 2095174 w 2450355"/>
                <a:gd name="T29" fmla="*/ 0 h 21050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50355"/>
                <a:gd name="T46" fmla="*/ 0 h 2105034"/>
                <a:gd name="T47" fmla="*/ 2450355 w 2450355"/>
                <a:gd name="T48" fmla="*/ 2105034 h 21050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50355" h="2105034">
                  <a:moveTo>
                    <a:pt x="2090355" y="0"/>
                  </a:moveTo>
                  <a:cubicBezTo>
                    <a:pt x="2289178" y="0"/>
                    <a:pt x="2450355" y="161177"/>
                    <a:pt x="2450355" y="360000"/>
                  </a:cubicBezTo>
                  <a:cubicBezTo>
                    <a:pt x="2450355" y="558823"/>
                    <a:pt x="2289178" y="720000"/>
                    <a:pt x="2090355" y="720000"/>
                  </a:cubicBezTo>
                  <a:cubicBezTo>
                    <a:pt x="2041911" y="720000"/>
                    <a:pt x="1995701" y="710431"/>
                    <a:pt x="1953642" y="692770"/>
                  </a:cubicBezTo>
                  <a:lnTo>
                    <a:pt x="1470535" y="975963"/>
                  </a:lnTo>
                  <a:lnTo>
                    <a:pt x="1062928" y="1436552"/>
                  </a:lnTo>
                  <a:cubicBezTo>
                    <a:pt x="1074638" y="1477458"/>
                    <a:pt x="1080000" y="1520620"/>
                    <a:pt x="1080000" y="1565034"/>
                  </a:cubicBezTo>
                  <a:cubicBezTo>
                    <a:pt x="1080000" y="1863268"/>
                    <a:pt x="838234" y="2105034"/>
                    <a:pt x="540000" y="2105034"/>
                  </a:cubicBezTo>
                  <a:cubicBezTo>
                    <a:pt x="241766" y="2105034"/>
                    <a:pt x="0" y="1863268"/>
                    <a:pt x="0" y="1565034"/>
                  </a:cubicBezTo>
                  <a:cubicBezTo>
                    <a:pt x="0" y="1266800"/>
                    <a:pt x="241766" y="1025034"/>
                    <a:pt x="540000" y="1025034"/>
                  </a:cubicBezTo>
                  <a:cubicBezTo>
                    <a:pt x="672602" y="1025034"/>
                    <a:pt x="794040" y="1072829"/>
                    <a:pt x="886452" y="1154000"/>
                  </a:cubicBezTo>
                  <a:lnTo>
                    <a:pt x="1382407" y="868252"/>
                  </a:lnTo>
                  <a:lnTo>
                    <a:pt x="1746831" y="462069"/>
                  </a:lnTo>
                  <a:cubicBezTo>
                    <a:pt x="1735532" y="430057"/>
                    <a:pt x="1730355" y="395633"/>
                    <a:pt x="1730355" y="360000"/>
                  </a:cubicBezTo>
                  <a:cubicBezTo>
                    <a:pt x="1730355" y="161177"/>
                    <a:pt x="1891532" y="0"/>
                    <a:pt x="2090355" y="0"/>
                  </a:cubicBezTo>
                  <a:close/>
                </a:path>
              </a:pathLst>
            </a:custGeom>
            <a:solidFill>
              <a:srgbClr val="2D5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16" name="矩形 1">
              <a:extLst>
                <a:ext uri="{FF2B5EF4-FFF2-40B4-BE49-F238E27FC236}">
                  <a16:creationId xmlns:a16="http://schemas.microsoft.com/office/drawing/2014/main" id="{5CADA52F-FD5A-4C80-B7F7-9664A56DD030}"/>
                </a:ext>
              </a:extLst>
            </p:cNvPr>
            <p:cNvSpPr>
              <a:spLocks noChangeArrowheads="1"/>
            </p:cNvSpPr>
            <p:nvPr/>
          </p:nvSpPr>
          <p:spPr bwMode="auto">
            <a:xfrm rot="899363">
              <a:off x="1891761" y="636908"/>
              <a:ext cx="1262904" cy="347341"/>
            </a:xfrm>
            <a:custGeom>
              <a:avLst/>
              <a:gdLst>
                <a:gd name="T0" fmla="*/ 0 w 1260000"/>
                <a:gd name="T1" fmla="*/ 0 h 340134"/>
                <a:gd name="T2" fmla="*/ 618282 w 1260000"/>
                <a:gd name="T3" fmla="*/ 104901 h 340134"/>
                <a:gd name="T4" fmla="*/ 1265815 w 1260000"/>
                <a:gd name="T5" fmla="*/ 0 h 340134"/>
                <a:gd name="T6" fmla="*/ 1265815 w 1260000"/>
                <a:gd name="T7" fmla="*/ 354701 h 340134"/>
                <a:gd name="T8" fmla="*/ 618424 w 1260000"/>
                <a:gd name="T9" fmla="*/ 250030 h 340134"/>
                <a:gd name="T10" fmla="*/ 0 w 1260000"/>
                <a:gd name="T11" fmla="*/ 354701 h 340134"/>
                <a:gd name="T12" fmla="*/ 0 w 1260000"/>
                <a:gd name="T13" fmla="*/ 0 h 340134"/>
                <a:gd name="T14" fmla="*/ 0 60000 65536"/>
                <a:gd name="T15" fmla="*/ 0 60000 65536"/>
                <a:gd name="T16" fmla="*/ 0 60000 65536"/>
                <a:gd name="T17" fmla="*/ 0 60000 65536"/>
                <a:gd name="T18" fmla="*/ 0 60000 65536"/>
                <a:gd name="T19" fmla="*/ 0 60000 65536"/>
                <a:gd name="T20" fmla="*/ 0 60000 65536"/>
                <a:gd name="T21" fmla="*/ 0 w 1260000"/>
                <a:gd name="T22" fmla="*/ 0 h 340134"/>
                <a:gd name="T23" fmla="*/ 1260000 w 1260000"/>
                <a:gd name="T24" fmla="*/ 340134 h 340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0000" h="340134">
                  <a:moveTo>
                    <a:pt x="0" y="0"/>
                  </a:moveTo>
                  <a:lnTo>
                    <a:pt x="615442" y="100593"/>
                  </a:lnTo>
                  <a:lnTo>
                    <a:pt x="1260000" y="0"/>
                  </a:lnTo>
                  <a:lnTo>
                    <a:pt x="1260000" y="340134"/>
                  </a:lnTo>
                  <a:lnTo>
                    <a:pt x="615583" y="239762"/>
                  </a:lnTo>
                  <a:lnTo>
                    <a:pt x="0" y="340134"/>
                  </a:lnTo>
                  <a:lnTo>
                    <a:pt x="0" y="0"/>
                  </a:lnTo>
                  <a:close/>
                </a:path>
              </a:pathLst>
            </a:custGeom>
            <a:solidFill>
              <a:srgbClr val="FEF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17" name="椭圆 11">
              <a:extLst>
                <a:ext uri="{FF2B5EF4-FFF2-40B4-BE49-F238E27FC236}">
                  <a16:creationId xmlns:a16="http://schemas.microsoft.com/office/drawing/2014/main" id="{9F1E51B9-9BC6-4E45-8B75-95027E2BAB60}"/>
                </a:ext>
              </a:extLst>
            </p:cNvPr>
            <p:cNvSpPr>
              <a:spLocks noChangeArrowheads="1"/>
            </p:cNvSpPr>
            <p:nvPr/>
          </p:nvSpPr>
          <p:spPr bwMode="auto">
            <a:xfrm>
              <a:off x="1686537" y="1928229"/>
              <a:ext cx="721659" cy="735255"/>
            </a:xfrm>
            <a:prstGeom prst="ellipse">
              <a:avLst/>
            </a:prstGeom>
            <a:solidFill>
              <a:srgbClr val="FEF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200">
                <a:solidFill>
                  <a:srgbClr val="000000"/>
                </a:solidFill>
                <a:latin typeface="时尚中黑简体" pitchFamily="2" charset="-122"/>
                <a:ea typeface="时尚中黑简体" pitchFamily="2" charset="-122"/>
                <a:sym typeface="时尚中黑简体" pitchFamily="2" charset="-122"/>
              </a:endParaRPr>
            </a:p>
          </p:txBody>
        </p:sp>
        <p:sp>
          <p:nvSpPr>
            <p:cNvPr id="21518" name="椭圆 12">
              <a:extLst>
                <a:ext uri="{FF2B5EF4-FFF2-40B4-BE49-F238E27FC236}">
                  <a16:creationId xmlns:a16="http://schemas.microsoft.com/office/drawing/2014/main" id="{1137D113-83F4-426C-8F76-9CA73DE4F9B4}"/>
                </a:ext>
              </a:extLst>
            </p:cNvPr>
            <p:cNvSpPr>
              <a:spLocks noChangeArrowheads="1"/>
            </p:cNvSpPr>
            <p:nvPr/>
          </p:nvSpPr>
          <p:spPr bwMode="auto">
            <a:xfrm>
              <a:off x="3330019" y="2252358"/>
              <a:ext cx="1082489" cy="1102883"/>
            </a:xfrm>
            <a:prstGeom prst="ellipse">
              <a:avLst/>
            </a:prstGeom>
            <a:solidFill>
              <a:srgbClr val="FEF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200">
                <a:solidFill>
                  <a:srgbClr val="000000"/>
                </a:solidFill>
                <a:latin typeface="时尚中黑简体" pitchFamily="2" charset="-122"/>
                <a:ea typeface="时尚中黑简体" pitchFamily="2" charset="-122"/>
                <a:sym typeface="时尚中黑简体" pitchFamily="2" charset="-122"/>
              </a:endParaRPr>
            </a:p>
          </p:txBody>
        </p:sp>
        <p:sp>
          <p:nvSpPr>
            <p:cNvPr id="21519" name="矩形 1">
              <a:extLst>
                <a:ext uri="{FF2B5EF4-FFF2-40B4-BE49-F238E27FC236}">
                  <a16:creationId xmlns:a16="http://schemas.microsoft.com/office/drawing/2014/main" id="{DB44D439-6E66-4615-97E0-78A8C459C3CD}"/>
                </a:ext>
              </a:extLst>
            </p:cNvPr>
            <p:cNvSpPr>
              <a:spLocks noChangeArrowheads="1"/>
            </p:cNvSpPr>
            <p:nvPr/>
          </p:nvSpPr>
          <p:spPr bwMode="auto">
            <a:xfrm rot="899363">
              <a:off x="2161730" y="2375419"/>
              <a:ext cx="1262904" cy="347341"/>
            </a:xfrm>
            <a:custGeom>
              <a:avLst/>
              <a:gdLst>
                <a:gd name="T0" fmla="*/ 0 w 1260000"/>
                <a:gd name="T1" fmla="*/ 0 h 340134"/>
                <a:gd name="T2" fmla="*/ 618282 w 1260000"/>
                <a:gd name="T3" fmla="*/ 104901 h 340134"/>
                <a:gd name="T4" fmla="*/ 1265815 w 1260000"/>
                <a:gd name="T5" fmla="*/ 0 h 340134"/>
                <a:gd name="T6" fmla="*/ 1265815 w 1260000"/>
                <a:gd name="T7" fmla="*/ 354701 h 340134"/>
                <a:gd name="T8" fmla="*/ 618424 w 1260000"/>
                <a:gd name="T9" fmla="*/ 250030 h 340134"/>
                <a:gd name="T10" fmla="*/ 0 w 1260000"/>
                <a:gd name="T11" fmla="*/ 354701 h 340134"/>
                <a:gd name="T12" fmla="*/ 0 w 1260000"/>
                <a:gd name="T13" fmla="*/ 0 h 340134"/>
                <a:gd name="T14" fmla="*/ 0 60000 65536"/>
                <a:gd name="T15" fmla="*/ 0 60000 65536"/>
                <a:gd name="T16" fmla="*/ 0 60000 65536"/>
                <a:gd name="T17" fmla="*/ 0 60000 65536"/>
                <a:gd name="T18" fmla="*/ 0 60000 65536"/>
                <a:gd name="T19" fmla="*/ 0 60000 65536"/>
                <a:gd name="T20" fmla="*/ 0 60000 65536"/>
                <a:gd name="T21" fmla="*/ 0 w 1260000"/>
                <a:gd name="T22" fmla="*/ 0 h 340134"/>
                <a:gd name="T23" fmla="*/ 1260000 w 1260000"/>
                <a:gd name="T24" fmla="*/ 340134 h 340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0000" h="340134">
                  <a:moveTo>
                    <a:pt x="0" y="0"/>
                  </a:moveTo>
                  <a:lnTo>
                    <a:pt x="615442" y="100593"/>
                  </a:lnTo>
                  <a:lnTo>
                    <a:pt x="1260000" y="0"/>
                  </a:lnTo>
                  <a:lnTo>
                    <a:pt x="1260000" y="340134"/>
                  </a:lnTo>
                  <a:lnTo>
                    <a:pt x="615583" y="239762"/>
                  </a:lnTo>
                  <a:lnTo>
                    <a:pt x="0" y="340134"/>
                  </a:lnTo>
                  <a:lnTo>
                    <a:pt x="0" y="0"/>
                  </a:lnTo>
                  <a:close/>
                </a:path>
              </a:pathLst>
            </a:custGeom>
            <a:solidFill>
              <a:srgbClr val="FEF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20" name="椭圆 14">
              <a:extLst>
                <a:ext uri="{FF2B5EF4-FFF2-40B4-BE49-F238E27FC236}">
                  <a16:creationId xmlns:a16="http://schemas.microsoft.com/office/drawing/2014/main" id="{2973ECF8-AEAC-45A7-9720-3316B7CCEC9F}"/>
                </a:ext>
              </a:extLst>
            </p:cNvPr>
            <p:cNvSpPr>
              <a:spLocks noChangeArrowheads="1"/>
            </p:cNvSpPr>
            <p:nvPr/>
          </p:nvSpPr>
          <p:spPr bwMode="auto">
            <a:xfrm>
              <a:off x="3510434" y="2436172"/>
              <a:ext cx="721659" cy="735255"/>
            </a:xfrm>
            <a:prstGeom prst="ellipse">
              <a:avLst/>
            </a:prstGeom>
            <a:solidFill>
              <a:srgbClr val="2D52A4"/>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200">
                <a:solidFill>
                  <a:schemeClr val="bg1"/>
                </a:solidFill>
                <a:latin typeface="时尚中黑简体" pitchFamily="2" charset="-122"/>
                <a:ea typeface="时尚中黑简体" pitchFamily="2" charset="-122"/>
                <a:sym typeface="时尚中黑简体" pitchFamily="2" charset="-122"/>
              </a:endParaRPr>
            </a:p>
          </p:txBody>
        </p:sp>
        <p:sp>
          <p:nvSpPr>
            <p:cNvPr id="21521" name="矩形 15">
              <a:extLst>
                <a:ext uri="{FF2B5EF4-FFF2-40B4-BE49-F238E27FC236}">
                  <a16:creationId xmlns:a16="http://schemas.microsoft.com/office/drawing/2014/main" id="{8732BE2A-CEA3-42FF-B504-B75AEDA4A9EF}"/>
                </a:ext>
              </a:extLst>
            </p:cNvPr>
            <p:cNvSpPr>
              <a:spLocks noChangeArrowheads="1"/>
            </p:cNvSpPr>
            <p:nvPr/>
          </p:nvSpPr>
          <p:spPr bwMode="auto">
            <a:xfrm>
              <a:off x="1359643" y="136371"/>
              <a:ext cx="4373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4000" b="1">
                  <a:solidFill>
                    <a:srgbClr val="000000"/>
                  </a:solidFill>
                  <a:latin typeface="时尚中黑简体" pitchFamily="2" charset="-122"/>
                  <a:ea typeface="时尚中黑简体" pitchFamily="2" charset="-122"/>
                  <a:sym typeface="时尚中黑简体" pitchFamily="2" charset="-122"/>
                </a:rPr>
                <a:t>A</a:t>
              </a:r>
              <a:endParaRPr kumimoji="0" lang="zh-CN" altLang="en-US" sz="4000" b="1">
                <a:solidFill>
                  <a:srgbClr val="000000"/>
                </a:solidFill>
                <a:latin typeface="时尚中黑简体" pitchFamily="2" charset="-122"/>
                <a:ea typeface="时尚中黑简体" pitchFamily="2" charset="-122"/>
                <a:sym typeface="时尚中黑简体" pitchFamily="2" charset="-122"/>
              </a:endParaRPr>
            </a:p>
          </p:txBody>
        </p:sp>
        <p:sp>
          <p:nvSpPr>
            <p:cNvPr id="21522" name="矩形 16">
              <a:extLst>
                <a:ext uri="{FF2B5EF4-FFF2-40B4-BE49-F238E27FC236}">
                  <a16:creationId xmlns:a16="http://schemas.microsoft.com/office/drawing/2014/main" id="{C23118D5-AE62-422B-9357-7048943D78A7}"/>
                </a:ext>
              </a:extLst>
            </p:cNvPr>
            <p:cNvSpPr>
              <a:spLocks noChangeArrowheads="1"/>
            </p:cNvSpPr>
            <p:nvPr/>
          </p:nvSpPr>
          <p:spPr bwMode="auto">
            <a:xfrm>
              <a:off x="3380514" y="703847"/>
              <a:ext cx="4373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4000" b="1">
                  <a:solidFill>
                    <a:schemeClr val="bg1"/>
                  </a:solidFill>
                  <a:latin typeface="时尚中黑简体" pitchFamily="2" charset="-122"/>
                  <a:ea typeface="时尚中黑简体" pitchFamily="2" charset="-122"/>
                  <a:sym typeface="时尚中黑简体" pitchFamily="2" charset="-122"/>
                </a:rPr>
                <a:t>B</a:t>
              </a:r>
              <a:endParaRPr kumimoji="0" lang="zh-CN" altLang="en-US" sz="4000" b="1">
                <a:solidFill>
                  <a:schemeClr val="bg1"/>
                </a:solidFill>
                <a:latin typeface="时尚中黑简体" pitchFamily="2" charset="-122"/>
                <a:ea typeface="时尚中黑简体" pitchFamily="2" charset="-122"/>
                <a:sym typeface="时尚中黑简体" pitchFamily="2" charset="-122"/>
              </a:endParaRPr>
            </a:p>
          </p:txBody>
        </p:sp>
        <p:sp>
          <p:nvSpPr>
            <p:cNvPr id="21523" name="矩形 17">
              <a:extLst>
                <a:ext uri="{FF2B5EF4-FFF2-40B4-BE49-F238E27FC236}">
                  <a16:creationId xmlns:a16="http://schemas.microsoft.com/office/drawing/2014/main" id="{E02B772C-E25E-43AA-97AB-67BDAFEB7CE4}"/>
                </a:ext>
              </a:extLst>
            </p:cNvPr>
            <p:cNvSpPr>
              <a:spLocks noChangeArrowheads="1"/>
            </p:cNvSpPr>
            <p:nvPr/>
          </p:nvSpPr>
          <p:spPr bwMode="auto">
            <a:xfrm>
              <a:off x="1792686" y="1940599"/>
              <a:ext cx="4373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4000" b="1">
                  <a:solidFill>
                    <a:srgbClr val="000000"/>
                  </a:solidFill>
                  <a:latin typeface="时尚中黑简体" pitchFamily="2" charset="-122"/>
                  <a:ea typeface="时尚中黑简体" pitchFamily="2" charset="-122"/>
                  <a:sym typeface="时尚中黑简体" pitchFamily="2" charset="-122"/>
                </a:rPr>
                <a:t>C</a:t>
              </a:r>
              <a:endParaRPr kumimoji="0" lang="zh-CN" altLang="en-US" sz="4000" b="1">
                <a:solidFill>
                  <a:srgbClr val="000000"/>
                </a:solidFill>
                <a:latin typeface="时尚中黑简体" pitchFamily="2" charset="-122"/>
                <a:ea typeface="时尚中黑简体" pitchFamily="2" charset="-122"/>
                <a:sym typeface="时尚中黑简体" pitchFamily="2" charset="-122"/>
              </a:endParaRPr>
            </a:p>
          </p:txBody>
        </p:sp>
        <p:sp>
          <p:nvSpPr>
            <p:cNvPr id="21524" name="矩形 18">
              <a:extLst>
                <a:ext uri="{FF2B5EF4-FFF2-40B4-BE49-F238E27FC236}">
                  <a16:creationId xmlns:a16="http://schemas.microsoft.com/office/drawing/2014/main" id="{43AF7693-466A-4F69-BB1D-408AE950472C}"/>
                </a:ext>
              </a:extLst>
            </p:cNvPr>
            <p:cNvSpPr>
              <a:spLocks noChangeArrowheads="1"/>
            </p:cNvSpPr>
            <p:nvPr/>
          </p:nvSpPr>
          <p:spPr bwMode="auto">
            <a:xfrm>
              <a:off x="3652593" y="2435004"/>
              <a:ext cx="4373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4000" b="1">
                  <a:solidFill>
                    <a:schemeClr val="bg1"/>
                  </a:solidFill>
                  <a:latin typeface="时尚中黑简体" pitchFamily="2" charset="-122"/>
                  <a:ea typeface="时尚中黑简体" pitchFamily="2" charset="-122"/>
                  <a:sym typeface="时尚中黑简体" pitchFamily="2" charset="-122"/>
                </a:rPr>
                <a:t>D</a:t>
              </a:r>
              <a:endParaRPr kumimoji="0" lang="zh-CN" altLang="en-US" sz="4000" b="1">
                <a:solidFill>
                  <a:schemeClr val="bg1"/>
                </a:solidFill>
                <a:latin typeface="时尚中黑简体" pitchFamily="2" charset="-122"/>
                <a:ea typeface="时尚中黑简体" pitchFamily="2" charset="-122"/>
                <a:sym typeface="时尚中黑简体" pitchFamily="2" charset="-122"/>
              </a:endParaRPr>
            </a:p>
          </p:txBody>
        </p:sp>
        <p:sp>
          <p:nvSpPr>
            <p:cNvPr id="21525" name="TextBox 19">
              <a:extLst>
                <a:ext uri="{FF2B5EF4-FFF2-40B4-BE49-F238E27FC236}">
                  <a16:creationId xmlns:a16="http://schemas.microsoft.com/office/drawing/2014/main" id="{91079811-7C66-4313-BCAB-81ABC071B334}"/>
                </a:ext>
              </a:extLst>
            </p:cNvPr>
            <p:cNvSpPr>
              <a:spLocks noChangeArrowheads="1"/>
            </p:cNvSpPr>
            <p:nvPr/>
          </p:nvSpPr>
          <p:spPr bwMode="auto">
            <a:xfrm flipH="1">
              <a:off x="0" y="143315"/>
              <a:ext cx="12842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a:solidFill>
                    <a:srgbClr val="000000"/>
                  </a:solidFill>
                  <a:latin typeface="时尚中黑简体" pitchFamily="2" charset="-122"/>
                  <a:ea typeface="时尚中黑简体" pitchFamily="2" charset="-122"/>
                  <a:sym typeface="时尚中黑简体" pitchFamily="2" charset="-122"/>
                </a:rPr>
                <a:t>Click Enter text</a:t>
              </a:r>
            </a:p>
          </p:txBody>
        </p:sp>
        <p:sp>
          <p:nvSpPr>
            <p:cNvPr id="21526" name="TextBox 20">
              <a:extLst>
                <a:ext uri="{FF2B5EF4-FFF2-40B4-BE49-F238E27FC236}">
                  <a16:creationId xmlns:a16="http://schemas.microsoft.com/office/drawing/2014/main" id="{8907C150-F733-48F3-94E0-3CAFC208504B}"/>
                </a:ext>
              </a:extLst>
            </p:cNvPr>
            <p:cNvSpPr>
              <a:spLocks noChangeArrowheads="1"/>
            </p:cNvSpPr>
            <p:nvPr/>
          </p:nvSpPr>
          <p:spPr bwMode="auto">
            <a:xfrm flipH="1">
              <a:off x="4142540" y="624038"/>
              <a:ext cx="12842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a:solidFill>
                    <a:srgbClr val="000000"/>
                  </a:solidFill>
                  <a:latin typeface="时尚中黑简体" pitchFamily="2" charset="-122"/>
                  <a:ea typeface="时尚中黑简体" pitchFamily="2" charset="-122"/>
                  <a:sym typeface="时尚中黑简体" pitchFamily="2" charset="-122"/>
                </a:rPr>
                <a:t>Click Enter text</a:t>
              </a:r>
            </a:p>
          </p:txBody>
        </p:sp>
        <p:sp>
          <p:nvSpPr>
            <p:cNvPr id="21527" name="TextBox 21">
              <a:extLst>
                <a:ext uri="{FF2B5EF4-FFF2-40B4-BE49-F238E27FC236}">
                  <a16:creationId xmlns:a16="http://schemas.microsoft.com/office/drawing/2014/main" id="{A37C98B0-37FB-426F-8B20-0F0FE22F8717}"/>
                </a:ext>
              </a:extLst>
            </p:cNvPr>
            <p:cNvSpPr>
              <a:spLocks noChangeArrowheads="1"/>
            </p:cNvSpPr>
            <p:nvPr/>
          </p:nvSpPr>
          <p:spPr bwMode="auto">
            <a:xfrm flipH="1">
              <a:off x="286830" y="1854604"/>
              <a:ext cx="12842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a:solidFill>
                    <a:srgbClr val="000000"/>
                  </a:solidFill>
                  <a:latin typeface="时尚中黑简体" pitchFamily="2" charset="-122"/>
                  <a:ea typeface="时尚中黑简体" pitchFamily="2" charset="-122"/>
                  <a:sym typeface="时尚中黑简体" pitchFamily="2" charset="-122"/>
                </a:rPr>
                <a:t>Click Enter text</a:t>
              </a:r>
            </a:p>
          </p:txBody>
        </p:sp>
        <p:sp>
          <p:nvSpPr>
            <p:cNvPr id="21528" name="TextBox 22">
              <a:extLst>
                <a:ext uri="{FF2B5EF4-FFF2-40B4-BE49-F238E27FC236}">
                  <a16:creationId xmlns:a16="http://schemas.microsoft.com/office/drawing/2014/main" id="{6E6C82DF-549C-4725-912D-9B9BC14179B1}"/>
                </a:ext>
              </a:extLst>
            </p:cNvPr>
            <p:cNvSpPr>
              <a:spLocks noChangeArrowheads="1"/>
            </p:cNvSpPr>
            <p:nvPr/>
          </p:nvSpPr>
          <p:spPr bwMode="auto">
            <a:xfrm flipH="1">
              <a:off x="4429370" y="2335329"/>
              <a:ext cx="12842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a:solidFill>
                    <a:srgbClr val="000000"/>
                  </a:solidFill>
                  <a:latin typeface="时尚中黑简体" pitchFamily="2" charset="-122"/>
                  <a:ea typeface="时尚中黑简体" pitchFamily="2" charset="-122"/>
                  <a:sym typeface="时尚中黑简体" pitchFamily="2" charset="-122"/>
                </a:rPr>
                <a:t>Click Enter text</a:t>
              </a:r>
            </a:p>
          </p:txBody>
        </p:sp>
      </p:grpSp>
      <p:sp>
        <p:nvSpPr>
          <p:cNvPr id="10263" name="TextBox 27">
            <a:extLst>
              <a:ext uri="{FF2B5EF4-FFF2-40B4-BE49-F238E27FC236}">
                <a16:creationId xmlns:a16="http://schemas.microsoft.com/office/drawing/2014/main" id="{1E671F40-A5B6-4D2B-9109-2BA3F6E0BCAA}"/>
              </a:ext>
            </a:extLst>
          </p:cNvPr>
          <p:cNvSpPr>
            <a:spLocks noChangeArrowheads="1"/>
          </p:cNvSpPr>
          <p:nvPr/>
        </p:nvSpPr>
        <p:spPr bwMode="auto">
          <a:xfrm>
            <a:off x="6229350" y="2257425"/>
            <a:ext cx="27701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1600">
                <a:solidFill>
                  <a:schemeClr val="bg1"/>
                </a:solidFill>
                <a:latin typeface="时尚中黑简体" pitchFamily="2" charset="-122"/>
                <a:ea typeface="时尚中黑简体" pitchFamily="2" charset="-122"/>
                <a:sym typeface="时尚中黑简体" pitchFamily="2" charset="-122"/>
              </a:rPr>
              <a:t>Click Enter text content click enter text content click enter text content click enter text content click input text content Click enter text content click the input text contents clicking input type content click enter text</a:t>
            </a:r>
            <a:endParaRPr kumimoji="0" lang="zh-CN" altLang="en-US" sz="1800"/>
          </a:p>
        </p:txBody>
      </p:sp>
      <p:sp>
        <p:nvSpPr>
          <p:cNvPr id="10264" name="TextBox 28">
            <a:extLst>
              <a:ext uri="{FF2B5EF4-FFF2-40B4-BE49-F238E27FC236}">
                <a16:creationId xmlns:a16="http://schemas.microsoft.com/office/drawing/2014/main" id="{3D60F3FE-4C8D-4FBB-888B-CD8C317CD08E}"/>
              </a:ext>
            </a:extLst>
          </p:cNvPr>
          <p:cNvSpPr>
            <a:spLocks noChangeArrowheads="1"/>
          </p:cNvSpPr>
          <p:nvPr/>
        </p:nvSpPr>
        <p:spPr bwMode="auto">
          <a:xfrm>
            <a:off x="6229350" y="1733550"/>
            <a:ext cx="2582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2800">
                <a:solidFill>
                  <a:schemeClr val="bg1"/>
                </a:solidFill>
                <a:latin typeface="时尚中黑简体" pitchFamily="2" charset="-122"/>
                <a:ea typeface="时尚中黑简体" pitchFamily="2" charset="-122"/>
                <a:sym typeface="时尚中黑简体" pitchFamily="2" charset="-122"/>
              </a:rPr>
              <a:t>Click Input</a:t>
            </a:r>
            <a:endParaRPr kumimoji="0" lang="zh-CN" altLang="en-US" sz="180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500" fill="hold"/>
                                        <p:tgtEl>
                                          <p:spTgt spid="10245"/>
                                        </p:tgtEl>
                                        <p:attrNameLst>
                                          <p:attrName>ppt_w</p:attrName>
                                        </p:attrNameLst>
                                      </p:cBhvr>
                                      <p:tavLst>
                                        <p:tav tm="0">
                                          <p:val>
                                            <p:fltVal val="0"/>
                                          </p:val>
                                        </p:tav>
                                        <p:tav tm="100000">
                                          <p:val>
                                            <p:strVal val="#ppt_w"/>
                                          </p:val>
                                        </p:tav>
                                      </p:tavLst>
                                    </p:anim>
                                    <p:anim calcmode="lin" valueType="num">
                                      <p:cBhvr>
                                        <p:cTn id="8" dur="500" fill="hold"/>
                                        <p:tgtEl>
                                          <p:spTgt spid="10245"/>
                                        </p:tgtEl>
                                        <p:attrNameLst>
                                          <p:attrName>ppt_h</p:attrName>
                                        </p:attrNameLst>
                                      </p:cBhvr>
                                      <p:tavLst>
                                        <p:tav tm="0">
                                          <p:val>
                                            <p:fltVal val="0"/>
                                          </p:val>
                                        </p:tav>
                                        <p:tav tm="100000">
                                          <p:val>
                                            <p:strVal val="#ppt_h"/>
                                          </p:val>
                                        </p:tav>
                                      </p:tavLst>
                                    </p:anim>
                                    <p:anim calcmode="lin" valueType="num">
                                      <p:cBhvr>
                                        <p:cTn id="9" dur="500" fill="hold"/>
                                        <p:tgtEl>
                                          <p:spTgt spid="10245"/>
                                        </p:tgtEl>
                                        <p:attrNameLst>
                                          <p:attrName>style.rotation</p:attrName>
                                        </p:attrNameLst>
                                      </p:cBhvr>
                                      <p:tavLst>
                                        <p:tav tm="0">
                                          <p:val>
                                            <p:fltVal val="360"/>
                                          </p:val>
                                        </p:tav>
                                        <p:tav tm="100000">
                                          <p:val>
                                            <p:fltVal val="0"/>
                                          </p:val>
                                        </p:tav>
                                      </p:tavLst>
                                    </p:anim>
                                    <p:animEffect>
                                      <p:cBhvr>
                                        <p:cTn id="10" dur="500"/>
                                        <p:tgtEl>
                                          <p:spTgt spid="10245"/>
                                        </p:tgtEl>
                                      </p:cBhvr>
                                    </p:animEffect>
                                  </p:childTnLst>
                                </p:cTn>
                              </p:par>
                            </p:childTnLst>
                          </p:cTn>
                        </p:par>
                        <p:par>
                          <p:cTn id="11" fill="hold" nodeType="afterGroup">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0264"/>
                                        </p:tgtEl>
                                        <p:attrNameLst>
                                          <p:attrName>style.visibility</p:attrName>
                                        </p:attrNameLst>
                                      </p:cBhvr>
                                      <p:to>
                                        <p:strVal val="visible"/>
                                      </p:to>
                                    </p:set>
                                    <p:anim calcmode="lin" valueType="num">
                                      <p:cBhvr>
                                        <p:cTn id="14" dur="500" fill="hold"/>
                                        <p:tgtEl>
                                          <p:spTgt spid="1026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264"/>
                                        </p:tgtEl>
                                        <p:attrNameLst>
                                          <p:attrName>ppt_y</p:attrName>
                                        </p:attrNameLst>
                                      </p:cBhvr>
                                      <p:tavLst>
                                        <p:tav tm="0">
                                          <p:val>
                                            <p:strVal val="#ppt_y"/>
                                          </p:val>
                                        </p:tav>
                                        <p:tav tm="100000">
                                          <p:val>
                                            <p:strVal val="#ppt_y"/>
                                          </p:val>
                                        </p:tav>
                                      </p:tavLst>
                                    </p:anim>
                                    <p:anim calcmode="lin" valueType="num">
                                      <p:cBhvr>
                                        <p:cTn id="16" dur="500" fill="hold"/>
                                        <p:tgtEl>
                                          <p:spTgt spid="1026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26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10264"/>
                                        </p:tgtEl>
                                      </p:cBhvr>
                                    </p:animEffect>
                                  </p:childTnLst>
                                </p:cTn>
                              </p:par>
                            </p:childTnLst>
                          </p:cTn>
                        </p:par>
                        <p:par>
                          <p:cTn id="19" fill="hold" nodeType="afterGroup">
                            <p:stCondLst>
                              <p:cond delay="1150"/>
                            </p:stCondLst>
                            <p:childTnLst>
                              <p:par>
                                <p:cTn id="20" presetID="41" presetClass="entr" presetSubtype="0" fill="hold" grpId="0" nodeType="afterEffect">
                                  <p:stCondLst>
                                    <p:cond delay="0"/>
                                  </p:stCondLst>
                                  <p:iterate type="lt">
                                    <p:tmPct val="1818"/>
                                  </p:iterate>
                                  <p:childTnLst>
                                    <p:set>
                                      <p:cBhvr>
                                        <p:cTn id="21" dur="1" fill="hold">
                                          <p:stCondLst>
                                            <p:cond delay="0"/>
                                          </p:stCondLst>
                                        </p:cTn>
                                        <p:tgtEl>
                                          <p:spTgt spid="10263"/>
                                        </p:tgtEl>
                                        <p:attrNameLst>
                                          <p:attrName>style.visibility</p:attrName>
                                        </p:attrNameLst>
                                      </p:cBhvr>
                                      <p:to>
                                        <p:strVal val="visible"/>
                                      </p:to>
                                    </p:set>
                                    <p:anim calcmode="lin" valueType="num">
                                      <p:cBhvr>
                                        <p:cTn id="22" dur="500" fill="hold"/>
                                        <p:tgtEl>
                                          <p:spTgt spid="1026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263"/>
                                        </p:tgtEl>
                                        <p:attrNameLst>
                                          <p:attrName>ppt_y</p:attrName>
                                        </p:attrNameLst>
                                      </p:cBhvr>
                                      <p:tavLst>
                                        <p:tav tm="0">
                                          <p:val>
                                            <p:strVal val="#ppt_y"/>
                                          </p:val>
                                        </p:tav>
                                        <p:tav tm="100000">
                                          <p:val>
                                            <p:strVal val="#ppt_y"/>
                                          </p:val>
                                        </p:tav>
                                      </p:tavLst>
                                    </p:anim>
                                    <p:anim calcmode="lin" valueType="num">
                                      <p:cBhvr>
                                        <p:cTn id="24" dur="500" fill="hold"/>
                                        <p:tgtEl>
                                          <p:spTgt spid="1026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263"/>
                                        </p:tgtEl>
                                        <p:attrNameLst>
                                          <p:attrName>ppt_w</p:attrName>
                                        </p:attrNameLst>
                                      </p:cBhvr>
                                      <p:tavLst>
                                        <p:tav tm="0">
                                          <p:val>
                                            <p:strVal val="#ppt_w/10"/>
                                          </p:val>
                                        </p:tav>
                                        <p:tav tm="50000">
                                          <p:val>
                                            <p:strVal val="#ppt_w+.01"/>
                                          </p:val>
                                        </p:tav>
                                        <p:tav tm="100000">
                                          <p:val>
                                            <p:strVal val="#ppt_w"/>
                                          </p:val>
                                        </p:tav>
                                      </p:tavLst>
                                    </p:anim>
                                    <p:animEffect>
                                      <p:cBhvr>
                                        <p:cTn id="26" dur="500" tmFilter="0,0; .5, 1; 1, 1"/>
                                        <p:tgtEl>
                                          <p:spTgt spid="10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3" grpId="0" bldLvl="0" autoUpdateAnimBg="0"/>
      <p:bldP spid="10264"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灯片编号占位符 4">
            <a:extLst>
              <a:ext uri="{FF2B5EF4-FFF2-40B4-BE49-F238E27FC236}">
                <a16:creationId xmlns:a16="http://schemas.microsoft.com/office/drawing/2014/main" id="{CAA3453F-CE9C-469D-AC2E-797EE923335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FDB53823-FDAB-4568-A329-69E8D94CF33B}" type="slidenum">
              <a:rPr kumimoji="0" lang="zh-CN" altLang="en-US" sz="1200">
                <a:solidFill>
                  <a:srgbClr val="898989"/>
                </a:solidFill>
              </a:rPr>
              <a:pPr/>
              <a:t>8</a:t>
            </a:fld>
            <a:endParaRPr kumimoji="0" lang="zh-CN" altLang="en-US" sz="1800"/>
          </a:p>
        </p:txBody>
      </p:sp>
      <p:pic>
        <p:nvPicPr>
          <p:cNvPr id="22530" name="Picture 2" descr="F:\0作品发布中心\0中转站\巴西\巴西7\1.png">
            <a:extLst>
              <a:ext uri="{FF2B5EF4-FFF2-40B4-BE49-F238E27FC236}">
                <a16:creationId xmlns:a16="http://schemas.microsoft.com/office/drawing/2014/main" id="{053E5B2F-F067-4E7B-88FF-93853502E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0025"/>
            <a:ext cx="5106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50">
            <a:extLst>
              <a:ext uri="{FF2B5EF4-FFF2-40B4-BE49-F238E27FC236}">
                <a16:creationId xmlns:a16="http://schemas.microsoft.com/office/drawing/2014/main" id="{159331A6-BBF7-4F0E-94C9-D652269BC583}"/>
              </a:ext>
            </a:extLst>
          </p:cNvPr>
          <p:cNvSpPr>
            <a:spLocks noChangeArrowheads="1"/>
          </p:cNvSpPr>
          <p:nvPr/>
        </p:nvSpPr>
        <p:spPr bwMode="auto">
          <a:xfrm>
            <a:off x="8134350" y="123825"/>
            <a:ext cx="81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000">
                <a:solidFill>
                  <a:schemeClr val="bg1"/>
                </a:solidFill>
                <a:latin typeface="时尚中黑简体" pitchFamily="2" charset="-122"/>
                <a:ea typeface="时尚中黑简体" pitchFamily="2" charset="-122"/>
                <a:sym typeface="时尚中黑简体" pitchFamily="2" charset="-122"/>
              </a:rPr>
              <a:t>Logo </a:t>
            </a:r>
            <a:endParaRPr kumimoji="0" lang="zh-CN" altLang="en-US" sz="2000">
              <a:solidFill>
                <a:schemeClr val="bg1"/>
              </a:solidFill>
              <a:latin typeface="时尚中黑简体" pitchFamily="2" charset="-122"/>
              <a:ea typeface="时尚中黑简体" pitchFamily="2" charset="-122"/>
              <a:sym typeface="时尚中黑简体" pitchFamily="2" charset="-122"/>
            </a:endParaRPr>
          </a:p>
        </p:txBody>
      </p:sp>
      <p:pic>
        <p:nvPicPr>
          <p:cNvPr id="22532" name="Picture 3">
            <a:extLst>
              <a:ext uri="{FF2B5EF4-FFF2-40B4-BE49-F238E27FC236}">
                <a16:creationId xmlns:a16="http://schemas.microsoft.com/office/drawing/2014/main" id="{F3A19DAE-683A-47ED-9601-B9D592CF2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813" y="123825"/>
            <a:ext cx="363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grpSp>
        <p:nvGrpSpPr>
          <p:cNvPr id="11269" name="Group 5">
            <a:extLst>
              <a:ext uri="{FF2B5EF4-FFF2-40B4-BE49-F238E27FC236}">
                <a16:creationId xmlns:a16="http://schemas.microsoft.com/office/drawing/2014/main" id="{6DEE0DA8-2867-489E-AE55-AA9A0096F1CD}"/>
              </a:ext>
            </a:extLst>
          </p:cNvPr>
          <p:cNvGrpSpPr>
            <a:grpSpLocks/>
          </p:cNvGrpSpPr>
          <p:nvPr/>
        </p:nvGrpSpPr>
        <p:grpSpPr bwMode="auto">
          <a:xfrm>
            <a:off x="1196975" y="2513013"/>
            <a:ext cx="1398588" cy="2003425"/>
            <a:chOff x="0" y="0"/>
            <a:chExt cx="1398038" cy="2002848"/>
          </a:xfrm>
        </p:grpSpPr>
        <p:sp>
          <p:nvSpPr>
            <p:cNvPr id="22546" name="Rectangle 13">
              <a:extLst>
                <a:ext uri="{FF2B5EF4-FFF2-40B4-BE49-F238E27FC236}">
                  <a16:creationId xmlns:a16="http://schemas.microsoft.com/office/drawing/2014/main" id="{F0322A28-33AC-427F-A9E0-492273180AEE}"/>
                </a:ext>
              </a:extLst>
            </p:cNvPr>
            <p:cNvSpPr>
              <a:spLocks/>
            </p:cNvSpPr>
            <p:nvPr/>
          </p:nvSpPr>
          <p:spPr bwMode="auto">
            <a:xfrm>
              <a:off x="0" y="0"/>
              <a:ext cx="1398038" cy="2002848"/>
            </a:xfrm>
            <a:prstGeom prst="rect">
              <a:avLst/>
            </a:prstGeom>
            <a:solidFill>
              <a:srgbClr val="2D52A4"/>
            </a:solidFill>
            <a:ln>
              <a:noFill/>
            </a:ln>
            <a:extLst>
              <a:ext uri="{91240B29-F687-4F45-9708-019B960494DF}">
                <a14:hiddenLine xmlns:a14="http://schemas.microsoft.com/office/drawing/2010/main" w="9525">
                  <a:solidFill>
                    <a:schemeClr val="accent2"/>
                  </a:solidFill>
                  <a:bevel/>
                  <a:headEnd/>
                  <a:tailEnd/>
                </a14:hiddenLine>
              </a:ext>
            </a:extLst>
          </p:spPr>
          <p:txBody>
            <a:bodyPr lIns="68583" tIns="900000" rIns="68583" bIns="34292"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1200">
                  <a:solidFill>
                    <a:schemeClr val="bg1"/>
                  </a:solidFill>
                  <a:latin typeface="时尚中黑简体" pitchFamily="2" charset="-122"/>
                  <a:ea typeface="时尚中黑简体" pitchFamily="2" charset="-122"/>
                  <a:sym typeface="时尚中黑简体" pitchFamily="2" charset="-122"/>
                </a:rPr>
                <a:t>Click Add Text</a:t>
              </a:r>
              <a:endParaRPr kumimoji="0" lang="en-US" altLang="zh-CN" sz="1200">
                <a:solidFill>
                  <a:schemeClr val="bg1"/>
                </a:solidFill>
                <a:latin typeface="时尚中黑简体" pitchFamily="2" charset="-122"/>
                <a:ea typeface="时尚中黑简体" pitchFamily="2" charset="-122"/>
                <a:sym typeface="时尚中黑简体" pitchFamily="2" charset="-122"/>
              </a:endParaRPr>
            </a:p>
            <a:p>
              <a:pPr algn="ctr"/>
              <a:r>
                <a:rPr kumimoji="0" lang="zh-CN" altLang="en-US" sz="1200">
                  <a:solidFill>
                    <a:schemeClr val="bg1"/>
                  </a:solidFill>
                  <a:latin typeface="时尚中黑简体" pitchFamily="2" charset="-122"/>
                  <a:ea typeface="时尚中黑简体" pitchFamily="2" charset="-122"/>
                  <a:sym typeface="时尚中黑简体" pitchFamily="2" charset="-122"/>
                </a:rPr>
                <a:t>Click Add Text</a:t>
              </a:r>
              <a:endParaRPr kumimoji="0" lang="en-US" altLang="zh-CN" sz="1200">
                <a:solidFill>
                  <a:schemeClr val="bg1"/>
                </a:solidFill>
                <a:latin typeface="时尚中黑简体" pitchFamily="2" charset="-122"/>
                <a:ea typeface="时尚中黑简体" pitchFamily="2" charset="-122"/>
                <a:sym typeface="时尚中黑简体" pitchFamily="2" charset="-122"/>
              </a:endParaRPr>
            </a:p>
            <a:p>
              <a:pPr algn="ctr"/>
              <a:r>
                <a:rPr kumimoji="0" lang="zh-CN" altLang="en-US" sz="1200">
                  <a:solidFill>
                    <a:schemeClr val="bg1"/>
                  </a:solidFill>
                  <a:latin typeface="时尚中黑简体" pitchFamily="2" charset="-122"/>
                  <a:ea typeface="时尚中黑简体" pitchFamily="2" charset="-122"/>
                  <a:sym typeface="时尚中黑简体" pitchFamily="2" charset="-122"/>
                </a:rPr>
                <a:t>Click Add Text</a:t>
              </a:r>
            </a:p>
            <a:p>
              <a:pPr algn="ctr"/>
              <a:endParaRPr kumimoji="0" lang="zh-CN" altLang="en-US" sz="1200">
                <a:solidFill>
                  <a:schemeClr val="bg1"/>
                </a:solidFill>
                <a:latin typeface="时尚中黑简体" pitchFamily="2" charset="-122"/>
                <a:ea typeface="时尚中黑简体" pitchFamily="2" charset="-122"/>
                <a:sym typeface="时尚中黑简体" pitchFamily="2" charset="-122"/>
              </a:endParaRPr>
            </a:p>
            <a:p>
              <a:pPr algn="ctr"/>
              <a:endParaRPr kumimoji="0" lang="zh-CN" altLang="en-US" sz="1200">
                <a:solidFill>
                  <a:schemeClr val="bg1"/>
                </a:solidFill>
                <a:latin typeface="时尚中黑简体" pitchFamily="2" charset="-122"/>
                <a:ea typeface="时尚中黑简体" pitchFamily="2" charset="-122"/>
                <a:sym typeface="时尚中黑简体" pitchFamily="2" charset="-122"/>
              </a:endParaRPr>
            </a:p>
          </p:txBody>
        </p:sp>
        <p:sp>
          <p:nvSpPr>
            <p:cNvPr id="22547" name="Rectangle 2">
              <a:extLst>
                <a:ext uri="{FF2B5EF4-FFF2-40B4-BE49-F238E27FC236}">
                  <a16:creationId xmlns:a16="http://schemas.microsoft.com/office/drawing/2014/main" id="{5AE0CA40-4C1C-416B-94C9-D3D0128EE5F4}"/>
                </a:ext>
              </a:extLst>
            </p:cNvPr>
            <p:cNvSpPr>
              <a:spLocks/>
            </p:cNvSpPr>
            <p:nvPr/>
          </p:nvSpPr>
          <p:spPr bwMode="auto">
            <a:xfrm>
              <a:off x="441776" y="129886"/>
              <a:ext cx="514484" cy="514350"/>
            </a:xfrm>
            <a:prstGeom prst="rect">
              <a:avLst/>
            </a:prstGeom>
            <a:solidFill>
              <a:srgbClr val="FEF100"/>
            </a:solidFill>
            <a:ln>
              <a:noFill/>
            </a:ln>
            <a:extLst>
              <a:ext uri="{91240B29-F687-4F45-9708-019B960494DF}">
                <a14:hiddenLine xmlns:a14="http://schemas.microsoft.com/office/drawing/2010/main" w="9525">
                  <a:solidFill>
                    <a:schemeClr val="accent1"/>
                  </a:solidFill>
                  <a:bevel/>
                  <a:headEnd/>
                  <a:tailEnd/>
                </a14:hiddenLine>
              </a:ext>
            </a:extLst>
          </p:spPr>
          <p:txBody>
            <a:bodyPr lIns="68583" tIns="34292" rIns="68583" bIns="34292"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4100" b="1">
                  <a:latin typeface="时尚中黑简体" pitchFamily="2" charset="-122"/>
                  <a:ea typeface="时尚中黑简体" pitchFamily="2" charset="-122"/>
                  <a:sym typeface="Segoe UI Semibold" panose="020B0702040204020203" pitchFamily="34" charset="0"/>
                </a:rPr>
                <a:t>1</a:t>
              </a:r>
              <a:endParaRPr kumimoji="0" lang="zh-CN" altLang="en-US" sz="1800"/>
            </a:p>
          </p:txBody>
        </p:sp>
      </p:grpSp>
      <p:grpSp>
        <p:nvGrpSpPr>
          <p:cNvPr id="11272" name="Group 8">
            <a:extLst>
              <a:ext uri="{FF2B5EF4-FFF2-40B4-BE49-F238E27FC236}">
                <a16:creationId xmlns:a16="http://schemas.microsoft.com/office/drawing/2014/main" id="{F8D63CCF-5706-4C01-867D-EC223724D217}"/>
              </a:ext>
            </a:extLst>
          </p:cNvPr>
          <p:cNvGrpSpPr>
            <a:grpSpLocks/>
          </p:cNvGrpSpPr>
          <p:nvPr/>
        </p:nvGrpSpPr>
        <p:grpSpPr bwMode="auto">
          <a:xfrm>
            <a:off x="1211263" y="1557338"/>
            <a:ext cx="6589712" cy="628650"/>
            <a:chOff x="0" y="0"/>
            <a:chExt cx="6590149" cy="628650"/>
          </a:xfrm>
        </p:grpSpPr>
        <p:sp>
          <p:nvSpPr>
            <p:cNvPr id="22544" name="Rectangle 6">
              <a:extLst>
                <a:ext uri="{FF2B5EF4-FFF2-40B4-BE49-F238E27FC236}">
                  <a16:creationId xmlns:a16="http://schemas.microsoft.com/office/drawing/2014/main" id="{69E2BEE0-8BAE-46ED-B84D-4C33BF0A6B1F}"/>
                </a:ext>
              </a:extLst>
            </p:cNvPr>
            <p:cNvSpPr>
              <a:spLocks/>
            </p:cNvSpPr>
            <p:nvPr/>
          </p:nvSpPr>
          <p:spPr bwMode="auto">
            <a:xfrm>
              <a:off x="0" y="0"/>
              <a:ext cx="6590149" cy="628650"/>
            </a:xfrm>
            <a:prstGeom prst="rect">
              <a:avLst/>
            </a:prstGeom>
            <a:solidFill>
              <a:srgbClr val="FEF100"/>
            </a:solidFill>
            <a:ln>
              <a:noFill/>
            </a:ln>
            <a:extLst>
              <a:ext uri="{91240B29-F687-4F45-9708-019B960494DF}">
                <a14:hiddenLine xmlns:a14="http://schemas.microsoft.com/office/drawing/2010/main" w="9525">
                  <a:solidFill>
                    <a:schemeClr val="accent2"/>
                  </a:solidFill>
                  <a:bevel/>
                  <a:headEnd/>
                  <a:tailEnd/>
                </a14:hiddenLine>
              </a:ext>
            </a:extLst>
          </p:spPr>
          <p:txBody>
            <a:bodyPr lIns="68583" tIns="34292" rIns="68583" bIns="34292"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2800">
                  <a:latin typeface="时尚中黑简体" pitchFamily="2" charset="-122"/>
                  <a:ea typeface="时尚中黑简体" pitchFamily="2" charset="-122"/>
                  <a:sym typeface="时尚中黑简体" pitchFamily="2" charset="-122"/>
                </a:rPr>
                <a:t>Click Add Text</a:t>
              </a:r>
              <a:endParaRPr kumimoji="0" lang="zh-CN" altLang="en-US" sz="1800"/>
            </a:p>
          </p:txBody>
        </p:sp>
        <p:sp>
          <p:nvSpPr>
            <p:cNvPr id="22545" name="Rectangle 8">
              <a:extLst>
                <a:ext uri="{FF2B5EF4-FFF2-40B4-BE49-F238E27FC236}">
                  <a16:creationId xmlns:a16="http://schemas.microsoft.com/office/drawing/2014/main" id="{7848C089-99DE-4658-B1C2-F0FC636E9634}"/>
                </a:ext>
              </a:extLst>
            </p:cNvPr>
            <p:cNvSpPr>
              <a:spLocks/>
            </p:cNvSpPr>
            <p:nvPr/>
          </p:nvSpPr>
          <p:spPr bwMode="auto">
            <a:xfrm>
              <a:off x="5992038" y="57150"/>
              <a:ext cx="514484" cy="514350"/>
            </a:xfrm>
            <a:prstGeom prst="rect">
              <a:avLst/>
            </a:prstGeom>
            <a:solidFill>
              <a:srgbClr val="2D52A4"/>
            </a:solidFill>
            <a:ln>
              <a:noFill/>
            </a:ln>
            <a:extLst>
              <a:ext uri="{91240B29-F687-4F45-9708-019B960494DF}">
                <a14:hiddenLine xmlns:a14="http://schemas.microsoft.com/office/drawing/2010/main" w="9525">
                  <a:solidFill>
                    <a:schemeClr val="accent1"/>
                  </a:solidFill>
                  <a:bevel/>
                  <a:headEnd/>
                  <a:tailEnd/>
                </a14:hiddenLine>
              </a:ext>
            </a:extLst>
          </p:spPr>
          <p:txBody>
            <a:bodyPr lIns="68583" tIns="34292" rIns="68583" bIns="34292"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4100" b="1">
                  <a:solidFill>
                    <a:srgbClr val="FFFFFF"/>
                  </a:solidFill>
                  <a:latin typeface="时尚中黑简体" pitchFamily="2" charset="-122"/>
                  <a:ea typeface="时尚中黑简体" pitchFamily="2" charset="-122"/>
                  <a:sym typeface="Segoe UI Semibold" panose="020B0702040204020203" pitchFamily="34" charset="0"/>
                </a:rPr>
                <a:t>5</a:t>
              </a:r>
              <a:endParaRPr kumimoji="0" lang="zh-CN" altLang="en-US" sz="1800"/>
            </a:p>
          </p:txBody>
        </p:sp>
      </p:grpSp>
      <p:grpSp>
        <p:nvGrpSpPr>
          <p:cNvPr id="11275" name="Group 11">
            <a:extLst>
              <a:ext uri="{FF2B5EF4-FFF2-40B4-BE49-F238E27FC236}">
                <a16:creationId xmlns:a16="http://schemas.microsoft.com/office/drawing/2014/main" id="{49155489-AD24-4C60-BC22-530192FD0787}"/>
              </a:ext>
            </a:extLst>
          </p:cNvPr>
          <p:cNvGrpSpPr>
            <a:grpSpLocks/>
          </p:cNvGrpSpPr>
          <p:nvPr/>
        </p:nvGrpSpPr>
        <p:grpSpPr bwMode="auto">
          <a:xfrm>
            <a:off x="2936875" y="2492375"/>
            <a:ext cx="1397000" cy="2001838"/>
            <a:chOff x="0" y="0"/>
            <a:chExt cx="1398038" cy="2002848"/>
          </a:xfrm>
        </p:grpSpPr>
        <p:sp>
          <p:nvSpPr>
            <p:cNvPr id="22542" name="Rectangle 34">
              <a:extLst>
                <a:ext uri="{FF2B5EF4-FFF2-40B4-BE49-F238E27FC236}">
                  <a16:creationId xmlns:a16="http://schemas.microsoft.com/office/drawing/2014/main" id="{E6292FBA-E44B-4307-AD35-6E49002A84F3}"/>
                </a:ext>
              </a:extLst>
            </p:cNvPr>
            <p:cNvSpPr>
              <a:spLocks/>
            </p:cNvSpPr>
            <p:nvPr/>
          </p:nvSpPr>
          <p:spPr bwMode="auto">
            <a:xfrm>
              <a:off x="0" y="0"/>
              <a:ext cx="1398038" cy="2002848"/>
            </a:xfrm>
            <a:prstGeom prst="rect">
              <a:avLst/>
            </a:prstGeom>
            <a:solidFill>
              <a:srgbClr val="2D52A4"/>
            </a:solidFill>
            <a:ln>
              <a:noFill/>
            </a:ln>
            <a:extLst>
              <a:ext uri="{91240B29-F687-4F45-9708-019B960494DF}">
                <a14:hiddenLine xmlns:a14="http://schemas.microsoft.com/office/drawing/2010/main" w="9525">
                  <a:solidFill>
                    <a:schemeClr val="accent2"/>
                  </a:solidFill>
                  <a:bevel/>
                  <a:headEnd/>
                  <a:tailEnd/>
                </a14:hiddenLine>
              </a:ext>
            </a:extLst>
          </p:spPr>
          <p:txBody>
            <a:bodyPr lIns="68583" tIns="617276" rIns="68583" bIns="34292"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1200">
                  <a:solidFill>
                    <a:schemeClr val="bg1"/>
                  </a:solidFill>
                  <a:latin typeface="时尚中黑简体" pitchFamily="2" charset="-122"/>
                  <a:ea typeface="时尚中黑简体" pitchFamily="2" charset="-122"/>
                  <a:sym typeface="时尚中黑简体" pitchFamily="2" charset="-122"/>
                </a:rPr>
                <a:t>Click Add Text</a:t>
              </a:r>
            </a:p>
            <a:p>
              <a:pPr algn="ctr"/>
              <a:r>
                <a:rPr kumimoji="0" lang="zh-CN" altLang="en-US" sz="1200">
                  <a:solidFill>
                    <a:schemeClr val="bg1"/>
                  </a:solidFill>
                  <a:latin typeface="时尚中黑简体" pitchFamily="2" charset="-122"/>
                  <a:ea typeface="时尚中黑简体" pitchFamily="2" charset="-122"/>
                  <a:sym typeface="时尚中黑简体" pitchFamily="2" charset="-122"/>
                </a:rPr>
                <a:t>Click Add Text</a:t>
              </a:r>
            </a:p>
            <a:p>
              <a:pPr algn="ctr"/>
              <a:r>
                <a:rPr kumimoji="0" lang="zh-CN" altLang="en-US" sz="1200">
                  <a:solidFill>
                    <a:schemeClr val="bg1"/>
                  </a:solidFill>
                  <a:latin typeface="时尚中黑简体" pitchFamily="2" charset="-122"/>
                  <a:ea typeface="时尚中黑简体" pitchFamily="2" charset="-122"/>
                  <a:sym typeface="时尚中黑简体" pitchFamily="2" charset="-122"/>
                </a:rPr>
                <a:t>Click Add Text</a:t>
              </a:r>
              <a:endParaRPr kumimoji="0" lang="zh-CN" altLang="en-US" sz="1800"/>
            </a:p>
          </p:txBody>
        </p:sp>
        <p:sp>
          <p:nvSpPr>
            <p:cNvPr id="22543" name="Rectangle 9">
              <a:extLst>
                <a:ext uri="{FF2B5EF4-FFF2-40B4-BE49-F238E27FC236}">
                  <a16:creationId xmlns:a16="http://schemas.microsoft.com/office/drawing/2014/main" id="{C990681D-19C0-4E2B-8E14-7000E505C6BE}"/>
                </a:ext>
              </a:extLst>
            </p:cNvPr>
            <p:cNvSpPr>
              <a:spLocks/>
            </p:cNvSpPr>
            <p:nvPr/>
          </p:nvSpPr>
          <p:spPr bwMode="auto">
            <a:xfrm>
              <a:off x="441776" y="151318"/>
              <a:ext cx="514484" cy="514350"/>
            </a:xfrm>
            <a:prstGeom prst="rect">
              <a:avLst/>
            </a:prstGeom>
            <a:solidFill>
              <a:srgbClr val="FEF100"/>
            </a:solidFill>
            <a:ln>
              <a:noFill/>
            </a:ln>
            <a:extLst>
              <a:ext uri="{91240B29-F687-4F45-9708-019B960494DF}">
                <a14:hiddenLine xmlns:a14="http://schemas.microsoft.com/office/drawing/2010/main" w="9525">
                  <a:solidFill>
                    <a:schemeClr val="accent1"/>
                  </a:solidFill>
                  <a:bevel/>
                  <a:headEnd/>
                  <a:tailEnd/>
                </a14:hiddenLine>
              </a:ext>
            </a:extLst>
          </p:spPr>
          <p:txBody>
            <a:bodyPr lIns="68583" tIns="34292" rIns="68583" bIns="34292"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4100" b="1">
                  <a:latin typeface="时尚中黑简体" pitchFamily="2" charset="-122"/>
                  <a:ea typeface="时尚中黑简体" pitchFamily="2" charset="-122"/>
                  <a:sym typeface="Segoe UI Semibold" panose="020B0702040204020203" pitchFamily="34" charset="0"/>
                </a:rPr>
                <a:t>2</a:t>
              </a:r>
              <a:endParaRPr kumimoji="0" lang="zh-CN" altLang="en-US" sz="1800"/>
            </a:p>
          </p:txBody>
        </p:sp>
      </p:grpSp>
      <p:grpSp>
        <p:nvGrpSpPr>
          <p:cNvPr id="11278" name="Group 14">
            <a:extLst>
              <a:ext uri="{FF2B5EF4-FFF2-40B4-BE49-F238E27FC236}">
                <a16:creationId xmlns:a16="http://schemas.microsoft.com/office/drawing/2014/main" id="{4360FBCF-86BB-43F6-B8E9-6A373AC91651}"/>
              </a:ext>
            </a:extLst>
          </p:cNvPr>
          <p:cNvGrpSpPr>
            <a:grpSpLocks/>
          </p:cNvGrpSpPr>
          <p:nvPr/>
        </p:nvGrpSpPr>
        <p:grpSpPr bwMode="auto">
          <a:xfrm>
            <a:off x="4673600" y="2492375"/>
            <a:ext cx="1398588" cy="2001838"/>
            <a:chOff x="0" y="0"/>
            <a:chExt cx="1398038" cy="2002848"/>
          </a:xfrm>
        </p:grpSpPr>
        <p:sp>
          <p:nvSpPr>
            <p:cNvPr id="22540" name="Rectangle 35">
              <a:extLst>
                <a:ext uri="{FF2B5EF4-FFF2-40B4-BE49-F238E27FC236}">
                  <a16:creationId xmlns:a16="http://schemas.microsoft.com/office/drawing/2014/main" id="{1436C46B-10E2-4D78-BD1B-5C685B4B3614}"/>
                </a:ext>
              </a:extLst>
            </p:cNvPr>
            <p:cNvSpPr>
              <a:spLocks/>
            </p:cNvSpPr>
            <p:nvPr/>
          </p:nvSpPr>
          <p:spPr bwMode="auto">
            <a:xfrm>
              <a:off x="0" y="0"/>
              <a:ext cx="1398038" cy="2002848"/>
            </a:xfrm>
            <a:prstGeom prst="rect">
              <a:avLst/>
            </a:prstGeom>
            <a:solidFill>
              <a:srgbClr val="2D52A4"/>
            </a:solidFill>
            <a:ln>
              <a:noFill/>
            </a:ln>
            <a:extLst>
              <a:ext uri="{91240B29-F687-4F45-9708-019B960494DF}">
                <a14:hiddenLine xmlns:a14="http://schemas.microsoft.com/office/drawing/2010/main" w="9525">
                  <a:solidFill>
                    <a:schemeClr val="accent2"/>
                  </a:solidFill>
                  <a:bevel/>
                  <a:headEnd/>
                  <a:tailEnd/>
                </a14:hiddenLine>
              </a:ext>
            </a:extLst>
          </p:spPr>
          <p:txBody>
            <a:bodyPr lIns="68583" tIns="617276" rIns="68583" bIns="34292"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1200">
                  <a:solidFill>
                    <a:schemeClr val="bg1"/>
                  </a:solidFill>
                  <a:latin typeface="时尚中黑简体" pitchFamily="2" charset="-122"/>
                  <a:ea typeface="时尚中黑简体" pitchFamily="2" charset="-122"/>
                  <a:sym typeface="时尚中黑简体" pitchFamily="2" charset="-122"/>
                </a:rPr>
                <a:t>Click Add Text</a:t>
              </a:r>
            </a:p>
            <a:p>
              <a:pPr algn="ctr"/>
              <a:r>
                <a:rPr kumimoji="0" lang="zh-CN" altLang="en-US" sz="1200">
                  <a:solidFill>
                    <a:schemeClr val="bg1"/>
                  </a:solidFill>
                  <a:latin typeface="时尚中黑简体" pitchFamily="2" charset="-122"/>
                  <a:ea typeface="时尚中黑简体" pitchFamily="2" charset="-122"/>
                  <a:sym typeface="时尚中黑简体" pitchFamily="2" charset="-122"/>
                </a:rPr>
                <a:t>Click Add Text</a:t>
              </a:r>
            </a:p>
            <a:p>
              <a:pPr algn="ctr"/>
              <a:r>
                <a:rPr kumimoji="0" lang="zh-CN" altLang="en-US" sz="1200">
                  <a:solidFill>
                    <a:schemeClr val="bg1"/>
                  </a:solidFill>
                  <a:latin typeface="时尚中黑简体" pitchFamily="2" charset="-122"/>
                  <a:ea typeface="时尚中黑简体" pitchFamily="2" charset="-122"/>
                  <a:sym typeface="时尚中黑简体" pitchFamily="2" charset="-122"/>
                </a:rPr>
                <a:t>Click Add Text</a:t>
              </a:r>
              <a:endParaRPr kumimoji="0" lang="zh-CN" altLang="en-US" sz="1800"/>
            </a:p>
          </p:txBody>
        </p:sp>
        <p:sp>
          <p:nvSpPr>
            <p:cNvPr id="22541" name="Rectangle 10">
              <a:extLst>
                <a:ext uri="{FF2B5EF4-FFF2-40B4-BE49-F238E27FC236}">
                  <a16:creationId xmlns:a16="http://schemas.microsoft.com/office/drawing/2014/main" id="{17FD7034-032C-4AC9-A6D6-F08A7D6B2D44}"/>
                </a:ext>
              </a:extLst>
            </p:cNvPr>
            <p:cNvSpPr>
              <a:spLocks/>
            </p:cNvSpPr>
            <p:nvPr/>
          </p:nvSpPr>
          <p:spPr bwMode="auto">
            <a:xfrm>
              <a:off x="441777" y="151318"/>
              <a:ext cx="514484" cy="514350"/>
            </a:xfrm>
            <a:prstGeom prst="rect">
              <a:avLst/>
            </a:prstGeom>
            <a:solidFill>
              <a:srgbClr val="FEF100"/>
            </a:solidFill>
            <a:ln>
              <a:noFill/>
            </a:ln>
            <a:extLst>
              <a:ext uri="{91240B29-F687-4F45-9708-019B960494DF}">
                <a14:hiddenLine xmlns:a14="http://schemas.microsoft.com/office/drawing/2010/main" w="9525">
                  <a:solidFill>
                    <a:schemeClr val="accent1"/>
                  </a:solidFill>
                  <a:bevel/>
                  <a:headEnd/>
                  <a:tailEnd/>
                </a14:hiddenLine>
              </a:ext>
            </a:extLst>
          </p:spPr>
          <p:txBody>
            <a:bodyPr lIns="68583" tIns="34292" rIns="68583" bIns="34292"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4100" b="1">
                  <a:latin typeface="时尚中黑简体" pitchFamily="2" charset="-122"/>
                  <a:ea typeface="时尚中黑简体" pitchFamily="2" charset="-122"/>
                  <a:sym typeface="Segoe UI Semibold" panose="020B0702040204020203" pitchFamily="34" charset="0"/>
                </a:rPr>
                <a:t>3</a:t>
              </a:r>
              <a:endParaRPr kumimoji="0" lang="zh-CN" altLang="en-US" sz="1800"/>
            </a:p>
          </p:txBody>
        </p:sp>
      </p:grpSp>
      <p:grpSp>
        <p:nvGrpSpPr>
          <p:cNvPr id="11281" name="Group 17">
            <a:extLst>
              <a:ext uri="{FF2B5EF4-FFF2-40B4-BE49-F238E27FC236}">
                <a16:creationId xmlns:a16="http://schemas.microsoft.com/office/drawing/2014/main" id="{EBAC9EBD-3C65-4670-877C-B8567783AA12}"/>
              </a:ext>
            </a:extLst>
          </p:cNvPr>
          <p:cNvGrpSpPr>
            <a:grpSpLocks/>
          </p:cNvGrpSpPr>
          <p:nvPr/>
        </p:nvGrpSpPr>
        <p:grpSpPr bwMode="auto">
          <a:xfrm>
            <a:off x="6413500" y="2492375"/>
            <a:ext cx="1397000" cy="2001838"/>
            <a:chOff x="0" y="0"/>
            <a:chExt cx="1398038" cy="2002848"/>
          </a:xfrm>
        </p:grpSpPr>
        <p:sp>
          <p:nvSpPr>
            <p:cNvPr id="22538" name="Rectangle 36">
              <a:extLst>
                <a:ext uri="{FF2B5EF4-FFF2-40B4-BE49-F238E27FC236}">
                  <a16:creationId xmlns:a16="http://schemas.microsoft.com/office/drawing/2014/main" id="{98FE236F-2910-4D4C-9A96-90855913B463}"/>
                </a:ext>
              </a:extLst>
            </p:cNvPr>
            <p:cNvSpPr>
              <a:spLocks/>
            </p:cNvSpPr>
            <p:nvPr/>
          </p:nvSpPr>
          <p:spPr bwMode="auto">
            <a:xfrm>
              <a:off x="0" y="0"/>
              <a:ext cx="1398038" cy="2002848"/>
            </a:xfrm>
            <a:prstGeom prst="rect">
              <a:avLst/>
            </a:prstGeom>
            <a:solidFill>
              <a:srgbClr val="2D52A4"/>
            </a:solidFill>
            <a:ln>
              <a:noFill/>
            </a:ln>
            <a:extLst>
              <a:ext uri="{91240B29-F687-4F45-9708-019B960494DF}">
                <a14:hiddenLine xmlns:a14="http://schemas.microsoft.com/office/drawing/2010/main" w="9525">
                  <a:solidFill>
                    <a:schemeClr val="accent2"/>
                  </a:solidFill>
                  <a:bevel/>
                  <a:headEnd/>
                  <a:tailEnd/>
                </a14:hiddenLine>
              </a:ext>
            </a:extLst>
          </p:spPr>
          <p:txBody>
            <a:bodyPr lIns="68583" tIns="617276" rIns="68583" bIns="34292"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zh-CN" altLang="en-US" sz="1200">
                  <a:solidFill>
                    <a:schemeClr val="bg1"/>
                  </a:solidFill>
                  <a:latin typeface="时尚中黑简体" pitchFamily="2" charset="-122"/>
                  <a:ea typeface="时尚中黑简体" pitchFamily="2" charset="-122"/>
                  <a:sym typeface="时尚中黑简体" pitchFamily="2" charset="-122"/>
                </a:rPr>
                <a:t>Click Add Text</a:t>
              </a:r>
            </a:p>
            <a:p>
              <a:pPr algn="ctr"/>
              <a:r>
                <a:rPr kumimoji="0" lang="zh-CN" altLang="en-US" sz="1200">
                  <a:solidFill>
                    <a:schemeClr val="bg1"/>
                  </a:solidFill>
                  <a:latin typeface="时尚中黑简体" pitchFamily="2" charset="-122"/>
                  <a:ea typeface="时尚中黑简体" pitchFamily="2" charset="-122"/>
                  <a:sym typeface="时尚中黑简体" pitchFamily="2" charset="-122"/>
                </a:rPr>
                <a:t>Click Add Text</a:t>
              </a:r>
            </a:p>
            <a:p>
              <a:pPr algn="ctr"/>
              <a:r>
                <a:rPr kumimoji="0" lang="zh-CN" altLang="en-US" sz="1200">
                  <a:solidFill>
                    <a:schemeClr val="bg1"/>
                  </a:solidFill>
                  <a:latin typeface="时尚中黑简体" pitchFamily="2" charset="-122"/>
                  <a:ea typeface="时尚中黑简体" pitchFamily="2" charset="-122"/>
                  <a:sym typeface="时尚中黑简体" pitchFamily="2" charset="-122"/>
                </a:rPr>
                <a:t>Click Add Text</a:t>
              </a:r>
              <a:endParaRPr kumimoji="0" lang="zh-CN" altLang="en-US" sz="1800"/>
            </a:p>
          </p:txBody>
        </p:sp>
        <p:sp>
          <p:nvSpPr>
            <p:cNvPr id="22539" name="Rectangle 11">
              <a:extLst>
                <a:ext uri="{FF2B5EF4-FFF2-40B4-BE49-F238E27FC236}">
                  <a16:creationId xmlns:a16="http://schemas.microsoft.com/office/drawing/2014/main" id="{95E3FF34-BDA2-4794-A33A-9BEAE42EBDBF}"/>
                </a:ext>
              </a:extLst>
            </p:cNvPr>
            <p:cNvSpPr>
              <a:spLocks/>
            </p:cNvSpPr>
            <p:nvPr/>
          </p:nvSpPr>
          <p:spPr bwMode="auto">
            <a:xfrm>
              <a:off x="441777" y="151318"/>
              <a:ext cx="514484" cy="514350"/>
            </a:xfrm>
            <a:prstGeom prst="rect">
              <a:avLst/>
            </a:prstGeom>
            <a:solidFill>
              <a:srgbClr val="FEF100"/>
            </a:solidFill>
            <a:ln>
              <a:noFill/>
            </a:ln>
            <a:extLst>
              <a:ext uri="{91240B29-F687-4F45-9708-019B960494DF}">
                <a14:hiddenLine xmlns:a14="http://schemas.microsoft.com/office/drawing/2010/main" w="9525">
                  <a:solidFill>
                    <a:schemeClr val="accent1"/>
                  </a:solidFill>
                  <a:bevel/>
                  <a:headEnd/>
                  <a:tailEnd/>
                </a14:hiddenLine>
              </a:ext>
            </a:extLst>
          </p:spPr>
          <p:txBody>
            <a:bodyPr lIns="68583" tIns="34292" rIns="68583" bIns="34292"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4100" b="1">
                  <a:latin typeface="时尚中黑简体" pitchFamily="2" charset="-122"/>
                  <a:ea typeface="时尚中黑简体" pitchFamily="2" charset="-122"/>
                  <a:sym typeface="Segoe UI Semibold" panose="020B0702040204020203" pitchFamily="34" charset="0"/>
                </a:rPr>
                <a:t>4</a:t>
              </a:r>
              <a:endParaRPr kumimoji="0" lang="zh-CN" altLang="en-US" sz="1800"/>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272"/>
                                        </p:tgtEl>
                                        <p:attrNameLst>
                                          <p:attrName>style.visibility</p:attrName>
                                        </p:attrNameLst>
                                      </p:cBhvr>
                                      <p:to>
                                        <p:strVal val="visible"/>
                                      </p:to>
                                    </p:set>
                                    <p:animEffect>
                                      <p:cBhvr>
                                        <p:cTn id="7" dur="500"/>
                                        <p:tgtEl>
                                          <p:spTgt spid="1127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1269"/>
                                        </p:tgtEl>
                                        <p:attrNameLst>
                                          <p:attrName>style.visibility</p:attrName>
                                        </p:attrNameLst>
                                      </p:cBhvr>
                                      <p:to>
                                        <p:strVal val="visible"/>
                                      </p:to>
                                    </p:set>
                                    <p:animEffect>
                                      <p:cBhvr>
                                        <p:cTn id="11" dur="500"/>
                                        <p:tgtEl>
                                          <p:spTgt spid="11269"/>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275"/>
                                        </p:tgtEl>
                                        <p:attrNameLst>
                                          <p:attrName>style.visibility</p:attrName>
                                        </p:attrNameLst>
                                      </p:cBhvr>
                                      <p:to>
                                        <p:strVal val="visible"/>
                                      </p:to>
                                    </p:set>
                                    <p:animEffect>
                                      <p:cBhvr>
                                        <p:cTn id="15" dur="500"/>
                                        <p:tgtEl>
                                          <p:spTgt spid="11275"/>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1278"/>
                                        </p:tgtEl>
                                        <p:attrNameLst>
                                          <p:attrName>style.visibility</p:attrName>
                                        </p:attrNameLst>
                                      </p:cBhvr>
                                      <p:to>
                                        <p:strVal val="visible"/>
                                      </p:to>
                                    </p:set>
                                    <p:animEffect>
                                      <p:cBhvr>
                                        <p:cTn id="19" dur="500"/>
                                        <p:tgtEl>
                                          <p:spTgt spid="11278"/>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11281"/>
                                        </p:tgtEl>
                                        <p:attrNameLst>
                                          <p:attrName>style.visibility</p:attrName>
                                        </p:attrNameLst>
                                      </p:cBhvr>
                                      <p:to>
                                        <p:strVal val="visible"/>
                                      </p:to>
                                    </p:set>
                                    <p:animEffect>
                                      <p:cBhvr>
                                        <p:cTn id="23" dur="500"/>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灯片编号占位符 4">
            <a:extLst>
              <a:ext uri="{FF2B5EF4-FFF2-40B4-BE49-F238E27FC236}">
                <a16:creationId xmlns:a16="http://schemas.microsoft.com/office/drawing/2014/main" id="{7CCFCB80-4A2B-4DC4-8D32-D5EF589AB55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fld id="{ED35FE9E-3915-41EE-B9A2-24107D94E9C5}" type="slidenum">
              <a:rPr kumimoji="0" lang="zh-CN" altLang="en-US" sz="1200">
                <a:solidFill>
                  <a:srgbClr val="898989"/>
                </a:solidFill>
              </a:rPr>
              <a:pPr/>
              <a:t>9</a:t>
            </a:fld>
            <a:endParaRPr kumimoji="0" lang="zh-CN" altLang="en-US" sz="1800"/>
          </a:p>
        </p:txBody>
      </p:sp>
      <p:pic>
        <p:nvPicPr>
          <p:cNvPr id="23554" name="Picture 2" descr="F:\0作品发布中心\0中转站\巴西\巴西7\1.png">
            <a:extLst>
              <a:ext uri="{FF2B5EF4-FFF2-40B4-BE49-F238E27FC236}">
                <a16:creationId xmlns:a16="http://schemas.microsoft.com/office/drawing/2014/main" id="{37AC99A6-9633-4570-9FE8-5B6C68D05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0025"/>
            <a:ext cx="5106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50">
            <a:extLst>
              <a:ext uri="{FF2B5EF4-FFF2-40B4-BE49-F238E27FC236}">
                <a16:creationId xmlns:a16="http://schemas.microsoft.com/office/drawing/2014/main" id="{3CCDEB53-993B-4855-9E0B-F0324E292FC5}"/>
              </a:ext>
            </a:extLst>
          </p:cNvPr>
          <p:cNvSpPr>
            <a:spLocks noChangeArrowheads="1"/>
          </p:cNvSpPr>
          <p:nvPr/>
        </p:nvSpPr>
        <p:spPr bwMode="auto">
          <a:xfrm>
            <a:off x="8134350" y="123825"/>
            <a:ext cx="81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en-US" altLang="zh-CN" sz="2000">
                <a:solidFill>
                  <a:schemeClr val="bg1"/>
                </a:solidFill>
                <a:latin typeface="时尚中黑简体" pitchFamily="2" charset="-122"/>
                <a:ea typeface="时尚中黑简体" pitchFamily="2" charset="-122"/>
                <a:sym typeface="时尚中黑简体" pitchFamily="2" charset="-122"/>
              </a:rPr>
              <a:t>Logo </a:t>
            </a:r>
            <a:endParaRPr kumimoji="0" lang="zh-CN" altLang="en-US" sz="2000">
              <a:solidFill>
                <a:schemeClr val="bg1"/>
              </a:solidFill>
              <a:latin typeface="时尚中黑简体" pitchFamily="2" charset="-122"/>
              <a:ea typeface="时尚中黑简体" pitchFamily="2" charset="-122"/>
              <a:sym typeface="时尚中黑简体" pitchFamily="2" charset="-122"/>
            </a:endParaRPr>
          </a:p>
        </p:txBody>
      </p:sp>
      <p:pic>
        <p:nvPicPr>
          <p:cNvPr id="23556" name="Picture 3">
            <a:extLst>
              <a:ext uri="{FF2B5EF4-FFF2-40B4-BE49-F238E27FC236}">
                <a16:creationId xmlns:a16="http://schemas.microsoft.com/office/drawing/2014/main" id="{8625F934-F6C3-4608-8A02-D996F5B70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813" y="123825"/>
            <a:ext cx="363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2293" name="图表 2">
            <a:extLst>
              <a:ext uri="{FF2B5EF4-FFF2-40B4-BE49-F238E27FC236}">
                <a16:creationId xmlns:a16="http://schemas.microsoft.com/office/drawing/2014/main" id="{0BC5D73E-F846-4C56-BD83-61718FC50B9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 y="1274763"/>
            <a:ext cx="3752850"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图表 2">
            <a:extLst>
              <a:ext uri="{FF2B5EF4-FFF2-40B4-BE49-F238E27FC236}">
                <a16:creationId xmlns:a16="http://schemas.microsoft.com/office/drawing/2014/main" id="{B1415CC5-51BC-43C6-9505-BDA08E326F0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025" y="1635125"/>
            <a:ext cx="37544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p:cBhvr>
                                        <p:cTn id="7" dur="500"/>
                                        <p:tgtEl>
                                          <p:spTgt spid="12293"/>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p:cBhvr>
                                        <p:cTn id="1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freeppt7.com-Best powerpoint templates free download-slideshow">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TotalTime>
  <Pages>0</Pages>
  <Words>967</Words>
  <Characters>0</Characters>
  <Application>Microsoft Office PowerPoint</Application>
  <DocSecurity>0</DocSecurity>
  <PresentationFormat>全屏显示(16:9)</PresentationFormat>
  <Lines>0</Lines>
  <Paragraphs>187</Paragraphs>
  <Slides>21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Meiryo</vt:lpstr>
      <vt:lpstr>时尚中黑简体</vt:lpstr>
      <vt:lpstr>宋体</vt:lpstr>
      <vt:lpstr>微软雅黑</vt:lpstr>
      <vt:lpstr>Arial</vt:lpstr>
      <vt:lpstr>Calibri</vt:lpstr>
      <vt:lpstr>Segoe UI Semibold</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❤Namdev</dc:creator>
  <cp:keywords/>
  <dc:description/>
  <cp:lastModifiedBy>宇 之灵</cp:lastModifiedBy>
  <cp:revision>93</cp:revision>
  <dcterms:created xsi:type="dcterms:W3CDTF">2013-09-21T18:51:00Z</dcterms:created>
  <dcterms:modified xsi:type="dcterms:W3CDTF">2018-10-06T03:19:28Z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2052-9.1.0.4555</vt:lpwstr>
  </property>
</Properties>
</file>