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22" y="66"/>
      </p:cViewPr>
      <p:guideLst>
        <p:guide orient="horz" pos="2198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A3605-4DB9-4886-B5C9-3AAD9F178144}" type="datetimeFigureOut">
              <a:rPr lang="zh-CN" altLang="en-US" smtClean="0"/>
              <a:t>2018/10/6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C0D99-0199-4909-92F5-E6A485478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76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16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ABFC4B-D20E-441C-BB1A-7F07E34C8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30960-7A43-4441-AA95-442D3A5E0F6A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E1C1B1-93B2-42ED-A9A7-55B959195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9138E7-D81E-467B-B230-3B6F792C3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D10DD-12AB-4D16-9724-941B1AC59F3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4316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777B05-10D5-40D6-B21E-43D926F49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9F165-8CC7-4618-817E-8B0A15B59089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DBF5BC-5526-4188-B9E5-DDF521A5D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8E245B-2DE0-421C-8E3B-313FBA5DD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5D4A9-4994-4B7D-9B1C-011C1D478FB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8233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E11647-D079-4AD7-8370-339EB99C0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891D-2F2D-488B-BF4A-995E8B149AF8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B95B68-4405-471E-AB89-BC034C5A6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D1D626-7605-4134-BB17-C2D0A4692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D600F-3E18-4EEB-A717-BD5806D84BC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76342"/>
      </p:ext>
    </p:extLst>
  </p:cSld>
  <p:clrMapOvr>
    <a:masterClrMapping/>
  </p:clrMapOvr>
  <p:transition spd="slow" advClick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408932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816700-EED1-4B9D-A5A3-40F315163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F9D4-DAB8-432F-A77E-3BD08B6BE6F5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FD68E8-8DF6-4D57-86D7-8D97AFA06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01420A-E50D-4C3E-87A6-D2EF6A877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66B90-D2E7-42A8-9D8D-5541FBFCF55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93775"/>
      </p:ext>
    </p:extLst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A5BA49-E53D-48B3-832D-306503CD7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CD4F-6442-44DC-BF56-C28F028EB412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55F664-28CC-490C-94DF-652D6393E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8618D0-BEBF-4398-873D-4D9C96B31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177F3-2BA1-4A08-8690-1C927E77E27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64559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8B797FC-EF9D-4754-8899-A275ED485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25E4-4A0E-4B8F-9095-2E7344B0E735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F332D70-2129-4882-A7B7-158980DF1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AA7EFEE-5035-4328-BDE2-17D317244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2D515-E919-42F8-A164-ADCAC72B3F6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02330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A920657-3F02-42B1-A341-4CBE77DDD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1643F-8F0B-483C-8D2A-9E8E33FB9654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8A5BC9B-5270-4A98-AE07-C8E2E232F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43CCBDE-972B-47D0-B78D-3EFB0BAF6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2B8E9-9A54-4578-9850-4CDF5318264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79940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316FAE2-FD82-4695-8360-7011B1C36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570A7-8AF9-47F4-AA83-6AC73F61632B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E312398C-8E5B-4FC5-A0D7-A9009CC53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BEE105CE-5666-46A1-B67C-F78E77F0A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EB5ED-EA7E-4F4C-B908-5E56E001CE4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28022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CB74D09B-9C02-4DE3-A0E1-1942ABA98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29A1-D2C5-4958-9F63-4C8D09A45FEC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45FB480-1D54-42FD-A3C1-0B0C1E3F3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C3CDE07-6932-4085-9A78-E9BC6FF53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17006-8A26-4C0E-AB42-17D8CA8472F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02294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19DBCA1-D13C-404C-A796-41B9687C9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F894-D2AD-46AB-9BE7-FA3AE08176EC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DB49832-5ABF-4D9A-A322-7C48FAC77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3C572D6-8319-4F49-88FF-01329F89C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DEB9B-8B74-4F0F-B614-18148EBE765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22001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FE7EBBA-A811-4942-979D-AA45F328B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5A2F-E5A1-41B1-BF48-49780047E93B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71103AD-F1D3-4EAC-BE29-921389E7C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38F48FC-39F5-4AFA-8F17-C0B4BD2C2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7D933-CEFA-4A72-BABA-A5AA46824E5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14436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3434125D-10D3-4DC1-87EA-3BE0691D66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0D458FE7-E4F1-4272-A914-14D616CA0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2727F5BD-5995-4231-B02C-E90AD80654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FC577C-AD2D-4DDC-90B9-207EC57A3C62}" type="datetime1">
              <a:rPr lang="zh-CN" altLang="en-US"/>
              <a:pPr>
                <a:defRPr/>
              </a:pPr>
              <a:t>2018/10/6 Saturday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D6F0D2A0-EF18-498C-81CF-D1940761C8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1A936F14-0A9E-438F-8B33-346A062B1F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4663E5B-2C98-4B8C-B0AF-3900C7C0A7A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>
    <p:wipe/>
  </p:transition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0D8731BA-C73C-4AC8-A183-C4373C46D949}"/>
              </a:ext>
            </a:extLst>
          </p:cNvPr>
          <p:cNvGrpSpPr>
            <a:grpSpLocks/>
          </p:cNvGrpSpPr>
          <p:nvPr/>
        </p:nvGrpSpPr>
        <p:grpSpPr bwMode="auto">
          <a:xfrm>
            <a:off x="5303838" y="2384425"/>
            <a:ext cx="1276350" cy="885825"/>
            <a:chOff x="0" y="0"/>
            <a:chExt cx="1276350" cy="885140"/>
          </a:xfrm>
        </p:grpSpPr>
        <p:sp>
          <p:nvSpPr>
            <p:cNvPr id="2061" name="矩形 12">
              <a:extLst>
                <a:ext uri="{FF2B5EF4-FFF2-40B4-BE49-F238E27FC236}">
                  <a16:creationId xmlns:a16="http://schemas.microsoft.com/office/drawing/2014/main" id="{B02E9177-8BDE-4C68-B928-41F80D19F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7" y="0"/>
              <a:ext cx="1112535" cy="885140"/>
            </a:xfrm>
            <a:prstGeom prst="rect">
              <a:avLst/>
            </a:prstGeom>
            <a:noFill/>
            <a:ln w="50800">
              <a:solidFill>
                <a:srgbClr val="F7676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62" name="文本框 11">
              <a:extLst>
                <a:ext uri="{FF2B5EF4-FFF2-40B4-BE49-F238E27FC236}">
                  <a16:creationId xmlns:a16="http://schemas.microsoft.com/office/drawing/2014/main" id="{186C81E6-699A-4AB9-8456-45D8DDC02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8668"/>
              <a:ext cx="12763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>
                  <a:solidFill>
                    <a:srgbClr val="F76767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LOGO</a:t>
              </a:r>
              <a:endParaRPr lang="zh-CN" altLang="en-US"/>
            </a:p>
          </p:txBody>
        </p:sp>
      </p:grpSp>
      <p:grpSp>
        <p:nvGrpSpPr>
          <p:cNvPr id="3077" name="Group 5">
            <a:extLst>
              <a:ext uri="{FF2B5EF4-FFF2-40B4-BE49-F238E27FC236}">
                <a16:creationId xmlns:a16="http://schemas.microsoft.com/office/drawing/2014/main" id="{052E1D29-3C5B-49D0-9A88-A3FB1979A501}"/>
              </a:ext>
            </a:extLst>
          </p:cNvPr>
          <p:cNvGrpSpPr>
            <a:grpSpLocks/>
          </p:cNvGrpSpPr>
          <p:nvPr/>
        </p:nvGrpSpPr>
        <p:grpSpPr bwMode="auto">
          <a:xfrm>
            <a:off x="4227513" y="1323975"/>
            <a:ext cx="3294062" cy="3233738"/>
            <a:chOff x="0" y="0"/>
            <a:chExt cx="3293149" cy="3233901"/>
          </a:xfrm>
        </p:grpSpPr>
        <p:sp>
          <p:nvSpPr>
            <p:cNvPr id="2059" name="椭圆 3">
              <a:extLst>
                <a:ext uri="{FF2B5EF4-FFF2-40B4-BE49-F238E27FC236}">
                  <a16:creationId xmlns:a16="http://schemas.microsoft.com/office/drawing/2014/main" id="{BE27EFE1-EC47-4C41-AF9B-19698D35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3" y="2205"/>
              <a:ext cx="3231696" cy="3231696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60" name="椭圆 5">
              <a:extLst>
                <a:ext uri="{FF2B5EF4-FFF2-40B4-BE49-F238E27FC236}">
                  <a16:creationId xmlns:a16="http://schemas.microsoft.com/office/drawing/2014/main" id="{5458236D-F755-4063-A91B-469C4DA08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231696" cy="3231696"/>
            </a:xfrm>
            <a:prstGeom prst="ellipse">
              <a:avLst/>
            </a:prstGeom>
            <a:solidFill>
              <a:srgbClr val="F76767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80" name="文本框 8">
            <a:extLst>
              <a:ext uri="{FF2B5EF4-FFF2-40B4-BE49-F238E27FC236}">
                <a16:creationId xmlns:a16="http://schemas.microsoft.com/office/drawing/2014/main" id="{8C8E7E24-D389-4391-AE22-642E1D98847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17738" y="1531937"/>
            <a:ext cx="453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F76767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life, is a grand Meet. If You know the cherish this precious met.</a:t>
            </a:r>
            <a:endParaRPr lang="zh-CN" altLang="en-US" sz="2000" dirty="0">
              <a:solidFill>
                <a:srgbClr val="F76767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081" name="矩形 14">
            <a:extLst>
              <a:ext uri="{FF2B5EF4-FFF2-40B4-BE49-F238E27FC236}">
                <a16:creationId xmlns:a16="http://schemas.microsoft.com/office/drawing/2014/main" id="{D28918D2-4082-4A9F-9C57-E5B914329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888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2" name="矩形 15">
            <a:extLst>
              <a:ext uri="{FF2B5EF4-FFF2-40B4-BE49-F238E27FC236}">
                <a16:creationId xmlns:a16="http://schemas.microsoft.com/office/drawing/2014/main" id="{EF1C2D5E-A2B9-4D1D-B761-12E21244F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603885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3" name="文本框 16">
            <a:extLst>
              <a:ext uri="{FF2B5EF4-FFF2-40B4-BE49-F238E27FC236}">
                <a16:creationId xmlns:a16="http://schemas.microsoft.com/office/drawing/2014/main" id="{A3F01098-6C85-4C87-8CC6-F0EE4B31B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903788"/>
            <a:ext cx="78009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F76767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The Presentation Title</a:t>
            </a:r>
            <a:endParaRPr lang="zh-CN" altLang="en-US" sz="6000">
              <a:solidFill>
                <a:srgbClr val="F76767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084" name="文本框 18">
            <a:extLst>
              <a:ext uri="{FF2B5EF4-FFF2-40B4-BE49-F238E27FC236}">
                <a16:creationId xmlns:a16="http://schemas.microsoft.com/office/drawing/2014/main" id="{224B719F-B66C-4CC2-992C-294E36ABB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978525"/>
            <a:ext cx="4295775" cy="400050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lang="zh-CN" altLang="en-US" sz="20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085" name="文本框 9">
            <a:extLst>
              <a:ext uri="{FF2B5EF4-FFF2-40B4-BE49-F238E27FC236}">
                <a16:creationId xmlns:a16="http://schemas.microsoft.com/office/drawing/2014/main" id="{4B080647-E18E-437D-8230-DE7BD55A3FE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469732" y="3167856"/>
            <a:ext cx="359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76767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Everything happens for a reason</a:t>
            </a:r>
            <a:endParaRPr lang="zh-CN" altLang="en-US">
              <a:solidFill>
                <a:srgbClr val="F76767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pic>
        <p:nvPicPr>
          <p:cNvPr id="3086" name="medi1431.mp3">
            <a:hlinkClick r:id="" action="ppaction://media"/>
            <a:extLst>
              <a:ext uri="{FF2B5EF4-FFF2-40B4-BE49-F238E27FC236}">
                <a16:creationId xmlns:a16="http://schemas.microsoft.com/office/drawing/2014/main" id="{A80E3019-3F33-41D5-9C89-882B0A679FCC}"/>
              </a:ext>
            </a:extLst>
          </p:cNvPr>
          <p:cNvPicPr>
            <a:picLocks noChangeAspect="1" noChangeArrowheads="1"/>
          </p:cNvPicPr>
          <p:nvPr>
            <a:wavAudioFile r:embed="rId1" name="media1.mp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-1712913"/>
            <a:ext cx="6080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1" fill="hold"/>
                                        <p:tgtEl>
                                          <p:spTgt spid="3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3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09349 -0.22778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67400" y="-113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2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fill="remove" display="1" nodeType="clickEffect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6"/>
                </p:tgtEl>
              </p:cMediaNode>
            </p:audio>
          </p:childTnLst>
        </p:cTn>
      </p:par>
    </p:tnLst>
    <p:bldLst>
      <p:bldP spid="3080" grpId="0" bldLvl="0" autoUpdateAnimBg="0"/>
      <p:bldP spid="3081" grpId="0" bldLvl="0" animBg="1" autoUpdateAnimBg="0"/>
      <p:bldP spid="3082" grpId="0" bldLvl="0" animBg="1" autoUpdateAnimBg="0"/>
      <p:bldP spid="3083" grpId="0" bldLvl="0" autoUpdateAnimBg="0"/>
      <p:bldP spid="3084" grpId="0" bldLvl="0" animBg="1" autoUpdateAnimBg="0"/>
      <p:bldP spid="3085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>
            <a:extLst>
              <a:ext uri="{FF2B5EF4-FFF2-40B4-BE49-F238E27FC236}">
                <a16:creationId xmlns:a16="http://schemas.microsoft.com/office/drawing/2014/main" id="{C50AD223-A986-44E8-A120-10B92AB0F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5945188"/>
            <a:ext cx="911226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1" name="矩形 2">
            <a:extLst>
              <a:ext uri="{FF2B5EF4-FFF2-40B4-BE49-F238E27FC236}">
                <a16:creationId xmlns:a16="http://schemas.microsoft.com/office/drawing/2014/main" id="{C26250F7-3F4B-4920-AAF4-8679E62F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36830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直接连接符 3">
            <a:extLst>
              <a:ext uri="{FF2B5EF4-FFF2-40B4-BE49-F238E27FC236}">
                <a16:creationId xmlns:a16="http://schemas.microsoft.com/office/drawing/2014/main" id="{331F8A30-1F0C-4EE0-A5EA-C6075DCB5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直接连接符 4">
            <a:extLst>
              <a:ext uri="{FF2B5EF4-FFF2-40B4-BE49-F238E27FC236}">
                <a16:creationId xmlns:a16="http://schemas.microsoft.com/office/drawing/2014/main" id="{7990ACAB-DCE2-447E-A2CB-192961127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9550" y="-255588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4" name="文本框 5">
            <a:extLst>
              <a:ext uri="{FF2B5EF4-FFF2-40B4-BE49-F238E27FC236}">
                <a16:creationId xmlns:a16="http://schemas.microsoft.com/office/drawing/2014/main" id="{ED82CC4C-F651-470A-8A1C-28F4C438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63" y="-20638"/>
            <a:ext cx="2354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Part.8</a:t>
            </a:r>
          </a:p>
        </p:txBody>
      </p:sp>
      <p:sp>
        <p:nvSpPr>
          <p:cNvPr id="12295" name="文本框 6">
            <a:extLst>
              <a:ext uri="{FF2B5EF4-FFF2-40B4-BE49-F238E27FC236}">
                <a16:creationId xmlns:a16="http://schemas.microsoft.com/office/drawing/2014/main" id="{12101668-A9FB-4AD5-8258-B799BD7D1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3388" y="568325"/>
            <a:ext cx="2551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12296" name="矩形 7">
            <a:extLst>
              <a:ext uri="{FF2B5EF4-FFF2-40B4-BE49-F238E27FC236}">
                <a16:creationId xmlns:a16="http://schemas.microsoft.com/office/drawing/2014/main" id="{8836B7C8-C318-4D87-920B-BC31CCBDE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1788" y="1404938"/>
            <a:ext cx="1782762" cy="16208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7" name="矩形 8">
            <a:extLst>
              <a:ext uri="{FF2B5EF4-FFF2-40B4-BE49-F238E27FC236}">
                <a16:creationId xmlns:a16="http://schemas.microsoft.com/office/drawing/2014/main" id="{13AA03F7-866D-4149-AEDE-256CD9D71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850" y="1411288"/>
            <a:ext cx="1163638" cy="107473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8" name="矩形 9">
            <a:extLst>
              <a:ext uri="{FF2B5EF4-FFF2-40B4-BE49-F238E27FC236}">
                <a16:creationId xmlns:a16="http://schemas.microsoft.com/office/drawing/2014/main" id="{DDA89BDB-7B26-4049-A3D4-4F14FE10D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2630488"/>
            <a:ext cx="1163638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9" name="矩形 10">
            <a:extLst>
              <a:ext uri="{FF2B5EF4-FFF2-40B4-BE49-F238E27FC236}">
                <a16:creationId xmlns:a16="http://schemas.microsoft.com/office/drawing/2014/main" id="{D522FFB9-04C4-4501-B3FF-93782630043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589419" y="304085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0" name="矩形 11">
            <a:extLst>
              <a:ext uri="{FF2B5EF4-FFF2-40B4-BE49-F238E27FC236}">
                <a16:creationId xmlns:a16="http://schemas.microsoft.com/office/drawing/2014/main" id="{E8691CF9-7264-46EF-A8EA-C8C875AA2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0" y="4797425"/>
            <a:ext cx="1279525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1" name="矩形 12">
            <a:extLst>
              <a:ext uri="{FF2B5EF4-FFF2-40B4-BE49-F238E27FC236}">
                <a16:creationId xmlns:a16="http://schemas.microsoft.com/office/drawing/2014/main" id="{AC167B71-9111-4E99-9A0B-5F9D3542777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74225" y="4337050"/>
            <a:ext cx="860425" cy="1781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2" name="矩形 13">
            <a:extLst>
              <a:ext uri="{FF2B5EF4-FFF2-40B4-BE49-F238E27FC236}">
                <a16:creationId xmlns:a16="http://schemas.microsoft.com/office/drawing/2014/main" id="{428065C9-E03D-417E-B2A6-B43AB60F50D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53588" y="5354637"/>
            <a:ext cx="901700" cy="1781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303" name="Group 15">
            <a:extLst>
              <a:ext uri="{FF2B5EF4-FFF2-40B4-BE49-F238E27FC236}">
                <a16:creationId xmlns:a16="http://schemas.microsoft.com/office/drawing/2014/main" id="{553F422E-54FC-48F8-BC3D-372D8DE5F878}"/>
              </a:ext>
            </a:extLst>
          </p:cNvPr>
          <p:cNvGrpSpPr>
            <a:grpSpLocks/>
          </p:cNvGrpSpPr>
          <p:nvPr/>
        </p:nvGrpSpPr>
        <p:grpSpPr bwMode="auto">
          <a:xfrm>
            <a:off x="1249363" y="1878013"/>
            <a:ext cx="1809750" cy="1809750"/>
            <a:chOff x="0" y="0"/>
            <a:chExt cx="2702253" cy="2702253"/>
          </a:xfrm>
        </p:grpSpPr>
        <p:grpSp>
          <p:nvGrpSpPr>
            <p:cNvPr id="11290" name="Group 16">
              <a:extLst>
                <a:ext uri="{FF2B5EF4-FFF2-40B4-BE49-F238E27FC236}">
                  <a16:creationId xmlns:a16="http://schemas.microsoft.com/office/drawing/2014/main" id="{E5FCF528-EADC-492D-B9B6-89B1BAE39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702253" cy="2702253"/>
              <a:chOff x="0" y="0"/>
              <a:chExt cx="2702253" cy="2702253"/>
            </a:xfrm>
          </p:grpSpPr>
          <p:sp>
            <p:nvSpPr>
              <p:cNvPr id="11292" name="椭圆 17">
                <a:extLst>
                  <a:ext uri="{FF2B5EF4-FFF2-40B4-BE49-F238E27FC236}">
                    <a16:creationId xmlns:a16="http://schemas.microsoft.com/office/drawing/2014/main" id="{3A6BDB06-9FAC-41DB-80FC-232965E16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56" y="247256"/>
                <a:ext cx="2207742" cy="2207742"/>
              </a:xfrm>
              <a:prstGeom prst="ellipse">
                <a:avLst/>
              </a:prstGeom>
              <a:solidFill>
                <a:srgbClr val="F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293" name="椭圆 18">
                <a:extLst>
                  <a:ext uri="{FF2B5EF4-FFF2-40B4-BE49-F238E27FC236}">
                    <a16:creationId xmlns:a16="http://schemas.microsoft.com/office/drawing/2014/main" id="{92C7A156-E8FE-4DA7-835E-A0DE80664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2253" cy="2702253"/>
              </a:xfrm>
              <a:prstGeom prst="ellipse">
                <a:avLst/>
              </a:prstGeom>
              <a:noFill/>
              <a:ln w="28575" cap="rnd">
                <a:solidFill>
                  <a:srgbClr val="F76767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1291" name="文本框 16">
              <a:extLst>
                <a:ext uri="{FF2B5EF4-FFF2-40B4-BE49-F238E27FC236}">
                  <a16:creationId xmlns:a16="http://schemas.microsoft.com/office/drawing/2014/main" id="{53045051-7646-4F7B-9FAA-32D7BB906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41" y="755690"/>
              <a:ext cx="2160945" cy="114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45%</a:t>
              </a:r>
              <a:endParaRPr lang="zh-CN" altLang="en-US" sz="44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08" name="Group 20">
            <a:extLst>
              <a:ext uri="{FF2B5EF4-FFF2-40B4-BE49-F238E27FC236}">
                <a16:creationId xmlns:a16="http://schemas.microsoft.com/office/drawing/2014/main" id="{5CAFE8CA-50D1-493F-91A9-069745A8077F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1965325"/>
            <a:ext cx="1590675" cy="1590675"/>
            <a:chOff x="0" y="0"/>
            <a:chExt cx="2702253" cy="2702253"/>
          </a:xfrm>
        </p:grpSpPr>
        <p:sp>
          <p:nvSpPr>
            <p:cNvPr id="11288" name="椭圆 20">
              <a:extLst>
                <a:ext uri="{FF2B5EF4-FFF2-40B4-BE49-F238E27FC236}">
                  <a16:creationId xmlns:a16="http://schemas.microsoft.com/office/drawing/2014/main" id="{62798A09-7FB6-4A66-8FC5-8CE2BCDE2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02253" cy="2702253"/>
            </a:xfrm>
            <a:prstGeom prst="ellipse">
              <a:avLst/>
            </a:prstGeom>
            <a:noFill/>
            <a:ln w="171450" cmpd="dbl">
              <a:solidFill>
                <a:srgbClr val="D50B0B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89" name="文本框 21">
              <a:extLst>
                <a:ext uri="{FF2B5EF4-FFF2-40B4-BE49-F238E27FC236}">
                  <a16:creationId xmlns:a16="http://schemas.microsoft.com/office/drawing/2014/main" id="{53DF2E80-009E-4589-A9E8-EDA3851F5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81" y="716097"/>
              <a:ext cx="2229205" cy="130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rgbClr val="D50B0B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37%</a:t>
              </a:r>
              <a:endParaRPr lang="zh-CN" altLang="en-US" sz="4400">
                <a:solidFill>
                  <a:srgbClr val="D50B0B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11" name="Group 23">
            <a:extLst>
              <a:ext uri="{FF2B5EF4-FFF2-40B4-BE49-F238E27FC236}">
                <a16:creationId xmlns:a16="http://schemas.microsoft.com/office/drawing/2014/main" id="{2C5680C1-801D-48CE-AE5F-CA65988BF03A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1947863"/>
            <a:ext cx="1682750" cy="1682750"/>
            <a:chOff x="0" y="0"/>
            <a:chExt cx="2701253" cy="2701253"/>
          </a:xfrm>
        </p:grpSpPr>
        <p:grpSp>
          <p:nvGrpSpPr>
            <p:cNvPr id="11285" name="Group 24">
              <a:extLst>
                <a:ext uri="{FF2B5EF4-FFF2-40B4-BE49-F238E27FC236}">
                  <a16:creationId xmlns:a16="http://schemas.microsoft.com/office/drawing/2014/main" id="{E0B4A705-99D0-4DD3-A388-A2534D596A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701253" cy="2701253"/>
              <a:chOff x="0" y="0"/>
              <a:chExt cx="2701253" cy="2701253"/>
            </a:xfrm>
          </p:grpSpPr>
          <p:sp>
            <p:nvSpPr>
              <p:cNvPr id="11287" name="椭圆 26">
                <a:extLst>
                  <a:ext uri="{FF2B5EF4-FFF2-40B4-BE49-F238E27FC236}">
                    <a16:creationId xmlns:a16="http://schemas.microsoft.com/office/drawing/2014/main" id="{B7B528DD-9E54-4951-BD70-F23EF07DD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175" y="228820"/>
                <a:ext cx="2243611" cy="2243611"/>
              </a:xfrm>
              <a:prstGeom prst="ellipse">
                <a:avLst/>
              </a:prstGeom>
              <a:solidFill>
                <a:srgbClr val="F5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1286" name="文本框 24">
              <a:extLst>
                <a:ext uri="{FF2B5EF4-FFF2-40B4-BE49-F238E27FC236}">
                  <a16:creationId xmlns:a16="http://schemas.microsoft.com/office/drawing/2014/main" id="{0A801B58-01F1-4AFC-80CC-EEED2CB2B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66" y="738891"/>
              <a:ext cx="2115443" cy="1235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60%</a:t>
              </a:r>
              <a:endParaRPr lang="zh-CN" altLang="en-US" sz="44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316" name="文本框 27">
            <a:extLst>
              <a:ext uri="{FF2B5EF4-FFF2-40B4-BE49-F238E27FC236}">
                <a16:creationId xmlns:a16="http://schemas.microsoft.com/office/drawing/2014/main" id="{3DE76C03-BFD2-48DE-9214-528168E51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38" y="4337050"/>
            <a:ext cx="1752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</a:t>
            </a:r>
          </a:p>
        </p:txBody>
      </p:sp>
      <p:sp>
        <p:nvSpPr>
          <p:cNvPr id="12317" name="文本框 28">
            <a:extLst>
              <a:ext uri="{FF2B5EF4-FFF2-40B4-BE49-F238E27FC236}">
                <a16:creationId xmlns:a16="http://schemas.microsoft.com/office/drawing/2014/main" id="{B9E7D655-24F2-441C-8679-5920EF95D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4337050"/>
            <a:ext cx="1752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</a:t>
            </a:r>
          </a:p>
        </p:txBody>
      </p:sp>
      <p:sp>
        <p:nvSpPr>
          <p:cNvPr id="12318" name="文本框 29">
            <a:extLst>
              <a:ext uri="{FF2B5EF4-FFF2-40B4-BE49-F238E27FC236}">
                <a16:creationId xmlns:a16="http://schemas.microsoft.com/office/drawing/2014/main" id="{B0331463-AEF2-4133-AF8C-4FA5F4283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4337050"/>
            <a:ext cx="1752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 autoUpdateAnimBg="0"/>
      <p:bldP spid="12291" grpId="0" bldLvl="0" animBg="1" autoUpdateAnimBg="0"/>
      <p:bldP spid="12294" grpId="0" bldLvl="0" autoUpdateAnimBg="0"/>
      <p:bldP spid="12295" grpId="0" bldLvl="0" autoUpdateAnimBg="0"/>
      <p:bldP spid="12296" grpId="0" bldLvl="0" animBg="1" autoUpdateAnimBg="0"/>
      <p:bldP spid="12297" grpId="0" bldLvl="0" animBg="1" autoUpdateAnimBg="0"/>
      <p:bldP spid="12298" grpId="0" bldLvl="0" animBg="1" autoUpdateAnimBg="0"/>
      <p:bldP spid="12299" grpId="0" bldLvl="0" animBg="1" autoUpdateAnimBg="0"/>
      <p:bldP spid="12300" grpId="0" bldLvl="0" animBg="1" autoUpdateAnimBg="0"/>
      <p:bldP spid="12301" grpId="0" bldLvl="0" animBg="1" autoUpdateAnimBg="0"/>
      <p:bldP spid="12302" grpId="0" bldLvl="0" animBg="1" autoUpdateAnimBg="0"/>
      <p:bldP spid="12316" grpId="0" bldLvl="0" autoUpdateAnimBg="0"/>
      <p:bldP spid="12317" grpId="0" bldLvl="0" autoUpdateAnimBg="0"/>
      <p:bldP spid="12318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>
            <a:extLst>
              <a:ext uri="{FF2B5EF4-FFF2-40B4-BE49-F238E27FC236}">
                <a16:creationId xmlns:a16="http://schemas.microsoft.com/office/drawing/2014/main" id="{49FB4233-7430-46D1-8C70-0694DE359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623888"/>
            <a:ext cx="911226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矩形 2">
            <a:extLst>
              <a:ext uri="{FF2B5EF4-FFF2-40B4-BE49-F238E27FC236}">
                <a16:creationId xmlns:a16="http://schemas.microsoft.com/office/drawing/2014/main" id="{D91283B8-657A-476A-B304-79E0EE6B9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5945188"/>
            <a:ext cx="914400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直接连接符 3">
            <a:extLst>
              <a:ext uri="{FF2B5EF4-FFF2-40B4-BE49-F238E27FC236}">
                <a16:creationId xmlns:a16="http://schemas.microsoft.com/office/drawing/2014/main" id="{6E1EACF1-A3F9-487A-B2D4-29ACFF88F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文本框 4">
            <a:extLst>
              <a:ext uri="{FF2B5EF4-FFF2-40B4-BE49-F238E27FC236}">
                <a16:creationId xmlns:a16="http://schemas.microsoft.com/office/drawing/2014/main" id="{C02E102E-D6D0-4A7A-96BA-2C9AAE19B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20638"/>
            <a:ext cx="2354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Part.9</a:t>
            </a:r>
          </a:p>
        </p:txBody>
      </p:sp>
      <p:sp>
        <p:nvSpPr>
          <p:cNvPr id="13318" name="文本框 5">
            <a:extLst>
              <a:ext uri="{FF2B5EF4-FFF2-40B4-BE49-F238E27FC236}">
                <a16:creationId xmlns:a16="http://schemas.microsoft.com/office/drawing/2014/main" id="{9E4DA743-F58C-45E1-8CDF-F568E43EE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527050"/>
            <a:ext cx="2465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13319" name="矩形 6">
            <a:extLst>
              <a:ext uri="{FF2B5EF4-FFF2-40B4-BE49-F238E27FC236}">
                <a16:creationId xmlns:a16="http://schemas.microsoft.com/office/drawing/2014/main" id="{F6C2BAA0-FE88-453C-B052-140C3B3AF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419225"/>
            <a:ext cx="1782763" cy="1619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0" name="矩形 7">
            <a:extLst>
              <a:ext uri="{FF2B5EF4-FFF2-40B4-BE49-F238E27FC236}">
                <a16:creationId xmlns:a16="http://schemas.microsoft.com/office/drawing/2014/main" id="{57DA2D7C-95E9-4F0A-B6EA-2EC1C2625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1427163"/>
            <a:ext cx="1165225" cy="107632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1" name="矩形 8">
            <a:extLst>
              <a:ext uri="{FF2B5EF4-FFF2-40B4-BE49-F238E27FC236}">
                <a16:creationId xmlns:a16="http://schemas.microsoft.com/office/drawing/2014/main" id="{CB5BF6E4-7880-480B-B8C6-41D243A92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2611438"/>
            <a:ext cx="1165225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2" name="矩形 9">
            <a:extLst>
              <a:ext uri="{FF2B5EF4-FFF2-40B4-BE49-F238E27FC236}">
                <a16:creationId xmlns:a16="http://schemas.microsoft.com/office/drawing/2014/main" id="{07C1059A-0B96-48D0-A8DF-3FE9493EB39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40494" y="302180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3" name="矩形 10">
            <a:extLst>
              <a:ext uri="{FF2B5EF4-FFF2-40B4-BE49-F238E27FC236}">
                <a16:creationId xmlns:a16="http://schemas.microsoft.com/office/drawing/2014/main" id="{EF0937DE-C449-4B6A-97C9-E4A84E27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4768850"/>
            <a:ext cx="1276351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4" name="矩形 11">
            <a:extLst>
              <a:ext uri="{FF2B5EF4-FFF2-40B4-BE49-F238E27FC236}">
                <a16:creationId xmlns:a16="http://schemas.microsoft.com/office/drawing/2014/main" id="{6E2C53A5-BAE1-4EB7-A77E-11B5E1B1CBC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39106" y="4315620"/>
            <a:ext cx="860425" cy="1782762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5" name="矩形 12">
            <a:extLst>
              <a:ext uri="{FF2B5EF4-FFF2-40B4-BE49-F238E27FC236}">
                <a16:creationId xmlns:a16="http://schemas.microsoft.com/office/drawing/2014/main" id="{1145C42E-5C5A-415F-A564-473F3717346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17675" y="5313363"/>
            <a:ext cx="903288" cy="1782762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6" name="直接连接符 13">
            <a:extLst>
              <a:ext uri="{FF2B5EF4-FFF2-40B4-BE49-F238E27FC236}">
                <a16:creationId xmlns:a16="http://schemas.microsoft.com/office/drawing/2014/main" id="{5339FF10-5BA0-4DCD-A786-34FD76806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100" y="0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7" name="直接连接符 14">
            <a:extLst>
              <a:ext uri="{FF2B5EF4-FFF2-40B4-BE49-F238E27FC236}">
                <a16:creationId xmlns:a16="http://schemas.microsoft.com/office/drawing/2014/main" id="{733CD9B9-1487-426D-9845-2811D0C98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25" y="5191125"/>
            <a:ext cx="1719263" cy="190500"/>
          </a:xfrm>
          <a:prstGeom prst="line">
            <a:avLst/>
          </a:prstGeom>
          <a:noFill/>
          <a:ln w="47625">
            <a:solidFill>
              <a:srgbClr val="F5414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8" name="直接连接符 15">
            <a:extLst>
              <a:ext uri="{FF2B5EF4-FFF2-40B4-BE49-F238E27FC236}">
                <a16:creationId xmlns:a16="http://schemas.microsoft.com/office/drawing/2014/main" id="{58BC38DF-FB93-490A-AFA9-55F5EC8D2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1813" y="3546475"/>
            <a:ext cx="1119187" cy="950913"/>
          </a:xfrm>
          <a:prstGeom prst="line">
            <a:avLst/>
          </a:prstGeom>
          <a:noFill/>
          <a:ln w="47625">
            <a:solidFill>
              <a:srgbClr val="F5414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9" name="直接连接符 16">
            <a:extLst>
              <a:ext uri="{FF2B5EF4-FFF2-40B4-BE49-F238E27FC236}">
                <a16:creationId xmlns:a16="http://schemas.microsoft.com/office/drawing/2014/main" id="{2152AC58-2624-4149-B1C6-CDF3C4C20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8438" y="2949575"/>
            <a:ext cx="1587" cy="1195388"/>
          </a:xfrm>
          <a:prstGeom prst="line">
            <a:avLst/>
          </a:prstGeom>
          <a:noFill/>
          <a:ln w="47625">
            <a:solidFill>
              <a:srgbClr val="F5414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0" name="直接连接符 17">
            <a:extLst>
              <a:ext uri="{FF2B5EF4-FFF2-40B4-BE49-F238E27FC236}">
                <a16:creationId xmlns:a16="http://schemas.microsoft.com/office/drawing/2014/main" id="{A82FF248-2487-413E-AEED-9A3ACE53D7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4288" y="3556000"/>
            <a:ext cx="785812" cy="1063625"/>
          </a:xfrm>
          <a:prstGeom prst="line">
            <a:avLst/>
          </a:prstGeom>
          <a:noFill/>
          <a:ln w="47625">
            <a:solidFill>
              <a:srgbClr val="F5414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1" name="直接连接符 18">
            <a:extLst>
              <a:ext uri="{FF2B5EF4-FFF2-40B4-BE49-F238E27FC236}">
                <a16:creationId xmlns:a16="http://schemas.microsoft.com/office/drawing/2014/main" id="{D64EF805-9733-4EC8-A97A-B314FCC881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58288" y="5235575"/>
            <a:ext cx="1638300" cy="204788"/>
          </a:xfrm>
          <a:prstGeom prst="line">
            <a:avLst/>
          </a:prstGeom>
          <a:noFill/>
          <a:ln w="47625">
            <a:solidFill>
              <a:srgbClr val="F5414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32" name="Group 20">
            <a:extLst>
              <a:ext uri="{FF2B5EF4-FFF2-40B4-BE49-F238E27FC236}">
                <a16:creationId xmlns:a16="http://schemas.microsoft.com/office/drawing/2014/main" id="{A80B576B-9348-45C3-8CF5-BFDE4AF8611B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4451350"/>
            <a:ext cx="1200150" cy="1200150"/>
            <a:chOff x="0" y="0"/>
            <a:chExt cx="1200375" cy="1200375"/>
          </a:xfrm>
        </p:grpSpPr>
        <p:grpSp>
          <p:nvGrpSpPr>
            <p:cNvPr id="12331" name="Group 21">
              <a:extLst>
                <a:ext uri="{FF2B5EF4-FFF2-40B4-BE49-F238E27FC236}">
                  <a16:creationId xmlns:a16="http://schemas.microsoft.com/office/drawing/2014/main" id="{B7409AC1-13AA-42A8-95B5-5F0A28370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200375" cy="1200375"/>
              <a:chOff x="0" y="0"/>
              <a:chExt cx="1429200" cy="1429200"/>
            </a:xfrm>
          </p:grpSpPr>
          <p:sp>
            <p:nvSpPr>
              <p:cNvPr id="12334" name="椭圆 23">
                <a:extLst>
                  <a:ext uri="{FF2B5EF4-FFF2-40B4-BE49-F238E27FC236}">
                    <a16:creationId xmlns:a16="http://schemas.microsoft.com/office/drawing/2014/main" id="{29955702-CC77-4235-A1CB-1D6A099BF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224"/>
                <a:ext cx="1428750" cy="1428750"/>
              </a:xfrm>
              <a:prstGeom prst="ellipse">
                <a:avLst/>
              </a:prstGeom>
              <a:noFill/>
              <a:ln w="41275">
                <a:solidFill>
                  <a:srgbClr val="F7676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2332" name="Freeform 26">
              <a:extLst>
                <a:ext uri="{FF2B5EF4-FFF2-40B4-BE49-F238E27FC236}">
                  <a16:creationId xmlns:a16="http://schemas.microsoft.com/office/drawing/2014/main" id="{A531FEE5-2F04-45D4-BD43-B1DCD8E83EA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9731" y="33377"/>
              <a:ext cx="537522" cy="469376"/>
            </a:xfrm>
            <a:custGeom>
              <a:avLst/>
              <a:gdLst>
                <a:gd name="T0" fmla="*/ 7660 w 2386"/>
                <a:gd name="T1" fmla="*/ 407153 h 2082"/>
                <a:gd name="T2" fmla="*/ 132240 w 2386"/>
                <a:gd name="T3" fmla="*/ 407153 h 2082"/>
                <a:gd name="T4" fmla="*/ 70063 w 2386"/>
                <a:gd name="T5" fmla="*/ 436687 h 2082"/>
                <a:gd name="T6" fmla="*/ 70063 w 2386"/>
                <a:gd name="T7" fmla="*/ 377620 h 2082"/>
                <a:gd name="T8" fmla="*/ 70063 w 2386"/>
                <a:gd name="T9" fmla="*/ 436687 h 2082"/>
                <a:gd name="T10" fmla="*/ 399199 w 2386"/>
                <a:gd name="T11" fmla="*/ 229503 h 2082"/>
                <a:gd name="T12" fmla="*/ 301427 w 2386"/>
                <a:gd name="T13" fmla="*/ 278875 h 2082"/>
                <a:gd name="T14" fmla="*/ 301427 w 2386"/>
                <a:gd name="T15" fmla="*/ 256782 h 2082"/>
                <a:gd name="T16" fmla="*/ 377347 w 2386"/>
                <a:gd name="T17" fmla="*/ 229503 h 2082"/>
                <a:gd name="T18" fmla="*/ 388160 w 2386"/>
                <a:gd name="T19" fmla="*/ 175171 h 2082"/>
                <a:gd name="T20" fmla="*/ 464305 w 2386"/>
                <a:gd name="T21" fmla="*/ 239648 h 2082"/>
                <a:gd name="T22" fmla="*/ 448536 w 2386"/>
                <a:gd name="T23" fmla="*/ 198617 h 2082"/>
                <a:gd name="T24" fmla="*/ 507785 w 2386"/>
                <a:gd name="T25" fmla="*/ 187570 h 2082"/>
                <a:gd name="T26" fmla="*/ 448536 w 2386"/>
                <a:gd name="T27" fmla="*/ 176749 h 2082"/>
                <a:gd name="T28" fmla="*/ 448536 w 2386"/>
                <a:gd name="T29" fmla="*/ 37198 h 2082"/>
                <a:gd name="T30" fmla="*/ 125482 w 2386"/>
                <a:gd name="T31" fmla="*/ 0 h 2082"/>
                <a:gd name="T32" fmla="*/ 160175 w 2386"/>
                <a:gd name="T33" fmla="*/ 37198 h 2082"/>
                <a:gd name="T34" fmla="*/ 80876 w 2386"/>
                <a:gd name="T35" fmla="*/ 245284 h 2082"/>
                <a:gd name="T36" fmla="*/ 50463 w 2386"/>
                <a:gd name="T37" fmla="*/ 325542 h 2082"/>
                <a:gd name="T38" fmla="*/ 154093 w 2386"/>
                <a:gd name="T39" fmla="*/ 403546 h 2082"/>
                <a:gd name="T40" fmla="*/ 438623 w 2386"/>
                <a:gd name="T41" fmla="*/ 322837 h 2082"/>
                <a:gd name="T42" fmla="*/ 537522 w 2386"/>
                <a:gd name="T43" fmla="*/ 403321 h 2082"/>
                <a:gd name="T44" fmla="*/ 464305 w 2386"/>
                <a:gd name="T45" fmla="*/ 239648 h 2082"/>
                <a:gd name="T46" fmla="*/ 301427 w 2386"/>
                <a:gd name="T47" fmla="*/ 300743 h 2082"/>
                <a:gd name="T48" fmla="*/ 297372 w 2386"/>
                <a:gd name="T49" fmla="*/ 370631 h 2082"/>
                <a:gd name="T50" fmla="*/ 147109 w 2386"/>
                <a:gd name="T51" fmla="*/ 235139 h 2082"/>
                <a:gd name="T52" fmla="*/ 190363 w 2386"/>
                <a:gd name="T53" fmla="*/ 37198 h 2082"/>
                <a:gd name="T54" fmla="*/ 420150 w 2386"/>
                <a:gd name="T55" fmla="*/ 240775 h 2082"/>
                <a:gd name="T56" fmla="*/ 277998 w 2386"/>
                <a:gd name="T57" fmla="*/ 202449 h 2082"/>
                <a:gd name="T58" fmla="*/ 270338 w 2386"/>
                <a:gd name="T59" fmla="*/ 221161 h 2082"/>
                <a:gd name="T60" fmla="*/ 259524 w 2386"/>
                <a:gd name="T61" fmla="*/ 214849 h 2082"/>
                <a:gd name="T62" fmla="*/ 177972 w 2386"/>
                <a:gd name="T63" fmla="*/ 281806 h 2082"/>
                <a:gd name="T64" fmla="*/ 227985 w 2386"/>
                <a:gd name="T65" fmla="*/ 200420 h 2082"/>
                <a:gd name="T66" fmla="*/ 226183 w 2386"/>
                <a:gd name="T67" fmla="*/ 181708 h 2082"/>
                <a:gd name="T68" fmla="*/ 241727 w 2386"/>
                <a:gd name="T69" fmla="*/ 166153 h 2082"/>
                <a:gd name="T70" fmla="*/ 438623 w 2386"/>
                <a:gd name="T71" fmla="*/ 344705 h 2082"/>
                <a:gd name="T72" fmla="*/ 438623 w 2386"/>
                <a:gd name="T73" fmla="*/ 469376 h 2082"/>
                <a:gd name="T74" fmla="*/ 438623 w 2386"/>
                <a:gd name="T75" fmla="*/ 344705 h 2082"/>
                <a:gd name="T76" fmla="*/ 409111 w 2386"/>
                <a:gd name="T77" fmla="*/ 407153 h 2082"/>
                <a:gd name="T78" fmla="*/ 468135 w 2386"/>
                <a:gd name="T79" fmla="*/ 407153 h 20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86"/>
                <a:gd name="T121" fmla="*/ 0 h 2082"/>
                <a:gd name="T122" fmla="*/ 2386 w 2386"/>
                <a:gd name="T123" fmla="*/ 2082 h 20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86" h="2082">
                  <a:moveTo>
                    <a:pt x="311" y="1529"/>
                  </a:moveTo>
                  <a:cubicBezTo>
                    <a:pt x="158" y="1529"/>
                    <a:pt x="34" y="1653"/>
                    <a:pt x="34" y="1806"/>
                  </a:cubicBezTo>
                  <a:cubicBezTo>
                    <a:pt x="34" y="1958"/>
                    <a:pt x="158" y="2082"/>
                    <a:pt x="311" y="2082"/>
                  </a:cubicBezTo>
                  <a:cubicBezTo>
                    <a:pt x="463" y="2082"/>
                    <a:pt x="587" y="1958"/>
                    <a:pt x="587" y="1806"/>
                  </a:cubicBezTo>
                  <a:cubicBezTo>
                    <a:pt x="587" y="1653"/>
                    <a:pt x="463" y="1529"/>
                    <a:pt x="311" y="1529"/>
                  </a:cubicBezTo>
                  <a:close/>
                  <a:moveTo>
                    <a:pt x="311" y="1937"/>
                  </a:moveTo>
                  <a:cubicBezTo>
                    <a:pt x="238" y="1937"/>
                    <a:pt x="180" y="1878"/>
                    <a:pt x="180" y="1806"/>
                  </a:cubicBezTo>
                  <a:cubicBezTo>
                    <a:pt x="180" y="1733"/>
                    <a:pt x="238" y="1675"/>
                    <a:pt x="311" y="1675"/>
                  </a:cubicBezTo>
                  <a:cubicBezTo>
                    <a:pt x="383" y="1675"/>
                    <a:pt x="442" y="1733"/>
                    <a:pt x="442" y="1806"/>
                  </a:cubicBezTo>
                  <a:cubicBezTo>
                    <a:pt x="442" y="1878"/>
                    <a:pt x="383" y="1937"/>
                    <a:pt x="311" y="1937"/>
                  </a:cubicBezTo>
                  <a:close/>
                  <a:moveTo>
                    <a:pt x="1772" y="826"/>
                  </a:moveTo>
                  <a:cubicBezTo>
                    <a:pt x="1772" y="1018"/>
                    <a:pt x="1772" y="1018"/>
                    <a:pt x="1772" y="1018"/>
                  </a:cubicBezTo>
                  <a:cubicBezTo>
                    <a:pt x="1772" y="1151"/>
                    <a:pt x="1683" y="1237"/>
                    <a:pt x="1545" y="1237"/>
                  </a:cubicBezTo>
                  <a:cubicBezTo>
                    <a:pt x="1338" y="1237"/>
                    <a:pt x="1338" y="1237"/>
                    <a:pt x="1338" y="1237"/>
                  </a:cubicBezTo>
                  <a:cubicBezTo>
                    <a:pt x="1311" y="1237"/>
                    <a:pt x="1290" y="1215"/>
                    <a:pt x="1290" y="1188"/>
                  </a:cubicBezTo>
                  <a:cubicBezTo>
                    <a:pt x="1290" y="1161"/>
                    <a:pt x="1311" y="1139"/>
                    <a:pt x="1338" y="1139"/>
                  </a:cubicBezTo>
                  <a:cubicBezTo>
                    <a:pt x="1545" y="1139"/>
                    <a:pt x="1545" y="1139"/>
                    <a:pt x="1545" y="1139"/>
                  </a:cubicBezTo>
                  <a:cubicBezTo>
                    <a:pt x="1604" y="1139"/>
                    <a:pt x="1675" y="1118"/>
                    <a:pt x="1675" y="1018"/>
                  </a:cubicBezTo>
                  <a:cubicBezTo>
                    <a:pt x="1675" y="826"/>
                    <a:pt x="1675" y="826"/>
                    <a:pt x="1675" y="826"/>
                  </a:cubicBezTo>
                  <a:cubicBezTo>
                    <a:pt x="1675" y="799"/>
                    <a:pt x="1697" y="777"/>
                    <a:pt x="1723" y="777"/>
                  </a:cubicBezTo>
                  <a:cubicBezTo>
                    <a:pt x="1750" y="777"/>
                    <a:pt x="1772" y="799"/>
                    <a:pt x="1772" y="826"/>
                  </a:cubicBezTo>
                  <a:close/>
                  <a:moveTo>
                    <a:pt x="2061" y="1063"/>
                  </a:moveTo>
                  <a:cubicBezTo>
                    <a:pt x="1991" y="1063"/>
                    <a:pt x="1991" y="1063"/>
                    <a:pt x="1991" y="1063"/>
                  </a:cubicBezTo>
                  <a:cubicBezTo>
                    <a:pt x="1991" y="881"/>
                    <a:pt x="1991" y="881"/>
                    <a:pt x="1991" y="881"/>
                  </a:cubicBezTo>
                  <a:cubicBezTo>
                    <a:pt x="2205" y="881"/>
                    <a:pt x="2205" y="881"/>
                    <a:pt x="2205" y="881"/>
                  </a:cubicBezTo>
                  <a:cubicBezTo>
                    <a:pt x="2232" y="881"/>
                    <a:pt x="2254" y="859"/>
                    <a:pt x="2254" y="832"/>
                  </a:cubicBezTo>
                  <a:cubicBezTo>
                    <a:pt x="2254" y="805"/>
                    <a:pt x="2232" y="784"/>
                    <a:pt x="2205" y="784"/>
                  </a:cubicBezTo>
                  <a:cubicBezTo>
                    <a:pt x="1991" y="784"/>
                    <a:pt x="1991" y="784"/>
                    <a:pt x="1991" y="784"/>
                  </a:cubicBezTo>
                  <a:cubicBezTo>
                    <a:pt x="1991" y="165"/>
                    <a:pt x="1991" y="165"/>
                    <a:pt x="1991" y="165"/>
                  </a:cubicBezTo>
                  <a:cubicBezTo>
                    <a:pt x="1991" y="165"/>
                    <a:pt x="1991" y="165"/>
                    <a:pt x="1991" y="165"/>
                  </a:cubicBezTo>
                  <a:cubicBezTo>
                    <a:pt x="1991" y="0"/>
                    <a:pt x="1991" y="0"/>
                    <a:pt x="1991" y="0"/>
                  </a:cubicBezTo>
                  <a:cubicBezTo>
                    <a:pt x="557" y="0"/>
                    <a:pt x="557" y="0"/>
                    <a:pt x="557" y="0"/>
                  </a:cubicBezTo>
                  <a:cubicBezTo>
                    <a:pt x="557" y="165"/>
                    <a:pt x="557" y="165"/>
                    <a:pt x="557" y="165"/>
                  </a:cubicBezTo>
                  <a:cubicBezTo>
                    <a:pt x="711" y="165"/>
                    <a:pt x="711" y="165"/>
                    <a:pt x="711" y="165"/>
                  </a:cubicBezTo>
                  <a:cubicBezTo>
                    <a:pt x="403" y="1078"/>
                    <a:pt x="403" y="1078"/>
                    <a:pt x="403" y="1078"/>
                  </a:cubicBezTo>
                  <a:cubicBezTo>
                    <a:pt x="386" y="1081"/>
                    <a:pt x="371" y="1084"/>
                    <a:pt x="359" y="1088"/>
                  </a:cubicBezTo>
                  <a:cubicBezTo>
                    <a:pt x="101" y="1142"/>
                    <a:pt x="0" y="1288"/>
                    <a:pt x="0" y="1444"/>
                  </a:cubicBezTo>
                  <a:cubicBezTo>
                    <a:pt x="224" y="1444"/>
                    <a:pt x="224" y="1444"/>
                    <a:pt x="224" y="1444"/>
                  </a:cubicBezTo>
                  <a:cubicBezTo>
                    <a:pt x="277" y="1444"/>
                    <a:pt x="420" y="1442"/>
                    <a:pt x="492" y="1479"/>
                  </a:cubicBezTo>
                  <a:cubicBezTo>
                    <a:pt x="602" y="1540"/>
                    <a:pt x="678" y="1656"/>
                    <a:pt x="684" y="1790"/>
                  </a:cubicBezTo>
                  <a:cubicBezTo>
                    <a:pt x="1574" y="1789"/>
                    <a:pt x="1574" y="1789"/>
                    <a:pt x="1574" y="1789"/>
                  </a:cubicBezTo>
                  <a:cubicBezTo>
                    <a:pt x="1583" y="1591"/>
                    <a:pt x="1747" y="1432"/>
                    <a:pt x="1947" y="1432"/>
                  </a:cubicBezTo>
                  <a:cubicBezTo>
                    <a:pt x="2148" y="1432"/>
                    <a:pt x="2312" y="1591"/>
                    <a:pt x="2320" y="1789"/>
                  </a:cubicBezTo>
                  <a:cubicBezTo>
                    <a:pt x="2386" y="1789"/>
                    <a:pt x="2386" y="1789"/>
                    <a:pt x="2386" y="1789"/>
                  </a:cubicBezTo>
                  <a:cubicBezTo>
                    <a:pt x="2386" y="1411"/>
                    <a:pt x="2386" y="1411"/>
                    <a:pt x="2386" y="1411"/>
                  </a:cubicBezTo>
                  <a:cubicBezTo>
                    <a:pt x="2386" y="1176"/>
                    <a:pt x="2299" y="1063"/>
                    <a:pt x="2061" y="1063"/>
                  </a:cubicBezTo>
                  <a:close/>
                  <a:moveTo>
                    <a:pt x="1545" y="1334"/>
                  </a:moveTo>
                  <a:cubicBezTo>
                    <a:pt x="1338" y="1334"/>
                    <a:pt x="1338" y="1334"/>
                    <a:pt x="1338" y="1334"/>
                  </a:cubicBezTo>
                  <a:cubicBezTo>
                    <a:pt x="1332" y="1334"/>
                    <a:pt x="1326" y="1333"/>
                    <a:pt x="1320" y="1332"/>
                  </a:cubicBezTo>
                  <a:cubicBezTo>
                    <a:pt x="1320" y="1644"/>
                    <a:pt x="1320" y="1644"/>
                    <a:pt x="1320" y="1644"/>
                  </a:cubicBezTo>
                  <a:cubicBezTo>
                    <a:pt x="841" y="1644"/>
                    <a:pt x="841" y="1644"/>
                    <a:pt x="841" y="1644"/>
                  </a:cubicBezTo>
                  <a:cubicBezTo>
                    <a:pt x="653" y="1043"/>
                    <a:pt x="653" y="1043"/>
                    <a:pt x="653" y="1043"/>
                  </a:cubicBezTo>
                  <a:cubicBezTo>
                    <a:pt x="653" y="1043"/>
                    <a:pt x="604" y="1048"/>
                    <a:pt x="544" y="1056"/>
                  </a:cubicBezTo>
                  <a:cubicBezTo>
                    <a:pt x="845" y="165"/>
                    <a:pt x="845" y="165"/>
                    <a:pt x="845" y="165"/>
                  </a:cubicBezTo>
                  <a:cubicBezTo>
                    <a:pt x="1865" y="165"/>
                    <a:pt x="1865" y="165"/>
                    <a:pt x="1865" y="165"/>
                  </a:cubicBezTo>
                  <a:cubicBezTo>
                    <a:pt x="1865" y="1068"/>
                    <a:pt x="1865" y="1068"/>
                    <a:pt x="1865" y="1068"/>
                  </a:cubicBezTo>
                  <a:cubicBezTo>
                    <a:pt x="1843" y="1227"/>
                    <a:pt x="1718" y="1334"/>
                    <a:pt x="1545" y="1334"/>
                  </a:cubicBezTo>
                  <a:close/>
                  <a:moveTo>
                    <a:pt x="1234" y="898"/>
                  </a:moveTo>
                  <a:cubicBezTo>
                    <a:pt x="1253" y="917"/>
                    <a:pt x="1253" y="948"/>
                    <a:pt x="1234" y="967"/>
                  </a:cubicBezTo>
                  <a:cubicBezTo>
                    <a:pt x="1224" y="976"/>
                    <a:pt x="1212" y="981"/>
                    <a:pt x="1200" y="981"/>
                  </a:cubicBezTo>
                  <a:cubicBezTo>
                    <a:pt x="1187" y="981"/>
                    <a:pt x="1175" y="976"/>
                    <a:pt x="1165" y="967"/>
                  </a:cubicBezTo>
                  <a:cubicBezTo>
                    <a:pt x="1152" y="953"/>
                    <a:pt x="1152" y="953"/>
                    <a:pt x="1152" y="953"/>
                  </a:cubicBezTo>
                  <a:cubicBezTo>
                    <a:pt x="1080" y="959"/>
                    <a:pt x="1080" y="959"/>
                    <a:pt x="1080" y="959"/>
                  </a:cubicBezTo>
                  <a:cubicBezTo>
                    <a:pt x="790" y="1250"/>
                    <a:pt x="790" y="1250"/>
                    <a:pt x="790" y="1250"/>
                  </a:cubicBezTo>
                  <a:cubicBezTo>
                    <a:pt x="758" y="1145"/>
                    <a:pt x="758" y="1145"/>
                    <a:pt x="758" y="1145"/>
                  </a:cubicBezTo>
                  <a:cubicBezTo>
                    <a:pt x="1012" y="889"/>
                    <a:pt x="1012" y="889"/>
                    <a:pt x="1012" y="889"/>
                  </a:cubicBezTo>
                  <a:cubicBezTo>
                    <a:pt x="1017" y="819"/>
                    <a:pt x="1017" y="819"/>
                    <a:pt x="1017" y="819"/>
                  </a:cubicBezTo>
                  <a:cubicBezTo>
                    <a:pt x="1004" y="806"/>
                    <a:pt x="1004" y="806"/>
                    <a:pt x="1004" y="806"/>
                  </a:cubicBezTo>
                  <a:cubicBezTo>
                    <a:pt x="985" y="787"/>
                    <a:pt x="985" y="756"/>
                    <a:pt x="1004" y="737"/>
                  </a:cubicBezTo>
                  <a:cubicBezTo>
                    <a:pt x="1023" y="718"/>
                    <a:pt x="1054" y="718"/>
                    <a:pt x="1073" y="737"/>
                  </a:cubicBezTo>
                  <a:lnTo>
                    <a:pt x="1234" y="898"/>
                  </a:lnTo>
                  <a:close/>
                  <a:moveTo>
                    <a:pt x="1947" y="1529"/>
                  </a:moveTo>
                  <a:cubicBezTo>
                    <a:pt x="1795" y="1529"/>
                    <a:pt x="1671" y="1653"/>
                    <a:pt x="1671" y="1806"/>
                  </a:cubicBezTo>
                  <a:cubicBezTo>
                    <a:pt x="1671" y="1958"/>
                    <a:pt x="1795" y="2082"/>
                    <a:pt x="1947" y="2082"/>
                  </a:cubicBezTo>
                  <a:cubicBezTo>
                    <a:pt x="2100" y="2082"/>
                    <a:pt x="2224" y="1958"/>
                    <a:pt x="2224" y="1806"/>
                  </a:cubicBezTo>
                  <a:cubicBezTo>
                    <a:pt x="2224" y="1653"/>
                    <a:pt x="2100" y="1529"/>
                    <a:pt x="1947" y="1529"/>
                  </a:cubicBezTo>
                  <a:close/>
                  <a:moveTo>
                    <a:pt x="1947" y="1937"/>
                  </a:moveTo>
                  <a:cubicBezTo>
                    <a:pt x="1875" y="1937"/>
                    <a:pt x="1816" y="1878"/>
                    <a:pt x="1816" y="1806"/>
                  </a:cubicBezTo>
                  <a:cubicBezTo>
                    <a:pt x="1816" y="1733"/>
                    <a:pt x="1875" y="1675"/>
                    <a:pt x="1947" y="1675"/>
                  </a:cubicBezTo>
                  <a:cubicBezTo>
                    <a:pt x="2020" y="1675"/>
                    <a:pt x="2078" y="1733"/>
                    <a:pt x="2078" y="1806"/>
                  </a:cubicBezTo>
                  <a:cubicBezTo>
                    <a:pt x="2078" y="1878"/>
                    <a:pt x="2020" y="1937"/>
                    <a:pt x="1947" y="19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3" name="文本框 22">
              <a:extLst>
                <a:ext uri="{FF2B5EF4-FFF2-40B4-BE49-F238E27FC236}">
                  <a16:creationId xmlns:a16="http://schemas.microsoft.com/office/drawing/2014/main" id="{C78F4D7C-E563-4528-97AD-D93B1C8C9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31" y="444542"/>
              <a:ext cx="8596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rgbClr val="F42828"/>
                  </a:solidFill>
                  <a:latin typeface="Adobe 黑体 Std R" pitchFamily="34" charset="-122"/>
                  <a:ea typeface="Adobe 黑体 Std R" pitchFamily="34" charset="-122"/>
                  <a:sym typeface="Adobe 黑体 Std R" pitchFamily="34" charset="-122"/>
                </a:rPr>
                <a:t>1</a:t>
              </a:r>
              <a:endParaRPr lang="zh-CN" altLang="en-US" sz="4000">
                <a:solidFill>
                  <a:srgbClr val="F42828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endParaRPr>
            </a:p>
          </p:txBody>
        </p:sp>
      </p:grpSp>
      <p:grpSp>
        <p:nvGrpSpPr>
          <p:cNvPr id="13338" name="Group 26">
            <a:extLst>
              <a:ext uri="{FF2B5EF4-FFF2-40B4-BE49-F238E27FC236}">
                <a16:creationId xmlns:a16="http://schemas.microsoft.com/office/drawing/2014/main" id="{E4766D56-B7A7-49CF-8A0F-73E9AEA7741E}"/>
              </a:ext>
            </a:extLst>
          </p:cNvPr>
          <p:cNvGrpSpPr>
            <a:grpSpLocks/>
          </p:cNvGrpSpPr>
          <p:nvPr/>
        </p:nvGrpSpPr>
        <p:grpSpPr bwMode="auto">
          <a:xfrm>
            <a:off x="3308350" y="4430713"/>
            <a:ext cx="1206500" cy="1200150"/>
            <a:chOff x="0" y="0"/>
            <a:chExt cx="1206325" cy="1200375"/>
          </a:xfrm>
        </p:grpSpPr>
        <p:grpSp>
          <p:nvGrpSpPr>
            <p:cNvPr id="12327" name="Group 27">
              <a:extLst>
                <a:ext uri="{FF2B5EF4-FFF2-40B4-BE49-F238E27FC236}">
                  <a16:creationId xmlns:a16="http://schemas.microsoft.com/office/drawing/2014/main" id="{C0F781A4-C17E-409E-9F4C-F9253BFD6F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200375" cy="1200375"/>
              <a:chOff x="0" y="0"/>
              <a:chExt cx="1429200" cy="1429200"/>
            </a:xfrm>
          </p:grpSpPr>
          <p:sp>
            <p:nvSpPr>
              <p:cNvPr id="12330" name="椭圆 29">
                <a:extLst>
                  <a:ext uri="{FF2B5EF4-FFF2-40B4-BE49-F238E27FC236}">
                    <a16:creationId xmlns:a16="http://schemas.microsoft.com/office/drawing/2014/main" id="{791E5AA6-2FAB-418B-95A5-C28C72E5A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224"/>
                <a:ext cx="1428750" cy="1428750"/>
              </a:xfrm>
              <a:prstGeom prst="ellipse">
                <a:avLst/>
              </a:prstGeom>
              <a:noFill/>
              <a:ln w="41275">
                <a:solidFill>
                  <a:srgbClr val="F7676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2328" name="Freeform 18">
              <a:extLst>
                <a:ext uri="{FF2B5EF4-FFF2-40B4-BE49-F238E27FC236}">
                  <a16:creationId xmlns:a16="http://schemas.microsoft.com/office/drawing/2014/main" id="{0FCB64B0-2B22-4BCA-902C-8FB83311EA6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8916" y="70674"/>
              <a:ext cx="895548" cy="402802"/>
            </a:xfrm>
            <a:custGeom>
              <a:avLst/>
              <a:gdLst>
                <a:gd name="T0" fmla="*/ 113012 w 3249"/>
                <a:gd name="T1" fmla="*/ 93765 h 1452"/>
                <a:gd name="T2" fmla="*/ 781158 w 3249"/>
                <a:gd name="T3" fmla="*/ 243845 h 1452"/>
                <a:gd name="T4" fmla="*/ 127069 w 3249"/>
                <a:gd name="T5" fmla="*/ 114849 h 1452"/>
                <a:gd name="T6" fmla="*/ 640307 w 3249"/>
                <a:gd name="T7" fmla="*/ 125668 h 1452"/>
                <a:gd name="T8" fmla="*/ 117146 w 3249"/>
                <a:gd name="T9" fmla="*/ 136764 h 1452"/>
                <a:gd name="T10" fmla="*/ 107223 w 3249"/>
                <a:gd name="T11" fmla="*/ 158125 h 1452"/>
                <a:gd name="T12" fmla="*/ 687441 w 3249"/>
                <a:gd name="T13" fmla="*/ 169221 h 1452"/>
                <a:gd name="T14" fmla="*/ 97300 w 3249"/>
                <a:gd name="T15" fmla="*/ 180040 h 1452"/>
                <a:gd name="T16" fmla="*/ 712524 w 3249"/>
                <a:gd name="T17" fmla="*/ 223317 h 1452"/>
                <a:gd name="T18" fmla="*/ 87653 w 3249"/>
                <a:gd name="T19" fmla="*/ 201678 h 1452"/>
                <a:gd name="T20" fmla="*/ 723550 w 3249"/>
                <a:gd name="T21" fmla="*/ 212497 h 1452"/>
                <a:gd name="T22" fmla="*/ 616051 w 3249"/>
                <a:gd name="T23" fmla="*/ 72404 h 1452"/>
                <a:gd name="T24" fmla="*/ 394714 w 3249"/>
                <a:gd name="T25" fmla="*/ 51044 h 1452"/>
                <a:gd name="T26" fmla="*/ 616051 w 3249"/>
                <a:gd name="T27" fmla="*/ 72404 h 1452"/>
                <a:gd name="T28" fmla="*/ 187158 w 3249"/>
                <a:gd name="T29" fmla="*/ 0 h 1452"/>
                <a:gd name="T30" fmla="*/ 245869 w 3249"/>
                <a:gd name="T31" fmla="*/ 72404 h 1452"/>
                <a:gd name="T32" fmla="*/ 895548 w 3249"/>
                <a:gd name="T33" fmla="*/ 264928 h 1452"/>
                <a:gd name="T34" fmla="*/ 752492 w 3249"/>
                <a:gd name="T35" fmla="*/ 402802 h 1452"/>
                <a:gd name="T36" fmla="*/ 11026 w 3249"/>
                <a:gd name="T37" fmla="*/ 315140 h 1452"/>
                <a:gd name="T38" fmla="*/ 895548 w 3249"/>
                <a:gd name="T39" fmla="*/ 264928 h 1452"/>
                <a:gd name="T40" fmla="*/ 139473 w 3249"/>
                <a:gd name="T41" fmla="*/ 286566 h 1452"/>
                <a:gd name="T42" fmla="*/ 193222 w 3249"/>
                <a:gd name="T43" fmla="*/ 315140 h 1452"/>
                <a:gd name="T44" fmla="*/ 280048 w 3249"/>
                <a:gd name="T45" fmla="*/ 286566 h 1452"/>
                <a:gd name="T46" fmla="*/ 215549 w 3249"/>
                <a:gd name="T47" fmla="*/ 315140 h 1452"/>
                <a:gd name="T48" fmla="*/ 280048 w 3249"/>
                <a:gd name="T49" fmla="*/ 286566 h 1452"/>
                <a:gd name="T50" fmla="*/ 302651 w 3249"/>
                <a:gd name="T51" fmla="*/ 286566 h 1452"/>
                <a:gd name="T52" fmla="*/ 367150 w 3249"/>
                <a:gd name="T53" fmla="*/ 315140 h 1452"/>
                <a:gd name="T54" fmla="*/ 453976 w 3249"/>
                <a:gd name="T55" fmla="*/ 286566 h 1452"/>
                <a:gd name="T56" fmla="*/ 389752 w 3249"/>
                <a:gd name="T57" fmla="*/ 315140 h 1452"/>
                <a:gd name="T58" fmla="*/ 453976 w 3249"/>
                <a:gd name="T59" fmla="*/ 286566 h 1452"/>
                <a:gd name="T60" fmla="*/ 476578 w 3249"/>
                <a:gd name="T61" fmla="*/ 286566 h 1452"/>
                <a:gd name="T62" fmla="*/ 541077 w 3249"/>
                <a:gd name="T63" fmla="*/ 315140 h 1452"/>
                <a:gd name="T64" fmla="*/ 721345 w 3249"/>
                <a:gd name="T65" fmla="*/ 346210 h 1452"/>
                <a:gd name="T66" fmla="*/ 699294 w 3249"/>
                <a:gd name="T67" fmla="*/ 368403 h 1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49"/>
                <a:gd name="T103" fmla="*/ 0 h 1452"/>
                <a:gd name="T104" fmla="*/ 3249 w 3249"/>
                <a:gd name="T105" fmla="*/ 1452 h 14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49" h="1452">
                  <a:moveTo>
                    <a:pt x="2234" y="338"/>
                  </a:moveTo>
                  <a:cubicBezTo>
                    <a:pt x="1861" y="338"/>
                    <a:pt x="410" y="338"/>
                    <a:pt x="410" y="338"/>
                  </a:cubicBezTo>
                  <a:cubicBezTo>
                    <a:pt x="166" y="879"/>
                    <a:pt x="166" y="879"/>
                    <a:pt x="166" y="879"/>
                  </a:cubicBezTo>
                  <a:cubicBezTo>
                    <a:pt x="166" y="879"/>
                    <a:pt x="2339" y="879"/>
                    <a:pt x="2834" y="879"/>
                  </a:cubicBezTo>
                  <a:cubicBezTo>
                    <a:pt x="2534" y="513"/>
                    <a:pt x="2436" y="338"/>
                    <a:pt x="2234" y="338"/>
                  </a:cubicBezTo>
                  <a:close/>
                  <a:moveTo>
                    <a:pt x="461" y="414"/>
                  </a:moveTo>
                  <a:cubicBezTo>
                    <a:pt x="2284" y="414"/>
                    <a:pt x="2284" y="414"/>
                    <a:pt x="2284" y="414"/>
                  </a:cubicBezTo>
                  <a:cubicBezTo>
                    <a:pt x="2306" y="414"/>
                    <a:pt x="2323" y="432"/>
                    <a:pt x="2323" y="453"/>
                  </a:cubicBezTo>
                  <a:cubicBezTo>
                    <a:pt x="2323" y="475"/>
                    <a:pt x="2306" y="493"/>
                    <a:pt x="2284" y="493"/>
                  </a:cubicBezTo>
                  <a:cubicBezTo>
                    <a:pt x="425" y="493"/>
                    <a:pt x="425" y="493"/>
                    <a:pt x="425" y="493"/>
                  </a:cubicBezTo>
                  <a:lnTo>
                    <a:pt x="461" y="414"/>
                  </a:lnTo>
                  <a:close/>
                  <a:moveTo>
                    <a:pt x="389" y="570"/>
                  </a:moveTo>
                  <a:cubicBezTo>
                    <a:pt x="2454" y="570"/>
                    <a:pt x="2454" y="570"/>
                    <a:pt x="2454" y="570"/>
                  </a:cubicBezTo>
                  <a:cubicBezTo>
                    <a:pt x="2476" y="570"/>
                    <a:pt x="2494" y="588"/>
                    <a:pt x="2494" y="610"/>
                  </a:cubicBezTo>
                  <a:cubicBezTo>
                    <a:pt x="2494" y="631"/>
                    <a:pt x="2476" y="649"/>
                    <a:pt x="2454" y="649"/>
                  </a:cubicBezTo>
                  <a:cubicBezTo>
                    <a:pt x="353" y="649"/>
                    <a:pt x="353" y="649"/>
                    <a:pt x="353" y="649"/>
                  </a:cubicBezTo>
                  <a:lnTo>
                    <a:pt x="389" y="570"/>
                  </a:lnTo>
                  <a:close/>
                  <a:moveTo>
                    <a:pt x="2585" y="805"/>
                  </a:moveTo>
                  <a:cubicBezTo>
                    <a:pt x="282" y="805"/>
                    <a:pt x="282" y="805"/>
                    <a:pt x="282" y="805"/>
                  </a:cubicBezTo>
                  <a:cubicBezTo>
                    <a:pt x="318" y="727"/>
                    <a:pt x="318" y="727"/>
                    <a:pt x="318" y="727"/>
                  </a:cubicBezTo>
                  <a:cubicBezTo>
                    <a:pt x="2585" y="727"/>
                    <a:pt x="2585" y="727"/>
                    <a:pt x="2585" y="727"/>
                  </a:cubicBezTo>
                  <a:cubicBezTo>
                    <a:pt x="2607" y="727"/>
                    <a:pt x="2625" y="744"/>
                    <a:pt x="2625" y="766"/>
                  </a:cubicBezTo>
                  <a:cubicBezTo>
                    <a:pt x="2625" y="788"/>
                    <a:pt x="2607" y="805"/>
                    <a:pt x="2585" y="805"/>
                  </a:cubicBezTo>
                  <a:close/>
                  <a:moveTo>
                    <a:pt x="2235" y="261"/>
                  </a:moveTo>
                  <a:cubicBezTo>
                    <a:pt x="1400" y="261"/>
                    <a:pt x="1400" y="261"/>
                    <a:pt x="1400" y="261"/>
                  </a:cubicBezTo>
                  <a:cubicBezTo>
                    <a:pt x="1432" y="184"/>
                    <a:pt x="1432" y="184"/>
                    <a:pt x="1432" y="184"/>
                  </a:cubicBezTo>
                  <a:cubicBezTo>
                    <a:pt x="2087" y="184"/>
                    <a:pt x="2087" y="184"/>
                    <a:pt x="2087" y="184"/>
                  </a:cubicBezTo>
                  <a:cubicBezTo>
                    <a:pt x="2168" y="184"/>
                    <a:pt x="2174" y="198"/>
                    <a:pt x="2235" y="261"/>
                  </a:cubicBezTo>
                  <a:close/>
                  <a:moveTo>
                    <a:pt x="885" y="0"/>
                  </a:moveTo>
                  <a:cubicBezTo>
                    <a:pt x="679" y="0"/>
                    <a:pt x="679" y="0"/>
                    <a:pt x="679" y="0"/>
                  </a:cubicBezTo>
                  <a:cubicBezTo>
                    <a:pt x="570" y="261"/>
                    <a:pt x="570" y="261"/>
                    <a:pt x="570" y="261"/>
                  </a:cubicBezTo>
                  <a:cubicBezTo>
                    <a:pt x="892" y="261"/>
                    <a:pt x="892" y="261"/>
                    <a:pt x="892" y="261"/>
                  </a:cubicBezTo>
                  <a:lnTo>
                    <a:pt x="885" y="0"/>
                  </a:lnTo>
                  <a:close/>
                  <a:moveTo>
                    <a:pt x="3249" y="955"/>
                  </a:moveTo>
                  <a:cubicBezTo>
                    <a:pt x="3249" y="998"/>
                    <a:pt x="3249" y="998"/>
                    <a:pt x="3249" y="998"/>
                  </a:cubicBezTo>
                  <a:cubicBezTo>
                    <a:pt x="2895" y="1235"/>
                    <a:pt x="2730" y="1319"/>
                    <a:pt x="2730" y="1452"/>
                  </a:cubicBezTo>
                  <a:cubicBezTo>
                    <a:pt x="2584" y="1452"/>
                    <a:pt x="482" y="1452"/>
                    <a:pt x="286" y="1452"/>
                  </a:cubicBezTo>
                  <a:cubicBezTo>
                    <a:pt x="0" y="1452"/>
                    <a:pt x="40" y="1312"/>
                    <a:pt x="40" y="1136"/>
                  </a:cubicBezTo>
                  <a:cubicBezTo>
                    <a:pt x="130" y="956"/>
                    <a:pt x="130" y="956"/>
                    <a:pt x="130" y="956"/>
                  </a:cubicBezTo>
                  <a:lnTo>
                    <a:pt x="3249" y="955"/>
                  </a:lnTo>
                  <a:close/>
                  <a:moveTo>
                    <a:pt x="701" y="1033"/>
                  </a:moveTo>
                  <a:cubicBezTo>
                    <a:pt x="506" y="1033"/>
                    <a:pt x="506" y="1033"/>
                    <a:pt x="506" y="1033"/>
                  </a:cubicBezTo>
                  <a:cubicBezTo>
                    <a:pt x="459" y="1136"/>
                    <a:pt x="459" y="1136"/>
                    <a:pt x="459" y="1136"/>
                  </a:cubicBezTo>
                  <a:cubicBezTo>
                    <a:pt x="701" y="1136"/>
                    <a:pt x="701" y="1136"/>
                    <a:pt x="701" y="1136"/>
                  </a:cubicBezTo>
                  <a:lnTo>
                    <a:pt x="701" y="1033"/>
                  </a:lnTo>
                  <a:close/>
                  <a:moveTo>
                    <a:pt x="1016" y="1033"/>
                  </a:moveTo>
                  <a:cubicBezTo>
                    <a:pt x="782" y="1033"/>
                    <a:pt x="782" y="1033"/>
                    <a:pt x="782" y="1033"/>
                  </a:cubicBezTo>
                  <a:cubicBezTo>
                    <a:pt x="782" y="1136"/>
                    <a:pt x="782" y="1136"/>
                    <a:pt x="782" y="1136"/>
                  </a:cubicBezTo>
                  <a:cubicBezTo>
                    <a:pt x="1016" y="1136"/>
                    <a:pt x="1016" y="1136"/>
                    <a:pt x="1016" y="1136"/>
                  </a:cubicBezTo>
                  <a:lnTo>
                    <a:pt x="1016" y="1033"/>
                  </a:lnTo>
                  <a:close/>
                  <a:moveTo>
                    <a:pt x="1332" y="1033"/>
                  </a:moveTo>
                  <a:cubicBezTo>
                    <a:pt x="1098" y="1033"/>
                    <a:pt x="1098" y="1033"/>
                    <a:pt x="1098" y="1033"/>
                  </a:cubicBezTo>
                  <a:cubicBezTo>
                    <a:pt x="1098" y="1136"/>
                    <a:pt x="1098" y="1136"/>
                    <a:pt x="1098" y="1136"/>
                  </a:cubicBezTo>
                  <a:cubicBezTo>
                    <a:pt x="1332" y="1136"/>
                    <a:pt x="1332" y="1136"/>
                    <a:pt x="1332" y="1136"/>
                  </a:cubicBezTo>
                  <a:lnTo>
                    <a:pt x="1332" y="1033"/>
                  </a:lnTo>
                  <a:close/>
                  <a:moveTo>
                    <a:pt x="1647" y="1033"/>
                  </a:moveTo>
                  <a:cubicBezTo>
                    <a:pt x="1414" y="1033"/>
                    <a:pt x="1414" y="1033"/>
                    <a:pt x="1414" y="1033"/>
                  </a:cubicBezTo>
                  <a:cubicBezTo>
                    <a:pt x="1414" y="1136"/>
                    <a:pt x="1414" y="1136"/>
                    <a:pt x="1414" y="1136"/>
                  </a:cubicBezTo>
                  <a:cubicBezTo>
                    <a:pt x="1647" y="1136"/>
                    <a:pt x="1647" y="1136"/>
                    <a:pt x="1647" y="1136"/>
                  </a:cubicBezTo>
                  <a:lnTo>
                    <a:pt x="1647" y="1033"/>
                  </a:lnTo>
                  <a:close/>
                  <a:moveTo>
                    <a:pt x="1963" y="1033"/>
                  </a:moveTo>
                  <a:cubicBezTo>
                    <a:pt x="1729" y="1033"/>
                    <a:pt x="1729" y="1033"/>
                    <a:pt x="1729" y="1033"/>
                  </a:cubicBezTo>
                  <a:cubicBezTo>
                    <a:pt x="1729" y="1136"/>
                    <a:pt x="1729" y="1136"/>
                    <a:pt x="1729" y="1136"/>
                  </a:cubicBezTo>
                  <a:cubicBezTo>
                    <a:pt x="1963" y="1136"/>
                    <a:pt x="1963" y="1136"/>
                    <a:pt x="1963" y="1136"/>
                  </a:cubicBezTo>
                  <a:lnTo>
                    <a:pt x="1963" y="1033"/>
                  </a:lnTo>
                  <a:close/>
                  <a:moveTo>
                    <a:pt x="2617" y="1248"/>
                  </a:moveTo>
                  <a:cubicBezTo>
                    <a:pt x="2458" y="1248"/>
                    <a:pt x="2458" y="1248"/>
                    <a:pt x="2458" y="1248"/>
                  </a:cubicBezTo>
                  <a:cubicBezTo>
                    <a:pt x="2458" y="1292"/>
                    <a:pt x="2493" y="1328"/>
                    <a:pt x="2537" y="1328"/>
                  </a:cubicBezTo>
                  <a:cubicBezTo>
                    <a:pt x="2581" y="1328"/>
                    <a:pt x="2617" y="1292"/>
                    <a:pt x="2617" y="1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9" name="文本框 28">
              <a:extLst>
                <a:ext uri="{FF2B5EF4-FFF2-40B4-BE49-F238E27FC236}">
                  <a16:creationId xmlns:a16="http://schemas.microsoft.com/office/drawing/2014/main" id="{21C69E54-9436-4D72-A394-7EA758335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76" y="479389"/>
              <a:ext cx="8596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rgbClr val="F42828"/>
                  </a:solidFill>
                  <a:latin typeface="Adobe 黑体 Std R" pitchFamily="34" charset="-122"/>
                  <a:ea typeface="Adobe 黑体 Std R" pitchFamily="34" charset="-122"/>
                  <a:sym typeface="Adobe 黑体 Std R" pitchFamily="34" charset="-122"/>
                </a:rPr>
                <a:t>2</a:t>
              </a:r>
              <a:endParaRPr lang="zh-CN" altLang="en-US" sz="4000">
                <a:solidFill>
                  <a:srgbClr val="F42828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endParaRPr>
            </a:p>
          </p:txBody>
        </p:sp>
      </p:grpSp>
      <p:grpSp>
        <p:nvGrpSpPr>
          <p:cNvPr id="13344" name="Group 32">
            <a:extLst>
              <a:ext uri="{FF2B5EF4-FFF2-40B4-BE49-F238E27FC236}">
                <a16:creationId xmlns:a16="http://schemas.microsoft.com/office/drawing/2014/main" id="{09571C8C-8EB4-4614-806D-C48B36B52B12}"/>
              </a:ext>
            </a:extLst>
          </p:cNvPr>
          <p:cNvGrpSpPr>
            <a:grpSpLocks/>
          </p:cNvGrpSpPr>
          <p:nvPr/>
        </p:nvGrpSpPr>
        <p:grpSpPr bwMode="auto">
          <a:xfrm>
            <a:off x="3319463" y="4440238"/>
            <a:ext cx="1200150" cy="1238250"/>
            <a:chOff x="0" y="0"/>
            <a:chExt cx="1200375" cy="1238252"/>
          </a:xfrm>
        </p:grpSpPr>
        <p:grpSp>
          <p:nvGrpSpPr>
            <p:cNvPr id="12323" name="Group 33">
              <a:extLst>
                <a:ext uri="{FF2B5EF4-FFF2-40B4-BE49-F238E27FC236}">
                  <a16:creationId xmlns:a16="http://schemas.microsoft.com/office/drawing/2014/main" id="{91DC26F7-9F75-43CF-80E6-B4F2C2D861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525"/>
              <a:ext cx="1200375" cy="1200375"/>
              <a:chOff x="0" y="0"/>
              <a:chExt cx="1429200" cy="1429200"/>
            </a:xfrm>
          </p:grpSpPr>
          <p:sp>
            <p:nvSpPr>
              <p:cNvPr id="12326" name="椭圆 35">
                <a:extLst>
                  <a:ext uri="{FF2B5EF4-FFF2-40B4-BE49-F238E27FC236}">
                    <a16:creationId xmlns:a16="http://schemas.microsoft.com/office/drawing/2014/main" id="{DD9DA84B-EC63-4FF8-8661-753BE5E4E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224"/>
                <a:ext cx="1428750" cy="1428750"/>
              </a:xfrm>
              <a:prstGeom prst="ellipse">
                <a:avLst/>
              </a:prstGeom>
              <a:noFill/>
              <a:ln w="41275">
                <a:solidFill>
                  <a:srgbClr val="F7676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2324" name="Freeform 18">
              <a:extLst>
                <a:ext uri="{FF2B5EF4-FFF2-40B4-BE49-F238E27FC236}">
                  <a16:creationId xmlns:a16="http://schemas.microsoft.com/office/drawing/2014/main" id="{B5403389-C8E4-4C9B-944A-496B6AADEF3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27087" y="0"/>
              <a:ext cx="365252" cy="517747"/>
            </a:xfrm>
            <a:custGeom>
              <a:avLst/>
              <a:gdLst>
                <a:gd name="T0" fmla="*/ 291117 w 1818"/>
                <a:gd name="T1" fmla="*/ 496250 h 2577"/>
                <a:gd name="T2" fmla="*/ 2813 w 1818"/>
                <a:gd name="T3" fmla="*/ 517747 h 2577"/>
                <a:gd name="T4" fmla="*/ 142645 w 1818"/>
                <a:gd name="T5" fmla="*/ 40785 h 2577"/>
                <a:gd name="T6" fmla="*/ 142846 w 1818"/>
                <a:gd name="T7" fmla="*/ 111305 h 2577"/>
                <a:gd name="T8" fmla="*/ 193073 w 1818"/>
                <a:gd name="T9" fmla="*/ 78355 h 2577"/>
                <a:gd name="T10" fmla="*/ 161330 w 1818"/>
                <a:gd name="T11" fmla="*/ 57059 h 2577"/>
                <a:gd name="T12" fmla="*/ 174791 w 1818"/>
                <a:gd name="T13" fmla="*/ 152692 h 2577"/>
                <a:gd name="T14" fmla="*/ 193274 w 1818"/>
                <a:gd name="T15" fmla="*/ 221805 h 2577"/>
                <a:gd name="T16" fmla="*/ 214570 w 1818"/>
                <a:gd name="T17" fmla="*/ 108090 h 2577"/>
                <a:gd name="T18" fmla="*/ 174791 w 1818"/>
                <a:gd name="T19" fmla="*/ 152692 h 2577"/>
                <a:gd name="T20" fmla="*/ 207137 w 1818"/>
                <a:gd name="T21" fmla="*/ 199906 h 2577"/>
                <a:gd name="T22" fmla="*/ 257766 w 1818"/>
                <a:gd name="T23" fmla="*/ 183432 h 2577"/>
                <a:gd name="T24" fmla="*/ 236871 w 1818"/>
                <a:gd name="T25" fmla="*/ 155706 h 2577"/>
                <a:gd name="T26" fmla="*/ 207137 w 1818"/>
                <a:gd name="T27" fmla="*/ 199906 h 2577"/>
                <a:gd name="T28" fmla="*/ 282879 w 1818"/>
                <a:gd name="T29" fmla="*/ 160327 h 2577"/>
                <a:gd name="T30" fmla="*/ 285491 w 1818"/>
                <a:gd name="T31" fmla="*/ 221805 h 2577"/>
                <a:gd name="T32" fmla="*/ 38976 w 1818"/>
                <a:gd name="T33" fmla="*/ 178409 h 2577"/>
                <a:gd name="T34" fmla="*/ 77350 w 1818"/>
                <a:gd name="T35" fmla="*/ 210956 h 2577"/>
                <a:gd name="T36" fmla="*/ 84783 w 1818"/>
                <a:gd name="T37" fmla="*/ 152290 h 2577"/>
                <a:gd name="T38" fmla="*/ 47013 w 1818"/>
                <a:gd name="T39" fmla="*/ 160126 h 2577"/>
                <a:gd name="T40" fmla="*/ 104272 w 1818"/>
                <a:gd name="T41" fmla="*/ 425730 h 2577"/>
                <a:gd name="T42" fmla="*/ 89003 w 1818"/>
                <a:gd name="T43" fmla="*/ 478368 h 2577"/>
                <a:gd name="T44" fmla="*/ 204726 w 1818"/>
                <a:gd name="T45" fmla="*/ 459081 h 2577"/>
                <a:gd name="T46" fmla="*/ 146864 w 1818"/>
                <a:gd name="T47" fmla="*/ 431556 h 2577"/>
                <a:gd name="T48" fmla="*/ 119942 w 1818"/>
                <a:gd name="T49" fmla="*/ 166756 h 2577"/>
                <a:gd name="T50" fmla="*/ 117933 w 1818"/>
                <a:gd name="T51" fmla="*/ 221805 h 2577"/>
                <a:gd name="T52" fmla="*/ 117331 w 1818"/>
                <a:gd name="T53" fmla="*/ 116729 h 2577"/>
                <a:gd name="T54" fmla="*/ 110098 w 1818"/>
                <a:gd name="T55" fmla="*/ 33150 h 2577"/>
                <a:gd name="T56" fmla="*/ 96034 w 1818"/>
                <a:gd name="T57" fmla="*/ 25917 h 2577"/>
                <a:gd name="T58" fmla="*/ 103066 w 1818"/>
                <a:gd name="T59" fmla="*/ 125368 h 2577"/>
                <a:gd name="T60" fmla="*/ 307591 w 1818"/>
                <a:gd name="T61" fmla="*/ 269622 h 2577"/>
                <a:gd name="T62" fmla="*/ 305582 w 1818"/>
                <a:gd name="T63" fmla="*/ 295942 h 2577"/>
                <a:gd name="T64" fmla="*/ 343755 w 1818"/>
                <a:gd name="T65" fmla="*/ 307594 h 2577"/>
                <a:gd name="T66" fmla="*/ 276049 w 1818"/>
                <a:gd name="T67" fmla="*/ 366461 h 2577"/>
                <a:gd name="T68" fmla="*/ 365252 w 1818"/>
                <a:gd name="T69" fmla="*/ 307594 h 2577"/>
                <a:gd name="T70" fmla="*/ 49624 w 1818"/>
                <a:gd name="T71" fmla="*/ 221805 h 2577"/>
                <a:gd name="T72" fmla="*/ 57058 w 1818"/>
                <a:gd name="T73" fmla="*/ 126373 h 2577"/>
                <a:gd name="T74" fmla="*/ 22703 w 1818"/>
                <a:gd name="T75" fmla="*/ 221805 h 2577"/>
                <a:gd name="T76" fmla="*/ 146864 w 1818"/>
                <a:gd name="T77" fmla="*/ 415082 h 2577"/>
                <a:gd name="T78" fmla="*/ 291117 w 1818"/>
                <a:gd name="T79" fmla="*/ 238280 h 2577"/>
                <a:gd name="T80" fmla="*/ 2813 w 1818"/>
                <a:gd name="T81" fmla="*/ 270828 h 25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8"/>
                <a:gd name="T124" fmla="*/ 0 h 2577"/>
                <a:gd name="T125" fmla="*/ 1818 w 1818"/>
                <a:gd name="T126" fmla="*/ 2577 h 25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8" h="2577">
                  <a:moveTo>
                    <a:pt x="14" y="2470"/>
                  </a:moveTo>
                  <a:cubicBezTo>
                    <a:pt x="1449" y="2470"/>
                    <a:pt x="1449" y="2470"/>
                    <a:pt x="1449" y="2470"/>
                  </a:cubicBezTo>
                  <a:cubicBezTo>
                    <a:pt x="1449" y="2577"/>
                    <a:pt x="1449" y="2577"/>
                    <a:pt x="1449" y="2577"/>
                  </a:cubicBezTo>
                  <a:cubicBezTo>
                    <a:pt x="14" y="2577"/>
                    <a:pt x="14" y="2577"/>
                    <a:pt x="14" y="2577"/>
                  </a:cubicBezTo>
                  <a:lnTo>
                    <a:pt x="14" y="2470"/>
                  </a:lnTo>
                  <a:close/>
                  <a:moveTo>
                    <a:pt x="710" y="203"/>
                  </a:moveTo>
                  <a:cubicBezTo>
                    <a:pt x="665" y="203"/>
                    <a:pt x="628" y="230"/>
                    <a:pt x="614" y="272"/>
                  </a:cubicBezTo>
                  <a:cubicBezTo>
                    <a:pt x="573" y="398"/>
                    <a:pt x="711" y="554"/>
                    <a:pt x="711" y="554"/>
                  </a:cubicBezTo>
                  <a:cubicBezTo>
                    <a:pt x="712" y="555"/>
                    <a:pt x="712" y="555"/>
                    <a:pt x="712" y="555"/>
                  </a:cubicBezTo>
                  <a:cubicBezTo>
                    <a:pt x="712" y="555"/>
                    <a:pt x="917" y="514"/>
                    <a:pt x="961" y="390"/>
                  </a:cubicBezTo>
                  <a:cubicBezTo>
                    <a:pt x="975" y="348"/>
                    <a:pt x="963" y="304"/>
                    <a:pt x="927" y="277"/>
                  </a:cubicBezTo>
                  <a:cubicBezTo>
                    <a:pt x="888" y="246"/>
                    <a:pt x="831" y="257"/>
                    <a:pt x="803" y="284"/>
                  </a:cubicBezTo>
                  <a:cubicBezTo>
                    <a:pt x="798" y="246"/>
                    <a:pt x="760" y="203"/>
                    <a:pt x="710" y="203"/>
                  </a:cubicBezTo>
                  <a:close/>
                  <a:moveTo>
                    <a:pt x="870" y="760"/>
                  </a:moveTo>
                  <a:cubicBezTo>
                    <a:pt x="835" y="867"/>
                    <a:pt x="822" y="986"/>
                    <a:pt x="871" y="1104"/>
                  </a:cubicBezTo>
                  <a:cubicBezTo>
                    <a:pt x="962" y="1104"/>
                    <a:pt x="962" y="1104"/>
                    <a:pt x="962" y="1104"/>
                  </a:cubicBezTo>
                  <a:cubicBezTo>
                    <a:pt x="857" y="907"/>
                    <a:pt x="981" y="690"/>
                    <a:pt x="1058" y="555"/>
                  </a:cubicBezTo>
                  <a:cubicBezTo>
                    <a:pt x="1068" y="538"/>
                    <a:pt x="1068" y="538"/>
                    <a:pt x="1068" y="538"/>
                  </a:cubicBezTo>
                  <a:cubicBezTo>
                    <a:pt x="1107" y="470"/>
                    <a:pt x="1128" y="390"/>
                    <a:pt x="1123" y="342"/>
                  </a:cubicBezTo>
                  <a:cubicBezTo>
                    <a:pt x="1104" y="434"/>
                    <a:pt x="930" y="590"/>
                    <a:pt x="870" y="760"/>
                  </a:cubicBezTo>
                  <a:close/>
                  <a:moveTo>
                    <a:pt x="1031" y="995"/>
                  </a:moveTo>
                  <a:cubicBezTo>
                    <a:pt x="1031" y="995"/>
                    <a:pt x="1031" y="995"/>
                    <a:pt x="1031" y="995"/>
                  </a:cubicBezTo>
                  <a:cubicBezTo>
                    <a:pt x="1031" y="995"/>
                    <a:pt x="1176" y="1057"/>
                    <a:pt x="1256" y="998"/>
                  </a:cubicBezTo>
                  <a:cubicBezTo>
                    <a:pt x="1282" y="978"/>
                    <a:pt x="1293" y="945"/>
                    <a:pt x="1283" y="913"/>
                  </a:cubicBezTo>
                  <a:cubicBezTo>
                    <a:pt x="1271" y="877"/>
                    <a:pt x="1231" y="860"/>
                    <a:pt x="1202" y="866"/>
                  </a:cubicBezTo>
                  <a:cubicBezTo>
                    <a:pt x="1215" y="840"/>
                    <a:pt x="1210" y="796"/>
                    <a:pt x="1179" y="775"/>
                  </a:cubicBezTo>
                  <a:cubicBezTo>
                    <a:pt x="1150" y="757"/>
                    <a:pt x="1116" y="758"/>
                    <a:pt x="1090" y="778"/>
                  </a:cubicBezTo>
                  <a:cubicBezTo>
                    <a:pt x="1011" y="839"/>
                    <a:pt x="1031" y="995"/>
                    <a:pt x="1031" y="995"/>
                  </a:cubicBezTo>
                  <a:close/>
                  <a:moveTo>
                    <a:pt x="1421" y="1104"/>
                  </a:moveTo>
                  <a:cubicBezTo>
                    <a:pt x="1466" y="1000"/>
                    <a:pt x="1453" y="872"/>
                    <a:pt x="1408" y="798"/>
                  </a:cubicBezTo>
                  <a:cubicBezTo>
                    <a:pt x="1408" y="798"/>
                    <a:pt x="1424" y="961"/>
                    <a:pt x="1326" y="1104"/>
                  </a:cubicBezTo>
                  <a:lnTo>
                    <a:pt x="1421" y="1104"/>
                  </a:lnTo>
                  <a:close/>
                  <a:moveTo>
                    <a:pt x="234" y="797"/>
                  </a:moveTo>
                  <a:cubicBezTo>
                    <a:pt x="201" y="816"/>
                    <a:pt x="186" y="852"/>
                    <a:pt x="194" y="888"/>
                  </a:cubicBezTo>
                  <a:cubicBezTo>
                    <a:pt x="218" y="996"/>
                    <a:pt x="384" y="1050"/>
                    <a:pt x="384" y="1050"/>
                  </a:cubicBezTo>
                  <a:cubicBezTo>
                    <a:pt x="385" y="1050"/>
                    <a:pt x="385" y="1050"/>
                    <a:pt x="385" y="1050"/>
                  </a:cubicBezTo>
                  <a:cubicBezTo>
                    <a:pt x="385" y="1050"/>
                    <a:pt x="515" y="934"/>
                    <a:pt x="494" y="825"/>
                  </a:cubicBezTo>
                  <a:cubicBezTo>
                    <a:pt x="487" y="789"/>
                    <a:pt x="459" y="762"/>
                    <a:pt x="422" y="758"/>
                  </a:cubicBezTo>
                  <a:cubicBezTo>
                    <a:pt x="380" y="752"/>
                    <a:pt x="344" y="785"/>
                    <a:pt x="336" y="816"/>
                  </a:cubicBezTo>
                  <a:cubicBezTo>
                    <a:pt x="316" y="791"/>
                    <a:pt x="269" y="776"/>
                    <a:pt x="234" y="797"/>
                  </a:cubicBezTo>
                  <a:close/>
                  <a:moveTo>
                    <a:pt x="731" y="2148"/>
                  </a:moveTo>
                  <a:cubicBezTo>
                    <a:pt x="658" y="2148"/>
                    <a:pt x="586" y="2138"/>
                    <a:pt x="519" y="2119"/>
                  </a:cubicBezTo>
                  <a:cubicBezTo>
                    <a:pt x="511" y="2179"/>
                    <a:pt x="485" y="2235"/>
                    <a:pt x="443" y="2285"/>
                  </a:cubicBezTo>
                  <a:cubicBezTo>
                    <a:pt x="443" y="2381"/>
                    <a:pt x="443" y="2381"/>
                    <a:pt x="443" y="2381"/>
                  </a:cubicBezTo>
                  <a:cubicBezTo>
                    <a:pt x="1020" y="2381"/>
                    <a:pt x="1020" y="2381"/>
                    <a:pt x="1020" y="2381"/>
                  </a:cubicBezTo>
                  <a:cubicBezTo>
                    <a:pt x="1019" y="2285"/>
                    <a:pt x="1019" y="2285"/>
                    <a:pt x="1019" y="2285"/>
                  </a:cubicBezTo>
                  <a:cubicBezTo>
                    <a:pt x="978" y="2235"/>
                    <a:pt x="951" y="2179"/>
                    <a:pt x="944" y="2119"/>
                  </a:cubicBezTo>
                  <a:cubicBezTo>
                    <a:pt x="876" y="2138"/>
                    <a:pt x="805" y="2148"/>
                    <a:pt x="731" y="2148"/>
                  </a:cubicBezTo>
                  <a:close/>
                  <a:moveTo>
                    <a:pt x="513" y="624"/>
                  </a:moveTo>
                  <a:cubicBezTo>
                    <a:pt x="554" y="690"/>
                    <a:pt x="588" y="748"/>
                    <a:pt x="597" y="830"/>
                  </a:cubicBezTo>
                  <a:cubicBezTo>
                    <a:pt x="609" y="940"/>
                    <a:pt x="555" y="1020"/>
                    <a:pt x="477" y="1104"/>
                  </a:cubicBezTo>
                  <a:cubicBezTo>
                    <a:pt x="587" y="1104"/>
                    <a:pt x="587" y="1104"/>
                    <a:pt x="587" y="1104"/>
                  </a:cubicBezTo>
                  <a:cubicBezTo>
                    <a:pt x="645" y="1030"/>
                    <a:pt x="692" y="939"/>
                    <a:pt x="679" y="821"/>
                  </a:cubicBezTo>
                  <a:cubicBezTo>
                    <a:pt x="669" y="721"/>
                    <a:pt x="627" y="653"/>
                    <a:pt x="584" y="581"/>
                  </a:cubicBezTo>
                  <a:cubicBezTo>
                    <a:pt x="563" y="547"/>
                    <a:pt x="542" y="511"/>
                    <a:pt x="523" y="471"/>
                  </a:cubicBezTo>
                  <a:cubicBezTo>
                    <a:pt x="473" y="363"/>
                    <a:pt x="493" y="243"/>
                    <a:pt x="548" y="165"/>
                  </a:cubicBezTo>
                  <a:cubicBezTo>
                    <a:pt x="643" y="27"/>
                    <a:pt x="802" y="40"/>
                    <a:pt x="802" y="40"/>
                  </a:cubicBezTo>
                  <a:cubicBezTo>
                    <a:pt x="703" y="0"/>
                    <a:pt x="554" y="39"/>
                    <a:pt x="478" y="129"/>
                  </a:cubicBezTo>
                  <a:cubicBezTo>
                    <a:pt x="396" y="227"/>
                    <a:pt x="385" y="368"/>
                    <a:pt x="448" y="506"/>
                  </a:cubicBezTo>
                  <a:cubicBezTo>
                    <a:pt x="469" y="550"/>
                    <a:pt x="491" y="587"/>
                    <a:pt x="513" y="624"/>
                  </a:cubicBezTo>
                  <a:close/>
                  <a:moveTo>
                    <a:pt x="1605" y="1329"/>
                  </a:moveTo>
                  <a:cubicBezTo>
                    <a:pt x="1579" y="1329"/>
                    <a:pt x="1554" y="1334"/>
                    <a:pt x="1531" y="1342"/>
                  </a:cubicBezTo>
                  <a:cubicBezTo>
                    <a:pt x="1531" y="1348"/>
                    <a:pt x="1531" y="1348"/>
                    <a:pt x="1531" y="1348"/>
                  </a:cubicBezTo>
                  <a:cubicBezTo>
                    <a:pt x="1531" y="1391"/>
                    <a:pt x="1528" y="1433"/>
                    <a:pt x="1521" y="1473"/>
                  </a:cubicBezTo>
                  <a:cubicBezTo>
                    <a:pt x="1541" y="1451"/>
                    <a:pt x="1571" y="1437"/>
                    <a:pt x="1605" y="1437"/>
                  </a:cubicBezTo>
                  <a:cubicBezTo>
                    <a:pt x="1663" y="1437"/>
                    <a:pt x="1711" y="1479"/>
                    <a:pt x="1711" y="1531"/>
                  </a:cubicBezTo>
                  <a:cubicBezTo>
                    <a:pt x="1711" y="1648"/>
                    <a:pt x="1546" y="1699"/>
                    <a:pt x="1443" y="1714"/>
                  </a:cubicBezTo>
                  <a:cubicBezTo>
                    <a:pt x="1423" y="1752"/>
                    <a:pt x="1400" y="1790"/>
                    <a:pt x="1374" y="1824"/>
                  </a:cubicBezTo>
                  <a:cubicBezTo>
                    <a:pt x="1378" y="1825"/>
                    <a:pt x="1383" y="1825"/>
                    <a:pt x="1388" y="1825"/>
                  </a:cubicBezTo>
                  <a:cubicBezTo>
                    <a:pt x="1528" y="1825"/>
                    <a:pt x="1818" y="1753"/>
                    <a:pt x="1818" y="1531"/>
                  </a:cubicBezTo>
                  <a:cubicBezTo>
                    <a:pt x="1818" y="1420"/>
                    <a:pt x="1722" y="1329"/>
                    <a:pt x="1605" y="1329"/>
                  </a:cubicBezTo>
                  <a:close/>
                  <a:moveTo>
                    <a:pt x="247" y="1104"/>
                  </a:moveTo>
                  <a:cubicBezTo>
                    <a:pt x="112" y="1022"/>
                    <a:pt x="89" y="900"/>
                    <a:pt x="95" y="827"/>
                  </a:cubicBezTo>
                  <a:cubicBezTo>
                    <a:pt x="104" y="729"/>
                    <a:pt x="195" y="644"/>
                    <a:pt x="284" y="629"/>
                  </a:cubicBezTo>
                  <a:cubicBezTo>
                    <a:pt x="170" y="612"/>
                    <a:pt x="55" y="691"/>
                    <a:pt x="23" y="814"/>
                  </a:cubicBezTo>
                  <a:cubicBezTo>
                    <a:pt x="0" y="899"/>
                    <a:pt x="19" y="1009"/>
                    <a:pt x="113" y="1104"/>
                  </a:cubicBezTo>
                  <a:lnTo>
                    <a:pt x="247" y="1104"/>
                  </a:lnTo>
                  <a:close/>
                  <a:moveTo>
                    <a:pt x="731" y="2066"/>
                  </a:moveTo>
                  <a:cubicBezTo>
                    <a:pt x="1128" y="2066"/>
                    <a:pt x="1449" y="1745"/>
                    <a:pt x="1449" y="1348"/>
                  </a:cubicBezTo>
                  <a:cubicBezTo>
                    <a:pt x="1449" y="1186"/>
                    <a:pt x="1449" y="1186"/>
                    <a:pt x="1449" y="1186"/>
                  </a:cubicBezTo>
                  <a:cubicBezTo>
                    <a:pt x="14" y="1186"/>
                    <a:pt x="14" y="1186"/>
                    <a:pt x="14" y="1186"/>
                  </a:cubicBezTo>
                  <a:cubicBezTo>
                    <a:pt x="14" y="1348"/>
                    <a:pt x="14" y="1348"/>
                    <a:pt x="14" y="1348"/>
                  </a:cubicBezTo>
                  <a:cubicBezTo>
                    <a:pt x="14" y="1745"/>
                    <a:pt x="335" y="2066"/>
                    <a:pt x="731" y="20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5" name="文本框 34">
              <a:extLst>
                <a:ext uri="{FF2B5EF4-FFF2-40B4-BE49-F238E27FC236}">
                  <a16:creationId xmlns:a16="http://schemas.microsoft.com/office/drawing/2014/main" id="{00440DE1-C553-408C-A3F2-67DA59A05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37" y="530366"/>
              <a:ext cx="8596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rgbClr val="F42828"/>
                  </a:solidFill>
                  <a:latin typeface="Adobe 黑体 Std R" pitchFamily="34" charset="-122"/>
                  <a:ea typeface="Adobe 黑体 Std R" pitchFamily="34" charset="-122"/>
                  <a:sym typeface="Adobe 黑体 Std R" pitchFamily="34" charset="-122"/>
                </a:rPr>
                <a:t>3</a:t>
              </a:r>
              <a:endParaRPr lang="zh-CN" altLang="en-US" sz="4000">
                <a:solidFill>
                  <a:srgbClr val="F42828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endParaRPr>
            </a:p>
          </p:txBody>
        </p:sp>
      </p:grpSp>
      <p:grpSp>
        <p:nvGrpSpPr>
          <p:cNvPr id="13350" name="Group 38">
            <a:extLst>
              <a:ext uri="{FF2B5EF4-FFF2-40B4-BE49-F238E27FC236}">
                <a16:creationId xmlns:a16="http://schemas.microsoft.com/office/drawing/2014/main" id="{DB5BFC5A-4999-4B3C-81CC-CEA577D13077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4448175"/>
            <a:ext cx="1241425" cy="1200150"/>
            <a:chOff x="0" y="0"/>
            <a:chExt cx="1241429" cy="1200375"/>
          </a:xfrm>
        </p:grpSpPr>
        <p:grpSp>
          <p:nvGrpSpPr>
            <p:cNvPr id="12319" name="Group 39">
              <a:extLst>
                <a:ext uri="{FF2B5EF4-FFF2-40B4-BE49-F238E27FC236}">
                  <a16:creationId xmlns:a16="http://schemas.microsoft.com/office/drawing/2014/main" id="{AB540B75-30DF-47BB-9EE3-906A0CB6F2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200375" cy="1200375"/>
              <a:chOff x="0" y="0"/>
              <a:chExt cx="1429200" cy="1429200"/>
            </a:xfrm>
          </p:grpSpPr>
          <p:sp>
            <p:nvSpPr>
              <p:cNvPr id="12322" name="椭圆 41">
                <a:extLst>
                  <a:ext uri="{FF2B5EF4-FFF2-40B4-BE49-F238E27FC236}">
                    <a16:creationId xmlns:a16="http://schemas.microsoft.com/office/drawing/2014/main" id="{0ECA8B2E-5734-45FB-9C5A-E099252A9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224"/>
                <a:ext cx="1428750" cy="1428750"/>
              </a:xfrm>
              <a:prstGeom prst="ellipse">
                <a:avLst/>
              </a:prstGeom>
              <a:noFill/>
              <a:ln w="41275">
                <a:solidFill>
                  <a:srgbClr val="F7676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2320" name="Freeform 30">
              <a:extLst>
                <a:ext uri="{FF2B5EF4-FFF2-40B4-BE49-F238E27FC236}">
                  <a16:creationId xmlns:a16="http://schemas.microsoft.com/office/drawing/2014/main" id="{33CF1E78-D80F-4559-83EC-0CC8DE50D75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15182" y="42862"/>
              <a:ext cx="370010" cy="426366"/>
            </a:xfrm>
            <a:custGeom>
              <a:avLst/>
              <a:gdLst>
                <a:gd name="T0" fmla="*/ 148789 w 2452"/>
                <a:gd name="T1" fmla="*/ 79840 h 2825"/>
                <a:gd name="T2" fmla="*/ 148789 w 2452"/>
                <a:gd name="T3" fmla="*/ 71841 h 2825"/>
                <a:gd name="T4" fmla="*/ 172782 w 2452"/>
                <a:gd name="T5" fmla="*/ 47844 h 2825"/>
                <a:gd name="T6" fmla="*/ 197077 w 2452"/>
                <a:gd name="T7" fmla="*/ 47844 h 2825"/>
                <a:gd name="T8" fmla="*/ 221221 w 2452"/>
                <a:gd name="T9" fmla="*/ 71841 h 2825"/>
                <a:gd name="T10" fmla="*/ 221221 w 2452"/>
                <a:gd name="T11" fmla="*/ 79840 h 2825"/>
                <a:gd name="T12" fmla="*/ 197077 w 2452"/>
                <a:gd name="T13" fmla="*/ 103988 h 2825"/>
                <a:gd name="T14" fmla="*/ 172782 w 2452"/>
                <a:gd name="T15" fmla="*/ 103988 h 2825"/>
                <a:gd name="T16" fmla="*/ 148789 w 2452"/>
                <a:gd name="T17" fmla="*/ 79840 h 2825"/>
                <a:gd name="T18" fmla="*/ 240838 w 2452"/>
                <a:gd name="T19" fmla="*/ 71841 h 2825"/>
                <a:gd name="T20" fmla="*/ 240838 w 2452"/>
                <a:gd name="T21" fmla="*/ 79840 h 2825"/>
                <a:gd name="T22" fmla="*/ 236764 w 2452"/>
                <a:gd name="T23" fmla="*/ 99913 h 2825"/>
                <a:gd name="T24" fmla="*/ 306179 w 2452"/>
                <a:gd name="T25" fmla="*/ 106252 h 2825"/>
                <a:gd name="T26" fmla="*/ 329418 w 2452"/>
                <a:gd name="T27" fmla="*/ 81198 h 2825"/>
                <a:gd name="T28" fmla="*/ 309197 w 2452"/>
                <a:gd name="T29" fmla="*/ 51466 h 2825"/>
                <a:gd name="T30" fmla="*/ 315535 w 2452"/>
                <a:gd name="T31" fmla="*/ 16149 h 2825"/>
                <a:gd name="T32" fmla="*/ 284147 w 2452"/>
                <a:gd name="T33" fmla="*/ 2717 h 2825"/>
                <a:gd name="T34" fmla="*/ 224541 w 2452"/>
                <a:gd name="T35" fmla="*/ 36524 h 2825"/>
                <a:gd name="T36" fmla="*/ 240838 w 2452"/>
                <a:gd name="T37" fmla="*/ 71841 h 2825"/>
                <a:gd name="T38" fmla="*/ 63680 w 2452"/>
                <a:gd name="T39" fmla="*/ 106252 h 2825"/>
                <a:gd name="T40" fmla="*/ 133246 w 2452"/>
                <a:gd name="T41" fmla="*/ 99913 h 2825"/>
                <a:gd name="T42" fmla="*/ 129172 w 2452"/>
                <a:gd name="T43" fmla="*/ 79840 h 2825"/>
                <a:gd name="T44" fmla="*/ 129172 w 2452"/>
                <a:gd name="T45" fmla="*/ 71841 h 2825"/>
                <a:gd name="T46" fmla="*/ 145469 w 2452"/>
                <a:gd name="T47" fmla="*/ 36675 h 2825"/>
                <a:gd name="T48" fmla="*/ 85863 w 2452"/>
                <a:gd name="T49" fmla="*/ 2717 h 2825"/>
                <a:gd name="T50" fmla="*/ 54475 w 2452"/>
                <a:gd name="T51" fmla="*/ 16149 h 2825"/>
                <a:gd name="T52" fmla="*/ 60813 w 2452"/>
                <a:gd name="T53" fmla="*/ 51466 h 2825"/>
                <a:gd name="T54" fmla="*/ 40592 w 2452"/>
                <a:gd name="T55" fmla="*/ 81198 h 2825"/>
                <a:gd name="T56" fmla="*/ 63680 w 2452"/>
                <a:gd name="T57" fmla="*/ 106252 h 2825"/>
                <a:gd name="T58" fmla="*/ 15694 w 2452"/>
                <a:gd name="T59" fmla="*/ 244802 h 2825"/>
                <a:gd name="T60" fmla="*/ 354165 w 2452"/>
                <a:gd name="T61" fmla="*/ 244802 h 2825"/>
                <a:gd name="T62" fmla="*/ 354165 w 2452"/>
                <a:gd name="T63" fmla="*/ 426366 h 2825"/>
                <a:gd name="T64" fmla="*/ 15694 w 2452"/>
                <a:gd name="T65" fmla="*/ 426366 h 2825"/>
                <a:gd name="T66" fmla="*/ 15694 w 2452"/>
                <a:gd name="T67" fmla="*/ 244802 h 2825"/>
                <a:gd name="T68" fmla="*/ 322174 w 2452"/>
                <a:gd name="T69" fmla="*/ 124816 h 2825"/>
                <a:gd name="T70" fmla="*/ 47685 w 2452"/>
                <a:gd name="T71" fmla="*/ 124816 h 2825"/>
                <a:gd name="T72" fmla="*/ 0 w 2452"/>
                <a:gd name="T73" fmla="*/ 172508 h 2825"/>
                <a:gd name="T74" fmla="*/ 0 w 2452"/>
                <a:gd name="T75" fmla="*/ 225182 h 2825"/>
                <a:gd name="T76" fmla="*/ 154825 w 2452"/>
                <a:gd name="T77" fmla="*/ 225182 h 2825"/>
                <a:gd name="T78" fmla="*/ 154825 w 2452"/>
                <a:gd name="T79" fmla="*/ 146700 h 2825"/>
                <a:gd name="T80" fmla="*/ 215034 w 2452"/>
                <a:gd name="T81" fmla="*/ 146700 h 2825"/>
                <a:gd name="T82" fmla="*/ 215034 w 2452"/>
                <a:gd name="T83" fmla="*/ 225182 h 2825"/>
                <a:gd name="T84" fmla="*/ 370010 w 2452"/>
                <a:gd name="T85" fmla="*/ 225182 h 2825"/>
                <a:gd name="T86" fmla="*/ 370010 w 2452"/>
                <a:gd name="T87" fmla="*/ 172508 h 2825"/>
                <a:gd name="T88" fmla="*/ 322174 w 2452"/>
                <a:gd name="T89" fmla="*/ 124816 h 28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52"/>
                <a:gd name="T136" fmla="*/ 0 h 2825"/>
                <a:gd name="T137" fmla="*/ 2452 w 2452"/>
                <a:gd name="T138" fmla="*/ 2825 h 28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52" h="2825">
                  <a:moveTo>
                    <a:pt x="986" y="529"/>
                  </a:moveTo>
                  <a:cubicBezTo>
                    <a:pt x="986" y="476"/>
                    <a:pt x="986" y="476"/>
                    <a:pt x="986" y="476"/>
                  </a:cubicBezTo>
                  <a:cubicBezTo>
                    <a:pt x="986" y="374"/>
                    <a:pt x="1042" y="317"/>
                    <a:pt x="1145" y="317"/>
                  </a:cubicBezTo>
                  <a:cubicBezTo>
                    <a:pt x="1306" y="317"/>
                    <a:pt x="1306" y="317"/>
                    <a:pt x="1306" y="317"/>
                  </a:cubicBezTo>
                  <a:cubicBezTo>
                    <a:pt x="1409" y="317"/>
                    <a:pt x="1466" y="374"/>
                    <a:pt x="1466" y="476"/>
                  </a:cubicBezTo>
                  <a:cubicBezTo>
                    <a:pt x="1466" y="529"/>
                    <a:pt x="1466" y="529"/>
                    <a:pt x="1466" y="529"/>
                  </a:cubicBezTo>
                  <a:cubicBezTo>
                    <a:pt x="1466" y="632"/>
                    <a:pt x="1409" y="689"/>
                    <a:pt x="1306" y="689"/>
                  </a:cubicBezTo>
                  <a:cubicBezTo>
                    <a:pt x="1145" y="689"/>
                    <a:pt x="1145" y="689"/>
                    <a:pt x="1145" y="689"/>
                  </a:cubicBezTo>
                  <a:cubicBezTo>
                    <a:pt x="1042" y="689"/>
                    <a:pt x="986" y="632"/>
                    <a:pt x="986" y="529"/>
                  </a:cubicBezTo>
                  <a:close/>
                  <a:moveTo>
                    <a:pt x="1596" y="476"/>
                  </a:moveTo>
                  <a:cubicBezTo>
                    <a:pt x="1596" y="529"/>
                    <a:pt x="1596" y="529"/>
                    <a:pt x="1596" y="529"/>
                  </a:cubicBezTo>
                  <a:cubicBezTo>
                    <a:pt x="1596" y="579"/>
                    <a:pt x="1586" y="624"/>
                    <a:pt x="1569" y="662"/>
                  </a:cubicBezTo>
                  <a:cubicBezTo>
                    <a:pt x="1715" y="706"/>
                    <a:pt x="1884" y="735"/>
                    <a:pt x="2029" y="704"/>
                  </a:cubicBezTo>
                  <a:cubicBezTo>
                    <a:pt x="2112" y="686"/>
                    <a:pt x="2173" y="624"/>
                    <a:pt x="2183" y="538"/>
                  </a:cubicBezTo>
                  <a:cubicBezTo>
                    <a:pt x="2195" y="442"/>
                    <a:pt x="2120" y="360"/>
                    <a:pt x="2049" y="341"/>
                  </a:cubicBezTo>
                  <a:cubicBezTo>
                    <a:pt x="2106" y="295"/>
                    <a:pt x="2140" y="189"/>
                    <a:pt x="2091" y="107"/>
                  </a:cubicBezTo>
                  <a:cubicBezTo>
                    <a:pt x="2046" y="33"/>
                    <a:pt x="1965" y="0"/>
                    <a:pt x="1883" y="18"/>
                  </a:cubicBezTo>
                  <a:cubicBezTo>
                    <a:pt x="1744" y="48"/>
                    <a:pt x="1604" y="143"/>
                    <a:pt x="1488" y="242"/>
                  </a:cubicBezTo>
                  <a:cubicBezTo>
                    <a:pt x="1556" y="292"/>
                    <a:pt x="1596" y="373"/>
                    <a:pt x="1596" y="476"/>
                  </a:cubicBezTo>
                  <a:close/>
                  <a:moveTo>
                    <a:pt x="422" y="704"/>
                  </a:moveTo>
                  <a:cubicBezTo>
                    <a:pt x="568" y="735"/>
                    <a:pt x="737" y="706"/>
                    <a:pt x="883" y="662"/>
                  </a:cubicBezTo>
                  <a:cubicBezTo>
                    <a:pt x="866" y="623"/>
                    <a:pt x="856" y="579"/>
                    <a:pt x="856" y="529"/>
                  </a:cubicBezTo>
                  <a:cubicBezTo>
                    <a:pt x="856" y="476"/>
                    <a:pt x="856" y="476"/>
                    <a:pt x="856" y="476"/>
                  </a:cubicBezTo>
                  <a:cubicBezTo>
                    <a:pt x="856" y="375"/>
                    <a:pt x="896" y="293"/>
                    <a:pt x="964" y="243"/>
                  </a:cubicBezTo>
                  <a:cubicBezTo>
                    <a:pt x="848" y="143"/>
                    <a:pt x="707" y="48"/>
                    <a:pt x="569" y="18"/>
                  </a:cubicBezTo>
                  <a:cubicBezTo>
                    <a:pt x="486" y="0"/>
                    <a:pt x="405" y="33"/>
                    <a:pt x="361" y="107"/>
                  </a:cubicBezTo>
                  <a:cubicBezTo>
                    <a:pt x="311" y="189"/>
                    <a:pt x="345" y="295"/>
                    <a:pt x="403" y="341"/>
                  </a:cubicBezTo>
                  <a:cubicBezTo>
                    <a:pt x="331" y="360"/>
                    <a:pt x="257" y="442"/>
                    <a:pt x="269" y="538"/>
                  </a:cubicBezTo>
                  <a:cubicBezTo>
                    <a:pt x="279" y="624"/>
                    <a:pt x="340" y="686"/>
                    <a:pt x="422" y="704"/>
                  </a:cubicBezTo>
                  <a:close/>
                  <a:moveTo>
                    <a:pt x="104" y="1622"/>
                  </a:moveTo>
                  <a:cubicBezTo>
                    <a:pt x="2347" y="1622"/>
                    <a:pt x="2347" y="1622"/>
                    <a:pt x="2347" y="1622"/>
                  </a:cubicBezTo>
                  <a:cubicBezTo>
                    <a:pt x="2347" y="2825"/>
                    <a:pt x="2347" y="2825"/>
                    <a:pt x="2347" y="2825"/>
                  </a:cubicBezTo>
                  <a:cubicBezTo>
                    <a:pt x="104" y="2825"/>
                    <a:pt x="104" y="2825"/>
                    <a:pt x="104" y="2825"/>
                  </a:cubicBezTo>
                  <a:lnTo>
                    <a:pt x="104" y="1622"/>
                  </a:lnTo>
                  <a:close/>
                  <a:moveTo>
                    <a:pt x="2135" y="827"/>
                  </a:moveTo>
                  <a:cubicBezTo>
                    <a:pt x="316" y="827"/>
                    <a:pt x="316" y="827"/>
                    <a:pt x="316" y="827"/>
                  </a:cubicBezTo>
                  <a:cubicBezTo>
                    <a:pt x="141" y="827"/>
                    <a:pt x="0" y="968"/>
                    <a:pt x="0" y="1143"/>
                  </a:cubicBezTo>
                  <a:cubicBezTo>
                    <a:pt x="0" y="1492"/>
                    <a:pt x="0" y="1492"/>
                    <a:pt x="0" y="1492"/>
                  </a:cubicBezTo>
                  <a:cubicBezTo>
                    <a:pt x="1026" y="1492"/>
                    <a:pt x="1026" y="1492"/>
                    <a:pt x="1026" y="1492"/>
                  </a:cubicBezTo>
                  <a:cubicBezTo>
                    <a:pt x="1026" y="972"/>
                    <a:pt x="1026" y="972"/>
                    <a:pt x="1026" y="972"/>
                  </a:cubicBezTo>
                  <a:cubicBezTo>
                    <a:pt x="1425" y="972"/>
                    <a:pt x="1425" y="972"/>
                    <a:pt x="1425" y="972"/>
                  </a:cubicBezTo>
                  <a:cubicBezTo>
                    <a:pt x="1425" y="1492"/>
                    <a:pt x="1425" y="1492"/>
                    <a:pt x="1425" y="1492"/>
                  </a:cubicBezTo>
                  <a:cubicBezTo>
                    <a:pt x="2452" y="1492"/>
                    <a:pt x="2452" y="1492"/>
                    <a:pt x="2452" y="1492"/>
                  </a:cubicBezTo>
                  <a:cubicBezTo>
                    <a:pt x="2452" y="1143"/>
                    <a:pt x="2452" y="1143"/>
                    <a:pt x="2452" y="1143"/>
                  </a:cubicBezTo>
                  <a:cubicBezTo>
                    <a:pt x="2452" y="968"/>
                    <a:pt x="2310" y="827"/>
                    <a:pt x="2135" y="8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1" name="文本框 40">
              <a:extLst>
                <a:ext uri="{FF2B5EF4-FFF2-40B4-BE49-F238E27FC236}">
                  <a16:creationId xmlns:a16="http://schemas.microsoft.com/office/drawing/2014/main" id="{BDBC878D-8063-4F99-B9AC-0FFD02F3A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80" y="479201"/>
              <a:ext cx="8596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rgbClr val="F42828"/>
                  </a:solidFill>
                  <a:latin typeface="Adobe 黑体 Std R" pitchFamily="34" charset="-122"/>
                  <a:ea typeface="Adobe 黑体 Std R" pitchFamily="34" charset="-122"/>
                  <a:sym typeface="Adobe 黑体 Std R" pitchFamily="34" charset="-122"/>
                </a:rPr>
                <a:t>4</a:t>
              </a:r>
              <a:endParaRPr lang="zh-CN" altLang="en-US" sz="4000">
                <a:solidFill>
                  <a:srgbClr val="F42828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endParaRPr>
            </a:p>
          </p:txBody>
        </p:sp>
      </p:grpSp>
      <p:grpSp>
        <p:nvGrpSpPr>
          <p:cNvPr id="13356" name="Group 44">
            <a:extLst>
              <a:ext uri="{FF2B5EF4-FFF2-40B4-BE49-F238E27FC236}">
                <a16:creationId xmlns:a16="http://schemas.microsoft.com/office/drawing/2014/main" id="{106B37C5-D0B2-4A24-9F0E-F297DA3E2BD0}"/>
              </a:ext>
            </a:extLst>
          </p:cNvPr>
          <p:cNvGrpSpPr>
            <a:grpSpLocks/>
          </p:cNvGrpSpPr>
          <p:nvPr/>
        </p:nvGrpSpPr>
        <p:grpSpPr bwMode="auto">
          <a:xfrm>
            <a:off x="3319463" y="4467225"/>
            <a:ext cx="1225550" cy="1200150"/>
            <a:chOff x="0" y="0"/>
            <a:chExt cx="1225418" cy="1200375"/>
          </a:xfrm>
        </p:grpSpPr>
        <p:grpSp>
          <p:nvGrpSpPr>
            <p:cNvPr id="12315" name="Group 45">
              <a:extLst>
                <a:ext uri="{FF2B5EF4-FFF2-40B4-BE49-F238E27FC236}">
                  <a16:creationId xmlns:a16="http://schemas.microsoft.com/office/drawing/2014/main" id="{CDA06AEF-8368-491B-9AA0-3719084B7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200375" cy="1200375"/>
              <a:chOff x="0" y="0"/>
              <a:chExt cx="1429200" cy="1429200"/>
            </a:xfrm>
          </p:grpSpPr>
          <p:sp>
            <p:nvSpPr>
              <p:cNvPr id="12318" name="椭圆 47">
                <a:extLst>
                  <a:ext uri="{FF2B5EF4-FFF2-40B4-BE49-F238E27FC236}">
                    <a16:creationId xmlns:a16="http://schemas.microsoft.com/office/drawing/2014/main" id="{2C7AEC62-45CF-4A22-8669-CE6263397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" y="224"/>
                <a:ext cx="1428750" cy="1428750"/>
              </a:xfrm>
              <a:prstGeom prst="ellipse">
                <a:avLst/>
              </a:prstGeom>
              <a:noFill/>
              <a:ln w="41275">
                <a:solidFill>
                  <a:srgbClr val="F7676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2316" name="Freeform 22">
              <a:extLst>
                <a:ext uri="{FF2B5EF4-FFF2-40B4-BE49-F238E27FC236}">
                  <a16:creationId xmlns:a16="http://schemas.microsoft.com/office/drawing/2014/main" id="{A6486FC4-0A23-4C9C-80C6-1D0D3AB08D9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9586" y="47501"/>
              <a:ext cx="746435" cy="413859"/>
            </a:xfrm>
            <a:custGeom>
              <a:avLst/>
              <a:gdLst>
                <a:gd name="T0" fmla="*/ 669432 w 3480"/>
                <a:gd name="T1" fmla="*/ 409146 h 1932"/>
                <a:gd name="T2" fmla="*/ 541809 w 3480"/>
                <a:gd name="T3" fmla="*/ 409146 h 1932"/>
                <a:gd name="T4" fmla="*/ 414186 w 3480"/>
                <a:gd name="T5" fmla="*/ 409146 h 1932"/>
                <a:gd name="T6" fmla="*/ 286562 w 3480"/>
                <a:gd name="T7" fmla="*/ 409146 h 1932"/>
                <a:gd name="T8" fmla="*/ 213420 w 3480"/>
                <a:gd name="T9" fmla="*/ 369303 h 1932"/>
                <a:gd name="T10" fmla="*/ 286562 w 3480"/>
                <a:gd name="T11" fmla="*/ 384940 h 1932"/>
                <a:gd name="T12" fmla="*/ 349838 w 3480"/>
                <a:gd name="T13" fmla="*/ 364376 h 1932"/>
                <a:gd name="T14" fmla="*/ 357989 w 3480"/>
                <a:gd name="T15" fmla="*/ 366732 h 1932"/>
                <a:gd name="T16" fmla="*/ 470383 w 3480"/>
                <a:gd name="T17" fmla="*/ 366732 h 1932"/>
                <a:gd name="T18" fmla="*/ 478533 w 3480"/>
                <a:gd name="T19" fmla="*/ 364376 h 1932"/>
                <a:gd name="T20" fmla="*/ 541809 w 3480"/>
                <a:gd name="T21" fmla="*/ 384940 h 1932"/>
                <a:gd name="T22" fmla="*/ 605299 w 3480"/>
                <a:gd name="T23" fmla="*/ 364376 h 1932"/>
                <a:gd name="T24" fmla="*/ 613235 w 3480"/>
                <a:gd name="T25" fmla="*/ 366732 h 1932"/>
                <a:gd name="T26" fmla="*/ 725629 w 3480"/>
                <a:gd name="T27" fmla="*/ 366732 h 1932"/>
                <a:gd name="T28" fmla="*/ 740000 w 3480"/>
                <a:gd name="T29" fmla="*/ 386226 h 1932"/>
                <a:gd name="T30" fmla="*/ 378794 w 3480"/>
                <a:gd name="T31" fmla="*/ 297541 h 1932"/>
                <a:gd name="T32" fmla="*/ 476174 w 3480"/>
                <a:gd name="T33" fmla="*/ 288330 h 1932"/>
                <a:gd name="T34" fmla="*/ 410325 w 3480"/>
                <a:gd name="T35" fmla="*/ 268623 h 1932"/>
                <a:gd name="T36" fmla="*/ 113467 w 3480"/>
                <a:gd name="T37" fmla="*/ 295614 h 1932"/>
                <a:gd name="T38" fmla="*/ 113467 w 3480"/>
                <a:gd name="T39" fmla="*/ 295399 h 1932"/>
                <a:gd name="T40" fmla="*/ 28957 w 3480"/>
                <a:gd name="T41" fmla="*/ 365447 h 1932"/>
                <a:gd name="T42" fmla="*/ 145426 w 3480"/>
                <a:gd name="T43" fmla="*/ 400364 h 1932"/>
                <a:gd name="T44" fmla="*/ 113467 w 3480"/>
                <a:gd name="T45" fmla="*/ 295614 h 1932"/>
                <a:gd name="T46" fmla="*/ 109820 w 3480"/>
                <a:gd name="T47" fmla="*/ 271408 h 1932"/>
                <a:gd name="T48" fmla="*/ 301791 w 3480"/>
                <a:gd name="T49" fmla="*/ 28062 h 1932"/>
                <a:gd name="T50" fmla="*/ 409681 w 3480"/>
                <a:gd name="T51" fmla="*/ 70262 h 1932"/>
                <a:gd name="T52" fmla="*/ 631681 w 3480"/>
                <a:gd name="T53" fmla="*/ 262839 h 1932"/>
                <a:gd name="T54" fmla="*/ 653131 w 3480"/>
                <a:gd name="T55" fmla="*/ 316392 h 1932"/>
                <a:gd name="T56" fmla="*/ 136203 w 3480"/>
                <a:gd name="T57" fmla="*/ 279333 h 1932"/>
                <a:gd name="T58" fmla="*/ 558754 w 3480"/>
                <a:gd name="T59" fmla="*/ 253414 h 1932"/>
                <a:gd name="T60" fmla="*/ 570765 w 3480"/>
                <a:gd name="T61" fmla="*/ 246987 h 1932"/>
                <a:gd name="T62" fmla="*/ 552319 w 3480"/>
                <a:gd name="T63" fmla="*/ 231136 h 1932"/>
                <a:gd name="T64" fmla="*/ 546742 w 3480"/>
                <a:gd name="T65" fmla="*/ 249772 h 19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0"/>
                <a:gd name="T100" fmla="*/ 0 h 1932"/>
                <a:gd name="T101" fmla="*/ 3480 w 3480"/>
                <a:gd name="T102" fmla="*/ 1932 h 19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0" h="1932">
                  <a:moveTo>
                    <a:pt x="3450" y="1803"/>
                  </a:moveTo>
                  <a:cubicBezTo>
                    <a:pt x="3353" y="1873"/>
                    <a:pt x="3240" y="1910"/>
                    <a:pt x="3121" y="1910"/>
                  </a:cubicBezTo>
                  <a:cubicBezTo>
                    <a:pt x="3015" y="1910"/>
                    <a:pt x="2913" y="1880"/>
                    <a:pt x="2824" y="1824"/>
                  </a:cubicBezTo>
                  <a:cubicBezTo>
                    <a:pt x="2734" y="1880"/>
                    <a:pt x="2632" y="1910"/>
                    <a:pt x="2526" y="1910"/>
                  </a:cubicBezTo>
                  <a:cubicBezTo>
                    <a:pt x="2420" y="1910"/>
                    <a:pt x="2318" y="1880"/>
                    <a:pt x="2229" y="1824"/>
                  </a:cubicBezTo>
                  <a:cubicBezTo>
                    <a:pt x="2139" y="1880"/>
                    <a:pt x="2037" y="1910"/>
                    <a:pt x="1931" y="1910"/>
                  </a:cubicBezTo>
                  <a:cubicBezTo>
                    <a:pt x="1825" y="1910"/>
                    <a:pt x="1723" y="1880"/>
                    <a:pt x="1634" y="1824"/>
                  </a:cubicBezTo>
                  <a:cubicBezTo>
                    <a:pt x="1544" y="1880"/>
                    <a:pt x="1442" y="1910"/>
                    <a:pt x="1336" y="1910"/>
                  </a:cubicBezTo>
                  <a:cubicBezTo>
                    <a:pt x="1218" y="1910"/>
                    <a:pt x="1104" y="1873"/>
                    <a:pt x="1008" y="1803"/>
                  </a:cubicBezTo>
                  <a:cubicBezTo>
                    <a:pt x="983" y="1784"/>
                    <a:pt x="977" y="1749"/>
                    <a:pt x="995" y="1724"/>
                  </a:cubicBezTo>
                  <a:cubicBezTo>
                    <a:pt x="1014" y="1699"/>
                    <a:pt x="1049" y="1693"/>
                    <a:pt x="1074" y="1712"/>
                  </a:cubicBezTo>
                  <a:cubicBezTo>
                    <a:pt x="1151" y="1768"/>
                    <a:pt x="1242" y="1797"/>
                    <a:pt x="1336" y="1797"/>
                  </a:cubicBezTo>
                  <a:cubicBezTo>
                    <a:pt x="1431" y="1797"/>
                    <a:pt x="1521" y="1768"/>
                    <a:pt x="1598" y="1712"/>
                  </a:cubicBezTo>
                  <a:cubicBezTo>
                    <a:pt x="1608" y="1705"/>
                    <a:pt x="1620" y="1701"/>
                    <a:pt x="1631" y="1701"/>
                  </a:cubicBezTo>
                  <a:cubicBezTo>
                    <a:pt x="1636" y="1701"/>
                    <a:pt x="1636" y="1701"/>
                    <a:pt x="1636" y="1701"/>
                  </a:cubicBezTo>
                  <a:cubicBezTo>
                    <a:pt x="1648" y="1701"/>
                    <a:pt x="1660" y="1705"/>
                    <a:pt x="1669" y="1712"/>
                  </a:cubicBezTo>
                  <a:cubicBezTo>
                    <a:pt x="1746" y="1768"/>
                    <a:pt x="1837" y="1797"/>
                    <a:pt x="1931" y="1797"/>
                  </a:cubicBezTo>
                  <a:cubicBezTo>
                    <a:pt x="2026" y="1797"/>
                    <a:pt x="2116" y="1768"/>
                    <a:pt x="2193" y="1712"/>
                  </a:cubicBezTo>
                  <a:cubicBezTo>
                    <a:pt x="2203" y="1705"/>
                    <a:pt x="2215" y="1701"/>
                    <a:pt x="2227" y="1701"/>
                  </a:cubicBezTo>
                  <a:cubicBezTo>
                    <a:pt x="2231" y="1701"/>
                    <a:pt x="2231" y="1701"/>
                    <a:pt x="2231" y="1701"/>
                  </a:cubicBezTo>
                  <a:cubicBezTo>
                    <a:pt x="2243" y="1701"/>
                    <a:pt x="2255" y="1705"/>
                    <a:pt x="2264" y="1712"/>
                  </a:cubicBezTo>
                  <a:cubicBezTo>
                    <a:pt x="2341" y="1768"/>
                    <a:pt x="2432" y="1797"/>
                    <a:pt x="2526" y="1797"/>
                  </a:cubicBezTo>
                  <a:cubicBezTo>
                    <a:pt x="2621" y="1797"/>
                    <a:pt x="2711" y="1768"/>
                    <a:pt x="2788" y="1712"/>
                  </a:cubicBezTo>
                  <a:cubicBezTo>
                    <a:pt x="2798" y="1705"/>
                    <a:pt x="2810" y="1701"/>
                    <a:pt x="2822" y="1701"/>
                  </a:cubicBezTo>
                  <a:cubicBezTo>
                    <a:pt x="2826" y="1701"/>
                    <a:pt x="2826" y="1701"/>
                    <a:pt x="2826" y="1701"/>
                  </a:cubicBezTo>
                  <a:cubicBezTo>
                    <a:pt x="2838" y="1701"/>
                    <a:pt x="2850" y="1705"/>
                    <a:pt x="2859" y="1712"/>
                  </a:cubicBezTo>
                  <a:cubicBezTo>
                    <a:pt x="2936" y="1768"/>
                    <a:pt x="3027" y="1797"/>
                    <a:pt x="3121" y="1797"/>
                  </a:cubicBezTo>
                  <a:cubicBezTo>
                    <a:pt x="3216" y="1797"/>
                    <a:pt x="3307" y="1768"/>
                    <a:pt x="3383" y="1712"/>
                  </a:cubicBezTo>
                  <a:cubicBezTo>
                    <a:pt x="3409" y="1693"/>
                    <a:pt x="3444" y="1699"/>
                    <a:pt x="3462" y="1724"/>
                  </a:cubicBezTo>
                  <a:cubicBezTo>
                    <a:pt x="3480" y="1749"/>
                    <a:pt x="3475" y="1784"/>
                    <a:pt x="3450" y="1803"/>
                  </a:cubicBezTo>
                  <a:close/>
                  <a:moveTo>
                    <a:pt x="1913" y="1254"/>
                  </a:moveTo>
                  <a:cubicBezTo>
                    <a:pt x="1873" y="1312"/>
                    <a:pt x="1818" y="1366"/>
                    <a:pt x="1766" y="1389"/>
                  </a:cubicBezTo>
                  <a:cubicBezTo>
                    <a:pt x="1705" y="1416"/>
                    <a:pt x="1702" y="1514"/>
                    <a:pt x="1797" y="1528"/>
                  </a:cubicBezTo>
                  <a:cubicBezTo>
                    <a:pt x="1963" y="1557"/>
                    <a:pt x="2129" y="1483"/>
                    <a:pt x="2220" y="1346"/>
                  </a:cubicBezTo>
                  <a:cubicBezTo>
                    <a:pt x="2061" y="1298"/>
                    <a:pt x="1943" y="1262"/>
                    <a:pt x="1943" y="1262"/>
                  </a:cubicBezTo>
                  <a:cubicBezTo>
                    <a:pt x="1933" y="1259"/>
                    <a:pt x="1923" y="1257"/>
                    <a:pt x="1913" y="1254"/>
                  </a:cubicBezTo>
                  <a:close/>
                  <a:moveTo>
                    <a:pt x="529" y="1380"/>
                  </a:moveTo>
                  <a:cubicBezTo>
                    <a:pt x="529" y="1380"/>
                    <a:pt x="529" y="1380"/>
                    <a:pt x="529" y="1380"/>
                  </a:cubicBezTo>
                  <a:cubicBezTo>
                    <a:pt x="529" y="1380"/>
                    <a:pt x="529" y="1380"/>
                    <a:pt x="529" y="1380"/>
                  </a:cubicBezTo>
                  <a:cubicBezTo>
                    <a:pt x="529" y="1379"/>
                    <a:pt x="529" y="1379"/>
                    <a:pt x="529" y="1379"/>
                  </a:cubicBezTo>
                  <a:cubicBezTo>
                    <a:pt x="329" y="1320"/>
                    <a:pt x="120" y="1421"/>
                    <a:pt x="39" y="1608"/>
                  </a:cubicBezTo>
                  <a:cubicBezTo>
                    <a:pt x="0" y="1692"/>
                    <a:pt x="81" y="1742"/>
                    <a:pt x="135" y="1706"/>
                  </a:cubicBezTo>
                  <a:cubicBezTo>
                    <a:pt x="210" y="1657"/>
                    <a:pt x="355" y="1647"/>
                    <a:pt x="441" y="1673"/>
                  </a:cubicBezTo>
                  <a:cubicBezTo>
                    <a:pt x="526" y="1699"/>
                    <a:pt x="642" y="1787"/>
                    <a:pt x="678" y="1869"/>
                  </a:cubicBezTo>
                  <a:cubicBezTo>
                    <a:pt x="703" y="1929"/>
                    <a:pt x="798" y="1932"/>
                    <a:pt x="812" y="1840"/>
                  </a:cubicBezTo>
                  <a:cubicBezTo>
                    <a:pt x="848" y="1640"/>
                    <a:pt x="729" y="1440"/>
                    <a:pt x="529" y="1380"/>
                  </a:cubicBezTo>
                  <a:close/>
                  <a:moveTo>
                    <a:pt x="635" y="1304"/>
                  </a:moveTo>
                  <a:cubicBezTo>
                    <a:pt x="512" y="1267"/>
                    <a:pt x="512" y="1267"/>
                    <a:pt x="512" y="1267"/>
                  </a:cubicBezTo>
                  <a:cubicBezTo>
                    <a:pt x="664" y="850"/>
                    <a:pt x="1032" y="447"/>
                    <a:pt x="1524" y="344"/>
                  </a:cubicBezTo>
                  <a:cubicBezTo>
                    <a:pt x="1504" y="263"/>
                    <a:pt x="1460" y="175"/>
                    <a:pt x="1407" y="131"/>
                  </a:cubicBezTo>
                  <a:cubicBezTo>
                    <a:pt x="1355" y="89"/>
                    <a:pt x="1389" y="0"/>
                    <a:pt x="1481" y="0"/>
                  </a:cubicBezTo>
                  <a:cubicBezTo>
                    <a:pt x="1631" y="0"/>
                    <a:pt x="1843" y="159"/>
                    <a:pt x="1910" y="328"/>
                  </a:cubicBezTo>
                  <a:cubicBezTo>
                    <a:pt x="1997" y="338"/>
                    <a:pt x="2085" y="357"/>
                    <a:pt x="2176" y="386"/>
                  </a:cubicBezTo>
                  <a:cubicBezTo>
                    <a:pt x="2931" y="633"/>
                    <a:pt x="2945" y="1227"/>
                    <a:pt x="2945" y="1227"/>
                  </a:cubicBezTo>
                  <a:cubicBezTo>
                    <a:pt x="2945" y="1227"/>
                    <a:pt x="3040" y="1256"/>
                    <a:pt x="3108" y="1276"/>
                  </a:cubicBezTo>
                  <a:cubicBezTo>
                    <a:pt x="3266" y="1324"/>
                    <a:pt x="3204" y="1525"/>
                    <a:pt x="3045" y="1477"/>
                  </a:cubicBezTo>
                  <a:cubicBezTo>
                    <a:pt x="2928" y="1442"/>
                    <a:pt x="1975" y="1154"/>
                    <a:pt x="1975" y="1154"/>
                  </a:cubicBezTo>
                  <a:cubicBezTo>
                    <a:pt x="1407" y="984"/>
                    <a:pt x="952" y="1086"/>
                    <a:pt x="635" y="1304"/>
                  </a:cubicBezTo>
                  <a:close/>
                  <a:moveTo>
                    <a:pt x="2549" y="1166"/>
                  </a:moveTo>
                  <a:cubicBezTo>
                    <a:pt x="2605" y="1183"/>
                    <a:pt x="2605" y="1183"/>
                    <a:pt x="2605" y="1183"/>
                  </a:cubicBezTo>
                  <a:cubicBezTo>
                    <a:pt x="2610" y="1184"/>
                    <a:pt x="2614" y="1185"/>
                    <a:pt x="2618" y="1185"/>
                  </a:cubicBezTo>
                  <a:cubicBezTo>
                    <a:pt x="2638" y="1185"/>
                    <a:pt x="2656" y="1172"/>
                    <a:pt x="2661" y="1153"/>
                  </a:cubicBezTo>
                  <a:cubicBezTo>
                    <a:pt x="2669" y="1129"/>
                    <a:pt x="2655" y="1104"/>
                    <a:pt x="2631" y="1096"/>
                  </a:cubicBezTo>
                  <a:cubicBezTo>
                    <a:pt x="2575" y="1079"/>
                    <a:pt x="2575" y="1079"/>
                    <a:pt x="2575" y="1079"/>
                  </a:cubicBezTo>
                  <a:cubicBezTo>
                    <a:pt x="2551" y="1072"/>
                    <a:pt x="2526" y="1086"/>
                    <a:pt x="2519" y="1110"/>
                  </a:cubicBezTo>
                  <a:cubicBezTo>
                    <a:pt x="2512" y="1134"/>
                    <a:pt x="2525" y="1159"/>
                    <a:pt x="2549" y="11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7" name="文本框 46">
              <a:extLst>
                <a:ext uri="{FF2B5EF4-FFF2-40B4-BE49-F238E27FC236}">
                  <a16:creationId xmlns:a16="http://schemas.microsoft.com/office/drawing/2014/main" id="{B6BB96EE-0434-4E86-BF2A-CC408EF45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9" y="453870"/>
              <a:ext cx="8596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rgbClr val="F42828"/>
                  </a:solidFill>
                  <a:latin typeface="Adobe 黑体 Std R" pitchFamily="34" charset="-122"/>
                  <a:ea typeface="Adobe 黑体 Std R" pitchFamily="34" charset="-122"/>
                  <a:sym typeface="Adobe 黑体 Std R" pitchFamily="34" charset="-122"/>
                </a:rPr>
                <a:t>5</a:t>
              </a:r>
              <a:endParaRPr lang="zh-CN" altLang="en-US" sz="4000">
                <a:solidFill>
                  <a:srgbClr val="F42828"/>
                </a:solidFill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endParaRPr>
            </a:p>
          </p:txBody>
        </p:sp>
      </p:grpSp>
      <p:grpSp>
        <p:nvGrpSpPr>
          <p:cNvPr id="13362" name="Group 50">
            <a:extLst>
              <a:ext uri="{FF2B5EF4-FFF2-40B4-BE49-F238E27FC236}">
                <a16:creationId xmlns:a16="http://schemas.microsoft.com/office/drawing/2014/main" id="{B5DD79C2-1681-4741-90A8-2A3C61593596}"/>
              </a:ext>
            </a:extLst>
          </p:cNvPr>
          <p:cNvGrpSpPr>
            <a:grpSpLocks/>
          </p:cNvGrpSpPr>
          <p:nvPr/>
        </p:nvGrpSpPr>
        <p:grpSpPr bwMode="auto">
          <a:xfrm>
            <a:off x="6523038" y="4327525"/>
            <a:ext cx="2592387" cy="2592388"/>
            <a:chOff x="0" y="0"/>
            <a:chExt cx="2592091" cy="2592091"/>
          </a:xfrm>
        </p:grpSpPr>
        <p:sp>
          <p:nvSpPr>
            <p:cNvPr id="12314" name="文本框 51">
              <a:extLst>
                <a:ext uri="{FF2B5EF4-FFF2-40B4-BE49-F238E27FC236}">
                  <a16:creationId xmlns:a16="http://schemas.microsoft.com/office/drawing/2014/main" id="{AC7C7913-784E-49FD-A666-20F5F8F0F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563" y="494634"/>
              <a:ext cx="1685848" cy="523220"/>
            </a:xfrm>
            <a:prstGeom prst="rect">
              <a:avLst/>
            </a:prstGeom>
            <a:solidFill>
              <a:srgbClr val="F5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幼圆" panose="02010509060101010101" pitchFamily="49" charset="-122"/>
                </a:rPr>
                <a:t>Add title</a:t>
              </a:r>
            </a:p>
          </p:txBody>
        </p:sp>
      </p:grp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1"/>
                            </p:stCondLst>
                            <p:childTnLst>
                              <p:par>
                                <p:cTn id="86" presetID="0" presetClass="path" presetSubtype="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00456 -0.09953 L 0.02787 -0.17708 L 0.09453 -0.31666 " pathEditMode="relative" rAng="0" ptsTypes="AAAA">
                                      <p:cBhvr>
                                        <p:cTn id="87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72700" y="-15832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1343 L 0.01094 -0.10787 L 0.03125 -0.15903 L 0.06407 -0.21829 L 0.0892 -0.26944 L 0.11563 -0.30162 L 0.14063 -0.33935 L 0.175 -0.37176 L 0.21563 -0.39051 L 0.25 -0.40926 L 0.29375 -0.41736 L 0.31563 -0.42268 L 0.31563 -0.42245 " pathEditMode="relative" rAng="0" ptsTypes="AAAAAAAAAAAAA">
                                      <p:cBhvr>
                                        <p:cTn id="89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578100" y="-21805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857 L 0.00468 -0.06366 L 0.01875 -0.1331 L 0.04062 -0.19143 L 0.06718 -0.23866 L 0.09375 -0.27755 L 0.11875 -0.31643 L 0.15 -0.3581 L 0.18437 -0.3831 L 0.24843 -0.41643 L 0.31718 -0.4331 L 0.37656 -0.42477 L 0.42812 -0.41088 L 0.47031 -0.3831 L 0.49375 -0.35255 L 0.50468 -0.34143 L 0.51406 -0.32199 " pathEditMode="relative" rAng="0" ptsTypes="AAAAAAAAAAAAAAAAA">
                                      <p:cBhvr>
                                        <p:cTn id="91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578100" y="-22082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93 L 0.01263 -0.0507 L 0.03073 -0.14097 L 0.04687 -0.18542 L 0.06783 -0.23634 L 0.0901 -0.2787 L 0.11979 -0.31806 L 0.14388 -0.35278 L 0.17825 -0.37361 L 0.2319 -0.40556 L 0.2931 -0.41898 L 0.3375 -0.4257 L 0.40612 -0.41088 L 0.44935 -0.39005 L 0.47916 -0.35556 L 0.50429 -0.33148 L 0.5358 -0.29167 L 0.5595 -0.23079 L 0.57734 -0.17546 L 0.58945 -0.12222 L 0.59817 -0.0882 L 0.60872 -0.03519 L 0.6177 0.00185 L 0.61979 0.02708 " pathEditMode="relative" rAng="0" ptsTypes="AAAAAAAAAAAAAAAAAAAAAAAA">
                                      <p:cBhvr>
                                        <p:cTn id="93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99000" y="-198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 autoUpdateAnimBg="0"/>
      <p:bldP spid="13315" grpId="0" bldLvl="0" animBg="1" autoUpdateAnimBg="0"/>
      <p:bldP spid="13317" grpId="0" bldLvl="0" autoUpdateAnimBg="0"/>
      <p:bldP spid="13318" grpId="0" bldLvl="0" autoUpdateAnimBg="0"/>
      <p:bldP spid="13319" grpId="0" bldLvl="0" animBg="1" autoUpdateAnimBg="0"/>
      <p:bldP spid="13320" grpId="0" bldLvl="0" animBg="1" autoUpdateAnimBg="0"/>
      <p:bldP spid="13321" grpId="0" bldLvl="0" animBg="1" autoUpdateAnimBg="0"/>
      <p:bldP spid="13322" grpId="0" bldLvl="0" animBg="1" autoUpdateAnimBg="0"/>
      <p:bldP spid="13323" grpId="0" bldLvl="0" animBg="1" autoUpdateAnimBg="0"/>
      <p:bldP spid="13324" grpId="0" bldLvl="0" animBg="1" autoUpdateAnimBg="0"/>
      <p:bldP spid="13325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>
            <a:extLst>
              <a:ext uri="{FF2B5EF4-FFF2-40B4-BE49-F238E27FC236}">
                <a16:creationId xmlns:a16="http://schemas.microsoft.com/office/drawing/2014/main" id="{B2038BE7-E58F-40B4-9850-C1A2821E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5945188"/>
            <a:ext cx="911226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矩形 2">
            <a:extLst>
              <a:ext uri="{FF2B5EF4-FFF2-40B4-BE49-F238E27FC236}">
                <a16:creationId xmlns:a16="http://schemas.microsoft.com/office/drawing/2014/main" id="{607D5275-151F-4301-8583-9C6D7CBA6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36830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0" name="直接连接符 3">
            <a:extLst>
              <a:ext uri="{FF2B5EF4-FFF2-40B4-BE49-F238E27FC236}">
                <a16:creationId xmlns:a16="http://schemas.microsoft.com/office/drawing/2014/main" id="{2990994B-A7E2-421F-BA50-F4BBE202A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直接连接符 4">
            <a:extLst>
              <a:ext uri="{FF2B5EF4-FFF2-40B4-BE49-F238E27FC236}">
                <a16:creationId xmlns:a16="http://schemas.microsoft.com/office/drawing/2014/main" id="{4275A4A0-787E-4DF8-A972-9F7D53D63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9550" y="-255588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文本框 5">
            <a:extLst>
              <a:ext uri="{FF2B5EF4-FFF2-40B4-BE49-F238E27FC236}">
                <a16:creationId xmlns:a16="http://schemas.microsoft.com/office/drawing/2014/main" id="{F57C65E9-1560-43D4-A9AE-6AA4A745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63" y="-20638"/>
            <a:ext cx="2608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part.10</a:t>
            </a:r>
          </a:p>
        </p:txBody>
      </p:sp>
      <p:sp>
        <p:nvSpPr>
          <p:cNvPr id="14343" name="文本框 6">
            <a:extLst>
              <a:ext uri="{FF2B5EF4-FFF2-40B4-BE49-F238E27FC236}">
                <a16:creationId xmlns:a16="http://schemas.microsoft.com/office/drawing/2014/main" id="{00C0CAA0-08D3-4F96-BB37-25B515759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450" y="527050"/>
            <a:ext cx="2508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14344" name="矩形 7">
            <a:extLst>
              <a:ext uri="{FF2B5EF4-FFF2-40B4-BE49-F238E27FC236}">
                <a16:creationId xmlns:a16="http://schemas.microsoft.com/office/drawing/2014/main" id="{AFEEDD31-DF61-4F56-BDB1-D30FF1726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1788" y="1404938"/>
            <a:ext cx="1782762" cy="16208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5" name="矩形 8">
            <a:extLst>
              <a:ext uri="{FF2B5EF4-FFF2-40B4-BE49-F238E27FC236}">
                <a16:creationId xmlns:a16="http://schemas.microsoft.com/office/drawing/2014/main" id="{062F69F0-D56D-4E13-A3AF-D299764A6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850" y="1411288"/>
            <a:ext cx="1163638" cy="107473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6" name="矩形 9">
            <a:extLst>
              <a:ext uri="{FF2B5EF4-FFF2-40B4-BE49-F238E27FC236}">
                <a16:creationId xmlns:a16="http://schemas.microsoft.com/office/drawing/2014/main" id="{B5EFC137-659E-4D7F-923E-EF5F635E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2630488"/>
            <a:ext cx="1163638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7" name="矩形 10">
            <a:extLst>
              <a:ext uri="{FF2B5EF4-FFF2-40B4-BE49-F238E27FC236}">
                <a16:creationId xmlns:a16="http://schemas.microsoft.com/office/drawing/2014/main" id="{ED374BF5-ED6E-42CA-9C45-81FE6321964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589419" y="304085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8" name="矩形 11">
            <a:extLst>
              <a:ext uri="{FF2B5EF4-FFF2-40B4-BE49-F238E27FC236}">
                <a16:creationId xmlns:a16="http://schemas.microsoft.com/office/drawing/2014/main" id="{5FB58BB0-CECE-4AD2-B120-AAB2E127B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0" y="4797425"/>
            <a:ext cx="1279525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9" name="矩形 12">
            <a:extLst>
              <a:ext uri="{FF2B5EF4-FFF2-40B4-BE49-F238E27FC236}">
                <a16:creationId xmlns:a16="http://schemas.microsoft.com/office/drawing/2014/main" id="{29FADA1C-06F9-4460-8BBE-B49589A875E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74225" y="4337050"/>
            <a:ext cx="860425" cy="1781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0" name="矩形 13">
            <a:extLst>
              <a:ext uri="{FF2B5EF4-FFF2-40B4-BE49-F238E27FC236}">
                <a16:creationId xmlns:a16="http://schemas.microsoft.com/office/drawing/2014/main" id="{A6F05EE0-A7BE-402E-9E56-1A0F4D95866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53588" y="5354637"/>
            <a:ext cx="901700" cy="1781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351" name="Group 15">
            <a:extLst>
              <a:ext uri="{FF2B5EF4-FFF2-40B4-BE49-F238E27FC236}">
                <a16:creationId xmlns:a16="http://schemas.microsoft.com/office/drawing/2014/main" id="{49AB8496-50DD-4AC6-A709-D519B1FD635B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1758950"/>
            <a:ext cx="2197100" cy="2038350"/>
            <a:chOff x="0" y="0"/>
            <a:chExt cx="2195513" cy="2038350"/>
          </a:xfrm>
        </p:grpSpPr>
        <p:sp>
          <p:nvSpPr>
            <p:cNvPr id="13352" name="矩形 26">
              <a:extLst>
                <a:ext uri="{FF2B5EF4-FFF2-40B4-BE49-F238E27FC236}">
                  <a16:creationId xmlns:a16="http://schemas.microsoft.com/office/drawing/2014/main" id="{93954D55-9F87-4843-813B-67334762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38350" cy="2038350"/>
            </a:xfrm>
            <a:prstGeom prst="rect">
              <a:avLst/>
            </a:prstGeom>
            <a:solidFill>
              <a:srgbClr val="F5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3" name="文本框 27">
              <a:extLst>
                <a:ext uri="{FF2B5EF4-FFF2-40B4-BE49-F238E27FC236}">
                  <a16:creationId xmlns:a16="http://schemas.microsoft.com/office/drawing/2014/main" id="{869BF702-27F6-4CF3-84E6-53583C09C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" y="1330464"/>
              <a:ext cx="17764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TEXT here</a:t>
              </a: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YOUR TEXT Here</a:t>
              </a:r>
              <a:endParaRPr lang="zh-CN" altLang="en-US" sz="16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4" name="椭圆 28">
              <a:extLst>
                <a:ext uri="{FF2B5EF4-FFF2-40B4-BE49-F238E27FC236}">
                  <a16:creationId xmlns:a16="http://schemas.microsoft.com/office/drawing/2014/main" id="{BEC9F222-E84F-4E02-B766-BCD45CAB8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" y="421872"/>
              <a:ext cx="376238" cy="376238"/>
            </a:xfrm>
            <a:prstGeom prst="ellipse">
              <a:avLst/>
            </a:prstGeom>
            <a:solidFill>
              <a:srgbClr val="F5414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5" name="直接连接符 29">
              <a:extLst>
                <a:ext uri="{FF2B5EF4-FFF2-40B4-BE49-F238E27FC236}">
                  <a16:creationId xmlns:a16="http://schemas.microsoft.com/office/drawing/2014/main" id="{9EC098B8-66FA-4811-BD73-18DE36F5F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493" y="254895"/>
              <a:ext cx="84137" cy="14273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6" name="直接连接符 30">
              <a:extLst>
                <a:ext uri="{FF2B5EF4-FFF2-40B4-BE49-F238E27FC236}">
                  <a16:creationId xmlns:a16="http://schemas.microsoft.com/office/drawing/2014/main" id="{339A9163-43D2-4CAE-A173-23E048F59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25" y="277775"/>
              <a:ext cx="58737" cy="11985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7" name="直接连接符 31">
              <a:extLst>
                <a:ext uri="{FF2B5EF4-FFF2-40B4-BE49-F238E27FC236}">
                  <a16:creationId xmlns:a16="http://schemas.microsoft.com/office/drawing/2014/main" id="{8461F70D-236E-4CAD-88E2-0E97016A0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62" y="585253"/>
              <a:ext cx="13335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8" name="直接连接符 32">
              <a:extLst>
                <a:ext uri="{FF2B5EF4-FFF2-40B4-BE49-F238E27FC236}">
                  <a16:creationId xmlns:a16="http://schemas.microsoft.com/office/drawing/2014/main" id="{83B9D485-419B-415D-A7B6-472B88D2B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100" y="798110"/>
              <a:ext cx="57149" cy="1154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9" name="直接连接符 33">
              <a:extLst>
                <a:ext uri="{FF2B5EF4-FFF2-40B4-BE49-F238E27FC236}">
                  <a16:creationId xmlns:a16="http://schemas.microsoft.com/office/drawing/2014/main" id="{B9C51607-D04D-42A7-A54C-9D90FBACB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882" y="585253"/>
              <a:ext cx="160336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0" name="直接连接符 34">
              <a:extLst>
                <a:ext uri="{FF2B5EF4-FFF2-40B4-BE49-F238E27FC236}">
                  <a16:creationId xmlns:a16="http://schemas.microsoft.com/office/drawing/2014/main" id="{289213D2-BBDC-4C47-A62C-4AFCF96E4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126" y="814489"/>
              <a:ext cx="81756" cy="1154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1" name="Group 25">
            <a:extLst>
              <a:ext uri="{FF2B5EF4-FFF2-40B4-BE49-F238E27FC236}">
                <a16:creationId xmlns:a16="http://schemas.microsoft.com/office/drawing/2014/main" id="{46D7204E-C758-4095-9DBA-DDA0F2438B10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1758950"/>
            <a:ext cx="2197100" cy="2038350"/>
            <a:chOff x="0" y="0"/>
            <a:chExt cx="2195513" cy="2038350"/>
          </a:xfrm>
        </p:grpSpPr>
        <p:grpSp>
          <p:nvGrpSpPr>
            <p:cNvPr id="13341" name="Group 26">
              <a:extLst>
                <a:ext uri="{FF2B5EF4-FFF2-40B4-BE49-F238E27FC236}">
                  <a16:creationId xmlns:a16="http://schemas.microsoft.com/office/drawing/2014/main" id="{1E32FBF1-3A60-44C8-8C1B-9E438E9F5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195513" cy="2038350"/>
              <a:chOff x="0" y="0"/>
              <a:chExt cx="2195513" cy="2038350"/>
            </a:xfrm>
          </p:grpSpPr>
          <p:sp>
            <p:nvSpPr>
              <p:cNvPr id="13347" name="矩形 19">
                <a:extLst>
                  <a:ext uri="{FF2B5EF4-FFF2-40B4-BE49-F238E27FC236}">
                    <a16:creationId xmlns:a16="http://schemas.microsoft.com/office/drawing/2014/main" id="{65D7DC12-31C1-44C5-A559-1C30AB661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38350" cy="2038350"/>
              </a:xfrm>
              <a:prstGeom prst="rect">
                <a:avLst/>
              </a:prstGeom>
              <a:solidFill>
                <a:srgbClr val="F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8" name="文本框 20">
                <a:extLst>
                  <a:ext uri="{FF2B5EF4-FFF2-40B4-BE49-F238E27FC236}">
                    <a16:creationId xmlns:a16="http://schemas.microsoft.com/office/drawing/2014/main" id="{B76D0247-8BF8-4D84-A52F-5976840CA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00" y="1302028"/>
                <a:ext cx="177641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TEXT here</a:t>
                </a:r>
                <a:endParaRPr lang="zh-CN" alt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  <a:p>
                <a:pPr eaLnBrk="1" hangingPunct="1"/>
                <a:r>
                  <a:rPr lang="en-US" altLang="zh-CN" sz="16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YOUR TEXT Here</a:t>
                </a:r>
                <a:endParaRPr lang="zh-CN" altLang="en-US" sz="1600">
                  <a:solidFill>
                    <a:schemeClr val="bg1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3349" name="流程图: 过程 22">
                <a:extLst>
                  <a:ext uri="{FF2B5EF4-FFF2-40B4-BE49-F238E27FC236}">
                    <a16:creationId xmlns:a16="http://schemas.microsoft.com/office/drawing/2014/main" id="{E16CD2CD-6B01-413D-8CE4-FC887914E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375" y="515899"/>
                <a:ext cx="101600" cy="238195"/>
              </a:xfrm>
              <a:prstGeom prst="flowChartProcess">
                <a:avLst/>
              </a:prstGeom>
              <a:solidFill>
                <a:srgbClr val="F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50" name="流程图: 过程 23">
                <a:extLst>
                  <a:ext uri="{FF2B5EF4-FFF2-40B4-BE49-F238E27FC236}">
                    <a16:creationId xmlns:a16="http://schemas.microsoft.com/office/drawing/2014/main" id="{F7D5C106-734A-485F-AA59-01E997C76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56" y="486135"/>
                <a:ext cx="101600" cy="297727"/>
              </a:xfrm>
              <a:prstGeom prst="flowChartProcess">
                <a:avLst/>
              </a:prstGeom>
              <a:solidFill>
                <a:srgbClr val="F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51" name="流程图: 过程 24">
                <a:extLst>
                  <a:ext uri="{FF2B5EF4-FFF2-40B4-BE49-F238E27FC236}">
                    <a16:creationId xmlns:a16="http://schemas.microsoft.com/office/drawing/2014/main" id="{DDCCC25F-64F7-4260-945E-99B2DE8C8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19" y="486134"/>
                <a:ext cx="101600" cy="297727"/>
              </a:xfrm>
              <a:prstGeom prst="flowChartProcess">
                <a:avLst/>
              </a:prstGeom>
              <a:solidFill>
                <a:srgbClr val="F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3342" name="Group 32">
              <a:extLst>
                <a:ext uri="{FF2B5EF4-FFF2-40B4-BE49-F238E27FC236}">
                  <a16:creationId xmlns:a16="http://schemas.microsoft.com/office/drawing/2014/main" id="{02F0FFAE-F6D8-407F-8E8E-AA20988DE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385" y="373599"/>
              <a:ext cx="869951" cy="457200"/>
              <a:chOff x="0" y="0"/>
              <a:chExt cx="869951" cy="457200"/>
            </a:xfrm>
          </p:grpSpPr>
          <p:sp>
            <p:nvSpPr>
              <p:cNvPr id="13343" name="流程图: 过程 40">
                <a:extLst>
                  <a:ext uri="{FF2B5EF4-FFF2-40B4-BE49-F238E27FC236}">
                    <a16:creationId xmlns:a16="http://schemas.microsoft.com/office/drawing/2014/main" id="{FD745FF1-0FB7-43C8-9596-4B5738C69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47713" cy="457200"/>
              </a:xfrm>
              <a:prstGeom prst="flowChartProcess">
                <a:avLst/>
              </a:prstGeom>
              <a:noFill/>
              <a:ln w="508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4" name="流程图: 过程 41">
                <a:extLst>
                  <a:ext uri="{FF2B5EF4-FFF2-40B4-BE49-F238E27FC236}">
                    <a16:creationId xmlns:a16="http://schemas.microsoft.com/office/drawing/2014/main" id="{D2C977DA-5E13-4694-9BF8-129420D04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351" y="109499"/>
                <a:ext cx="101600" cy="238195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5" name="流程图: 过程 42">
                <a:extLst>
                  <a:ext uri="{FF2B5EF4-FFF2-40B4-BE49-F238E27FC236}">
                    <a16:creationId xmlns:a16="http://schemas.microsoft.com/office/drawing/2014/main" id="{6914ECEC-289F-49E9-9EAC-68E9735E9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32" y="79735"/>
                <a:ext cx="101600" cy="297727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6" name="流程图: 过程 43">
                <a:extLst>
                  <a:ext uri="{FF2B5EF4-FFF2-40B4-BE49-F238E27FC236}">
                    <a16:creationId xmlns:a16="http://schemas.microsoft.com/office/drawing/2014/main" id="{C81B8897-E4F3-48AB-8AB5-547225AF4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95" y="79734"/>
                <a:ext cx="101600" cy="297727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4373" name="Group 37">
            <a:extLst>
              <a:ext uri="{FF2B5EF4-FFF2-40B4-BE49-F238E27FC236}">
                <a16:creationId xmlns:a16="http://schemas.microsoft.com/office/drawing/2014/main" id="{C2454CB1-1059-4EB4-82A1-0463512069F3}"/>
              </a:ext>
            </a:extLst>
          </p:cNvPr>
          <p:cNvGrpSpPr>
            <a:grpSpLocks/>
          </p:cNvGrpSpPr>
          <p:nvPr/>
        </p:nvGrpSpPr>
        <p:grpSpPr bwMode="auto">
          <a:xfrm>
            <a:off x="3594100" y="1758950"/>
            <a:ext cx="2195513" cy="2038350"/>
            <a:chOff x="0" y="0"/>
            <a:chExt cx="2195513" cy="2038350"/>
          </a:xfrm>
        </p:grpSpPr>
        <p:grpSp>
          <p:nvGrpSpPr>
            <p:cNvPr id="13336" name="Group 38">
              <a:extLst>
                <a:ext uri="{FF2B5EF4-FFF2-40B4-BE49-F238E27FC236}">
                  <a16:creationId xmlns:a16="http://schemas.microsoft.com/office/drawing/2014/main" id="{90219301-4451-4FE3-85E0-DA77509C5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195513" cy="2038350"/>
              <a:chOff x="0" y="0"/>
              <a:chExt cx="2195513" cy="2038350"/>
            </a:xfrm>
          </p:grpSpPr>
          <p:sp>
            <p:nvSpPr>
              <p:cNvPr id="13338" name="矩形 36">
                <a:extLst>
                  <a:ext uri="{FF2B5EF4-FFF2-40B4-BE49-F238E27FC236}">
                    <a16:creationId xmlns:a16="http://schemas.microsoft.com/office/drawing/2014/main" id="{F4449977-BB01-47EF-BF5A-3B29E999E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038350" cy="2038350"/>
              </a:xfrm>
              <a:prstGeom prst="rect">
                <a:avLst/>
              </a:prstGeom>
              <a:solidFill>
                <a:srgbClr val="F5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39" name="文本框 37">
                <a:extLst>
                  <a:ext uri="{FF2B5EF4-FFF2-40B4-BE49-F238E27FC236}">
                    <a16:creationId xmlns:a16="http://schemas.microsoft.com/office/drawing/2014/main" id="{C542A4BE-00E1-4EA4-B61D-D5274CDE4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00" y="1292920"/>
                <a:ext cx="177641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TEXT here</a:t>
                </a:r>
                <a:endParaRPr lang="zh-CN" alt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  <a:p>
                <a:pPr eaLnBrk="1" hangingPunct="1"/>
                <a:r>
                  <a:rPr lang="en-US" altLang="zh-CN" sz="16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YOUR TEXT Here</a:t>
                </a:r>
                <a:endParaRPr lang="zh-CN" altLang="en-US" sz="1600">
                  <a:solidFill>
                    <a:schemeClr val="bg1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3340" name="Freeform 5">
                <a:extLst>
                  <a:ext uri="{FF2B5EF4-FFF2-40B4-BE49-F238E27FC236}">
                    <a16:creationId xmlns:a16="http://schemas.microsoft.com/office/drawing/2014/main" id="{04FA9EAE-A183-4F5B-A008-1C965685232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5015" y="233888"/>
                <a:ext cx="608170" cy="802216"/>
              </a:xfrm>
              <a:custGeom>
                <a:avLst/>
                <a:gdLst>
                  <a:gd name="T0" fmla="*/ 304085 w 96"/>
                  <a:gd name="T1" fmla="*/ 0 h 128"/>
                  <a:gd name="T2" fmla="*/ 0 w 96"/>
                  <a:gd name="T3" fmla="*/ 300831 h 128"/>
                  <a:gd name="T4" fmla="*/ 126702 w 96"/>
                  <a:gd name="T5" fmla="*/ 545256 h 128"/>
                  <a:gd name="T6" fmla="*/ 133037 w 96"/>
                  <a:gd name="T7" fmla="*/ 545256 h 128"/>
                  <a:gd name="T8" fmla="*/ 152043 w 96"/>
                  <a:gd name="T9" fmla="*/ 601662 h 128"/>
                  <a:gd name="T10" fmla="*/ 152043 w 96"/>
                  <a:gd name="T11" fmla="*/ 601662 h 128"/>
                  <a:gd name="T12" fmla="*/ 152043 w 96"/>
                  <a:gd name="T13" fmla="*/ 701939 h 128"/>
                  <a:gd name="T14" fmla="*/ 177383 w 96"/>
                  <a:gd name="T15" fmla="*/ 745810 h 128"/>
                  <a:gd name="T16" fmla="*/ 278745 w 96"/>
                  <a:gd name="T17" fmla="*/ 795949 h 128"/>
                  <a:gd name="T18" fmla="*/ 304085 w 96"/>
                  <a:gd name="T19" fmla="*/ 802216 h 128"/>
                  <a:gd name="T20" fmla="*/ 329425 w 96"/>
                  <a:gd name="T21" fmla="*/ 795949 h 128"/>
                  <a:gd name="T22" fmla="*/ 430787 w 96"/>
                  <a:gd name="T23" fmla="*/ 745810 h 128"/>
                  <a:gd name="T24" fmla="*/ 456128 w 96"/>
                  <a:gd name="T25" fmla="*/ 701939 h 128"/>
                  <a:gd name="T26" fmla="*/ 456128 w 96"/>
                  <a:gd name="T27" fmla="*/ 601662 h 128"/>
                  <a:gd name="T28" fmla="*/ 487803 w 96"/>
                  <a:gd name="T29" fmla="*/ 538989 h 128"/>
                  <a:gd name="T30" fmla="*/ 500473 w 96"/>
                  <a:gd name="T31" fmla="*/ 532722 h 128"/>
                  <a:gd name="T32" fmla="*/ 608170 w 96"/>
                  <a:gd name="T33" fmla="*/ 300831 h 128"/>
                  <a:gd name="T34" fmla="*/ 304085 w 96"/>
                  <a:gd name="T35" fmla="*/ 0 h 128"/>
                  <a:gd name="T36" fmla="*/ 202723 w 96"/>
                  <a:gd name="T37" fmla="*/ 601662 h 128"/>
                  <a:gd name="T38" fmla="*/ 202723 w 96"/>
                  <a:gd name="T39" fmla="*/ 601662 h 128"/>
                  <a:gd name="T40" fmla="*/ 405447 w 96"/>
                  <a:gd name="T41" fmla="*/ 601662 h 128"/>
                  <a:gd name="T42" fmla="*/ 405447 w 96"/>
                  <a:gd name="T43" fmla="*/ 601662 h 128"/>
                  <a:gd name="T44" fmla="*/ 405447 w 96"/>
                  <a:gd name="T45" fmla="*/ 651801 h 128"/>
                  <a:gd name="T46" fmla="*/ 202723 w 96"/>
                  <a:gd name="T47" fmla="*/ 651801 h 128"/>
                  <a:gd name="T48" fmla="*/ 202723 w 96"/>
                  <a:gd name="T49" fmla="*/ 601662 h 128"/>
                  <a:gd name="T50" fmla="*/ 304085 w 96"/>
                  <a:gd name="T51" fmla="*/ 752078 h 128"/>
                  <a:gd name="T52" fmla="*/ 202723 w 96"/>
                  <a:gd name="T53" fmla="*/ 701939 h 128"/>
                  <a:gd name="T54" fmla="*/ 405447 w 96"/>
                  <a:gd name="T55" fmla="*/ 701939 h 128"/>
                  <a:gd name="T56" fmla="*/ 304085 w 96"/>
                  <a:gd name="T57" fmla="*/ 752078 h 128"/>
                  <a:gd name="T58" fmla="*/ 468798 w 96"/>
                  <a:gd name="T59" fmla="*/ 488850 h 128"/>
                  <a:gd name="T60" fmla="*/ 418117 w 96"/>
                  <a:gd name="T61" fmla="*/ 551524 h 128"/>
                  <a:gd name="T62" fmla="*/ 196388 w 96"/>
                  <a:gd name="T63" fmla="*/ 551524 h 128"/>
                  <a:gd name="T64" fmla="*/ 158378 w 96"/>
                  <a:gd name="T65" fmla="*/ 501385 h 128"/>
                  <a:gd name="T66" fmla="*/ 50681 w 96"/>
                  <a:gd name="T67" fmla="*/ 300831 h 128"/>
                  <a:gd name="T68" fmla="*/ 304085 w 96"/>
                  <a:gd name="T69" fmla="*/ 50139 h 128"/>
                  <a:gd name="T70" fmla="*/ 557489 w 96"/>
                  <a:gd name="T71" fmla="*/ 300831 h 128"/>
                  <a:gd name="T72" fmla="*/ 468798 w 96"/>
                  <a:gd name="T73" fmla="*/ 488850 h 128"/>
                  <a:gd name="T74" fmla="*/ 329425 w 96"/>
                  <a:gd name="T75" fmla="*/ 100277 h 128"/>
                  <a:gd name="T76" fmla="*/ 304085 w 96"/>
                  <a:gd name="T77" fmla="*/ 125346 h 128"/>
                  <a:gd name="T78" fmla="*/ 329425 w 96"/>
                  <a:gd name="T79" fmla="*/ 150416 h 128"/>
                  <a:gd name="T80" fmla="*/ 456128 w 96"/>
                  <a:gd name="T81" fmla="*/ 275762 h 128"/>
                  <a:gd name="T82" fmla="*/ 481468 w 96"/>
                  <a:gd name="T83" fmla="*/ 300831 h 128"/>
                  <a:gd name="T84" fmla="*/ 506808 w 96"/>
                  <a:gd name="T85" fmla="*/ 275762 h 128"/>
                  <a:gd name="T86" fmla="*/ 329425 w 96"/>
                  <a:gd name="T87" fmla="*/ 100277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6"/>
                  <a:gd name="T133" fmla="*/ 0 h 128"/>
                  <a:gd name="T134" fmla="*/ 96 w 96"/>
                  <a:gd name="T135" fmla="*/ 128 h 12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6" h="128">
                    <a:moveTo>
                      <a:pt x="48" y="0"/>
                    </a:moveTo>
                    <a:cubicBezTo>
                      <a:pt x="22" y="0"/>
                      <a:pt x="0" y="21"/>
                      <a:pt x="0" y="48"/>
                    </a:cubicBezTo>
                    <a:cubicBezTo>
                      <a:pt x="0" y="63"/>
                      <a:pt x="8" y="78"/>
                      <a:pt x="20" y="87"/>
                    </a:cubicBezTo>
                    <a:cubicBezTo>
                      <a:pt x="20" y="87"/>
                      <a:pt x="21" y="87"/>
                      <a:pt x="21" y="87"/>
                    </a:cubicBezTo>
                    <a:cubicBezTo>
                      <a:pt x="24" y="89"/>
                      <a:pt x="24" y="95"/>
                      <a:pt x="24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115"/>
                      <a:pt x="26" y="118"/>
                      <a:pt x="28" y="119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46" y="128"/>
                      <a:pt x="47" y="128"/>
                      <a:pt x="48" y="128"/>
                    </a:cubicBezTo>
                    <a:cubicBezTo>
                      <a:pt x="49" y="128"/>
                      <a:pt x="50" y="128"/>
                      <a:pt x="52" y="127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71" y="118"/>
                      <a:pt x="72" y="115"/>
                      <a:pt x="72" y="112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2" y="88"/>
                      <a:pt x="77" y="86"/>
                      <a:pt x="77" y="86"/>
                    </a:cubicBezTo>
                    <a:cubicBezTo>
                      <a:pt x="78" y="85"/>
                      <a:pt x="78" y="85"/>
                      <a:pt x="79" y="85"/>
                    </a:cubicBezTo>
                    <a:cubicBezTo>
                      <a:pt x="90" y="75"/>
                      <a:pt x="96" y="62"/>
                      <a:pt x="96" y="48"/>
                    </a:cubicBezTo>
                    <a:cubicBezTo>
                      <a:pt x="96" y="21"/>
                      <a:pt x="74" y="0"/>
                      <a:pt x="48" y="0"/>
                    </a:cubicBezTo>
                    <a:close/>
                    <a:moveTo>
                      <a:pt x="32" y="96"/>
                    </a:moveTo>
                    <a:cubicBezTo>
                      <a:pt x="32" y="96"/>
                      <a:pt x="32" y="96"/>
                      <a:pt x="32" y="96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99"/>
                      <a:pt x="64" y="102"/>
                      <a:pt x="64" y="104"/>
                    </a:cubicBezTo>
                    <a:cubicBezTo>
                      <a:pt x="32" y="104"/>
                      <a:pt x="32" y="104"/>
                      <a:pt x="32" y="104"/>
                    </a:cubicBezTo>
                    <a:lnTo>
                      <a:pt x="32" y="96"/>
                    </a:lnTo>
                    <a:close/>
                    <a:moveTo>
                      <a:pt x="48" y="120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64" y="112"/>
                      <a:pt x="64" y="112"/>
                      <a:pt x="64" y="112"/>
                    </a:cubicBezTo>
                    <a:lnTo>
                      <a:pt x="48" y="120"/>
                    </a:lnTo>
                    <a:close/>
                    <a:moveTo>
                      <a:pt x="74" y="78"/>
                    </a:moveTo>
                    <a:cubicBezTo>
                      <a:pt x="74" y="78"/>
                      <a:pt x="68" y="81"/>
                      <a:pt x="66" y="88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0" y="85"/>
                      <a:pt x="28" y="82"/>
                      <a:pt x="25" y="80"/>
                    </a:cubicBezTo>
                    <a:cubicBezTo>
                      <a:pt x="15" y="73"/>
                      <a:pt x="8" y="61"/>
                      <a:pt x="8" y="48"/>
                    </a:cubicBezTo>
                    <a:cubicBezTo>
                      <a:pt x="8" y="26"/>
                      <a:pt x="26" y="8"/>
                      <a:pt x="48" y="8"/>
                    </a:cubicBezTo>
                    <a:cubicBezTo>
                      <a:pt x="70" y="8"/>
                      <a:pt x="88" y="26"/>
                      <a:pt x="88" y="48"/>
                    </a:cubicBezTo>
                    <a:cubicBezTo>
                      <a:pt x="88" y="60"/>
                      <a:pt x="82" y="71"/>
                      <a:pt x="74" y="78"/>
                    </a:cubicBezTo>
                    <a:close/>
                    <a:moveTo>
                      <a:pt x="52" y="16"/>
                    </a:moveTo>
                    <a:cubicBezTo>
                      <a:pt x="50" y="16"/>
                      <a:pt x="48" y="18"/>
                      <a:pt x="48" y="20"/>
                    </a:cubicBezTo>
                    <a:cubicBezTo>
                      <a:pt x="48" y="22"/>
                      <a:pt x="50" y="24"/>
                      <a:pt x="52" y="24"/>
                    </a:cubicBezTo>
                    <a:cubicBezTo>
                      <a:pt x="61" y="24"/>
                      <a:pt x="72" y="32"/>
                      <a:pt x="72" y="44"/>
                    </a:cubicBezTo>
                    <a:cubicBezTo>
                      <a:pt x="72" y="46"/>
                      <a:pt x="74" y="48"/>
                      <a:pt x="76" y="48"/>
                    </a:cubicBezTo>
                    <a:cubicBezTo>
                      <a:pt x="78" y="48"/>
                      <a:pt x="80" y="46"/>
                      <a:pt x="80" y="44"/>
                    </a:cubicBezTo>
                    <a:cubicBezTo>
                      <a:pt x="80" y="26"/>
                      <a:pt x="66" y="16"/>
                      <a:pt x="52" y="16"/>
                    </a:cubicBezTo>
                    <a:close/>
                  </a:path>
                </a:pathLst>
              </a:custGeom>
              <a:solidFill>
                <a:srgbClr val="F5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337" name="Freeform 5">
              <a:extLst>
                <a:ext uri="{FF2B5EF4-FFF2-40B4-BE49-F238E27FC236}">
                  <a16:creationId xmlns:a16="http://schemas.microsoft.com/office/drawing/2014/main" id="{7E7A0271-F982-41D7-9C7B-AEB5963081E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65163" y="252660"/>
              <a:ext cx="608170" cy="802216"/>
            </a:xfrm>
            <a:custGeom>
              <a:avLst/>
              <a:gdLst>
                <a:gd name="T0" fmla="*/ 304085 w 96"/>
                <a:gd name="T1" fmla="*/ 0 h 128"/>
                <a:gd name="T2" fmla="*/ 0 w 96"/>
                <a:gd name="T3" fmla="*/ 300831 h 128"/>
                <a:gd name="T4" fmla="*/ 126702 w 96"/>
                <a:gd name="T5" fmla="*/ 545256 h 128"/>
                <a:gd name="T6" fmla="*/ 133037 w 96"/>
                <a:gd name="T7" fmla="*/ 545256 h 128"/>
                <a:gd name="T8" fmla="*/ 152043 w 96"/>
                <a:gd name="T9" fmla="*/ 601662 h 128"/>
                <a:gd name="T10" fmla="*/ 152043 w 96"/>
                <a:gd name="T11" fmla="*/ 601662 h 128"/>
                <a:gd name="T12" fmla="*/ 152043 w 96"/>
                <a:gd name="T13" fmla="*/ 701939 h 128"/>
                <a:gd name="T14" fmla="*/ 177383 w 96"/>
                <a:gd name="T15" fmla="*/ 745810 h 128"/>
                <a:gd name="T16" fmla="*/ 278745 w 96"/>
                <a:gd name="T17" fmla="*/ 795949 h 128"/>
                <a:gd name="T18" fmla="*/ 304085 w 96"/>
                <a:gd name="T19" fmla="*/ 802216 h 128"/>
                <a:gd name="T20" fmla="*/ 329425 w 96"/>
                <a:gd name="T21" fmla="*/ 795949 h 128"/>
                <a:gd name="T22" fmla="*/ 430787 w 96"/>
                <a:gd name="T23" fmla="*/ 745810 h 128"/>
                <a:gd name="T24" fmla="*/ 456128 w 96"/>
                <a:gd name="T25" fmla="*/ 701939 h 128"/>
                <a:gd name="T26" fmla="*/ 456128 w 96"/>
                <a:gd name="T27" fmla="*/ 601662 h 128"/>
                <a:gd name="T28" fmla="*/ 487803 w 96"/>
                <a:gd name="T29" fmla="*/ 538989 h 128"/>
                <a:gd name="T30" fmla="*/ 500473 w 96"/>
                <a:gd name="T31" fmla="*/ 532722 h 128"/>
                <a:gd name="T32" fmla="*/ 608170 w 96"/>
                <a:gd name="T33" fmla="*/ 300831 h 128"/>
                <a:gd name="T34" fmla="*/ 304085 w 96"/>
                <a:gd name="T35" fmla="*/ 0 h 128"/>
                <a:gd name="T36" fmla="*/ 202723 w 96"/>
                <a:gd name="T37" fmla="*/ 601662 h 128"/>
                <a:gd name="T38" fmla="*/ 202723 w 96"/>
                <a:gd name="T39" fmla="*/ 601662 h 128"/>
                <a:gd name="T40" fmla="*/ 405447 w 96"/>
                <a:gd name="T41" fmla="*/ 601662 h 128"/>
                <a:gd name="T42" fmla="*/ 405447 w 96"/>
                <a:gd name="T43" fmla="*/ 601662 h 128"/>
                <a:gd name="T44" fmla="*/ 405447 w 96"/>
                <a:gd name="T45" fmla="*/ 651801 h 128"/>
                <a:gd name="T46" fmla="*/ 202723 w 96"/>
                <a:gd name="T47" fmla="*/ 651801 h 128"/>
                <a:gd name="T48" fmla="*/ 202723 w 96"/>
                <a:gd name="T49" fmla="*/ 601662 h 128"/>
                <a:gd name="T50" fmla="*/ 304085 w 96"/>
                <a:gd name="T51" fmla="*/ 752078 h 128"/>
                <a:gd name="T52" fmla="*/ 202723 w 96"/>
                <a:gd name="T53" fmla="*/ 701939 h 128"/>
                <a:gd name="T54" fmla="*/ 405447 w 96"/>
                <a:gd name="T55" fmla="*/ 701939 h 128"/>
                <a:gd name="T56" fmla="*/ 304085 w 96"/>
                <a:gd name="T57" fmla="*/ 752078 h 128"/>
                <a:gd name="T58" fmla="*/ 468798 w 96"/>
                <a:gd name="T59" fmla="*/ 488850 h 128"/>
                <a:gd name="T60" fmla="*/ 418117 w 96"/>
                <a:gd name="T61" fmla="*/ 551524 h 128"/>
                <a:gd name="T62" fmla="*/ 196388 w 96"/>
                <a:gd name="T63" fmla="*/ 551524 h 128"/>
                <a:gd name="T64" fmla="*/ 158378 w 96"/>
                <a:gd name="T65" fmla="*/ 501385 h 128"/>
                <a:gd name="T66" fmla="*/ 50681 w 96"/>
                <a:gd name="T67" fmla="*/ 300831 h 128"/>
                <a:gd name="T68" fmla="*/ 304085 w 96"/>
                <a:gd name="T69" fmla="*/ 50139 h 128"/>
                <a:gd name="T70" fmla="*/ 557489 w 96"/>
                <a:gd name="T71" fmla="*/ 300831 h 128"/>
                <a:gd name="T72" fmla="*/ 468798 w 96"/>
                <a:gd name="T73" fmla="*/ 488850 h 128"/>
                <a:gd name="T74" fmla="*/ 329425 w 96"/>
                <a:gd name="T75" fmla="*/ 100277 h 128"/>
                <a:gd name="T76" fmla="*/ 304085 w 96"/>
                <a:gd name="T77" fmla="*/ 125346 h 128"/>
                <a:gd name="T78" fmla="*/ 329425 w 96"/>
                <a:gd name="T79" fmla="*/ 150416 h 128"/>
                <a:gd name="T80" fmla="*/ 456128 w 96"/>
                <a:gd name="T81" fmla="*/ 275762 h 128"/>
                <a:gd name="T82" fmla="*/ 481468 w 96"/>
                <a:gd name="T83" fmla="*/ 300831 h 128"/>
                <a:gd name="T84" fmla="*/ 506808 w 96"/>
                <a:gd name="T85" fmla="*/ 275762 h 128"/>
                <a:gd name="T86" fmla="*/ 329425 w 96"/>
                <a:gd name="T87" fmla="*/ 100277 h 1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"/>
                <a:gd name="T133" fmla="*/ 0 h 128"/>
                <a:gd name="T134" fmla="*/ 96 w 96"/>
                <a:gd name="T135" fmla="*/ 128 h 1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63"/>
                    <a:pt x="8" y="78"/>
                    <a:pt x="20" y="87"/>
                  </a:cubicBezTo>
                  <a:cubicBezTo>
                    <a:pt x="20" y="87"/>
                    <a:pt x="21" y="87"/>
                    <a:pt x="21" y="87"/>
                  </a:cubicBezTo>
                  <a:cubicBezTo>
                    <a:pt x="24" y="89"/>
                    <a:pt x="24" y="95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5"/>
                    <a:pt x="26" y="118"/>
                    <a:pt x="28" y="119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46" y="128"/>
                    <a:pt x="47" y="128"/>
                    <a:pt x="48" y="128"/>
                  </a:cubicBezTo>
                  <a:cubicBezTo>
                    <a:pt x="49" y="128"/>
                    <a:pt x="50" y="128"/>
                    <a:pt x="52" y="127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71" y="118"/>
                    <a:pt x="72" y="115"/>
                    <a:pt x="72" y="11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88"/>
                    <a:pt x="77" y="86"/>
                    <a:pt x="77" y="86"/>
                  </a:cubicBezTo>
                  <a:cubicBezTo>
                    <a:pt x="78" y="85"/>
                    <a:pt x="78" y="85"/>
                    <a:pt x="79" y="85"/>
                  </a:cubicBezTo>
                  <a:cubicBezTo>
                    <a:pt x="90" y="75"/>
                    <a:pt x="96" y="62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32" y="96"/>
                  </a:moveTo>
                  <a:cubicBezTo>
                    <a:pt x="32" y="96"/>
                    <a:pt x="32" y="96"/>
                    <a:pt x="32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9"/>
                    <a:pt x="64" y="102"/>
                    <a:pt x="64" y="104"/>
                  </a:cubicBezTo>
                  <a:cubicBezTo>
                    <a:pt x="32" y="104"/>
                    <a:pt x="32" y="104"/>
                    <a:pt x="32" y="104"/>
                  </a:cubicBezTo>
                  <a:lnTo>
                    <a:pt x="32" y="96"/>
                  </a:lnTo>
                  <a:close/>
                  <a:moveTo>
                    <a:pt x="48" y="120"/>
                  </a:moveTo>
                  <a:cubicBezTo>
                    <a:pt x="32" y="112"/>
                    <a:pt x="32" y="112"/>
                    <a:pt x="32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48" y="120"/>
                  </a:lnTo>
                  <a:close/>
                  <a:moveTo>
                    <a:pt x="74" y="78"/>
                  </a:moveTo>
                  <a:cubicBezTo>
                    <a:pt x="74" y="78"/>
                    <a:pt x="68" y="81"/>
                    <a:pt x="66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5"/>
                    <a:pt x="28" y="82"/>
                    <a:pt x="25" y="80"/>
                  </a:cubicBezTo>
                  <a:cubicBezTo>
                    <a:pt x="15" y="73"/>
                    <a:pt x="8" y="61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60"/>
                    <a:pt x="82" y="71"/>
                    <a:pt x="74" y="78"/>
                  </a:cubicBezTo>
                  <a:close/>
                  <a:moveTo>
                    <a:pt x="52" y="16"/>
                  </a:moveTo>
                  <a:cubicBezTo>
                    <a:pt x="50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1" y="24"/>
                    <a:pt x="72" y="32"/>
                    <a:pt x="72" y="44"/>
                  </a:cubicBezTo>
                  <a:cubicBezTo>
                    <a:pt x="72" y="46"/>
                    <a:pt x="74" y="48"/>
                    <a:pt x="76" y="48"/>
                  </a:cubicBezTo>
                  <a:cubicBezTo>
                    <a:pt x="78" y="48"/>
                    <a:pt x="80" y="46"/>
                    <a:pt x="80" y="44"/>
                  </a:cubicBezTo>
                  <a:cubicBezTo>
                    <a:pt x="80" y="26"/>
                    <a:pt x="66" y="16"/>
                    <a:pt x="5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9" name="Group 43">
            <a:extLst>
              <a:ext uri="{FF2B5EF4-FFF2-40B4-BE49-F238E27FC236}">
                <a16:creationId xmlns:a16="http://schemas.microsoft.com/office/drawing/2014/main" id="{0CCDC2CB-6699-4354-BBF0-AC2C98E1D97C}"/>
              </a:ext>
            </a:extLst>
          </p:cNvPr>
          <p:cNvGrpSpPr>
            <a:grpSpLocks/>
          </p:cNvGrpSpPr>
          <p:nvPr/>
        </p:nvGrpSpPr>
        <p:grpSpPr bwMode="auto">
          <a:xfrm>
            <a:off x="3613150" y="1758950"/>
            <a:ext cx="2197100" cy="2038350"/>
            <a:chOff x="0" y="0"/>
            <a:chExt cx="2195513" cy="2038350"/>
          </a:xfrm>
        </p:grpSpPr>
        <p:sp>
          <p:nvSpPr>
            <p:cNvPr id="13333" name="矩形 15">
              <a:extLst>
                <a:ext uri="{FF2B5EF4-FFF2-40B4-BE49-F238E27FC236}">
                  <a16:creationId xmlns:a16="http://schemas.microsoft.com/office/drawing/2014/main" id="{B4680168-89B8-418F-B28D-1D2BDFB88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38350" cy="2038350"/>
            </a:xfrm>
            <a:prstGeom prst="rect">
              <a:avLst/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4" name="文本框 16">
              <a:extLst>
                <a:ext uri="{FF2B5EF4-FFF2-40B4-BE49-F238E27FC236}">
                  <a16:creationId xmlns:a16="http://schemas.microsoft.com/office/drawing/2014/main" id="{452695A7-669D-49F3-B11A-E628094EE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" y="1330464"/>
              <a:ext cx="17764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TEXT here</a:t>
              </a:r>
              <a:endParaRPr lang="zh-CN" alt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YOUR TEXT Here</a:t>
              </a:r>
              <a:endParaRPr lang="zh-CN" altLang="en-US" sz="16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5" name="椭圆形标注 17">
              <a:extLst>
                <a:ext uri="{FF2B5EF4-FFF2-40B4-BE49-F238E27FC236}">
                  <a16:creationId xmlns:a16="http://schemas.microsoft.com/office/drawing/2014/main" id="{692A2466-FE17-4FBC-889A-A5CC5C449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" y="219214"/>
              <a:ext cx="1016794" cy="644386"/>
            </a:xfrm>
            <a:prstGeom prst="wedgeEllipseCallout">
              <a:avLst>
                <a:gd name="adj1" fmla="val -32074"/>
                <a:gd name="adj2" fmla="val 68412"/>
              </a:avLst>
            </a:prstGeom>
            <a:solidFill>
              <a:srgbClr val="F76767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83" name="直接连接符 47">
            <a:extLst>
              <a:ext uri="{FF2B5EF4-FFF2-40B4-BE49-F238E27FC236}">
                <a16:creationId xmlns:a16="http://schemas.microsoft.com/office/drawing/2014/main" id="{EDE14F27-A9BA-43CA-98AA-67A9F9363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4476750"/>
            <a:ext cx="6648450" cy="0"/>
          </a:xfrm>
          <a:prstGeom prst="line">
            <a:avLst/>
          </a:prstGeom>
          <a:noFill/>
          <a:ln w="6350">
            <a:solidFill>
              <a:srgbClr val="F5414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4" name="文本框 48">
            <a:extLst>
              <a:ext uri="{FF2B5EF4-FFF2-40B4-BE49-F238E27FC236}">
                <a16:creationId xmlns:a16="http://schemas.microsoft.com/office/drawing/2014/main" id="{A6D9C349-B3D0-44A9-A3B3-396EF0B3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08525"/>
            <a:ext cx="4318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 add text content add text content add text content add text content add text contents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52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253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254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28125 -0.00023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406200" y="-22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09896 -2.59259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9470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08645 0.00232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32300" y="116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26757 0.00232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372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754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254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 autoUpdateAnimBg="0"/>
      <p:bldP spid="14339" grpId="0" bldLvl="0" animBg="1" autoUpdateAnimBg="0"/>
      <p:bldP spid="14342" grpId="0" bldLvl="0" autoUpdateAnimBg="0"/>
      <p:bldP spid="14343" grpId="0" bldLvl="0" autoUpdateAnimBg="0"/>
      <p:bldP spid="14344" grpId="0" bldLvl="0" animBg="1" autoUpdateAnimBg="0"/>
      <p:bldP spid="14345" grpId="0" bldLvl="0" animBg="1" autoUpdateAnimBg="0"/>
      <p:bldP spid="14346" grpId="0" bldLvl="0" animBg="1" autoUpdateAnimBg="0"/>
      <p:bldP spid="14347" grpId="0" bldLvl="0" animBg="1" autoUpdateAnimBg="0"/>
      <p:bldP spid="14348" grpId="0" bldLvl="0" animBg="1" autoUpdateAnimBg="0"/>
      <p:bldP spid="14349" grpId="0" bldLvl="0" animBg="1" autoUpdateAnimBg="0"/>
      <p:bldP spid="14350" grpId="0" bldLvl="0" animBg="1" autoUpdateAnimBg="0"/>
      <p:bldP spid="14384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>
            <a:extLst>
              <a:ext uri="{FF2B5EF4-FFF2-40B4-BE49-F238E27FC236}">
                <a16:creationId xmlns:a16="http://schemas.microsoft.com/office/drawing/2014/main" id="{49F058D4-1E9B-4E81-9E37-8F400F41A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623888"/>
            <a:ext cx="911226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2">
            <a:extLst>
              <a:ext uri="{FF2B5EF4-FFF2-40B4-BE49-F238E27FC236}">
                <a16:creationId xmlns:a16="http://schemas.microsoft.com/office/drawing/2014/main" id="{D6238F59-45E3-4A36-8C8A-B63BBA99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5945188"/>
            <a:ext cx="914400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直接连接符 3">
            <a:extLst>
              <a:ext uri="{FF2B5EF4-FFF2-40B4-BE49-F238E27FC236}">
                <a16:creationId xmlns:a16="http://schemas.microsoft.com/office/drawing/2014/main" id="{BE4C3C61-753D-456B-AFB8-1EB19DD21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5" name="文本框 4">
            <a:extLst>
              <a:ext uri="{FF2B5EF4-FFF2-40B4-BE49-F238E27FC236}">
                <a16:creationId xmlns:a16="http://schemas.microsoft.com/office/drawing/2014/main" id="{2DE406CF-3557-4E75-9BEA-12685717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20638"/>
            <a:ext cx="2608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part.11</a:t>
            </a:r>
          </a:p>
        </p:txBody>
      </p:sp>
      <p:sp>
        <p:nvSpPr>
          <p:cNvPr id="15366" name="文本框 5">
            <a:extLst>
              <a:ext uri="{FF2B5EF4-FFF2-40B4-BE49-F238E27FC236}">
                <a16:creationId xmlns:a16="http://schemas.microsoft.com/office/drawing/2014/main" id="{2AFDF4CE-F172-4D1F-93AB-B35795AE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527050"/>
            <a:ext cx="25479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15367" name="矩形 6">
            <a:extLst>
              <a:ext uri="{FF2B5EF4-FFF2-40B4-BE49-F238E27FC236}">
                <a16:creationId xmlns:a16="http://schemas.microsoft.com/office/drawing/2014/main" id="{BDC4DE1C-D659-4FE0-A2C8-ED6B4580D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419225"/>
            <a:ext cx="1782763" cy="1619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8" name="矩形 7">
            <a:extLst>
              <a:ext uri="{FF2B5EF4-FFF2-40B4-BE49-F238E27FC236}">
                <a16:creationId xmlns:a16="http://schemas.microsoft.com/office/drawing/2014/main" id="{49688D89-52B5-46E2-BFB7-C411CDF52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1427163"/>
            <a:ext cx="1165225" cy="107632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9" name="矩形 8">
            <a:extLst>
              <a:ext uri="{FF2B5EF4-FFF2-40B4-BE49-F238E27FC236}">
                <a16:creationId xmlns:a16="http://schemas.microsoft.com/office/drawing/2014/main" id="{82978B7D-74C2-4167-AA48-E512CDB5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2611438"/>
            <a:ext cx="1165225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0" name="矩形 9">
            <a:extLst>
              <a:ext uri="{FF2B5EF4-FFF2-40B4-BE49-F238E27FC236}">
                <a16:creationId xmlns:a16="http://schemas.microsoft.com/office/drawing/2014/main" id="{4FB139BA-8423-4D15-9A80-4B4429A931F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40494" y="302180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1" name="矩形 10">
            <a:extLst>
              <a:ext uri="{FF2B5EF4-FFF2-40B4-BE49-F238E27FC236}">
                <a16:creationId xmlns:a16="http://schemas.microsoft.com/office/drawing/2014/main" id="{5CDCF310-87D6-4408-86DF-5017A0F10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4768850"/>
            <a:ext cx="1276351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2" name="矩形 11">
            <a:extLst>
              <a:ext uri="{FF2B5EF4-FFF2-40B4-BE49-F238E27FC236}">
                <a16:creationId xmlns:a16="http://schemas.microsoft.com/office/drawing/2014/main" id="{AF4D5DC1-4A01-46B0-BC89-0D750333C9C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39106" y="4315620"/>
            <a:ext cx="860425" cy="1782762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3" name="矩形 12">
            <a:extLst>
              <a:ext uri="{FF2B5EF4-FFF2-40B4-BE49-F238E27FC236}">
                <a16:creationId xmlns:a16="http://schemas.microsoft.com/office/drawing/2014/main" id="{F843141C-89BA-4F22-890F-AF0CD05EDE8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17675" y="5313363"/>
            <a:ext cx="903288" cy="1782762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4" name="直接连接符 13">
            <a:extLst>
              <a:ext uri="{FF2B5EF4-FFF2-40B4-BE49-F238E27FC236}">
                <a16:creationId xmlns:a16="http://schemas.microsoft.com/office/drawing/2014/main" id="{0C4A9777-C611-4793-AA68-FDDB5E3FA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100" y="0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75" name="Group 15">
            <a:extLst>
              <a:ext uri="{FF2B5EF4-FFF2-40B4-BE49-F238E27FC236}">
                <a16:creationId xmlns:a16="http://schemas.microsoft.com/office/drawing/2014/main" id="{7C05DEE7-7725-4E85-B3BD-D079D1C6A671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3735388"/>
            <a:ext cx="2368550" cy="1895475"/>
            <a:chOff x="0" y="0"/>
            <a:chExt cx="2369044" cy="1896057"/>
          </a:xfrm>
        </p:grpSpPr>
        <p:sp>
          <p:nvSpPr>
            <p:cNvPr id="14367" name="等腰三角形 27">
              <a:extLst>
                <a:ext uri="{FF2B5EF4-FFF2-40B4-BE49-F238E27FC236}">
                  <a16:creationId xmlns:a16="http://schemas.microsoft.com/office/drawing/2014/main" id="{1AF30BE0-5F26-4CD3-93A5-43DC31CAC5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2369044" cy="1896057"/>
            </a:xfrm>
            <a:prstGeom prst="triangle">
              <a:avLst>
                <a:gd name="adj" fmla="val 50000"/>
              </a:avLst>
            </a:prstGeom>
            <a:noFill/>
            <a:ln w="120650" cmpd="dbl">
              <a:solidFill>
                <a:srgbClr val="D50B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68" name="TextBox 8">
              <a:extLst>
                <a:ext uri="{FF2B5EF4-FFF2-40B4-BE49-F238E27FC236}">
                  <a16:creationId xmlns:a16="http://schemas.microsoft.com/office/drawing/2014/main" id="{FFF58286-75EE-4DEC-AE8E-E5866204D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66" y="164178"/>
              <a:ext cx="105714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>
                  <a:solidFill>
                    <a:srgbClr val="F42828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Add</a:t>
              </a:r>
              <a:endParaRPr lang="zh-CN" altLang="en-US" sz="2800" b="1">
                <a:solidFill>
                  <a:srgbClr val="F42828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  <a:p>
              <a:pPr algn="ctr" eaLnBrk="1" hangingPunct="1"/>
              <a:r>
                <a:rPr lang="en-US" altLang="zh-CN" sz="2800" b="1">
                  <a:solidFill>
                    <a:srgbClr val="F42828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Title</a:t>
              </a:r>
              <a:endParaRPr lang="zh-CN" altLang="en-US" sz="2800" b="1">
                <a:solidFill>
                  <a:srgbClr val="F42828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4541FBD7-577E-4399-AD41-3A5C3D49F136}"/>
              </a:ext>
            </a:extLst>
          </p:cNvPr>
          <p:cNvGrpSpPr>
            <a:grpSpLocks/>
          </p:cNvGrpSpPr>
          <p:nvPr/>
        </p:nvGrpSpPr>
        <p:grpSpPr bwMode="auto">
          <a:xfrm>
            <a:off x="7804150" y="3860800"/>
            <a:ext cx="2293938" cy="1833563"/>
            <a:chOff x="0" y="0"/>
            <a:chExt cx="2294431" cy="1833711"/>
          </a:xfrm>
        </p:grpSpPr>
        <p:sp>
          <p:nvSpPr>
            <p:cNvPr id="14365" name="等腰三角形 7">
              <a:extLst>
                <a:ext uri="{FF2B5EF4-FFF2-40B4-BE49-F238E27FC236}">
                  <a16:creationId xmlns:a16="http://schemas.microsoft.com/office/drawing/2014/main" id="{86C4B5B6-342B-45E2-BDBB-D5DBC37BC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94431" cy="1833711"/>
            </a:xfrm>
            <a:custGeom>
              <a:avLst/>
              <a:gdLst>
                <a:gd name="T0" fmla="*/ 882526 w 1765052"/>
                <a:gd name="T1" fmla="*/ 0 h 1500603"/>
                <a:gd name="T2" fmla="*/ 1765052 w 1765052"/>
                <a:gd name="T3" fmla="*/ 1500603 h 1500603"/>
                <a:gd name="T4" fmla="*/ 0 w 1765052"/>
                <a:gd name="T5" fmla="*/ 1500603 h 1500603"/>
                <a:gd name="T6" fmla="*/ 375894 w 1765052"/>
                <a:gd name="T7" fmla="*/ 861452 h 1500603"/>
                <a:gd name="T8" fmla="*/ 464514 w 1765052"/>
                <a:gd name="T9" fmla="*/ 915388 h 1500603"/>
                <a:gd name="T10" fmla="*/ 392059 w 1765052"/>
                <a:gd name="T11" fmla="*/ 1034436 h 1500603"/>
                <a:gd name="T12" fmla="*/ 748236 w 1765052"/>
                <a:gd name="T13" fmla="*/ 924919 h 1500603"/>
                <a:gd name="T14" fmla="*/ 681880 w 1765052"/>
                <a:gd name="T15" fmla="*/ 558240 h 1500603"/>
                <a:gd name="T16" fmla="*/ 609424 w 1765052"/>
                <a:gd name="T17" fmla="*/ 677289 h 1500603"/>
                <a:gd name="T18" fmla="*/ 517210 w 1765052"/>
                <a:gd name="T19" fmla="*/ 621166 h 1500603"/>
                <a:gd name="T20" fmla="*/ 882526 w 1765052"/>
                <a:gd name="T21" fmla="*/ 0 h 1500603"/>
                <a:gd name="T22" fmla="*/ 0 w 1765052"/>
                <a:gd name="T23" fmla="*/ 0 h 1500603"/>
                <a:gd name="T24" fmla="*/ 1765052 w 1765052"/>
                <a:gd name="T25" fmla="*/ 1500603 h 1500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765052" h="1500603">
                  <a:moveTo>
                    <a:pt x="882526" y="0"/>
                  </a:moveTo>
                  <a:lnTo>
                    <a:pt x="1765052" y="1500603"/>
                  </a:lnTo>
                  <a:lnTo>
                    <a:pt x="0" y="1500603"/>
                  </a:lnTo>
                  <a:lnTo>
                    <a:pt x="375894" y="861452"/>
                  </a:lnTo>
                  <a:lnTo>
                    <a:pt x="464514" y="915388"/>
                  </a:lnTo>
                  <a:lnTo>
                    <a:pt x="392059" y="1034436"/>
                  </a:lnTo>
                  <a:lnTo>
                    <a:pt x="748236" y="924919"/>
                  </a:lnTo>
                  <a:lnTo>
                    <a:pt x="681880" y="558240"/>
                  </a:lnTo>
                  <a:lnTo>
                    <a:pt x="609424" y="677289"/>
                  </a:lnTo>
                  <a:lnTo>
                    <a:pt x="517210" y="621166"/>
                  </a:lnTo>
                  <a:lnTo>
                    <a:pt x="882526" y="0"/>
                  </a:lnTo>
                  <a:close/>
                </a:path>
              </a:pathLst>
            </a:custGeom>
            <a:solidFill>
              <a:srgbClr val="F42828">
                <a:alpha val="8901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6" name="TextBox 9">
              <a:extLst>
                <a:ext uri="{FF2B5EF4-FFF2-40B4-BE49-F238E27FC236}">
                  <a16:creationId xmlns:a16="http://schemas.microsoft.com/office/drawing/2014/main" id="{33277C6F-D7BB-4082-AB71-0C91C3E2E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489" y="812898"/>
              <a:ext cx="544283" cy="789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rgbClr val="F2F2F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2</a:t>
              </a:r>
              <a:endParaRPr lang="zh-CN" altLang="en-US" sz="3600" b="1">
                <a:solidFill>
                  <a:srgbClr val="F2F2F2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5381" name="Group 21">
            <a:extLst>
              <a:ext uri="{FF2B5EF4-FFF2-40B4-BE49-F238E27FC236}">
                <a16:creationId xmlns:a16="http://schemas.microsoft.com/office/drawing/2014/main" id="{F96EB439-5586-475F-A124-A2AE15E2FED1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1831975"/>
            <a:ext cx="2336800" cy="1793875"/>
            <a:chOff x="0" y="0"/>
            <a:chExt cx="2335704" cy="1795181"/>
          </a:xfrm>
        </p:grpSpPr>
        <p:sp>
          <p:nvSpPr>
            <p:cNvPr id="14363" name="等腰三角形 6">
              <a:extLst>
                <a:ext uri="{FF2B5EF4-FFF2-40B4-BE49-F238E27FC236}">
                  <a16:creationId xmlns:a16="http://schemas.microsoft.com/office/drawing/2014/main" id="{3450CAD0-AD33-45F8-A46D-D398C5FC5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35704" cy="1795181"/>
            </a:xfrm>
            <a:custGeom>
              <a:avLst/>
              <a:gdLst>
                <a:gd name="T0" fmla="*/ 898401 w 1796802"/>
                <a:gd name="T1" fmla="*/ 0 h 1469072"/>
                <a:gd name="T2" fmla="*/ 1796802 w 1796802"/>
                <a:gd name="T3" fmla="*/ 1469072 h 1469072"/>
                <a:gd name="T4" fmla="*/ 1015417 w 1796802"/>
                <a:gd name="T5" fmla="*/ 1469072 h 1469072"/>
                <a:gd name="T6" fmla="*/ 1015417 w 1796802"/>
                <a:gd name="T7" fmla="*/ 1372637 h 1469072"/>
                <a:gd name="T8" fmla="*/ 1154781 w 1796802"/>
                <a:gd name="T9" fmla="*/ 1372637 h 1469072"/>
                <a:gd name="T10" fmla="*/ 876052 w 1796802"/>
                <a:gd name="T11" fmla="*/ 1125318 h 1469072"/>
                <a:gd name="T12" fmla="*/ 597323 w 1796802"/>
                <a:gd name="T13" fmla="*/ 1372637 h 1469072"/>
                <a:gd name="T14" fmla="*/ 736688 w 1796802"/>
                <a:gd name="T15" fmla="*/ 1372637 h 1469072"/>
                <a:gd name="T16" fmla="*/ 736688 w 1796802"/>
                <a:gd name="T17" fmla="*/ 1469072 h 1469072"/>
                <a:gd name="T18" fmla="*/ 0 w 1796802"/>
                <a:gd name="T19" fmla="*/ 1469072 h 1469072"/>
                <a:gd name="T20" fmla="*/ 898401 w 1796802"/>
                <a:gd name="T21" fmla="*/ 0 h 1469072"/>
                <a:gd name="T22" fmla="*/ 0 w 1796802"/>
                <a:gd name="T23" fmla="*/ 0 h 1469072"/>
                <a:gd name="T24" fmla="*/ 1796802 w 1796802"/>
                <a:gd name="T25" fmla="*/ 1469072 h 146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796802" h="1469072">
                  <a:moveTo>
                    <a:pt x="898401" y="0"/>
                  </a:moveTo>
                  <a:lnTo>
                    <a:pt x="1796802" y="1469072"/>
                  </a:lnTo>
                  <a:lnTo>
                    <a:pt x="1015417" y="1469072"/>
                  </a:lnTo>
                  <a:lnTo>
                    <a:pt x="1015417" y="1372637"/>
                  </a:lnTo>
                  <a:lnTo>
                    <a:pt x="1154781" y="1372637"/>
                  </a:lnTo>
                  <a:lnTo>
                    <a:pt x="876052" y="1125318"/>
                  </a:lnTo>
                  <a:lnTo>
                    <a:pt x="597323" y="1372637"/>
                  </a:lnTo>
                  <a:lnTo>
                    <a:pt x="736688" y="1372637"/>
                  </a:lnTo>
                  <a:lnTo>
                    <a:pt x="736688" y="1469072"/>
                  </a:lnTo>
                  <a:lnTo>
                    <a:pt x="0" y="1469072"/>
                  </a:lnTo>
                  <a:lnTo>
                    <a:pt x="898401" y="0"/>
                  </a:lnTo>
                  <a:close/>
                </a:path>
              </a:pathLst>
            </a:cu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4" name="TextBox 10">
              <a:extLst>
                <a:ext uri="{FF2B5EF4-FFF2-40B4-BE49-F238E27FC236}">
                  <a16:creationId xmlns:a16="http://schemas.microsoft.com/office/drawing/2014/main" id="{4E900604-B8E9-43A8-8E19-2C5AFF272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36" y="636987"/>
              <a:ext cx="418704" cy="646331"/>
            </a:xfrm>
            <a:prstGeom prst="rect">
              <a:avLst/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12200160-4E31-426E-82F3-028F0F5BF25A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3860800"/>
            <a:ext cx="2293937" cy="1833563"/>
            <a:chOff x="0" y="0"/>
            <a:chExt cx="2294431" cy="1833711"/>
          </a:xfrm>
        </p:grpSpPr>
        <p:sp>
          <p:nvSpPr>
            <p:cNvPr id="14361" name="等腰三角形 11">
              <a:extLst>
                <a:ext uri="{FF2B5EF4-FFF2-40B4-BE49-F238E27FC236}">
                  <a16:creationId xmlns:a16="http://schemas.microsoft.com/office/drawing/2014/main" id="{F3C2664F-4C7D-49A9-9BC3-45E8F7695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94431" cy="1833711"/>
            </a:xfrm>
            <a:custGeom>
              <a:avLst/>
              <a:gdLst>
                <a:gd name="T0" fmla="*/ 882526 w 1765052"/>
                <a:gd name="T1" fmla="*/ 0 h 1500603"/>
                <a:gd name="T2" fmla="*/ 1236032 w 1765052"/>
                <a:gd name="T3" fmla="*/ 601083 h 1500603"/>
                <a:gd name="T4" fmla="*/ 1121186 w 1765052"/>
                <a:gd name="T5" fmla="*/ 667974 h 1500603"/>
                <a:gd name="T6" fmla="*/ 1051045 w 1765052"/>
                <a:gd name="T7" fmla="*/ 547547 h 1500603"/>
                <a:gd name="T8" fmla="*/ 977616 w 1765052"/>
                <a:gd name="T9" fmla="*/ 912876 h 1500603"/>
                <a:gd name="T10" fmla="*/ 1331611 w 1765052"/>
                <a:gd name="T11" fmla="*/ 1029255 h 1500603"/>
                <a:gd name="T12" fmla="*/ 1261469 w 1765052"/>
                <a:gd name="T13" fmla="*/ 908828 h 1500603"/>
                <a:gd name="T14" fmla="*/ 1377332 w 1765052"/>
                <a:gd name="T15" fmla="*/ 841344 h 1500603"/>
                <a:gd name="T16" fmla="*/ 1765052 w 1765052"/>
                <a:gd name="T17" fmla="*/ 1500603 h 1500603"/>
                <a:gd name="T18" fmla="*/ 0 w 1765052"/>
                <a:gd name="T19" fmla="*/ 1500603 h 1500603"/>
                <a:gd name="T20" fmla="*/ 882526 w 1765052"/>
                <a:gd name="T21" fmla="*/ 0 h 1500603"/>
                <a:gd name="T22" fmla="*/ 0 w 1765052"/>
                <a:gd name="T23" fmla="*/ 0 h 1500603"/>
                <a:gd name="T24" fmla="*/ 1765052 w 1765052"/>
                <a:gd name="T25" fmla="*/ 1500603 h 1500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765052" h="1500603">
                  <a:moveTo>
                    <a:pt x="882526" y="0"/>
                  </a:moveTo>
                  <a:lnTo>
                    <a:pt x="1236032" y="601083"/>
                  </a:lnTo>
                  <a:lnTo>
                    <a:pt x="1121186" y="667974"/>
                  </a:lnTo>
                  <a:lnTo>
                    <a:pt x="1051045" y="547547"/>
                  </a:lnTo>
                  <a:lnTo>
                    <a:pt x="977616" y="912876"/>
                  </a:lnTo>
                  <a:lnTo>
                    <a:pt x="1331611" y="1029255"/>
                  </a:lnTo>
                  <a:lnTo>
                    <a:pt x="1261469" y="908828"/>
                  </a:lnTo>
                  <a:lnTo>
                    <a:pt x="1377332" y="841344"/>
                  </a:lnTo>
                  <a:lnTo>
                    <a:pt x="1765052" y="1500603"/>
                  </a:lnTo>
                  <a:lnTo>
                    <a:pt x="0" y="1500603"/>
                  </a:lnTo>
                  <a:lnTo>
                    <a:pt x="882526" y="0"/>
                  </a:lnTo>
                  <a:close/>
                </a:path>
              </a:pathLst>
            </a:custGeom>
            <a:solidFill>
              <a:srgbClr val="F3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2" name="TextBox 11">
              <a:extLst>
                <a:ext uri="{FF2B5EF4-FFF2-40B4-BE49-F238E27FC236}">
                  <a16:creationId xmlns:a16="http://schemas.microsoft.com/office/drawing/2014/main" id="{005CAE1C-3B77-45AA-8012-2CC40965C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6" y="812898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5387" name="文本框 38">
            <a:extLst>
              <a:ext uri="{FF2B5EF4-FFF2-40B4-BE49-F238E27FC236}">
                <a16:creationId xmlns:a16="http://schemas.microsoft.com/office/drawing/2014/main" id="{AAA98AA3-9E92-497B-8EC7-EAB14CB56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5" y="3992563"/>
            <a:ext cx="1257300" cy="369887"/>
          </a:xfrm>
          <a:prstGeom prst="rect">
            <a:avLst/>
          </a:prstGeom>
          <a:solidFill>
            <a:srgbClr val="F3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TITLE</a:t>
            </a:r>
            <a:endParaRPr lang="zh-CN" altLang="en-US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8" name="文本框 39">
            <a:extLst>
              <a:ext uri="{FF2B5EF4-FFF2-40B4-BE49-F238E27FC236}">
                <a16:creationId xmlns:a16="http://schemas.microsoft.com/office/drawing/2014/main" id="{F2A9C1D1-B702-4002-8CB6-B11468FA3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3" y="1600200"/>
            <a:ext cx="1257300" cy="369888"/>
          </a:xfrm>
          <a:prstGeom prst="rect">
            <a:avLst/>
          </a:prstGeom>
          <a:solidFill>
            <a:srgbClr val="F54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TITLE</a:t>
            </a:r>
            <a:endParaRPr lang="zh-CN" altLang="en-US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9" name="文本框 40">
            <a:extLst>
              <a:ext uri="{FF2B5EF4-FFF2-40B4-BE49-F238E27FC236}">
                <a16:creationId xmlns:a16="http://schemas.microsoft.com/office/drawing/2014/main" id="{B7C222B1-917E-450F-B0C9-734B02457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75" y="3860800"/>
            <a:ext cx="1257300" cy="369888"/>
          </a:xfrm>
          <a:prstGeom prst="rect">
            <a:avLst/>
          </a:prstGeom>
          <a:solidFill>
            <a:srgbClr val="F5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TITLE</a:t>
            </a:r>
            <a:endParaRPr lang="zh-CN" altLang="en-US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0" name="文本框 41">
            <a:extLst>
              <a:ext uri="{FF2B5EF4-FFF2-40B4-BE49-F238E27FC236}">
                <a16:creationId xmlns:a16="http://schemas.microsoft.com/office/drawing/2014/main" id="{973456D9-02AB-40ED-BAFC-4830750E3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3" y="2087563"/>
            <a:ext cx="20716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ADD YOUR TEXT</a:t>
            </a:r>
            <a:endParaRPr lang="zh-CN" altLang="en-US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1" hangingPunct="1"/>
            <a:r>
              <a:rPr lang="en-US" altLang="zh-CN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ADD YOUR TEXT</a:t>
            </a:r>
            <a:endParaRPr lang="zh-CN" altLang="en-US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1" hangingPunct="1"/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1" name="文本框 42">
            <a:extLst>
              <a:ext uri="{FF2B5EF4-FFF2-40B4-BE49-F238E27FC236}">
                <a16:creationId xmlns:a16="http://schemas.microsoft.com/office/drawing/2014/main" id="{52911B86-CA71-4272-A89B-DBEECD6C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487863"/>
            <a:ext cx="20716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ADD YOUR TEXT</a:t>
            </a:r>
            <a:endParaRPr lang="zh-CN" altLang="en-US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1" hangingPunct="1"/>
            <a:r>
              <a:rPr lang="en-US" altLang="zh-CN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ADD YOUR TEXT</a:t>
            </a:r>
            <a:endParaRPr lang="zh-CN" altLang="en-US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1" hangingPunct="1"/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92" name="文本框 43">
            <a:extLst>
              <a:ext uri="{FF2B5EF4-FFF2-40B4-BE49-F238E27FC236}">
                <a16:creationId xmlns:a16="http://schemas.microsoft.com/office/drawing/2014/main" id="{46218517-E452-4038-9757-3D49FCD80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9025" y="4365625"/>
            <a:ext cx="20732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ADD YOUR TEXT</a:t>
            </a:r>
            <a:endParaRPr lang="zh-CN" altLang="en-US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1" hangingPunct="1"/>
            <a:r>
              <a:rPr lang="en-US" altLang="zh-CN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ADD YOUR TEXT</a:t>
            </a:r>
            <a:endParaRPr lang="zh-CN" altLang="en-US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eaLnBrk="1" hangingPunct="1"/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nimBg="1" autoUpdateAnimBg="0"/>
      <p:bldP spid="15363" grpId="0" bldLvl="0" animBg="1" autoUpdateAnimBg="0"/>
      <p:bldP spid="15365" grpId="0" bldLvl="0" autoUpdateAnimBg="0"/>
      <p:bldP spid="15366" grpId="0" bldLvl="0" autoUpdateAnimBg="0"/>
      <p:bldP spid="15367" grpId="0" bldLvl="0" animBg="1" autoUpdateAnimBg="0"/>
      <p:bldP spid="15368" grpId="0" bldLvl="0" animBg="1" autoUpdateAnimBg="0"/>
      <p:bldP spid="15369" grpId="0" bldLvl="0" animBg="1" autoUpdateAnimBg="0"/>
      <p:bldP spid="15370" grpId="0" bldLvl="0" animBg="1" autoUpdateAnimBg="0"/>
      <p:bldP spid="15371" grpId="0" bldLvl="0" animBg="1" autoUpdateAnimBg="0"/>
      <p:bldP spid="15372" grpId="0" bldLvl="0" animBg="1" autoUpdateAnimBg="0"/>
      <p:bldP spid="15373" grpId="0" bldLvl="0" animBg="1" autoUpdateAnimBg="0"/>
      <p:bldP spid="15387" grpId="0" bldLvl="0" animBg="1" autoUpdateAnimBg="0"/>
      <p:bldP spid="15388" grpId="0" bldLvl="0" animBg="1" autoUpdateAnimBg="0"/>
      <p:bldP spid="15389" grpId="0" bldLvl="0" animBg="1" autoUpdateAnimBg="0"/>
      <p:bldP spid="15390" grpId="0" bldLvl="0" autoUpdateAnimBg="0"/>
      <p:bldP spid="15391" grpId="0" bldLvl="0" autoUpdateAnimBg="0"/>
      <p:bldP spid="1539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>
            <a:extLst>
              <a:ext uri="{FF2B5EF4-FFF2-40B4-BE49-F238E27FC236}">
                <a16:creationId xmlns:a16="http://schemas.microsoft.com/office/drawing/2014/main" id="{92C89B70-8EF3-4D18-B36C-32E240B0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5945188"/>
            <a:ext cx="911226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矩形 2">
            <a:extLst>
              <a:ext uri="{FF2B5EF4-FFF2-40B4-BE49-F238E27FC236}">
                <a16:creationId xmlns:a16="http://schemas.microsoft.com/office/drawing/2014/main" id="{880C845C-C368-4B3E-AEAE-821CEAA4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36830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直接连接符 3">
            <a:extLst>
              <a:ext uri="{FF2B5EF4-FFF2-40B4-BE49-F238E27FC236}">
                <a16:creationId xmlns:a16="http://schemas.microsoft.com/office/drawing/2014/main" id="{C4E5C330-9758-4F40-AA5A-2F06F9E81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直接连接符 4">
            <a:extLst>
              <a:ext uri="{FF2B5EF4-FFF2-40B4-BE49-F238E27FC236}">
                <a16:creationId xmlns:a16="http://schemas.microsoft.com/office/drawing/2014/main" id="{4F3B3E6C-4B6C-4ECD-AFD4-057E5AC8D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9550" y="-255588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文本框 5">
            <a:extLst>
              <a:ext uri="{FF2B5EF4-FFF2-40B4-BE49-F238E27FC236}">
                <a16:creationId xmlns:a16="http://schemas.microsoft.com/office/drawing/2014/main" id="{1D5351A4-9817-4D4C-8060-957FCFB5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63" y="-20638"/>
            <a:ext cx="27733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part.12</a:t>
            </a:r>
          </a:p>
        </p:txBody>
      </p:sp>
      <p:sp>
        <p:nvSpPr>
          <p:cNvPr id="16391" name="文本框 6">
            <a:extLst>
              <a:ext uri="{FF2B5EF4-FFF2-40B4-BE49-F238E27FC236}">
                <a16:creationId xmlns:a16="http://schemas.microsoft.com/office/drawing/2014/main" id="{87E52FD9-5671-4D34-AECD-6AC695EA2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450" y="527050"/>
            <a:ext cx="25082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16392" name="矩形 7">
            <a:extLst>
              <a:ext uri="{FF2B5EF4-FFF2-40B4-BE49-F238E27FC236}">
                <a16:creationId xmlns:a16="http://schemas.microsoft.com/office/drawing/2014/main" id="{07C7216F-5513-4A1A-90EC-EA4164038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1788" y="1404938"/>
            <a:ext cx="1782762" cy="16208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矩形 8">
            <a:extLst>
              <a:ext uri="{FF2B5EF4-FFF2-40B4-BE49-F238E27FC236}">
                <a16:creationId xmlns:a16="http://schemas.microsoft.com/office/drawing/2014/main" id="{8506794E-3ECA-4595-A7E9-32A2A476E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850" y="1411288"/>
            <a:ext cx="1163638" cy="107473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4" name="矩形 9">
            <a:extLst>
              <a:ext uri="{FF2B5EF4-FFF2-40B4-BE49-F238E27FC236}">
                <a16:creationId xmlns:a16="http://schemas.microsoft.com/office/drawing/2014/main" id="{C725D4D0-CC77-4DD5-83FE-B9D8FD3F6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2630488"/>
            <a:ext cx="1163638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5" name="矩形 10">
            <a:extLst>
              <a:ext uri="{FF2B5EF4-FFF2-40B4-BE49-F238E27FC236}">
                <a16:creationId xmlns:a16="http://schemas.microsoft.com/office/drawing/2014/main" id="{B48E98CD-D10F-4BFF-B0C4-5A9AB7DD601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589419" y="304085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6" name="矩形 11">
            <a:extLst>
              <a:ext uri="{FF2B5EF4-FFF2-40B4-BE49-F238E27FC236}">
                <a16:creationId xmlns:a16="http://schemas.microsoft.com/office/drawing/2014/main" id="{4BF74071-6B3B-45BC-87D2-1055B42BF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0" y="4797425"/>
            <a:ext cx="1279525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7" name="矩形 12">
            <a:extLst>
              <a:ext uri="{FF2B5EF4-FFF2-40B4-BE49-F238E27FC236}">
                <a16:creationId xmlns:a16="http://schemas.microsoft.com/office/drawing/2014/main" id="{B532638C-92A6-4B8E-937D-32A1D7159C9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74225" y="4337050"/>
            <a:ext cx="860425" cy="1781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8" name="矩形 13">
            <a:extLst>
              <a:ext uri="{FF2B5EF4-FFF2-40B4-BE49-F238E27FC236}">
                <a16:creationId xmlns:a16="http://schemas.microsoft.com/office/drawing/2014/main" id="{07771D40-CFE3-45D5-BE31-D36980A36D4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53588" y="5354637"/>
            <a:ext cx="901700" cy="1781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9" name="空心弧 42">
            <a:extLst>
              <a:ext uri="{FF2B5EF4-FFF2-40B4-BE49-F238E27FC236}">
                <a16:creationId xmlns:a16="http://schemas.microsoft.com/office/drawing/2014/main" id="{5BC63EC9-75B8-4D2D-AABF-37F3AD51A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2101850"/>
            <a:ext cx="2038350" cy="2038350"/>
          </a:xfrm>
          <a:custGeom>
            <a:avLst/>
            <a:gdLst>
              <a:gd name="T0" fmla="*/ 1019175 w 21600"/>
              <a:gd name="T1" fmla="*/ 2038350 h 21600"/>
              <a:gd name="T2" fmla="*/ 1280480 w 21600"/>
              <a:gd name="T3" fmla="*/ 1960591 h 21600"/>
              <a:gd name="T4" fmla="*/ 1019175 w 21600"/>
              <a:gd name="T5" fmla="*/ 1954079 h 21600"/>
              <a:gd name="T6" fmla="*/ 757870 w 21600"/>
              <a:gd name="T7" fmla="*/ 196059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4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450" y="20345"/>
                </a:moveTo>
                <a:cubicBezTo>
                  <a:pt x="12587" y="20585"/>
                  <a:pt x="11695" y="20706"/>
                  <a:pt x="10800" y="20707"/>
                </a:cubicBezTo>
                <a:cubicBezTo>
                  <a:pt x="9904" y="20707"/>
                  <a:pt x="9012" y="20585"/>
                  <a:pt x="8149" y="20345"/>
                </a:cubicBezTo>
                <a:lnTo>
                  <a:pt x="7911" y="21206"/>
                </a:lnTo>
                <a:cubicBezTo>
                  <a:pt x="8851" y="21467"/>
                  <a:pt x="9823" y="21600"/>
                  <a:pt x="10800" y="21600"/>
                </a:cubicBezTo>
                <a:cubicBezTo>
                  <a:pt x="11776" y="21599"/>
                  <a:pt x="12748" y="21467"/>
                  <a:pt x="13688" y="21206"/>
                </a:cubicBezTo>
                <a:lnTo>
                  <a:pt x="13450" y="20345"/>
                </a:lnTo>
                <a:close/>
              </a:path>
            </a:pathLst>
          </a:custGeom>
          <a:noFill/>
          <a:ln w="44450" cap="flat" cmpd="sng">
            <a:solidFill>
              <a:srgbClr val="F53D3D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400" name="椭圆 43">
            <a:extLst>
              <a:ext uri="{FF2B5EF4-FFF2-40B4-BE49-F238E27FC236}">
                <a16:creationId xmlns:a16="http://schemas.microsoft.com/office/drawing/2014/main" id="{E7488E0D-7331-4B57-8964-7EA160967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173288"/>
            <a:ext cx="854075" cy="836612"/>
          </a:xfrm>
          <a:prstGeom prst="ellipse">
            <a:avLst/>
          </a:prstGeom>
          <a:solidFill>
            <a:srgbClr val="F5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2010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1" name="TextBox 18">
            <a:extLst>
              <a:ext uri="{FF2B5EF4-FFF2-40B4-BE49-F238E27FC236}">
                <a16:creationId xmlns:a16="http://schemas.microsoft.com/office/drawing/2014/main" id="{CCCDD94C-1419-4CF8-AC18-927A85A0A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684463"/>
            <a:ext cx="144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</p:txBody>
      </p:sp>
      <p:sp>
        <p:nvSpPr>
          <p:cNvPr id="16402" name="TextBox 18">
            <a:extLst>
              <a:ext uri="{FF2B5EF4-FFF2-40B4-BE49-F238E27FC236}">
                <a16:creationId xmlns:a16="http://schemas.microsoft.com/office/drawing/2014/main" id="{9847D791-B81C-4712-B581-C470C1D2B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3652838"/>
            <a:ext cx="1444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</p:txBody>
      </p:sp>
      <p:sp>
        <p:nvSpPr>
          <p:cNvPr id="16403" name="TextBox 18">
            <a:extLst>
              <a:ext uri="{FF2B5EF4-FFF2-40B4-BE49-F238E27FC236}">
                <a16:creationId xmlns:a16="http://schemas.microsoft.com/office/drawing/2014/main" id="{58E3D05B-6CE9-4014-9F62-83C2BEA51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2413000"/>
            <a:ext cx="144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</p:txBody>
      </p:sp>
      <p:sp>
        <p:nvSpPr>
          <p:cNvPr id="16404" name="TextBox 18">
            <a:extLst>
              <a:ext uri="{FF2B5EF4-FFF2-40B4-BE49-F238E27FC236}">
                <a16:creationId xmlns:a16="http://schemas.microsoft.com/office/drawing/2014/main" id="{94FB8DFC-4B02-4D9C-ACD3-5E86BCF8D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3638550"/>
            <a:ext cx="144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  <a:p>
            <a:pPr eaLnBrk="1" hangingPunct="1"/>
            <a:r>
              <a:rPr lang="zh-CN" altLang="en-US">
                <a:solidFill>
                  <a:srgbClr val="757070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t>Please enter the content</a:t>
            </a:r>
            <a:endParaRPr lang="en-US" altLang="zh-CN">
              <a:solidFill>
                <a:srgbClr val="757070"/>
              </a:solidFill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</p:txBody>
      </p:sp>
      <p:sp>
        <p:nvSpPr>
          <p:cNvPr id="16405" name="空心弧 40">
            <a:extLst>
              <a:ext uri="{FF2B5EF4-FFF2-40B4-BE49-F238E27FC236}">
                <a16:creationId xmlns:a16="http://schemas.microsoft.com/office/drawing/2014/main" id="{AC4876D2-AAA8-4B45-A925-387CFE10C127}"/>
              </a:ext>
            </a:extLst>
          </p:cNvPr>
          <p:cNvSpPr>
            <a:spLocks noChangeArrowheads="1"/>
          </p:cNvSpPr>
          <p:nvPr/>
        </p:nvSpPr>
        <p:spPr bwMode="auto">
          <a:xfrm rot="1395851" flipH="1">
            <a:off x="4151313" y="1855788"/>
            <a:ext cx="2038350" cy="2038350"/>
          </a:xfrm>
          <a:custGeom>
            <a:avLst/>
            <a:gdLst>
              <a:gd name="T0" fmla="*/ 1019175 w 21600"/>
              <a:gd name="T1" fmla="*/ 2038350 h 21600"/>
              <a:gd name="T2" fmla="*/ 1922372 w 21600"/>
              <a:gd name="T3" fmla="*/ 1350407 h 21600"/>
              <a:gd name="T4" fmla="*/ 1019175 w 21600"/>
              <a:gd name="T5" fmla="*/ 1924165 h 21600"/>
              <a:gd name="T6" fmla="*/ 115978 w 21600"/>
              <a:gd name="T7" fmla="*/ 13504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48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803" y="14102"/>
                </a:moveTo>
                <a:cubicBezTo>
                  <a:pt x="18418" y="17879"/>
                  <a:pt x="14823" y="20389"/>
                  <a:pt x="10800" y="20390"/>
                </a:cubicBezTo>
                <a:cubicBezTo>
                  <a:pt x="6776" y="20390"/>
                  <a:pt x="3181" y="17879"/>
                  <a:pt x="1796" y="14102"/>
                </a:cubicBezTo>
                <a:lnTo>
                  <a:pt x="660" y="14518"/>
                </a:lnTo>
                <a:cubicBezTo>
                  <a:pt x="2220" y="18772"/>
                  <a:pt x="6269" y="21600"/>
                  <a:pt x="10800" y="21600"/>
                </a:cubicBezTo>
                <a:cubicBezTo>
                  <a:pt x="15330" y="21599"/>
                  <a:pt x="19379" y="18772"/>
                  <a:pt x="20939" y="14518"/>
                </a:cubicBezTo>
                <a:lnTo>
                  <a:pt x="19803" y="14102"/>
                </a:lnTo>
                <a:close/>
              </a:path>
            </a:pathLst>
          </a:custGeom>
          <a:noFill/>
          <a:ln w="44450" cap="flat" cmpd="sng">
            <a:solidFill>
              <a:srgbClr val="D50B0B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406" name="椭圆 41">
            <a:extLst>
              <a:ext uri="{FF2B5EF4-FFF2-40B4-BE49-F238E27FC236}">
                <a16:creationId xmlns:a16="http://schemas.microsoft.com/office/drawing/2014/main" id="{DC149311-B23A-44C1-BD26-1235ACDD3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128838"/>
            <a:ext cx="854075" cy="836612"/>
          </a:xfrm>
          <a:prstGeom prst="ellipse">
            <a:avLst/>
          </a:prstGeom>
          <a:solidFill>
            <a:srgbClr val="D50B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2012</a:t>
            </a:r>
          </a:p>
        </p:txBody>
      </p:sp>
      <p:sp>
        <p:nvSpPr>
          <p:cNvPr id="16407" name="空心弧 38">
            <a:extLst>
              <a:ext uri="{FF2B5EF4-FFF2-40B4-BE49-F238E27FC236}">
                <a16:creationId xmlns:a16="http://schemas.microsoft.com/office/drawing/2014/main" id="{8D8034CD-BDF0-4CEE-A58A-1BBC43F7F973}"/>
              </a:ext>
            </a:extLst>
          </p:cNvPr>
          <p:cNvSpPr>
            <a:spLocks noChangeArrowheads="1"/>
          </p:cNvSpPr>
          <p:nvPr/>
        </p:nvSpPr>
        <p:spPr bwMode="auto">
          <a:xfrm rot="6779154" flipH="1">
            <a:off x="2320925" y="3132138"/>
            <a:ext cx="2038350" cy="2038350"/>
          </a:xfrm>
          <a:custGeom>
            <a:avLst/>
            <a:gdLst>
              <a:gd name="T0" fmla="*/ 1019175 w 21600"/>
              <a:gd name="T1" fmla="*/ 2038350 h 21600"/>
              <a:gd name="T2" fmla="*/ 1541880 w 21600"/>
              <a:gd name="T3" fmla="*/ 1844612 h 21600"/>
              <a:gd name="T4" fmla="*/ 1019175 w 21600"/>
              <a:gd name="T5" fmla="*/ 1954079 h 21600"/>
              <a:gd name="T6" fmla="*/ 496470 w 21600"/>
              <a:gd name="T7" fmla="*/ 184461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4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00" y="19169"/>
                </a:moveTo>
                <a:cubicBezTo>
                  <a:pt x="14514" y="20173"/>
                  <a:pt x="12676" y="20706"/>
                  <a:pt x="10800" y="20707"/>
                </a:cubicBezTo>
                <a:cubicBezTo>
                  <a:pt x="8923" y="20707"/>
                  <a:pt x="7085" y="20173"/>
                  <a:pt x="5499" y="19169"/>
                </a:cubicBezTo>
                <a:lnTo>
                  <a:pt x="5021" y="19924"/>
                </a:lnTo>
                <a:cubicBezTo>
                  <a:pt x="6750" y="21018"/>
                  <a:pt x="8754" y="21600"/>
                  <a:pt x="10800" y="21600"/>
                </a:cubicBezTo>
                <a:cubicBezTo>
                  <a:pt x="12845" y="21599"/>
                  <a:pt x="14849" y="21018"/>
                  <a:pt x="16578" y="19924"/>
                </a:cubicBezTo>
                <a:lnTo>
                  <a:pt x="16100" y="19169"/>
                </a:lnTo>
                <a:close/>
              </a:path>
            </a:pathLst>
          </a:custGeom>
          <a:noFill/>
          <a:ln w="44450" cap="flat" cmpd="sng">
            <a:solidFill>
              <a:srgbClr val="F5414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408" name="椭圆 39">
            <a:extLst>
              <a:ext uri="{FF2B5EF4-FFF2-40B4-BE49-F238E27FC236}">
                <a16:creationId xmlns:a16="http://schemas.microsoft.com/office/drawing/2014/main" id="{8BF44BA9-05E9-428E-A5F3-25FC525E4499}"/>
              </a:ext>
            </a:extLst>
          </p:cNvPr>
          <p:cNvSpPr>
            <a:spLocks noChangeArrowheads="1"/>
          </p:cNvSpPr>
          <p:nvPr/>
        </p:nvSpPr>
        <p:spPr bwMode="auto">
          <a:xfrm rot="-177775">
            <a:off x="2222500" y="4621213"/>
            <a:ext cx="854075" cy="836612"/>
          </a:xfrm>
          <a:prstGeom prst="ellipse">
            <a:avLst/>
          </a:prstGeom>
          <a:solidFill>
            <a:srgbClr val="F54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2011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9" name="空心弧 36">
            <a:extLst>
              <a:ext uri="{FF2B5EF4-FFF2-40B4-BE49-F238E27FC236}">
                <a16:creationId xmlns:a16="http://schemas.microsoft.com/office/drawing/2014/main" id="{E6663510-A199-4DEE-9D04-7A1603579C9B}"/>
              </a:ext>
            </a:extLst>
          </p:cNvPr>
          <p:cNvSpPr>
            <a:spLocks noChangeArrowheads="1"/>
          </p:cNvSpPr>
          <p:nvPr/>
        </p:nvSpPr>
        <p:spPr bwMode="auto">
          <a:xfrm rot="6779154" flipH="1">
            <a:off x="5992813" y="3081338"/>
            <a:ext cx="2038350" cy="2038350"/>
          </a:xfrm>
          <a:custGeom>
            <a:avLst/>
            <a:gdLst>
              <a:gd name="T0" fmla="*/ 1019175 w 21600"/>
              <a:gd name="T1" fmla="*/ 2038350 h 21600"/>
              <a:gd name="T2" fmla="*/ 1878302 w 21600"/>
              <a:gd name="T3" fmla="*/ 1434111 h 21600"/>
              <a:gd name="T4" fmla="*/ 1019175 w 21600"/>
              <a:gd name="T5" fmla="*/ 1908311 h 21600"/>
              <a:gd name="T6" fmla="*/ 160048 w 21600"/>
              <a:gd name="T7" fmla="*/ 143411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58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284" y="14897"/>
                </a:moveTo>
                <a:cubicBezTo>
                  <a:pt x="17712" y="18153"/>
                  <a:pt x="14415" y="20221"/>
                  <a:pt x="10800" y="20222"/>
                </a:cubicBezTo>
                <a:cubicBezTo>
                  <a:pt x="7184" y="20222"/>
                  <a:pt x="3887" y="18153"/>
                  <a:pt x="2315" y="14897"/>
                </a:cubicBezTo>
                <a:lnTo>
                  <a:pt x="1074" y="15496"/>
                </a:lnTo>
                <a:cubicBezTo>
                  <a:pt x="2876" y="19228"/>
                  <a:pt x="6655" y="21600"/>
                  <a:pt x="10800" y="21600"/>
                </a:cubicBezTo>
                <a:cubicBezTo>
                  <a:pt x="14944" y="21599"/>
                  <a:pt x="18723" y="19228"/>
                  <a:pt x="20525" y="15496"/>
                </a:cubicBezTo>
                <a:lnTo>
                  <a:pt x="19284" y="14897"/>
                </a:lnTo>
                <a:close/>
              </a:path>
            </a:pathLst>
          </a:custGeom>
          <a:noFill/>
          <a:ln w="44450" cap="flat" cmpd="sng">
            <a:solidFill>
              <a:srgbClr val="F76767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410" name="椭圆 37">
            <a:extLst>
              <a:ext uri="{FF2B5EF4-FFF2-40B4-BE49-F238E27FC236}">
                <a16:creationId xmlns:a16="http://schemas.microsoft.com/office/drawing/2014/main" id="{63B94F18-98E2-4CA4-802B-1F48C321A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4408488"/>
            <a:ext cx="855663" cy="836612"/>
          </a:xfrm>
          <a:prstGeom prst="ellipse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2013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2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75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75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75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 autoUpdateAnimBg="0"/>
      <p:bldP spid="16387" grpId="0" bldLvl="0" animBg="1" autoUpdateAnimBg="0"/>
      <p:bldP spid="16390" grpId="0" bldLvl="0" autoUpdateAnimBg="0"/>
      <p:bldP spid="16391" grpId="0" bldLvl="0" autoUpdateAnimBg="0"/>
      <p:bldP spid="16392" grpId="0" bldLvl="0" animBg="1" autoUpdateAnimBg="0"/>
      <p:bldP spid="16393" grpId="0" bldLvl="0" animBg="1" autoUpdateAnimBg="0"/>
      <p:bldP spid="16394" grpId="0" bldLvl="0" animBg="1" autoUpdateAnimBg="0"/>
      <p:bldP spid="16395" grpId="0" bldLvl="0" animBg="1" autoUpdateAnimBg="0"/>
      <p:bldP spid="16396" grpId="0" bldLvl="0" animBg="1" autoUpdateAnimBg="0"/>
      <p:bldP spid="16397" grpId="0" bldLvl="0" animBg="1" autoUpdateAnimBg="0"/>
      <p:bldP spid="16398" grpId="0" bldLvl="0" animBg="1" autoUpdateAnimBg="0"/>
      <p:bldP spid="16400" grpId="0" bldLvl="0" animBg="1" autoUpdateAnimBg="0"/>
      <p:bldP spid="16401" grpId="0" bldLvl="0" autoUpdateAnimBg="0"/>
      <p:bldP spid="16402" grpId="0" bldLvl="0" autoUpdateAnimBg="0"/>
      <p:bldP spid="16403" grpId="0" bldLvl="0" autoUpdateAnimBg="0"/>
      <p:bldP spid="16404" grpId="0" bldLvl="0" autoUpdateAnimBg="0"/>
      <p:bldP spid="16406" grpId="0" bldLvl="0" animBg="1" autoUpdateAnimBg="0"/>
      <p:bldP spid="16408" grpId="0" bldLvl="0" animBg="1" autoUpdateAnimBg="0"/>
      <p:bldP spid="16410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1C4BF751-3777-4A4D-B7A2-D279E37A1124}"/>
              </a:ext>
            </a:extLst>
          </p:cNvPr>
          <p:cNvGrpSpPr>
            <a:grpSpLocks/>
          </p:cNvGrpSpPr>
          <p:nvPr/>
        </p:nvGrpSpPr>
        <p:grpSpPr bwMode="auto">
          <a:xfrm>
            <a:off x="5303838" y="2384425"/>
            <a:ext cx="1276350" cy="885825"/>
            <a:chOff x="0" y="0"/>
            <a:chExt cx="1276350" cy="885140"/>
          </a:xfrm>
        </p:grpSpPr>
        <p:sp>
          <p:nvSpPr>
            <p:cNvPr id="16395" name="矩形 2">
              <a:extLst>
                <a:ext uri="{FF2B5EF4-FFF2-40B4-BE49-F238E27FC236}">
                  <a16:creationId xmlns:a16="http://schemas.microsoft.com/office/drawing/2014/main" id="{79175B7A-D858-4270-99AE-ED33413AF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7" y="0"/>
              <a:ext cx="1112535" cy="885140"/>
            </a:xfrm>
            <a:prstGeom prst="rect">
              <a:avLst/>
            </a:prstGeom>
            <a:noFill/>
            <a:ln w="50800">
              <a:solidFill>
                <a:srgbClr val="F7676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6" name="文本框 3">
              <a:extLst>
                <a:ext uri="{FF2B5EF4-FFF2-40B4-BE49-F238E27FC236}">
                  <a16:creationId xmlns:a16="http://schemas.microsoft.com/office/drawing/2014/main" id="{7203F5E2-80A1-4D95-B0C8-027DF630B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8668"/>
              <a:ext cx="12763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>
                  <a:solidFill>
                    <a:srgbClr val="F76767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LOGO</a:t>
              </a:r>
              <a:endParaRPr lang="zh-CN" altLang="en-US"/>
            </a:p>
          </p:txBody>
        </p:sp>
      </p:grpSp>
      <p:grpSp>
        <p:nvGrpSpPr>
          <p:cNvPr id="17413" name="Group 5">
            <a:extLst>
              <a:ext uri="{FF2B5EF4-FFF2-40B4-BE49-F238E27FC236}">
                <a16:creationId xmlns:a16="http://schemas.microsoft.com/office/drawing/2014/main" id="{EEBDDE57-A52E-4C87-9A49-53FE3DC552D2}"/>
              </a:ext>
            </a:extLst>
          </p:cNvPr>
          <p:cNvGrpSpPr>
            <a:grpSpLocks/>
          </p:cNvGrpSpPr>
          <p:nvPr/>
        </p:nvGrpSpPr>
        <p:grpSpPr bwMode="auto">
          <a:xfrm>
            <a:off x="4227513" y="1323975"/>
            <a:ext cx="3294062" cy="3233738"/>
            <a:chOff x="0" y="0"/>
            <a:chExt cx="3293149" cy="3233901"/>
          </a:xfrm>
        </p:grpSpPr>
        <p:sp>
          <p:nvSpPr>
            <p:cNvPr id="16393" name="椭圆 5">
              <a:extLst>
                <a:ext uri="{FF2B5EF4-FFF2-40B4-BE49-F238E27FC236}">
                  <a16:creationId xmlns:a16="http://schemas.microsoft.com/office/drawing/2014/main" id="{43A7A745-D3F5-4288-A160-C17ECBA8A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3" y="2205"/>
              <a:ext cx="3231696" cy="3231696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4" name="椭圆 6">
              <a:extLst>
                <a:ext uri="{FF2B5EF4-FFF2-40B4-BE49-F238E27FC236}">
                  <a16:creationId xmlns:a16="http://schemas.microsoft.com/office/drawing/2014/main" id="{092A83AE-91BC-4108-8B72-D0C54CD62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231696" cy="3231696"/>
            </a:xfrm>
            <a:prstGeom prst="ellipse">
              <a:avLst/>
            </a:prstGeom>
            <a:solidFill>
              <a:srgbClr val="F76767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6" name="矩形 7">
            <a:extLst>
              <a:ext uri="{FF2B5EF4-FFF2-40B4-BE49-F238E27FC236}">
                <a16:creationId xmlns:a16="http://schemas.microsoft.com/office/drawing/2014/main" id="{55EF2889-7337-4040-92A3-F0058A6A2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888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7" name="矩形 8">
            <a:extLst>
              <a:ext uri="{FF2B5EF4-FFF2-40B4-BE49-F238E27FC236}">
                <a16:creationId xmlns:a16="http://schemas.microsoft.com/office/drawing/2014/main" id="{50770358-BB13-404B-BCE9-6E6A16D34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603885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文本框 9">
            <a:extLst>
              <a:ext uri="{FF2B5EF4-FFF2-40B4-BE49-F238E27FC236}">
                <a16:creationId xmlns:a16="http://schemas.microsoft.com/office/drawing/2014/main" id="{9E885849-4EC2-4526-AB95-394BFF79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903788"/>
            <a:ext cx="78009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rgbClr val="F76767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Thank</a:t>
            </a:r>
            <a:endParaRPr lang="zh-CN" altLang="en-US" sz="6000">
              <a:solidFill>
                <a:srgbClr val="F76767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7419" name="文本框 10">
            <a:extLst>
              <a:ext uri="{FF2B5EF4-FFF2-40B4-BE49-F238E27FC236}">
                <a16:creationId xmlns:a16="http://schemas.microsoft.com/office/drawing/2014/main" id="{3678DE55-A47C-4356-B4B6-A665A2CB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978525"/>
            <a:ext cx="4295775" cy="400050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lang="zh-CN" altLang="en-US" sz="20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20" name="文本框 11">
            <a:extLst>
              <a:ext uri="{FF2B5EF4-FFF2-40B4-BE49-F238E27FC236}">
                <a16:creationId xmlns:a16="http://schemas.microsoft.com/office/drawing/2014/main" id="{3FBCAD08-BAE5-4EAC-9152-CE2643E6FAA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469732" y="3167856"/>
            <a:ext cx="359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76767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Everything happens for a reason</a:t>
            </a:r>
            <a:endParaRPr lang="zh-CN" altLang="en-US">
              <a:solidFill>
                <a:srgbClr val="F76767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09349 -0.22778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67400" y="-113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1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ldLvl="0" animBg="1" autoUpdateAnimBg="0"/>
      <p:bldP spid="17417" grpId="0" bldLvl="0" animBg="1" autoUpdateAnimBg="0"/>
      <p:bldP spid="17418" grpId="0" bldLvl="0" autoUpdateAnimBg="0"/>
      <p:bldP spid="17419" grpId="0" bldLvl="0" animBg="1" autoUpdateAnimBg="0"/>
      <p:bldP spid="17420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1">
            <a:extLst>
              <a:ext uri="{FF2B5EF4-FFF2-40B4-BE49-F238E27FC236}">
                <a16:creationId xmlns:a16="http://schemas.microsoft.com/office/drawing/2014/main" id="{8550F862-6203-46A4-824A-8771719CF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14988"/>
            <a:ext cx="3714750" cy="728662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17">
            <a:extLst>
              <a:ext uri="{FF2B5EF4-FFF2-40B4-BE49-F238E27FC236}">
                <a16:creationId xmlns:a16="http://schemas.microsoft.com/office/drawing/2014/main" id="{EF503C39-811B-4CEE-80E8-27BB52F5F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1438"/>
            <a:ext cx="3714750" cy="728662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14">
            <a:extLst>
              <a:ext uri="{FF2B5EF4-FFF2-40B4-BE49-F238E27FC236}">
                <a16:creationId xmlns:a16="http://schemas.microsoft.com/office/drawing/2014/main" id="{6334C2ED-C7E1-4EF4-8DC3-95A5DB6DE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4663"/>
            <a:ext cx="3714750" cy="728662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13">
            <a:extLst>
              <a:ext uri="{FF2B5EF4-FFF2-40B4-BE49-F238E27FC236}">
                <a16:creationId xmlns:a16="http://schemas.microsoft.com/office/drawing/2014/main" id="{9C9E3862-2730-4C50-8FD7-37D78EA39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7888"/>
            <a:ext cx="3714750" cy="728662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3">
            <a:extLst>
              <a:ext uri="{FF2B5EF4-FFF2-40B4-BE49-F238E27FC236}">
                <a16:creationId xmlns:a16="http://schemas.microsoft.com/office/drawing/2014/main" id="{4928EAA3-9AF2-4C9D-B4D5-3B08B4E33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888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矩形 4">
            <a:extLst>
              <a:ext uri="{FF2B5EF4-FFF2-40B4-BE49-F238E27FC236}">
                <a16:creationId xmlns:a16="http://schemas.microsoft.com/office/drawing/2014/main" id="{583DFC66-A8DF-440E-89AD-444482ACD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603885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文本框 5">
            <a:extLst>
              <a:ext uri="{FF2B5EF4-FFF2-40B4-BE49-F238E27FC236}">
                <a16:creationId xmlns:a16="http://schemas.microsoft.com/office/drawing/2014/main" id="{130592DA-5A54-4AF9-AEA0-A0A1EB6FA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73063"/>
            <a:ext cx="2209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F7676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CONT</a:t>
            </a:r>
            <a:endParaRPr lang="zh-CN" altLang="en-US" sz="6000">
              <a:solidFill>
                <a:srgbClr val="F76767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5" name="文本框 6">
            <a:extLst>
              <a:ext uri="{FF2B5EF4-FFF2-40B4-BE49-F238E27FC236}">
                <a16:creationId xmlns:a16="http://schemas.microsoft.com/office/drawing/2014/main" id="{5DA18EEC-BF9F-4F9F-BB42-CA4F8F525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749300"/>
            <a:ext cx="2209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>
                <a:solidFill>
                  <a:srgbClr val="F7676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Ents</a:t>
            </a:r>
            <a:endParaRPr lang="zh-CN" altLang="en-US" sz="6600">
              <a:solidFill>
                <a:srgbClr val="F76767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6" name="直接连接符 8">
            <a:extLst>
              <a:ext uri="{FF2B5EF4-FFF2-40B4-BE49-F238E27FC236}">
                <a16:creationId xmlns:a16="http://schemas.microsoft.com/office/drawing/2014/main" id="{0476BA4B-272B-4955-A471-B2E605837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924050"/>
            <a:ext cx="12590463" cy="0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7" name="直接连接符 10">
            <a:extLst>
              <a:ext uri="{FF2B5EF4-FFF2-40B4-BE49-F238E27FC236}">
                <a16:creationId xmlns:a16="http://schemas.microsoft.com/office/drawing/2014/main" id="{5B038D19-E7C2-4C50-A18C-2C4B34591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0950" y="-74613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8" name="矩形 12">
            <a:extLst>
              <a:ext uri="{FF2B5EF4-FFF2-40B4-BE49-F238E27FC236}">
                <a16:creationId xmlns:a16="http://schemas.microsoft.com/office/drawing/2014/main" id="{E01B37F4-17FB-4E48-9748-08D30C87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7888"/>
            <a:ext cx="2647950" cy="7286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矩形 15">
            <a:extLst>
              <a:ext uri="{FF2B5EF4-FFF2-40B4-BE49-F238E27FC236}">
                <a16:creationId xmlns:a16="http://schemas.microsoft.com/office/drawing/2014/main" id="{450DCDD2-F89E-47F7-A6FB-39210EF31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014663"/>
            <a:ext cx="2552700" cy="7286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矩形 16">
            <a:extLst>
              <a:ext uri="{FF2B5EF4-FFF2-40B4-BE49-F238E27FC236}">
                <a16:creationId xmlns:a16="http://schemas.microsoft.com/office/drawing/2014/main" id="{7FCC38D4-46A0-4327-9D3F-810858AA3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1438"/>
            <a:ext cx="2171700" cy="72866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1" name="矩形 18">
            <a:extLst>
              <a:ext uri="{FF2B5EF4-FFF2-40B4-BE49-F238E27FC236}">
                <a16:creationId xmlns:a16="http://schemas.microsoft.com/office/drawing/2014/main" id="{9893F117-B00F-4D2D-8064-7A157FA44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8213"/>
            <a:ext cx="3714750" cy="728662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2" name="矩形 19">
            <a:extLst>
              <a:ext uri="{FF2B5EF4-FFF2-40B4-BE49-F238E27FC236}">
                <a16:creationId xmlns:a16="http://schemas.microsoft.com/office/drawing/2014/main" id="{34732792-FD77-46B7-9EFA-F51F89EE1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4748213"/>
            <a:ext cx="2305050" cy="7286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3" name="矩形 20">
            <a:extLst>
              <a:ext uri="{FF2B5EF4-FFF2-40B4-BE49-F238E27FC236}">
                <a16:creationId xmlns:a16="http://schemas.microsoft.com/office/drawing/2014/main" id="{8A8979E4-A428-4F28-A27A-4990D67A9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14988"/>
            <a:ext cx="2171700" cy="72866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4" name="Freeform 9">
            <a:extLst>
              <a:ext uri="{FF2B5EF4-FFF2-40B4-BE49-F238E27FC236}">
                <a16:creationId xmlns:a16="http://schemas.microsoft.com/office/drawing/2014/main" id="{6586F340-59FB-4F0A-A5B2-BCC91FCD2D93}"/>
              </a:ext>
            </a:extLst>
          </p:cNvPr>
          <p:cNvSpPr>
            <a:spLocks noEditPoints="1" noChangeArrowheads="1"/>
          </p:cNvSpPr>
          <p:nvPr/>
        </p:nvSpPr>
        <p:spPr bwMode="auto">
          <a:xfrm rot="235872">
            <a:off x="4845050" y="2281238"/>
            <a:ext cx="471488" cy="461962"/>
          </a:xfrm>
          <a:custGeom>
            <a:avLst/>
            <a:gdLst>
              <a:gd name="T0" fmla="*/ 345922 w 6128"/>
              <a:gd name="T1" fmla="*/ 288151 h 6020"/>
              <a:gd name="T2" fmla="*/ 391547 w 6128"/>
              <a:gd name="T3" fmla="*/ 458202 h 6020"/>
              <a:gd name="T4" fmla="*/ 325995 w 6128"/>
              <a:gd name="T5" fmla="*/ 405867 h 6020"/>
              <a:gd name="T6" fmla="*/ 312761 w 6128"/>
              <a:gd name="T7" fmla="*/ 356678 h 6020"/>
              <a:gd name="T8" fmla="*/ 312761 w 6128"/>
              <a:gd name="T9" fmla="*/ 458662 h 6020"/>
              <a:gd name="T10" fmla="*/ 301297 w 6128"/>
              <a:gd name="T11" fmla="*/ 458509 h 6020"/>
              <a:gd name="T12" fmla="*/ 262981 w 6128"/>
              <a:gd name="T13" fmla="*/ 395814 h 6020"/>
              <a:gd name="T14" fmla="*/ 263058 w 6128"/>
              <a:gd name="T15" fmla="*/ 323834 h 6020"/>
              <a:gd name="T16" fmla="*/ 138415 w 6128"/>
              <a:gd name="T17" fmla="*/ 279172 h 6020"/>
              <a:gd name="T18" fmla="*/ 137338 w 6128"/>
              <a:gd name="T19" fmla="*/ 281014 h 6020"/>
              <a:gd name="T20" fmla="*/ 136415 w 6128"/>
              <a:gd name="T21" fmla="*/ 282856 h 6020"/>
              <a:gd name="T22" fmla="*/ 119565 w 6128"/>
              <a:gd name="T23" fmla="*/ 312707 h 6020"/>
              <a:gd name="T24" fmla="*/ 158650 w 6128"/>
              <a:gd name="T25" fmla="*/ 458202 h 6020"/>
              <a:gd name="T26" fmla="*/ 93020 w 6128"/>
              <a:gd name="T27" fmla="*/ 405867 h 6020"/>
              <a:gd name="T28" fmla="*/ 81941 w 6128"/>
              <a:gd name="T29" fmla="*/ 364658 h 6020"/>
              <a:gd name="T30" fmla="*/ 68861 w 6128"/>
              <a:gd name="T31" fmla="*/ 396274 h 6020"/>
              <a:gd name="T32" fmla="*/ 68861 w 6128"/>
              <a:gd name="T33" fmla="*/ 458125 h 6020"/>
              <a:gd name="T34" fmla="*/ 59475 w 6128"/>
              <a:gd name="T35" fmla="*/ 458662 h 6020"/>
              <a:gd name="T36" fmla="*/ 19158 w 6128"/>
              <a:gd name="T37" fmla="*/ 405253 h 6020"/>
              <a:gd name="T38" fmla="*/ 19158 w 6128"/>
              <a:gd name="T39" fmla="*/ 355757 h 6020"/>
              <a:gd name="T40" fmla="*/ 42009 w 6128"/>
              <a:gd name="T41" fmla="*/ 325676 h 6020"/>
              <a:gd name="T42" fmla="*/ 42009 w 6128"/>
              <a:gd name="T43" fmla="*/ 200516 h 6020"/>
              <a:gd name="T44" fmla="*/ 0 w 6128"/>
              <a:gd name="T45" fmla="*/ 145342 h 6020"/>
              <a:gd name="T46" fmla="*/ 57397 w 6128"/>
              <a:gd name="T47" fmla="*/ 88095 h 6020"/>
              <a:gd name="T48" fmla="*/ 83865 w 6128"/>
              <a:gd name="T49" fmla="*/ 88095 h 6020"/>
              <a:gd name="T50" fmla="*/ 57397 w 6128"/>
              <a:gd name="T51" fmla="*/ 126234 h 6020"/>
              <a:gd name="T52" fmla="*/ 38239 w 6128"/>
              <a:gd name="T53" fmla="*/ 145342 h 6020"/>
              <a:gd name="T54" fmla="*/ 57397 w 6128"/>
              <a:gd name="T55" fmla="*/ 164449 h 6020"/>
              <a:gd name="T56" fmla="*/ 66938 w 6128"/>
              <a:gd name="T57" fmla="*/ 164449 h 6020"/>
              <a:gd name="T58" fmla="*/ 267212 w 6128"/>
              <a:gd name="T59" fmla="*/ 163605 h 6020"/>
              <a:gd name="T60" fmla="*/ 275522 w 6128"/>
              <a:gd name="T61" fmla="*/ 147644 h 6020"/>
              <a:gd name="T62" fmla="*/ 369850 w 6128"/>
              <a:gd name="T63" fmla="*/ 182176 h 6020"/>
              <a:gd name="T64" fmla="*/ 345922 w 6128"/>
              <a:gd name="T65" fmla="*/ 288151 h 6020"/>
              <a:gd name="T66" fmla="*/ 465179 w 6128"/>
              <a:gd name="T67" fmla="*/ 82800 h 6020"/>
              <a:gd name="T68" fmla="*/ 388931 w 6128"/>
              <a:gd name="T69" fmla="*/ 54407 h 6020"/>
              <a:gd name="T70" fmla="*/ 373928 w 6128"/>
              <a:gd name="T71" fmla="*/ 9746 h 6020"/>
              <a:gd name="T72" fmla="*/ 358925 w 6128"/>
              <a:gd name="T73" fmla="*/ 27088 h 6020"/>
              <a:gd name="T74" fmla="*/ 348230 w 6128"/>
              <a:gd name="T75" fmla="*/ 307 h 6020"/>
              <a:gd name="T76" fmla="*/ 330149 w 6128"/>
              <a:gd name="T77" fmla="*/ 19415 h 6020"/>
              <a:gd name="T78" fmla="*/ 323840 w 6128"/>
              <a:gd name="T79" fmla="*/ 55788 h 6020"/>
              <a:gd name="T80" fmla="*/ 284678 w 6128"/>
              <a:gd name="T81" fmla="*/ 130224 h 6020"/>
              <a:gd name="T82" fmla="*/ 154034 w 6128"/>
              <a:gd name="T83" fmla="*/ 0 h 6020"/>
              <a:gd name="T84" fmla="*/ 126951 w 6128"/>
              <a:gd name="T85" fmla="*/ 0 h 6020"/>
              <a:gd name="T86" fmla="*/ 275291 w 6128"/>
              <a:gd name="T87" fmla="*/ 147951 h 6020"/>
              <a:gd name="T88" fmla="*/ 284678 w 6128"/>
              <a:gd name="T89" fmla="*/ 130608 h 6020"/>
              <a:gd name="T90" fmla="*/ 374082 w 6128"/>
              <a:gd name="T91" fmla="*/ 163375 h 6020"/>
              <a:gd name="T92" fmla="*/ 379006 w 6128"/>
              <a:gd name="T93" fmla="*/ 141888 h 6020"/>
              <a:gd name="T94" fmla="*/ 426632 w 6128"/>
              <a:gd name="T95" fmla="*/ 141888 h 6020"/>
              <a:gd name="T96" fmla="*/ 464794 w 6128"/>
              <a:gd name="T97" fmla="*/ 105515 h 6020"/>
              <a:gd name="T98" fmla="*/ 470180 w 6128"/>
              <a:gd name="T99" fmla="*/ 95078 h 6020"/>
              <a:gd name="T100" fmla="*/ 465179 w 6128"/>
              <a:gd name="T101" fmla="*/ 82800 h 60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128"/>
              <a:gd name="T154" fmla="*/ 0 h 6020"/>
              <a:gd name="T155" fmla="*/ 6128 w 6128"/>
              <a:gd name="T156" fmla="*/ 6020 h 602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128" h="6020">
                <a:moveTo>
                  <a:pt x="4496" y="3755"/>
                </a:moveTo>
                <a:cubicBezTo>
                  <a:pt x="5089" y="5971"/>
                  <a:pt x="5089" y="5971"/>
                  <a:pt x="5089" y="5971"/>
                </a:cubicBezTo>
                <a:cubicBezTo>
                  <a:pt x="4496" y="6020"/>
                  <a:pt x="4367" y="5776"/>
                  <a:pt x="4237" y="5289"/>
                </a:cubicBezTo>
                <a:cubicBezTo>
                  <a:pt x="4065" y="4648"/>
                  <a:pt x="4065" y="4648"/>
                  <a:pt x="4065" y="4648"/>
                </a:cubicBezTo>
                <a:cubicBezTo>
                  <a:pt x="4065" y="5977"/>
                  <a:pt x="4065" y="5977"/>
                  <a:pt x="4065" y="5977"/>
                </a:cubicBezTo>
                <a:cubicBezTo>
                  <a:pt x="3916" y="5975"/>
                  <a:pt x="3916" y="5975"/>
                  <a:pt x="3916" y="5975"/>
                </a:cubicBezTo>
                <a:cubicBezTo>
                  <a:pt x="3502" y="5975"/>
                  <a:pt x="3418" y="5663"/>
                  <a:pt x="3418" y="5158"/>
                </a:cubicBezTo>
                <a:cubicBezTo>
                  <a:pt x="3419" y="4220"/>
                  <a:pt x="3419" y="4220"/>
                  <a:pt x="3419" y="4220"/>
                </a:cubicBezTo>
                <a:cubicBezTo>
                  <a:pt x="1799" y="3638"/>
                  <a:pt x="1799" y="3638"/>
                  <a:pt x="1799" y="3638"/>
                </a:cubicBezTo>
                <a:cubicBezTo>
                  <a:pt x="1785" y="3662"/>
                  <a:pt x="1785" y="3662"/>
                  <a:pt x="1785" y="3662"/>
                </a:cubicBezTo>
                <a:cubicBezTo>
                  <a:pt x="1781" y="3670"/>
                  <a:pt x="1778" y="3678"/>
                  <a:pt x="1773" y="3686"/>
                </a:cubicBezTo>
                <a:cubicBezTo>
                  <a:pt x="1698" y="3839"/>
                  <a:pt x="1624" y="3966"/>
                  <a:pt x="1554" y="4075"/>
                </a:cubicBezTo>
                <a:cubicBezTo>
                  <a:pt x="2062" y="5971"/>
                  <a:pt x="2062" y="5971"/>
                  <a:pt x="2062" y="5971"/>
                </a:cubicBezTo>
                <a:cubicBezTo>
                  <a:pt x="1469" y="6020"/>
                  <a:pt x="1340" y="5776"/>
                  <a:pt x="1209" y="5289"/>
                </a:cubicBezTo>
                <a:cubicBezTo>
                  <a:pt x="1065" y="4752"/>
                  <a:pt x="1065" y="4752"/>
                  <a:pt x="1065" y="4752"/>
                </a:cubicBezTo>
                <a:cubicBezTo>
                  <a:pt x="960" y="4898"/>
                  <a:pt x="895" y="5005"/>
                  <a:pt x="895" y="5164"/>
                </a:cubicBezTo>
                <a:cubicBezTo>
                  <a:pt x="895" y="5970"/>
                  <a:pt x="895" y="5970"/>
                  <a:pt x="895" y="5970"/>
                </a:cubicBezTo>
                <a:cubicBezTo>
                  <a:pt x="773" y="5977"/>
                  <a:pt x="773" y="5977"/>
                  <a:pt x="773" y="5977"/>
                </a:cubicBezTo>
                <a:cubicBezTo>
                  <a:pt x="441" y="5977"/>
                  <a:pt x="249" y="5861"/>
                  <a:pt x="249" y="5281"/>
                </a:cubicBezTo>
                <a:cubicBezTo>
                  <a:pt x="249" y="4636"/>
                  <a:pt x="249" y="4636"/>
                  <a:pt x="249" y="4636"/>
                </a:cubicBezTo>
                <a:cubicBezTo>
                  <a:pt x="333" y="4614"/>
                  <a:pt x="503" y="4533"/>
                  <a:pt x="546" y="4244"/>
                </a:cubicBezTo>
                <a:cubicBezTo>
                  <a:pt x="546" y="2613"/>
                  <a:pt x="546" y="2613"/>
                  <a:pt x="546" y="2613"/>
                </a:cubicBezTo>
                <a:cubicBezTo>
                  <a:pt x="232" y="2525"/>
                  <a:pt x="0" y="2237"/>
                  <a:pt x="0" y="1894"/>
                </a:cubicBezTo>
                <a:cubicBezTo>
                  <a:pt x="0" y="1482"/>
                  <a:pt x="334" y="1148"/>
                  <a:pt x="746" y="1148"/>
                </a:cubicBezTo>
                <a:cubicBezTo>
                  <a:pt x="1090" y="1148"/>
                  <a:pt x="1090" y="1148"/>
                  <a:pt x="1090" y="1148"/>
                </a:cubicBezTo>
                <a:cubicBezTo>
                  <a:pt x="1090" y="1351"/>
                  <a:pt x="1079" y="1645"/>
                  <a:pt x="746" y="1645"/>
                </a:cubicBezTo>
                <a:cubicBezTo>
                  <a:pt x="609" y="1646"/>
                  <a:pt x="498" y="1757"/>
                  <a:pt x="497" y="1894"/>
                </a:cubicBezTo>
                <a:cubicBezTo>
                  <a:pt x="498" y="2031"/>
                  <a:pt x="609" y="2142"/>
                  <a:pt x="746" y="2143"/>
                </a:cubicBezTo>
                <a:cubicBezTo>
                  <a:pt x="870" y="2143"/>
                  <a:pt x="870" y="2143"/>
                  <a:pt x="870" y="2143"/>
                </a:cubicBezTo>
                <a:cubicBezTo>
                  <a:pt x="3473" y="2132"/>
                  <a:pt x="3473" y="2132"/>
                  <a:pt x="3473" y="2132"/>
                </a:cubicBezTo>
                <a:cubicBezTo>
                  <a:pt x="3581" y="1924"/>
                  <a:pt x="3581" y="1924"/>
                  <a:pt x="3581" y="1924"/>
                </a:cubicBezTo>
                <a:cubicBezTo>
                  <a:pt x="4807" y="2374"/>
                  <a:pt x="4807" y="2374"/>
                  <a:pt x="4807" y="2374"/>
                </a:cubicBezTo>
                <a:lnTo>
                  <a:pt x="4496" y="3755"/>
                </a:lnTo>
                <a:close/>
                <a:moveTo>
                  <a:pt x="6046" y="1079"/>
                </a:moveTo>
                <a:cubicBezTo>
                  <a:pt x="5055" y="709"/>
                  <a:pt x="5055" y="709"/>
                  <a:pt x="5055" y="709"/>
                </a:cubicBezTo>
                <a:cubicBezTo>
                  <a:pt x="4860" y="127"/>
                  <a:pt x="4860" y="127"/>
                  <a:pt x="4860" y="127"/>
                </a:cubicBezTo>
                <a:cubicBezTo>
                  <a:pt x="4759" y="127"/>
                  <a:pt x="4694" y="188"/>
                  <a:pt x="4665" y="353"/>
                </a:cubicBezTo>
                <a:cubicBezTo>
                  <a:pt x="4526" y="4"/>
                  <a:pt x="4526" y="4"/>
                  <a:pt x="4526" y="4"/>
                </a:cubicBezTo>
                <a:cubicBezTo>
                  <a:pt x="4401" y="4"/>
                  <a:pt x="4322" y="69"/>
                  <a:pt x="4291" y="253"/>
                </a:cubicBezTo>
                <a:cubicBezTo>
                  <a:pt x="4209" y="727"/>
                  <a:pt x="4209" y="727"/>
                  <a:pt x="4209" y="727"/>
                </a:cubicBezTo>
                <a:cubicBezTo>
                  <a:pt x="3700" y="1697"/>
                  <a:pt x="3700" y="1697"/>
                  <a:pt x="3700" y="1697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3578" y="1928"/>
                  <a:pt x="3578" y="1928"/>
                  <a:pt x="3578" y="1928"/>
                </a:cubicBezTo>
                <a:cubicBezTo>
                  <a:pt x="3700" y="1702"/>
                  <a:pt x="3700" y="1702"/>
                  <a:pt x="3700" y="1702"/>
                </a:cubicBezTo>
                <a:cubicBezTo>
                  <a:pt x="4862" y="2129"/>
                  <a:pt x="4862" y="2129"/>
                  <a:pt x="4862" y="2129"/>
                </a:cubicBezTo>
                <a:cubicBezTo>
                  <a:pt x="4926" y="1849"/>
                  <a:pt x="4926" y="1849"/>
                  <a:pt x="4926" y="1849"/>
                </a:cubicBezTo>
                <a:cubicBezTo>
                  <a:pt x="4926" y="1849"/>
                  <a:pt x="5394" y="1849"/>
                  <a:pt x="5545" y="1849"/>
                </a:cubicBezTo>
                <a:cubicBezTo>
                  <a:pt x="5796" y="1849"/>
                  <a:pt x="5906" y="1741"/>
                  <a:pt x="6041" y="1375"/>
                </a:cubicBezTo>
                <a:cubicBezTo>
                  <a:pt x="6111" y="1239"/>
                  <a:pt x="6111" y="1239"/>
                  <a:pt x="6111" y="1239"/>
                </a:cubicBezTo>
                <a:cubicBezTo>
                  <a:pt x="6128" y="1169"/>
                  <a:pt x="6109" y="1089"/>
                  <a:pt x="6046" y="1079"/>
                </a:cubicBezTo>
                <a:close/>
              </a:path>
            </a:pathLst>
          </a:cu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5" name="Freeform 9">
            <a:extLst>
              <a:ext uri="{FF2B5EF4-FFF2-40B4-BE49-F238E27FC236}">
                <a16:creationId xmlns:a16="http://schemas.microsoft.com/office/drawing/2014/main" id="{55641434-CBEE-4086-8FC7-25027AB971F2}"/>
              </a:ext>
            </a:extLst>
          </p:cNvPr>
          <p:cNvSpPr>
            <a:spLocks noEditPoints="1" noChangeArrowheads="1"/>
          </p:cNvSpPr>
          <p:nvPr/>
        </p:nvSpPr>
        <p:spPr bwMode="auto">
          <a:xfrm rot="235872">
            <a:off x="4845050" y="3148013"/>
            <a:ext cx="471488" cy="461962"/>
          </a:xfrm>
          <a:custGeom>
            <a:avLst/>
            <a:gdLst>
              <a:gd name="T0" fmla="*/ 345922 w 6128"/>
              <a:gd name="T1" fmla="*/ 288151 h 6020"/>
              <a:gd name="T2" fmla="*/ 391547 w 6128"/>
              <a:gd name="T3" fmla="*/ 458202 h 6020"/>
              <a:gd name="T4" fmla="*/ 325995 w 6128"/>
              <a:gd name="T5" fmla="*/ 405867 h 6020"/>
              <a:gd name="T6" fmla="*/ 312761 w 6128"/>
              <a:gd name="T7" fmla="*/ 356678 h 6020"/>
              <a:gd name="T8" fmla="*/ 312761 w 6128"/>
              <a:gd name="T9" fmla="*/ 458662 h 6020"/>
              <a:gd name="T10" fmla="*/ 301297 w 6128"/>
              <a:gd name="T11" fmla="*/ 458509 h 6020"/>
              <a:gd name="T12" fmla="*/ 262981 w 6128"/>
              <a:gd name="T13" fmla="*/ 395814 h 6020"/>
              <a:gd name="T14" fmla="*/ 263058 w 6128"/>
              <a:gd name="T15" fmla="*/ 323834 h 6020"/>
              <a:gd name="T16" fmla="*/ 138415 w 6128"/>
              <a:gd name="T17" fmla="*/ 279172 h 6020"/>
              <a:gd name="T18" fmla="*/ 137338 w 6128"/>
              <a:gd name="T19" fmla="*/ 281014 h 6020"/>
              <a:gd name="T20" fmla="*/ 136415 w 6128"/>
              <a:gd name="T21" fmla="*/ 282856 h 6020"/>
              <a:gd name="T22" fmla="*/ 119565 w 6128"/>
              <a:gd name="T23" fmla="*/ 312707 h 6020"/>
              <a:gd name="T24" fmla="*/ 158650 w 6128"/>
              <a:gd name="T25" fmla="*/ 458202 h 6020"/>
              <a:gd name="T26" fmla="*/ 93020 w 6128"/>
              <a:gd name="T27" fmla="*/ 405867 h 6020"/>
              <a:gd name="T28" fmla="*/ 81941 w 6128"/>
              <a:gd name="T29" fmla="*/ 364658 h 6020"/>
              <a:gd name="T30" fmla="*/ 68861 w 6128"/>
              <a:gd name="T31" fmla="*/ 396274 h 6020"/>
              <a:gd name="T32" fmla="*/ 68861 w 6128"/>
              <a:gd name="T33" fmla="*/ 458125 h 6020"/>
              <a:gd name="T34" fmla="*/ 59475 w 6128"/>
              <a:gd name="T35" fmla="*/ 458662 h 6020"/>
              <a:gd name="T36" fmla="*/ 19158 w 6128"/>
              <a:gd name="T37" fmla="*/ 405253 h 6020"/>
              <a:gd name="T38" fmla="*/ 19158 w 6128"/>
              <a:gd name="T39" fmla="*/ 355757 h 6020"/>
              <a:gd name="T40" fmla="*/ 42009 w 6128"/>
              <a:gd name="T41" fmla="*/ 325676 h 6020"/>
              <a:gd name="T42" fmla="*/ 42009 w 6128"/>
              <a:gd name="T43" fmla="*/ 200516 h 6020"/>
              <a:gd name="T44" fmla="*/ 0 w 6128"/>
              <a:gd name="T45" fmla="*/ 145342 h 6020"/>
              <a:gd name="T46" fmla="*/ 57397 w 6128"/>
              <a:gd name="T47" fmla="*/ 88095 h 6020"/>
              <a:gd name="T48" fmla="*/ 83865 w 6128"/>
              <a:gd name="T49" fmla="*/ 88095 h 6020"/>
              <a:gd name="T50" fmla="*/ 57397 w 6128"/>
              <a:gd name="T51" fmla="*/ 126234 h 6020"/>
              <a:gd name="T52" fmla="*/ 38239 w 6128"/>
              <a:gd name="T53" fmla="*/ 145342 h 6020"/>
              <a:gd name="T54" fmla="*/ 57397 w 6128"/>
              <a:gd name="T55" fmla="*/ 164449 h 6020"/>
              <a:gd name="T56" fmla="*/ 66938 w 6128"/>
              <a:gd name="T57" fmla="*/ 164449 h 6020"/>
              <a:gd name="T58" fmla="*/ 267212 w 6128"/>
              <a:gd name="T59" fmla="*/ 163605 h 6020"/>
              <a:gd name="T60" fmla="*/ 275522 w 6128"/>
              <a:gd name="T61" fmla="*/ 147644 h 6020"/>
              <a:gd name="T62" fmla="*/ 369850 w 6128"/>
              <a:gd name="T63" fmla="*/ 182176 h 6020"/>
              <a:gd name="T64" fmla="*/ 345922 w 6128"/>
              <a:gd name="T65" fmla="*/ 288151 h 6020"/>
              <a:gd name="T66" fmla="*/ 465179 w 6128"/>
              <a:gd name="T67" fmla="*/ 82800 h 6020"/>
              <a:gd name="T68" fmla="*/ 388931 w 6128"/>
              <a:gd name="T69" fmla="*/ 54407 h 6020"/>
              <a:gd name="T70" fmla="*/ 373928 w 6128"/>
              <a:gd name="T71" fmla="*/ 9746 h 6020"/>
              <a:gd name="T72" fmla="*/ 358925 w 6128"/>
              <a:gd name="T73" fmla="*/ 27088 h 6020"/>
              <a:gd name="T74" fmla="*/ 348230 w 6128"/>
              <a:gd name="T75" fmla="*/ 307 h 6020"/>
              <a:gd name="T76" fmla="*/ 330149 w 6128"/>
              <a:gd name="T77" fmla="*/ 19415 h 6020"/>
              <a:gd name="T78" fmla="*/ 323840 w 6128"/>
              <a:gd name="T79" fmla="*/ 55788 h 6020"/>
              <a:gd name="T80" fmla="*/ 284678 w 6128"/>
              <a:gd name="T81" fmla="*/ 130224 h 6020"/>
              <a:gd name="T82" fmla="*/ 154034 w 6128"/>
              <a:gd name="T83" fmla="*/ 0 h 6020"/>
              <a:gd name="T84" fmla="*/ 126951 w 6128"/>
              <a:gd name="T85" fmla="*/ 0 h 6020"/>
              <a:gd name="T86" fmla="*/ 275291 w 6128"/>
              <a:gd name="T87" fmla="*/ 147951 h 6020"/>
              <a:gd name="T88" fmla="*/ 284678 w 6128"/>
              <a:gd name="T89" fmla="*/ 130608 h 6020"/>
              <a:gd name="T90" fmla="*/ 374082 w 6128"/>
              <a:gd name="T91" fmla="*/ 163375 h 6020"/>
              <a:gd name="T92" fmla="*/ 379006 w 6128"/>
              <a:gd name="T93" fmla="*/ 141888 h 6020"/>
              <a:gd name="T94" fmla="*/ 426632 w 6128"/>
              <a:gd name="T95" fmla="*/ 141888 h 6020"/>
              <a:gd name="T96" fmla="*/ 464794 w 6128"/>
              <a:gd name="T97" fmla="*/ 105515 h 6020"/>
              <a:gd name="T98" fmla="*/ 470180 w 6128"/>
              <a:gd name="T99" fmla="*/ 95078 h 6020"/>
              <a:gd name="T100" fmla="*/ 465179 w 6128"/>
              <a:gd name="T101" fmla="*/ 82800 h 60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128"/>
              <a:gd name="T154" fmla="*/ 0 h 6020"/>
              <a:gd name="T155" fmla="*/ 6128 w 6128"/>
              <a:gd name="T156" fmla="*/ 6020 h 602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128" h="6020">
                <a:moveTo>
                  <a:pt x="4496" y="3755"/>
                </a:moveTo>
                <a:cubicBezTo>
                  <a:pt x="5089" y="5971"/>
                  <a:pt x="5089" y="5971"/>
                  <a:pt x="5089" y="5971"/>
                </a:cubicBezTo>
                <a:cubicBezTo>
                  <a:pt x="4496" y="6020"/>
                  <a:pt x="4367" y="5776"/>
                  <a:pt x="4237" y="5289"/>
                </a:cubicBezTo>
                <a:cubicBezTo>
                  <a:pt x="4065" y="4648"/>
                  <a:pt x="4065" y="4648"/>
                  <a:pt x="4065" y="4648"/>
                </a:cubicBezTo>
                <a:cubicBezTo>
                  <a:pt x="4065" y="5977"/>
                  <a:pt x="4065" y="5977"/>
                  <a:pt x="4065" y="5977"/>
                </a:cubicBezTo>
                <a:cubicBezTo>
                  <a:pt x="3916" y="5975"/>
                  <a:pt x="3916" y="5975"/>
                  <a:pt x="3916" y="5975"/>
                </a:cubicBezTo>
                <a:cubicBezTo>
                  <a:pt x="3502" y="5975"/>
                  <a:pt x="3418" y="5663"/>
                  <a:pt x="3418" y="5158"/>
                </a:cubicBezTo>
                <a:cubicBezTo>
                  <a:pt x="3419" y="4220"/>
                  <a:pt x="3419" y="4220"/>
                  <a:pt x="3419" y="4220"/>
                </a:cubicBezTo>
                <a:cubicBezTo>
                  <a:pt x="1799" y="3638"/>
                  <a:pt x="1799" y="3638"/>
                  <a:pt x="1799" y="3638"/>
                </a:cubicBezTo>
                <a:cubicBezTo>
                  <a:pt x="1785" y="3662"/>
                  <a:pt x="1785" y="3662"/>
                  <a:pt x="1785" y="3662"/>
                </a:cubicBezTo>
                <a:cubicBezTo>
                  <a:pt x="1781" y="3670"/>
                  <a:pt x="1778" y="3678"/>
                  <a:pt x="1773" y="3686"/>
                </a:cubicBezTo>
                <a:cubicBezTo>
                  <a:pt x="1698" y="3839"/>
                  <a:pt x="1624" y="3966"/>
                  <a:pt x="1554" y="4075"/>
                </a:cubicBezTo>
                <a:cubicBezTo>
                  <a:pt x="2062" y="5971"/>
                  <a:pt x="2062" y="5971"/>
                  <a:pt x="2062" y="5971"/>
                </a:cubicBezTo>
                <a:cubicBezTo>
                  <a:pt x="1469" y="6020"/>
                  <a:pt x="1340" y="5776"/>
                  <a:pt x="1209" y="5289"/>
                </a:cubicBezTo>
                <a:cubicBezTo>
                  <a:pt x="1065" y="4752"/>
                  <a:pt x="1065" y="4752"/>
                  <a:pt x="1065" y="4752"/>
                </a:cubicBezTo>
                <a:cubicBezTo>
                  <a:pt x="960" y="4898"/>
                  <a:pt x="895" y="5005"/>
                  <a:pt x="895" y="5164"/>
                </a:cubicBezTo>
                <a:cubicBezTo>
                  <a:pt x="895" y="5970"/>
                  <a:pt x="895" y="5970"/>
                  <a:pt x="895" y="5970"/>
                </a:cubicBezTo>
                <a:cubicBezTo>
                  <a:pt x="773" y="5977"/>
                  <a:pt x="773" y="5977"/>
                  <a:pt x="773" y="5977"/>
                </a:cubicBezTo>
                <a:cubicBezTo>
                  <a:pt x="441" y="5977"/>
                  <a:pt x="249" y="5861"/>
                  <a:pt x="249" y="5281"/>
                </a:cubicBezTo>
                <a:cubicBezTo>
                  <a:pt x="249" y="4636"/>
                  <a:pt x="249" y="4636"/>
                  <a:pt x="249" y="4636"/>
                </a:cubicBezTo>
                <a:cubicBezTo>
                  <a:pt x="333" y="4614"/>
                  <a:pt x="503" y="4533"/>
                  <a:pt x="546" y="4244"/>
                </a:cubicBezTo>
                <a:cubicBezTo>
                  <a:pt x="546" y="2613"/>
                  <a:pt x="546" y="2613"/>
                  <a:pt x="546" y="2613"/>
                </a:cubicBezTo>
                <a:cubicBezTo>
                  <a:pt x="232" y="2525"/>
                  <a:pt x="0" y="2237"/>
                  <a:pt x="0" y="1894"/>
                </a:cubicBezTo>
                <a:cubicBezTo>
                  <a:pt x="0" y="1482"/>
                  <a:pt x="334" y="1148"/>
                  <a:pt x="746" y="1148"/>
                </a:cubicBezTo>
                <a:cubicBezTo>
                  <a:pt x="1090" y="1148"/>
                  <a:pt x="1090" y="1148"/>
                  <a:pt x="1090" y="1148"/>
                </a:cubicBezTo>
                <a:cubicBezTo>
                  <a:pt x="1090" y="1351"/>
                  <a:pt x="1079" y="1645"/>
                  <a:pt x="746" y="1645"/>
                </a:cubicBezTo>
                <a:cubicBezTo>
                  <a:pt x="609" y="1646"/>
                  <a:pt x="498" y="1757"/>
                  <a:pt x="497" y="1894"/>
                </a:cubicBezTo>
                <a:cubicBezTo>
                  <a:pt x="498" y="2031"/>
                  <a:pt x="609" y="2142"/>
                  <a:pt x="746" y="2143"/>
                </a:cubicBezTo>
                <a:cubicBezTo>
                  <a:pt x="870" y="2143"/>
                  <a:pt x="870" y="2143"/>
                  <a:pt x="870" y="2143"/>
                </a:cubicBezTo>
                <a:cubicBezTo>
                  <a:pt x="3473" y="2132"/>
                  <a:pt x="3473" y="2132"/>
                  <a:pt x="3473" y="2132"/>
                </a:cubicBezTo>
                <a:cubicBezTo>
                  <a:pt x="3581" y="1924"/>
                  <a:pt x="3581" y="1924"/>
                  <a:pt x="3581" y="1924"/>
                </a:cubicBezTo>
                <a:cubicBezTo>
                  <a:pt x="4807" y="2374"/>
                  <a:pt x="4807" y="2374"/>
                  <a:pt x="4807" y="2374"/>
                </a:cubicBezTo>
                <a:lnTo>
                  <a:pt x="4496" y="3755"/>
                </a:lnTo>
                <a:close/>
                <a:moveTo>
                  <a:pt x="6046" y="1079"/>
                </a:moveTo>
                <a:cubicBezTo>
                  <a:pt x="5055" y="709"/>
                  <a:pt x="5055" y="709"/>
                  <a:pt x="5055" y="709"/>
                </a:cubicBezTo>
                <a:cubicBezTo>
                  <a:pt x="4860" y="127"/>
                  <a:pt x="4860" y="127"/>
                  <a:pt x="4860" y="127"/>
                </a:cubicBezTo>
                <a:cubicBezTo>
                  <a:pt x="4759" y="127"/>
                  <a:pt x="4694" y="188"/>
                  <a:pt x="4665" y="353"/>
                </a:cubicBezTo>
                <a:cubicBezTo>
                  <a:pt x="4526" y="4"/>
                  <a:pt x="4526" y="4"/>
                  <a:pt x="4526" y="4"/>
                </a:cubicBezTo>
                <a:cubicBezTo>
                  <a:pt x="4401" y="4"/>
                  <a:pt x="4322" y="69"/>
                  <a:pt x="4291" y="253"/>
                </a:cubicBezTo>
                <a:cubicBezTo>
                  <a:pt x="4209" y="727"/>
                  <a:pt x="4209" y="727"/>
                  <a:pt x="4209" y="727"/>
                </a:cubicBezTo>
                <a:cubicBezTo>
                  <a:pt x="3700" y="1697"/>
                  <a:pt x="3700" y="1697"/>
                  <a:pt x="3700" y="1697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3578" y="1928"/>
                  <a:pt x="3578" y="1928"/>
                  <a:pt x="3578" y="1928"/>
                </a:cubicBezTo>
                <a:cubicBezTo>
                  <a:pt x="3700" y="1702"/>
                  <a:pt x="3700" y="1702"/>
                  <a:pt x="3700" y="1702"/>
                </a:cubicBezTo>
                <a:cubicBezTo>
                  <a:pt x="4862" y="2129"/>
                  <a:pt x="4862" y="2129"/>
                  <a:pt x="4862" y="2129"/>
                </a:cubicBezTo>
                <a:cubicBezTo>
                  <a:pt x="4926" y="1849"/>
                  <a:pt x="4926" y="1849"/>
                  <a:pt x="4926" y="1849"/>
                </a:cubicBezTo>
                <a:cubicBezTo>
                  <a:pt x="4926" y="1849"/>
                  <a:pt x="5394" y="1849"/>
                  <a:pt x="5545" y="1849"/>
                </a:cubicBezTo>
                <a:cubicBezTo>
                  <a:pt x="5796" y="1849"/>
                  <a:pt x="5906" y="1741"/>
                  <a:pt x="6041" y="1375"/>
                </a:cubicBezTo>
                <a:cubicBezTo>
                  <a:pt x="6111" y="1239"/>
                  <a:pt x="6111" y="1239"/>
                  <a:pt x="6111" y="1239"/>
                </a:cubicBezTo>
                <a:cubicBezTo>
                  <a:pt x="6128" y="1169"/>
                  <a:pt x="6109" y="1089"/>
                  <a:pt x="6046" y="1079"/>
                </a:cubicBezTo>
                <a:close/>
              </a:path>
            </a:pathLst>
          </a:cu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6" name="Freeform 9">
            <a:extLst>
              <a:ext uri="{FF2B5EF4-FFF2-40B4-BE49-F238E27FC236}">
                <a16:creationId xmlns:a16="http://schemas.microsoft.com/office/drawing/2014/main" id="{6B294163-6CAD-4ABF-AE25-EA592CA10709}"/>
              </a:ext>
            </a:extLst>
          </p:cNvPr>
          <p:cNvSpPr>
            <a:spLocks noEditPoints="1" noChangeArrowheads="1"/>
          </p:cNvSpPr>
          <p:nvPr/>
        </p:nvSpPr>
        <p:spPr bwMode="auto">
          <a:xfrm rot="235872">
            <a:off x="4838700" y="4022725"/>
            <a:ext cx="471488" cy="463550"/>
          </a:xfrm>
          <a:custGeom>
            <a:avLst/>
            <a:gdLst>
              <a:gd name="T0" fmla="*/ 345922 w 6128"/>
              <a:gd name="T1" fmla="*/ 289141 h 6020"/>
              <a:gd name="T2" fmla="*/ 391547 w 6128"/>
              <a:gd name="T3" fmla="*/ 459777 h 6020"/>
              <a:gd name="T4" fmla="*/ 325995 w 6128"/>
              <a:gd name="T5" fmla="*/ 407262 h 6020"/>
              <a:gd name="T6" fmla="*/ 312761 w 6128"/>
              <a:gd name="T7" fmla="*/ 357904 h 6020"/>
              <a:gd name="T8" fmla="*/ 312761 w 6128"/>
              <a:gd name="T9" fmla="*/ 460239 h 6020"/>
              <a:gd name="T10" fmla="*/ 301297 w 6128"/>
              <a:gd name="T11" fmla="*/ 460085 h 6020"/>
              <a:gd name="T12" fmla="*/ 262981 w 6128"/>
              <a:gd name="T13" fmla="*/ 397175 h 6020"/>
              <a:gd name="T14" fmla="*/ 263058 w 6128"/>
              <a:gd name="T15" fmla="*/ 324947 h 6020"/>
              <a:gd name="T16" fmla="*/ 138415 w 6128"/>
              <a:gd name="T17" fmla="*/ 280132 h 6020"/>
              <a:gd name="T18" fmla="*/ 137338 w 6128"/>
              <a:gd name="T19" fmla="*/ 281980 h 6020"/>
              <a:gd name="T20" fmla="*/ 136415 w 6128"/>
              <a:gd name="T21" fmla="*/ 283828 h 6020"/>
              <a:gd name="T22" fmla="*/ 119565 w 6128"/>
              <a:gd name="T23" fmla="*/ 313782 h 6020"/>
              <a:gd name="T24" fmla="*/ 158650 w 6128"/>
              <a:gd name="T25" fmla="*/ 459777 h 6020"/>
              <a:gd name="T26" fmla="*/ 93020 w 6128"/>
              <a:gd name="T27" fmla="*/ 407262 h 6020"/>
              <a:gd name="T28" fmla="*/ 81941 w 6128"/>
              <a:gd name="T29" fmla="*/ 365912 h 6020"/>
              <a:gd name="T30" fmla="*/ 68861 w 6128"/>
              <a:gd name="T31" fmla="*/ 397637 h 6020"/>
              <a:gd name="T32" fmla="*/ 68861 w 6128"/>
              <a:gd name="T33" fmla="*/ 459700 h 6020"/>
              <a:gd name="T34" fmla="*/ 59475 w 6128"/>
              <a:gd name="T35" fmla="*/ 460239 h 6020"/>
              <a:gd name="T36" fmla="*/ 19158 w 6128"/>
              <a:gd name="T37" fmla="*/ 406646 h 6020"/>
              <a:gd name="T38" fmla="*/ 19158 w 6128"/>
              <a:gd name="T39" fmla="*/ 356980 h 6020"/>
              <a:gd name="T40" fmla="*/ 42009 w 6128"/>
              <a:gd name="T41" fmla="*/ 326795 h 6020"/>
              <a:gd name="T42" fmla="*/ 42009 w 6128"/>
              <a:gd name="T43" fmla="*/ 201205 h 6020"/>
              <a:gd name="T44" fmla="*/ 0 w 6128"/>
              <a:gd name="T45" fmla="*/ 145841 h 6020"/>
              <a:gd name="T46" fmla="*/ 57397 w 6128"/>
              <a:gd name="T47" fmla="*/ 88398 h 6020"/>
              <a:gd name="T48" fmla="*/ 83865 w 6128"/>
              <a:gd name="T49" fmla="*/ 88398 h 6020"/>
              <a:gd name="T50" fmla="*/ 57397 w 6128"/>
              <a:gd name="T51" fmla="*/ 126668 h 6020"/>
              <a:gd name="T52" fmla="*/ 38239 w 6128"/>
              <a:gd name="T53" fmla="*/ 145841 h 6020"/>
              <a:gd name="T54" fmla="*/ 57397 w 6128"/>
              <a:gd name="T55" fmla="*/ 165015 h 6020"/>
              <a:gd name="T56" fmla="*/ 66938 w 6128"/>
              <a:gd name="T57" fmla="*/ 165015 h 6020"/>
              <a:gd name="T58" fmla="*/ 267212 w 6128"/>
              <a:gd name="T59" fmla="*/ 164168 h 6020"/>
              <a:gd name="T60" fmla="*/ 275522 w 6128"/>
              <a:gd name="T61" fmla="*/ 148151 h 6020"/>
              <a:gd name="T62" fmla="*/ 369850 w 6128"/>
              <a:gd name="T63" fmla="*/ 182802 h 6020"/>
              <a:gd name="T64" fmla="*/ 345922 w 6128"/>
              <a:gd name="T65" fmla="*/ 289141 h 6020"/>
              <a:gd name="T66" fmla="*/ 465179 w 6128"/>
              <a:gd name="T67" fmla="*/ 83085 h 6020"/>
              <a:gd name="T68" fmla="*/ 388931 w 6128"/>
              <a:gd name="T69" fmla="*/ 54594 h 6020"/>
              <a:gd name="T70" fmla="*/ 373928 w 6128"/>
              <a:gd name="T71" fmla="*/ 9779 h 6020"/>
              <a:gd name="T72" fmla="*/ 358925 w 6128"/>
              <a:gd name="T73" fmla="*/ 27182 h 6020"/>
              <a:gd name="T74" fmla="*/ 348230 w 6128"/>
              <a:gd name="T75" fmla="*/ 308 h 6020"/>
              <a:gd name="T76" fmla="*/ 330149 w 6128"/>
              <a:gd name="T77" fmla="*/ 19481 h 6020"/>
              <a:gd name="T78" fmla="*/ 323840 w 6128"/>
              <a:gd name="T79" fmla="*/ 55980 h 6020"/>
              <a:gd name="T80" fmla="*/ 284678 w 6128"/>
              <a:gd name="T81" fmla="*/ 130672 h 6020"/>
              <a:gd name="T82" fmla="*/ 154034 w 6128"/>
              <a:gd name="T83" fmla="*/ 0 h 6020"/>
              <a:gd name="T84" fmla="*/ 126951 w 6128"/>
              <a:gd name="T85" fmla="*/ 0 h 6020"/>
              <a:gd name="T86" fmla="*/ 275291 w 6128"/>
              <a:gd name="T87" fmla="*/ 148459 h 6020"/>
              <a:gd name="T88" fmla="*/ 284678 w 6128"/>
              <a:gd name="T89" fmla="*/ 131057 h 6020"/>
              <a:gd name="T90" fmla="*/ 374082 w 6128"/>
              <a:gd name="T91" fmla="*/ 163937 h 6020"/>
              <a:gd name="T92" fmla="*/ 379006 w 6128"/>
              <a:gd name="T93" fmla="*/ 142376 h 6020"/>
              <a:gd name="T94" fmla="*/ 426632 w 6128"/>
              <a:gd name="T95" fmla="*/ 142376 h 6020"/>
              <a:gd name="T96" fmla="*/ 464794 w 6128"/>
              <a:gd name="T97" fmla="*/ 105877 h 6020"/>
              <a:gd name="T98" fmla="*/ 470180 w 6128"/>
              <a:gd name="T99" fmla="*/ 95405 h 6020"/>
              <a:gd name="T100" fmla="*/ 465179 w 6128"/>
              <a:gd name="T101" fmla="*/ 83085 h 60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128"/>
              <a:gd name="T154" fmla="*/ 0 h 6020"/>
              <a:gd name="T155" fmla="*/ 6128 w 6128"/>
              <a:gd name="T156" fmla="*/ 6020 h 602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128" h="6020">
                <a:moveTo>
                  <a:pt x="4496" y="3755"/>
                </a:moveTo>
                <a:cubicBezTo>
                  <a:pt x="5089" y="5971"/>
                  <a:pt x="5089" y="5971"/>
                  <a:pt x="5089" y="5971"/>
                </a:cubicBezTo>
                <a:cubicBezTo>
                  <a:pt x="4496" y="6020"/>
                  <a:pt x="4367" y="5776"/>
                  <a:pt x="4237" y="5289"/>
                </a:cubicBezTo>
                <a:cubicBezTo>
                  <a:pt x="4065" y="4648"/>
                  <a:pt x="4065" y="4648"/>
                  <a:pt x="4065" y="4648"/>
                </a:cubicBezTo>
                <a:cubicBezTo>
                  <a:pt x="4065" y="5977"/>
                  <a:pt x="4065" y="5977"/>
                  <a:pt x="4065" y="5977"/>
                </a:cubicBezTo>
                <a:cubicBezTo>
                  <a:pt x="3916" y="5975"/>
                  <a:pt x="3916" y="5975"/>
                  <a:pt x="3916" y="5975"/>
                </a:cubicBezTo>
                <a:cubicBezTo>
                  <a:pt x="3502" y="5975"/>
                  <a:pt x="3418" y="5663"/>
                  <a:pt x="3418" y="5158"/>
                </a:cubicBezTo>
                <a:cubicBezTo>
                  <a:pt x="3419" y="4220"/>
                  <a:pt x="3419" y="4220"/>
                  <a:pt x="3419" y="4220"/>
                </a:cubicBezTo>
                <a:cubicBezTo>
                  <a:pt x="1799" y="3638"/>
                  <a:pt x="1799" y="3638"/>
                  <a:pt x="1799" y="3638"/>
                </a:cubicBezTo>
                <a:cubicBezTo>
                  <a:pt x="1785" y="3662"/>
                  <a:pt x="1785" y="3662"/>
                  <a:pt x="1785" y="3662"/>
                </a:cubicBezTo>
                <a:cubicBezTo>
                  <a:pt x="1781" y="3670"/>
                  <a:pt x="1778" y="3678"/>
                  <a:pt x="1773" y="3686"/>
                </a:cubicBezTo>
                <a:cubicBezTo>
                  <a:pt x="1698" y="3839"/>
                  <a:pt x="1624" y="3966"/>
                  <a:pt x="1554" y="4075"/>
                </a:cubicBezTo>
                <a:cubicBezTo>
                  <a:pt x="2062" y="5971"/>
                  <a:pt x="2062" y="5971"/>
                  <a:pt x="2062" y="5971"/>
                </a:cubicBezTo>
                <a:cubicBezTo>
                  <a:pt x="1469" y="6020"/>
                  <a:pt x="1340" y="5776"/>
                  <a:pt x="1209" y="5289"/>
                </a:cubicBezTo>
                <a:cubicBezTo>
                  <a:pt x="1065" y="4752"/>
                  <a:pt x="1065" y="4752"/>
                  <a:pt x="1065" y="4752"/>
                </a:cubicBezTo>
                <a:cubicBezTo>
                  <a:pt x="960" y="4898"/>
                  <a:pt x="895" y="5005"/>
                  <a:pt x="895" y="5164"/>
                </a:cubicBezTo>
                <a:cubicBezTo>
                  <a:pt x="895" y="5970"/>
                  <a:pt x="895" y="5970"/>
                  <a:pt x="895" y="5970"/>
                </a:cubicBezTo>
                <a:cubicBezTo>
                  <a:pt x="773" y="5977"/>
                  <a:pt x="773" y="5977"/>
                  <a:pt x="773" y="5977"/>
                </a:cubicBezTo>
                <a:cubicBezTo>
                  <a:pt x="441" y="5977"/>
                  <a:pt x="249" y="5861"/>
                  <a:pt x="249" y="5281"/>
                </a:cubicBezTo>
                <a:cubicBezTo>
                  <a:pt x="249" y="4636"/>
                  <a:pt x="249" y="4636"/>
                  <a:pt x="249" y="4636"/>
                </a:cubicBezTo>
                <a:cubicBezTo>
                  <a:pt x="333" y="4614"/>
                  <a:pt x="503" y="4533"/>
                  <a:pt x="546" y="4244"/>
                </a:cubicBezTo>
                <a:cubicBezTo>
                  <a:pt x="546" y="2613"/>
                  <a:pt x="546" y="2613"/>
                  <a:pt x="546" y="2613"/>
                </a:cubicBezTo>
                <a:cubicBezTo>
                  <a:pt x="232" y="2525"/>
                  <a:pt x="0" y="2237"/>
                  <a:pt x="0" y="1894"/>
                </a:cubicBezTo>
                <a:cubicBezTo>
                  <a:pt x="0" y="1482"/>
                  <a:pt x="334" y="1148"/>
                  <a:pt x="746" y="1148"/>
                </a:cubicBezTo>
                <a:cubicBezTo>
                  <a:pt x="1090" y="1148"/>
                  <a:pt x="1090" y="1148"/>
                  <a:pt x="1090" y="1148"/>
                </a:cubicBezTo>
                <a:cubicBezTo>
                  <a:pt x="1090" y="1351"/>
                  <a:pt x="1079" y="1645"/>
                  <a:pt x="746" y="1645"/>
                </a:cubicBezTo>
                <a:cubicBezTo>
                  <a:pt x="609" y="1646"/>
                  <a:pt x="498" y="1757"/>
                  <a:pt x="497" y="1894"/>
                </a:cubicBezTo>
                <a:cubicBezTo>
                  <a:pt x="498" y="2031"/>
                  <a:pt x="609" y="2142"/>
                  <a:pt x="746" y="2143"/>
                </a:cubicBezTo>
                <a:cubicBezTo>
                  <a:pt x="870" y="2143"/>
                  <a:pt x="870" y="2143"/>
                  <a:pt x="870" y="2143"/>
                </a:cubicBezTo>
                <a:cubicBezTo>
                  <a:pt x="3473" y="2132"/>
                  <a:pt x="3473" y="2132"/>
                  <a:pt x="3473" y="2132"/>
                </a:cubicBezTo>
                <a:cubicBezTo>
                  <a:pt x="3581" y="1924"/>
                  <a:pt x="3581" y="1924"/>
                  <a:pt x="3581" y="1924"/>
                </a:cubicBezTo>
                <a:cubicBezTo>
                  <a:pt x="4807" y="2374"/>
                  <a:pt x="4807" y="2374"/>
                  <a:pt x="4807" y="2374"/>
                </a:cubicBezTo>
                <a:lnTo>
                  <a:pt x="4496" y="3755"/>
                </a:lnTo>
                <a:close/>
                <a:moveTo>
                  <a:pt x="6046" y="1079"/>
                </a:moveTo>
                <a:cubicBezTo>
                  <a:pt x="5055" y="709"/>
                  <a:pt x="5055" y="709"/>
                  <a:pt x="5055" y="709"/>
                </a:cubicBezTo>
                <a:cubicBezTo>
                  <a:pt x="4860" y="127"/>
                  <a:pt x="4860" y="127"/>
                  <a:pt x="4860" y="127"/>
                </a:cubicBezTo>
                <a:cubicBezTo>
                  <a:pt x="4759" y="127"/>
                  <a:pt x="4694" y="188"/>
                  <a:pt x="4665" y="353"/>
                </a:cubicBezTo>
                <a:cubicBezTo>
                  <a:pt x="4526" y="4"/>
                  <a:pt x="4526" y="4"/>
                  <a:pt x="4526" y="4"/>
                </a:cubicBezTo>
                <a:cubicBezTo>
                  <a:pt x="4401" y="4"/>
                  <a:pt x="4322" y="69"/>
                  <a:pt x="4291" y="253"/>
                </a:cubicBezTo>
                <a:cubicBezTo>
                  <a:pt x="4209" y="727"/>
                  <a:pt x="4209" y="727"/>
                  <a:pt x="4209" y="727"/>
                </a:cubicBezTo>
                <a:cubicBezTo>
                  <a:pt x="3700" y="1697"/>
                  <a:pt x="3700" y="1697"/>
                  <a:pt x="3700" y="1697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3578" y="1928"/>
                  <a:pt x="3578" y="1928"/>
                  <a:pt x="3578" y="1928"/>
                </a:cubicBezTo>
                <a:cubicBezTo>
                  <a:pt x="3700" y="1702"/>
                  <a:pt x="3700" y="1702"/>
                  <a:pt x="3700" y="1702"/>
                </a:cubicBezTo>
                <a:cubicBezTo>
                  <a:pt x="4862" y="2129"/>
                  <a:pt x="4862" y="2129"/>
                  <a:pt x="4862" y="2129"/>
                </a:cubicBezTo>
                <a:cubicBezTo>
                  <a:pt x="4926" y="1849"/>
                  <a:pt x="4926" y="1849"/>
                  <a:pt x="4926" y="1849"/>
                </a:cubicBezTo>
                <a:cubicBezTo>
                  <a:pt x="4926" y="1849"/>
                  <a:pt x="5394" y="1849"/>
                  <a:pt x="5545" y="1849"/>
                </a:cubicBezTo>
                <a:cubicBezTo>
                  <a:pt x="5796" y="1849"/>
                  <a:pt x="5906" y="1741"/>
                  <a:pt x="6041" y="1375"/>
                </a:cubicBezTo>
                <a:cubicBezTo>
                  <a:pt x="6111" y="1239"/>
                  <a:pt x="6111" y="1239"/>
                  <a:pt x="6111" y="1239"/>
                </a:cubicBezTo>
                <a:cubicBezTo>
                  <a:pt x="6128" y="1169"/>
                  <a:pt x="6109" y="1089"/>
                  <a:pt x="6046" y="1079"/>
                </a:cubicBezTo>
                <a:close/>
              </a:path>
            </a:pathLst>
          </a:cu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7" name="Freeform 9">
            <a:extLst>
              <a:ext uri="{FF2B5EF4-FFF2-40B4-BE49-F238E27FC236}">
                <a16:creationId xmlns:a16="http://schemas.microsoft.com/office/drawing/2014/main" id="{B0873BC2-BED9-4CD9-9911-94330B68B774}"/>
              </a:ext>
            </a:extLst>
          </p:cNvPr>
          <p:cNvSpPr>
            <a:spLocks noEditPoints="1" noChangeArrowheads="1"/>
          </p:cNvSpPr>
          <p:nvPr/>
        </p:nvSpPr>
        <p:spPr bwMode="auto">
          <a:xfrm rot="235872">
            <a:off x="4838700" y="4867275"/>
            <a:ext cx="471488" cy="461963"/>
          </a:xfrm>
          <a:custGeom>
            <a:avLst/>
            <a:gdLst>
              <a:gd name="T0" fmla="*/ 345922 w 6128"/>
              <a:gd name="T1" fmla="*/ 288151 h 6020"/>
              <a:gd name="T2" fmla="*/ 391547 w 6128"/>
              <a:gd name="T3" fmla="*/ 458203 h 6020"/>
              <a:gd name="T4" fmla="*/ 325995 w 6128"/>
              <a:gd name="T5" fmla="*/ 405867 h 6020"/>
              <a:gd name="T6" fmla="*/ 312761 w 6128"/>
              <a:gd name="T7" fmla="*/ 356678 h 6020"/>
              <a:gd name="T8" fmla="*/ 312761 w 6128"/>
              <a:gd name="T9" fmla="*/ 458663 h 6020"/>
              <a:gd name="T10" fmla="*/ 301297 w 6128"/>
              <a:gd name="T11" fmla="*/ 458510 h 6020"/>
              <a:gd name="T12" fmla="*/ 262981 w 6128"/>
              <a:gd name="T13" fmla="*/ 395815 h 6020"/>
              <a:gd name="T14" fmla="*/ 263058 w 6128"/>
              <a:gd name="T15" fmla="*/ 323835 h 6020"/>
              <a:gd name="T16" fmla="*/ 138415 w 6128"/>
              <a:gd name="T17" fmla="*/ 279173 h 6020"/>
              <a:gd name="T18" fmla="*/ 137338 w 6128"/>
              <a:gd name="T19" fmla="*/ 281015 h 6020"/>
              <a:gd name="T20" fmla="*/ 136415 w 6128"/>
              <a:gd name="T21" fmla="*/ 282856 h 6020"/>
              <a:gd name="T22" fmla="*/ 119565 w 6128"/>
              <a:gd name="T23" fmla="*/ 312708 h 6020"/>
              <a:gd name="T24" fmla="*/ 158650 w 6128"/>
              <a:gd name="T25" fmla="*/ 458203 h 6020"/>
              <a:gd name="T26" fmla="*/ 93020 w 6128"/>
              <a:gd name="T27" fmla="*/ 405867 h 6020"/>
              <a:gd name="T28" fmla="*/ 81941 w 6128"/>
              <a:gd name="T29" fmla="*/ 364659 h 6020"/>
              <a:gd name="T30" fmla="*/ 68861 w 6128"/>
              <a:gd name="T31" fmla="*/ 396275 h 6020"/>
              <a:gd name="T32" fmla="*/ 68861 w 6128"/>
              <a:gd name="T33" fmla="*/ 458126 h 6020"/>
              <a:gd name="T34" fmla="*/ 59475 w 6128"/>
              <a:gd name="T35" fmla="*/ 458663 h 6020"/>
              <a:gd name="T36" fmla="*/ 19158 w 6128"/>
              <a:gd name="T37" fmla="*/ 405254 h 6020"/>
              <a:gd name="T38" fmla="*/ 19158 w 6128"/>
              <a:gd name="T39" fmla="*/ 355758 h 6020"/>
              <a:gd name="T40" fmla="*/ 42009 w 6128"/>
              <a:gd name="T41" fmla="*/ 325676 h 6020"/>
              <a:gd name="T42" fmla="*/ 42009 w 6128"/>
              <a:gd name="T43" fmla="*/ 200516 h 6020"/>
              <a:gd name="T44" fmla="*/ 0 w 6128"/>
              <a:gd name="T45" fmla="*/ 145342 h 6020"/>
              <a:gd name="T46" fmla="*/ 57397 w 6128"/>
              <a:gd name="T47" fmla="*/ 88095 h 6020"/>
              <a:gd name="T48" fmla="*/ 83865 w 6128"/>
              <a:gd name="T49" fmla="*/ 88095 h 6020"/>
              <a:gd name="T50" fmla="*/ 57397 w 6128"/>
              <a:gd name="T51" fmla="*/ 126234 h 6020"/>
              <a:gd name="T52" fmla="*/ 38239 w 6128"/>
              <a:gd name="T53" fmla="*/ 145342 h 6020"/>
              <a:gd name="T54" fmla="*/ 57397 w 6128"/>
              <a:gd name="T55" fmla="*/ 164450 h 6020"/>
              <a:gd name="T56" fmla="*/ 66938 w 6128"/>
              <a:gd name="T57" fmla="*/ 164450 h 6020"/>
              <a:gd name="T58" fmla="*/ 267212 w 6128"/>
              <a:gd name="T59" fmla="*/ 163606 h 6020"/>
              <a:gd name="T60" fmla="*/ 275522 w 6128"/>
              <a:gd name="T61" fmla="*/ 147644 h 6020"/>
              <a:gd name="T62" fmla="*/ 369850 w 6128"/>
              <a:gd name="T63" fmla="*/ 182176 h 6020"/>
              <a:gd name="T64" fmla="*/ 345922 w 6128"/>
              <a:gd name="T65" fmla="*/ 288151 h 6020"/>
              <a:gd name="T66" fmla="*/ 465179 w 6128"/>
              <a:gd name="T67" fmla="*/ 82800 h 6020"/>
              <a:gd name="T68" fmla="*/ 388931 w 6128"/>
              <a:gd name="T69" fmla="*/ 54407 h 6020"/>
              <a:gd name="T70" fmla="*/ 373928 w 6128"/>
              <a:gd name="T71" fmla="*/ 9746 h 6020"/>
              <a:gd name="T72" fmla="*/ 358925 w 6128"/>
              <a:gd name="T73" fmla="*/ 27089 h 6020"/>
              <a:gd name="T74" fmla="*/ 348230 w 6128"/>
              <a:gd name="T75" fmla="*/ 307 h 6020"/>
              <a:gd name="T76" fmla="*/ 330149 w 6128"/>
              <a:gd name="T77" fmla="*/ 19415 h 6020"/>
              <a:gd name="T78" fmla="*/ 323840 w 6128"/>
              <a:gd name="T79" fmla="*/ 55789 h 6020"/>
              <a:gd name="T80" fmla="*/ 284678 w 6128"/>
              <a:gd name="T81" fmla="*/ 130224 h 6020"/>
              <a:gd name="T82" fmla="*/ 154034 w 6128"/>
              <a:gd name="T83" fmla="*/ 0 h 6020"/>
              <a:gd name="T84" fmla="*/ 126951 w 6128"/>
              <a:gd name="T85" fmla="*/ 0 h 6020"/>
              <a:gd name="T86" fmla="*/ 275291 w 6128"/>
              <a:gd name="T87" fmla="*/ 147951 h 6020"/>
              <a:gd name="T88" fmla="*/ 284678 w 6128"/>
              <a:gd name="T89" fmla="*/ 130608 h 6020"/>
              <a:gd name="T90" fmla="*/ 374082 w 6128"/>
              <a:gd name="T91" fmla="*/ 163375 h 6020"/>
              <a:gd name="T92" fmla="*/ 379006 w 6128"/>
              <a:gd name="T93" fmla="*/ 141889 h 6020"/>
              <a:gd name="T94" fmla="*/ 426632 w 6128"/>
              <a:gd name="T95" fmla="*/ 141889 h 6020"/>
              <a:gd name="T96" fmla="*/ 464794 w 6128"/>
              <a:gd name="T97" fmla="*/ 105515 h 6020"/>
              <a:gd name="T98" fmla="*/ 470180 w 6128"/>
              <a:gd name="T99" fmla="*/ 95078 h 6020"/>
              <a:gd name="T100" fmla="*/ 465179 w 6128"/>
              <a:gd name="T101" fmla="*/ 82800 h 60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128"/>
              <a:gd name="T154" fmla="*/ 0 h 6020"/>
              <a:gd name="T155" fmla="*/ 6128 w 6128"/>
              <a:gd name="T156" fmla="*/ 6020 h 602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128" h="6020">
                <a:moveTo>
                  <a:pt x="4496" y="3755"/>
                </a:moveTo>
                <a:cubicBezTo>
                  <a:pt x="5089" y="5971"/>
                  <a:pt x="5089" y="5971"/>
                  <a:pt x="5089" y="5971"/>
                </a:cubicBezTo>
                <a:cubicBezTo>
                  <a:pt x="4496" y="6020"/>
                  <a:pt x="4367" y="5776"/>
                  <a:pt x="4237" y="5289"/>
                </a:cubicBezTo>
                <a:cubicBezTo>
                  <a:pt x="4065" y="4648"/>
                  <a:pt x="4065" y="4648"/>
                  <a:pt x="4065" y="4648"/>
                </a:cubicBezTo>
                <a:cubicBezTo>
                  <a:pt x="4065" y="5977"/>
                  <a:pt x="4065" y="5977"/>
                  <a:pt x="4065" y="5977"/>
                </a:cubicBezTo>
                <a:cubicBezTo>
                  <a:pt x="3916" y="5975"/>
                  <a:pt x="3916" y="5975"/>
                  <a:pt x="3916" y="5975"/>
                </a:cubicBezTo>
                <a:cubicBezTo>
                  <a:pt x="3502" y="5975"/>
                  <a:pt x="3418" y="5663"/>
                  <a:pt x="3418" y="5158"/>
                </a:cubicBezTo>
                <a:cubicBezTo>
                  <a:pt x="3419" y="4220"/>
                  <a:pt x="3419" y="4220"/>
                  <a:pt x="3419" y="4220"/>
                </a:cubicBezTo>
                <a:cubicBezTo>
                  <a:pt x="1799" y="3638"/>
                  <a:pt x="1799" y="3638"/>
                  <a:pt x="1799" y="3638"/>
                </a:cubicBezTo>
                <a:cubicBezTo>
                  <a:pt x="1785" y="3662"/>
                  <a:pt x="1785" y="3662"/>
                  <a:pt x="1785" y="3662"/>
                </a:cubicBezTo>
                <a:cubicBezTo>
                  <a:pt x="1781" y="3670"/>
                  <a:pt x="1778" y="3678"/>
                  <a:pt x="1773" y="3686"/>
                </a:cubicBezTo>
                <a:cubicBezTo>
                  <a:pt x="1698" y="3839"/>
                  <a:pt x="1624" y="3966"/>
                  <a:pt x="1554" y="4075"/>
                </a:cubicBezTo>
                <a:cubicBezTo>
                  <a:pt x="2062" y="5971"/>
                  <a:pt x="2062" y="5971"/>
                  <a:pt x="2062" y="5971"/>
                </a:cubicBezTo>
                <a:cubicBezTo>
                  <a:pt x="1469" y="6020"/>
                  <a:pt x="1340" y="5776"/>
                  <a:pt x="1209" y="5289"/>
                </a:cubicBezTo>
                <a:cubicBezTo>
                  <a:pt x="1065" y="4752"/>
                  <a:pt x="1065" y="4752"/>
                  <a:pt x="1065" y="4752"/>
                </a:cubicBezTo>
                <a:cubicBezTo>
                  <a:pt x="960" y="4898"/>
                  <a:pt x="895" y="5005"/>
                  <a:pt x="895" y="5164"/>
                </a:cubicBezTo>
                <a:cubicBezTo>
                  <a:pt x="895" y="5970"/>
                  <a:pt x="895" y="5970"/>
                  <a:pt x="895" y="5970"/>
                </a:cubicBezTo>
                <a:cubicBezTo>
                  <a:pt x="773" y="5977"/>
                  <a:pt x="773" y="5977"/>
                  <a:pt x="773" y="5977"/>
                </a:cubicBezTo>
                <a:cubicBezTo>
                  <a:pt x="441" y="5977"/>
                  <a:pt x="249" y="5861"/>
                  <a:pt x="249" y="5281"/>
                </a:cubicBezTo>
                <a:cubicBezTo>
                  <a:pt x="249" y="4636"/>
                  <a:pt x="249" y="4636"/>
                  <a:pt x="249" y="4636"/>
                </a:cubicBezTo>
                <a:cubicBezTo>
                  <a:pt x="333" y="4614"/>
                  <a:pt x="503" y="4533"/>
                  <a:pt x="546" y="4244"/>
                </a:cubicBezTo>
                <a:cubicBezTo>
                  <a:pt x="546" y="2613"/>
                  <a:pt x="546" y="2613"/>
                  <a:pt x="546" y="2613"/>
                </a:cubicBezTo>
                <a:cubicBezTo>
                  <a:pt x="232" y="2525"/>
                  <a:pt x="0" y="2237"/>
                  <a:pt x="0" y="1894"/>
                </a:cubicBezTo>
                <a:cubicBezTo>
                  <a:pt x="0" y="1482"/>
                  <a:pt x="334" y="1148"/>
                  <a:pt x="746" y="1148"/>
                </a:cubicBezTo>
                <a:cubicBezTo>
                  <a:pt x="1090" y="1148"/>
                  <a:pt x="1090" y="1148"/>
                  <a:pt x="1090" y="1148"/>
                </a:cubicBezTo>
                <a:cubicBezTo>
                  <a:pt x="1090" y="1351"/>
                  <a:pt x="1079" y="1645"/>
                  <a:pt x="746" y="1645"/>
                </a:cubicBezTo>
                <a:cubicBezTo>
                  <a:pt x="609" y="1646"/>
                  <a:pt x="498" y="1757"/>
                  <a:pt x="497" y="1894"/>
                </a:cubicBezTo>
                <a:cubicBezTo>
                  <a:pt x="498" y="2031"/>
                  <a:pt x="609" y="2142"/>
                  <a:pt x="746" y="2143"/>
                </a:cubicBezTo>
                <a:cubicBezTo>
                  <a:pt x="870" y="2143"/>
                  <a:pt x="870" y="2143"/>
                  <a:pt x="870" y="2143"/>
                </a:cubicBezTo>
                <a:cubicBezTo>
                  <a:pt x="3473" y="2132"/>
                  <a:pt x="3473" y="2132"/>
                  <a:pt x="3473" y="2132"/>
                </a:cubicBezTo>
                <a:cubicBezTo>
                  <a:pt x="3581" y="1924"/>
                  <a:pt x="3581" y="1924"/>
                  <a:pt x="3581" y="1924"/>
                </a:cubicBezTo>
                <a:cubicBezTo>
                  <a:pt x="4807" y="2374"/>
                  <a:pt x="4807" y="2374"/>
                  <a:pt x="4807" y="2374"/>
                </a:cubicBezTo>
                <a:lnTo>
                  <a:pt x="4496" y="3755"/>
                </a:lnTo>
                <a:close/>
                <a:moveTo>
                  <a:pt x="6046" y="1079"/>
                </a:moveTo>
                <a:cubicBezTo>
                  <a:pt x="5055" y="709"/>
                  <a:pt x="5055" y="709"/>
                  <a:pt x="5055" y="709"/>
                </a:cubicBezTo>
                <a:cubicBezTo>
                  <a:pt x="4860" y="127"/>
                  <a:pt x="4860" y="127"/>
                  <a:pt x="4860" y="127"/>
                </a:cubicBezTo>
                <a:cubicBezTo>
                  <a:pt x="4759" y="127"/>
                  <a:pt x="4694" y="188"/>
                  <a:pt x="4665" y="353"/>
                </a:cubicBezTo>
                <a:cubicBezTo>
                  <a:pt x="4526" y="4"/>
                  <a:pt x="4526" y="4"/>
                  <a:pt x="4526" y="4"/>
                </a:cubicBezTo>
                <a:cubicBezTo>
                  <a:pt x="4401" y="4"/>
                  <a:pt x="4322" y="69"/>
                  <a:pt x="4291" y="253"/>
                </a:cubicBezTo>
                <a:cubicBezTo>
                  <a:pt x="4209" y="727"/>
                  <a:pt x="4209" y="727"/>
                  <a:pt x="4209" y="727"/>
                </a:cubicBezTo>
                <a:cubicBezTo>
                  <a:pt x="3700" y="1697"/>
                  <a:pt x="3700" y="1697"/>
                  <a:pt x="3700" y="1697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3578" y="1928"/>
                  <a:pt x="3578" y="1928"/>
                  <a:pt x="3578" y="1928"/>
                </a:cubicBezTo>
                <a:cubicBezTo>
                  <a:pt x="3700" y="1702"/>
                  <a:pt x="3700" y="1702"/>
                  <a:pt x="3700" y="1702"/>
                </a:cubicBezTo>
                <a:cubicBezTo>
                  <a:pt x="4862" y="2129"/>
                  <a:pt x="4862" y="2129"/>
                  <a:pt x="4862" y="2129"/>
                </a:cubicBezTo>
                <a:cubicBezTo>
                  <a:pt x="4926" y="1849"/>
                  <a:pt x="4926" y="1849"/>
                  <a:pt x="4926" y="1849"/>
                </a:cubicBezTo>
                <a:cubicBezTo>
                  <a:pt x="4926" y="1849"/>
                  <a:pt x="5394" y="1849"/>
                  <a:pt x="5545" y="1849"/>
                </a:cubicBezTo>
                <a:cubicBezTo>
                  <a:pt x="5796" y="1849"/>
                  <a:pt x="5906" y="1741"/>
                  <a:pt x="6041" y="1375"/>
                </a:cubicBezTo>
                <a:cubicBezTo>
                  <a:pt x="6111" y="1239"/>
                  <a:pt x="6111" y="1239"/>
                  <a:pt x="6111" y="1239"/>
                </a:cubicBezTo>
                <a:cubicBezTo>
                  <a:pt x="6128" y="1169"/>
                  <a:pt x="6109" y="1089"/>
                  <a:pt x="6046" y="1079"/>
                </a:cubicBezTo>
                <a:close/>
              </a:path>
            </a:pathLst>
          </a:cu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8" name="Freeform 9">
            <a:extLst>
              <a:ext uri="{FF2B5EF4-FFF2-40B4-BE49-F238E27FC236}">
                <a16:creationId xmlns:a16="http://schemas.microsoft.com/office/drawing/2014/main" id="{5BD6A185-C01C-4CF8-B9FC-F44A50F31609}"/>
              </a:ext>
            </a:extLst>
          </p:cNvPr>
          <p:cNvSpPr>
            <a:spLocks noEditPoints="1" noChangeArrowheads="1"/>
          </p:cNvSpPr>
          <p:nvPr/>
        </p:nvSpPr>
        <p:spPr bwMode="auto">
          <a:xfrm rot="235872">
            <a:off x="4845050" y="5748338"/>
            <a:ext cx="471488" cy="461962"/>
          </a:xfrm>
          <a:custGeom>
            <a:avLst/>
            <a:gdLst>
              <a:gd name="T0" fmla="*/ 345922 w 6128"/>
              <a:gd name="T1" fmla="*/ 288151 h 6020"/>
              <a:gd name="T2" fmla="*/ 391547 w 6128"/>
              <a:gd name="T3" fmla="*/ 458202 h 6020"/>
              <a:gd name="T4" fmla="*/ 325995 w 6128"/>
              <a:gd name="T5" fmla="*/ 405867 h 6020"/>
              <a:gd name="T6" fmla="*/ 312761 w 6128"/>
              <a:gd name="T7" fmla="*/ 356678 h 6020"/>
              <a:gd name="T8" fmla="*/ 312761 w 6128"/>
              <a:gd name="T9" fmla="*/ 458662 h 6020"/>
              <a:gd name="T10" fmla="*/ 301297 w 6128"/>
              <a:gd name="T11" fmla="*/ 458509 h 6020"/>
              <a:gd name="T12" fmla="*/ 262981 w 6128"/>
              <a:gd name="T13" fmla="*/ 395814 h 6020"/>
              <a:gd name="T14" fmla="*/ 263058 w 6128"/>
              <a:gd name="T15" fmla="*/ 323834 h 6020"/>
              <a:gd name="T16" fmla="*/ 138415 w 6128"/>
              <a:gd name="T17" fmla="*/ 279172 h 6020"/>
              <a:gd name="T18" fmla="*/ 137338 w 6128"/>
              <a:gd name="T19" fmla="*/ 281014 h 6020"/>
              <a:gd name="T20" fmla="*/ 136415 w 6128"/>
              <a:gd name="T21" fmla="*/ 282856 h 6020"/>
              <a:gd name="T22" fmla="*/ 119565 w 6128"/>
              <a:gd name="T23" fmla="*/ 312707 h 6020"/>
              <a:gd name="T24" fmla="*/ 158650 w 6128"/>
              <a:gd name="T25" fmla="*/ 458202 h 6020"/>
              <a:gd name="T26" fmla="*/ 93020 w 6128"/>
              <a:gd name="T27" fmla="*/ 405867 h 6020"/>
              <a:gd name="T28" fmla="*/ 81941 w 6128"/>
              <a:gd name="T29" fmla="*/ 364658 h 6020"/>
              <a:gd name="T30" fmla="*/ 68861 w 6128"/>
              <a:gd name="T31" fmla="*/ 396274 h 6020"/>
              <a:gd name="T32" fmla="*/ 68861 w 6128"/>
              <a:gd name="T33" fmla="*/ 458125 h 6020"/>
              <a:gd name="T34" fmla="*/ 59475 w 6128"/>
              <a:gd name="T35" fmla="*/ 458662 h 6020"/>
              <a:gd name="T36" fmla="*/ 19158 w 6128"/>
              <a:gd name="T37" fmla="*/ 405253 h 6020"/>
              <a:gd name="T38" fmla="*/ 19158 w 6128"/>
              <a:gd name="T39" fmla="*/ 355757 h 6020"/>
              <a:gd name="T40" fmla="*/ 42009 w 6128"/>
              <a:gd name="T41" fmla="*/ 325676 h 6020"/>
              <a:gd name="T42" fmla="*/ 42009 w 6128"/>
              <a:gd name="T43" fmla="*/ 200516 h 6020"/>
              <a:gd name="T44" fmla="*/ 0 w 6128"/>
              <a:gd name="T45" fmla="*/ 145342 h 6020"/>
              <a:gd name="T46" fmla="*/ 57397 w 6128"/>
              <a:gd name="T47" fmla="*/ 88095 h 6020"/>
              <a:gd name="T48" fmla="*/ 83865 w 6128"/>
              <a:gd name="T49" fmla="*/ 88095 h 6020"/>
              <a:gd name="T50" fmla="*/ 57397 w 6128"/>
              <a:gd name="T51" fmla="*/ 126234 h 6020"/>
              <a:gd name="T52" fmla="*/ 38239 w 6128"/>
              <a:gd name="T53" fmla="*/ 145342 h 6020"/>
              <a:gd name="T54" fmla="*/ 57397 w 6128"/>
              <a:gd name="T55" fmla="*/ 164449 h 6020"/>
              <a:gd name="T56" fmla="*/ 66938 w 6128"/>
              <a:gd name="T57" fmla="*/ 164449 h 6020"/>
              <a:gd name="T58" fmla="*/ 267212 w 6128"/>
              <a:gd name="T59" fmla="*/ 163605 h 6020"/>
              <a:gd name="T60" fmla="*/ 275522 w 6128"/>
              <a:gd name="T61" fmla="*/ 147644 h 6020"/>
              <a:gd name="T62" fmla="*/ 369850 w 6128"/>
              <a:gd name="T63" fmla="*/ 182176 h 6020"/>
              <a:gd name="T64" fmla="*/ 345922 w 6128"/>
              <a:gd name="T65" fmla="*/ 288151 h 6020"/>
              <a:gd name="T66" fmla="*/ 465179 w 6128"/>
              <a:gd name="T67" fmla="*/ 82800 h 6020"/>
              <a:gd name="T68" fmla="*/ 388931 w 6128"/>
              <a:gd name="T69" fmla="*/ 54407 h 6020"/>
              <a:gd name="T70" fmla="*/ 373928 w 6128"/>
              <a:gd name="T71" fmla="*/ 9746 h 6020"/>
              <a:gd name="T72" fmla="*/ 358925 w 6128"/>
              <a:gd name="T73" fmla="*/ 27088 h 6020"/>
              <a:gd name="T74" fmla="*/ 348230 w 6128"/>
              <a:gd name="T75" fmla="*/ 307 h 6020"/>
              <a:gd name="T76" fmla="*/ 330149 w 6128"/>
              <a:gd name="T77" fmla="*/ 19415 h 6020"/>
              <a:gd name="T78" fmla="*/ 323840 w 6128"/>
              <a:gd name="T79" fmla="*/ 55788 h 6020"/>
              <a:gd name="T80" fmla="*/ 284678 w 6128"/>
              <a:gd name="T81" fmla="*/ 130224 h 6020"/>
              <a:gd name="T82" fmla="*/ 154034 w 6128"/>
              <a:gd name="T83" fmla="*/ 0 h 6020"/>
              <a:gd name="T84" fmla="*/ 126951 w 6128"/>
              <a:gd name="T85" fmla="*/ 0 h 6020"/>
              <a:gd name="T86" fmla="*/ 275291 w 6128"/>
              <a:gd name="T87" fmla="*/ 147951 h 6020"/>
              <a:gd name="T88" fmla="*/ 284678 w 6128"/>
              <a:gd name="T89" fmla="*/ 130608 h 6020"/>
              <a:gd name="T90" fmla="*/ 374082 w 6128"/>
              <a:gd name="T91" fmla="*/ 163375 h 6020"/>
              <a:gd name="T92" fmla="*/ 379006 w 6128"/>
              <a:gd name="T93" fmla="*/ 141888 h 6020"/>
              <a:gd name="T94" fmla="*/ 426632 w 6128"/>
              <a:gd name="T95" fmla="*/ 141888 h 6020"/>
              <a:gd name="T96" fmla="*/ 464794 w 6128"/>
              <a:gd name="T97" fmla="*/ 105515 h 6020"/>
              <a:gd name="T98" fmla="*/ 470180 w 6128"/>
              <a:gd name="T99" fmla="*/ 95078 h 6020"/>
              <a:gd name="T100" fmla="*/ 465179 w 6128"/>
              <a:gd name="T101" fmla="*/ 82800 h 602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128"/>
              <a:gd name="T154" fmla="*/ 0 h 6020"/>
              <a:gd name="T155" fmla="*/ 6128 w 6128"/>
              <a:gd name="T156" fmla="*/ 6020 h 602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128" h="6020">
                <a:moveTo>
                  <a:pt x="4496" y="3755"/>
                </a:moveTo>
                <a:cubicBezTo>
                  <a:pt x="5089" y="5971"/>
                  <a:pt x="5089" y="5971"/>
                  <a:pt x="5089" y="5971"/>
                </a:cubicBezTo>
                <a:cubicBezTo>
                  <a:pt x="4496" y="6020"/>
                  <a:pt x="4367" y="5776"/>
                  <a:pt x="4237" y="5289"/>
                </a:cubicBezTo>
                <a:cubicBezTo>
                  <a:pt x="4065" y="4648"/>
                  <a:pt x="4065" y="4648"/>
                  <a:pt x="4065" y="4648"/>
                </a:cubicBezTo>
                <a:cubicBezTo>
                  <a:pt x="4065" y="5977"/>
                  <a:pt x="4065" y="5977"/>
                  <a:pt x="4065" y="5977"/>
                </a:cubicBezTo>
                <a:cubicBezTo>
                  <a:pt x="3916" y="5975"/>
                  <a:pt x="3916" y="5975"/>
                  <a:pt x="3916" y="5975"/>
                </a:cubicBezTo>
                <a:cubicBezTo>
                  <a:pt x="3502" y="5975"/>
                  <a:pt x="3418" y="5663"/>
                  <a:pt x="3418" y="5158"/>
                </a:cubicBezTo>
                <a:cubicBezTo>
                  <a:pt x="3419" y="4220"/>
                  <a:pt x="3419" y="4220"/>
                  <a:pt x="3419" y="4220"/>
                </a:cubicBezTo>
                <a:cubicBezTo>
                  <a:pt x="1799" y="3638"/>
                  <a:pt x="1799" y="3638"/>
                  <a:pt x="1799" y="3638"/>
                </a:cubicBezTo>
                <a:cubicBezTo>
                  <a:pt x="1785" y="3662"/>
                  <a:pt x="1785" y="3662"/>
                  <a:pt x="1785" y="3662"/>
                </a:cubicBezTo>
                <a:cubicBezTo>
                  <a:pt x="1781" y="3670"/>
                  <a:pt x="1778" y="3678"/>
                  <a:pt x="1773" y="3686"/>
                </a:cubicBezTo>
                <a:cubicBezTo>
                  <a:pt x="1698" y="3839"/>
                  <a:pt x="1624" y="3966"/>
                  <a:pt x="1554" y="4075"/>
                </a:cubicBezTo>
                <a:cubicBezTo>
                  <a:pt x="2062" y="5971"/>
                  <a:pt x="2062" y="5971"/>
                  <a:pt x="2062" y="5971"/>
                </a:cubicBezTo>
                <a:cubicBezTo>
                  <a:pt x="1469" y="6020"/>
                  <a:pt x="1340" y="5776"/>
                  <a:pt x="1209" y="5289"/>
                </a:cubicBezTo>
                <a:cubicBezTo>
                  <a:pt x="1065" y="4752"/>
                  <a:pt x="1065" y="4752"/>
                  <a:pt x="1065" y="4752"/>
                </a:cubicBezTo>
                <a:cubicBezTo>
                  <a:pt x="960" y="4898"/>
                  <a:pt x="895" y="5005"/>
                  <a:pt x="895" y="5164"/>
                </a:cubicBezTo>
                <a:cubicBezTo>
                  <a:pt x="895" y="5970"/>
                  <a:pt x="895" y="5970"/>
                  <a:pt x="895" y="5970"/>
                </a:cubicBezTo>
                <a:cubicBezTo>
                  <a:pt x="773" y="5977"/>
                  <a:pt x="773" y="5977"/>
                  <a:pt x="773" y="5977"/>
                </a:cubicBezTo>
                <a:cubicBezTo>
                  <a:pt x="441" y="5977"/>
                  <a:pt x="249" y="5861"/>
                  <a:pt x="249" y="5281"/>
                </a:cubicBezTo>
                <a:cubicBezTo>
                  <a:pt x="249" y="4636"/>
                  <a:pt x="249" y="4636"/>
                  <a:pt x="249" y="4636"/>
                </a:cubicBezTo>
                <a:cubicBezTo>
                  <a:pt x="333" y="4614"/>
                  <a:pt x="503" y="4533"/>
                  <a:pt x="546" y="4244"/>
                </a:cubicBezTo>
                <a:cubicBezTo>
                  <a:pt x="546" y="2613"/>
                  <a:pt x="546" y="2613"/>
                  <a:pt x="546" y="2613"/>
                </a:cubicBezTo>
                <a:cubicBezTo>
                  <a:pt x="232" y="2525"/>
                  <a:pt x="0" y="2237"/>
                  <a:pt x="0" y="1894"/>
                </a:cubicBezTo>
                <a:cubicBezTo>
                  <a:pt x="0" y="1482"/>
                  <a:pt x="334" y="1148"/>
                  <a:pt x="746" y="1148"/>
                </a:cubicBezTo>
                <a:cubicBezTo>
                  <a:pt x="1090" y="1148"/>
                  <a:pt x="1090" y="1148"/>
                  <a:pt x="1090" y="1148"/>
                </a:cubicBezTo>
                <a:cubicBezTo>
                  <a:pt x="1090" y="1351"/>
                  <a:pt x="1079" y="1645"/>
                  <a:pt x="746" y="1645"/>
                </a:cubicBezTo>
                <a:cubicBezTo>
                  <a:pt x="609" y="1646"/>
                  <a:pt x="498" y="1757"/>
                  <a:pt x="497" y="1894"/>
                </a:cubicBezTo>
                <a:cubicBezTo>
                  <a:pt x="498" y="2031"/>
                  <a:pt x="609" y="2142"/>
                  <a:pt x="746" y="2143"/>
                </a:cubicBezTo>
                <a:cubicBezTo>
                  <a:pt x="870" y="2143"/>
                  <a:pt x="870" y="2143"/>
                  <a:pt x="870" y="2143"/>
                </a:cubicBezTo>
                <a:cubicBezTo>
                  <a:pt x="3473" y="2132"/>
                  <a:pt x="3473" y="2132"/>
                  <a:pt x="3473" y="2132"/>
                </a:cubicBezTo>
                <a:cubicBezTo>
                  <a:pt x="3581" y="1924"/>
                  <a:pt x="3581" y="1924"/>
                  <a:pt x="3581" y="1924"/>
                </a:cubicBezTo>
                <a:cubicBezTo>
                  <a:pt x="4807" y="2374"/>
                  <a:pt x="4807" y="2374"/>
                  <a:pt x="4807" y="2374"/>
                </a:cubicBezTo>
                <a:lnTo>
                  <a:pt x="4496" y="3755"/>
                </a:lnTo>
                <a:close/>
                <a:moveTo>
                  <a:pt x="6046" y="1079"/>
                </a:moveTo>
                <a:cubicBezTo>
                  <a:pt x="5055" y="709"/>
                  <a:pt x="5055" y="709"/>
                  <a:pt x="5055" y="709"/>
                </a:cubicBezTo>
                <a:cubicBezTo>
                  <a:pt x="4860" y="127"/>
                  <a:pt x="4860" y="127"/>
                  <a:pt x="4860" y="127"/>
                </a:cubicBezTo>
                <a:cubicBezTo>
                  <a:pt x="4759" y="127"/>
                  <a:pt x="4694" y="188"/>
                  <a:pt x="4665" y="353"/>
                </a:cubicBezTo>
                <a:cubicBezTo>
                  <a:pt x="4526" y="4"/>
                  <a:pt x="4526" y="4"/>
                  <a:pt x="4526" y="4"/>
                </a:cubicBezTo>
                <a:cubicBezTo>
                  <a:pt x="4401" y="4"/>
                  <a:pt x="4322" y="69"/>
                  <a:pt x="4291" y="253"/>
                </a:cubicBezTo>
                <a:cubicBezTo>
                  <a:pt x="4209" y="727"/>
                  <a:pt x="4209" y="727"/>
                  <a:pt x="4209" y="727"/>
                </a:cubicBezTo>
                <a:cubicBezTo>
                  <a:pt x="3700" y="1697"/>
                  <a:pt x="3700" y="1697"/>
                  <a:pt x="3700" y="1697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3578" y="1928"/>
                  <a:pt x="3578" y="1928"/>
                  <a:pt x="3578" y="1928"/>
                </a:cubicBezTo>
                <a:cubicBezTo>
                  <a:pt x="3700" y="1702"/>
                  <a:pt x="3700" y="1702"/>
                  <a:pt x="3700" y="1702"/>
                </a:cubicBezTo>
                <a:cubicBezTo>
                  <a:pt x="4862" y="2129"/>
                  <a:pt x="4862" y="2129"/>
                  <a:pt x="4862" y="2129"/>
                </a:cubicBezTo>
                <a:cubicBezTo>
                  <a:pt x="4926" y="1849"/>
                  <a:pt x="4926" y="1849"/>
                  <a:pt x="4926" y="1849"/>
                </a:cubicBezTo>
                <a:cubicBezTo>
                  <a:pt x="4926" y="1849"/>
                  <a:pt x="5394" y="1849"/>
                  <a:pt x="5545" y="1849"/>
                </a:cubicBezTo>
                <a:cubicBezTo>
                  <a:pt x="5796" y="1849"/>
                  <a:pt x="5906" y="1741"/>
                  <a:pt x="6041" y="1375"/>
                </a:cubicBezTo>
                <a:cubicBezTo>
                  <a:pt x="6111" y="1239"/>
                  <a:pt x="6111" y="1239"/>
                  <a:pt x="6111" y="1239"/>
                </a:cubicBezTo>
                <a:cubicBezTo>
                  <a:pt x="6128" y="1169"/>
                  <a:pt x="6109" y="1089"/>
                  <a:pt x="6046" y="1079"/>
                </a:cubicBezTo>
                <a:close/>
              </a:path>
            </a:pathLst>
          </a:cu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9" name="文本框 28">
            <a:extLst>
              <a:ext uri="{FF2B5EF4-FFF2-40B4-BE49-F238E27FC236}">
                <a16:creationId xmlns:a16="http://schemas.microsoft.com/office/drawing/2014/main" id="{4828BF22-B25A-4A05-BAEE-DDA72518C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235200"/>
            <a:ext cx="443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1:add YOUR TEXT</a:t>
            </a:r>
            <a:endParaRPr lang="zh-CN" altLang="en-US" sz="2800">
              <a:solidFill>
                <a:srgbClr val="C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20" name="文本框 29">
            <a:extLst>
              <a:ext uri="{FF2B5EF4-FFF2-40B4-BE49-F238E27FC236}">
                <a16:creationId xmlns:a16="http://schemas.microsoft.com/office/drawing/2014/main" id="{BDD8C76F-8043-4B35-A06A-470040733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117850"/>
            <a:ext cx="4438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2:add YOUR TEXT</a:t>
            </a:r>
            <a:endParaRPr lang="zh-CN" altLang="en-US" sz="2800">
              <a:solidFill>
                <a:srgbClr val="C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21" name="文本框 30">
            <a:extLst>
              <a:ext uri="{FF2B5EF4-FFF2-40B4-BE49-F238E27FC236}">
                <a16:creationId xmlns:a16="http://schemas.microsoft.com/office/drawing/2014/main" id="{180E93ED-BCF9-4E68-B1AA-09B7DB31D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4005263"/>
            <a:ext cx="443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3:add YOUR TEXT</a:t>
            </a:r>
            <a:endParaRPr lang="zh-CN" altLang="en-US" sz="2800">
              <a:solidFill>
                <a:srgbClr val="C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22" name="文本框 31">
            <a:extLst>
              <a:ext uri="{FF2B5EF4-FFF2-40B4-BE49-F238E27FC236}">
                <a16:creationId xmlns:a16="http://schemas.microsoft.com/office/drawing/2014/main" id="{E9BDCA4D-56E0-40DF-B5FD-813282A7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4851400"/>
            <a:ext cx="4438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4:add YOUR TEXT</a:t>
            </a:r>
            <a:endParaRPr lang="zh-CN" altLang="en-US" sz="2800">
              <a:solidFill>
                <a:srgbClr val="C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23" name="文本框 32">
            <a:extLst>
              <a:ext uri="{FF2B5EF4-FFF2-40B4-BE49-F238E27FC236}">
                <a16:creationId xmlns:a16="http://schemas.microsoft.com/office/drawing/2014/main" id="{2F6FBDF7-9C06-47BD-96DD-D4CA9D52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5732463"/>
            <a:ext cx="4438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5:add YOUR TEXT</a:t>
            </a:r>
            <a:endParaRPr lang="zh-CN" altLang="en-US" sz="2800">
              <a:solidFill>
                <a:srgbClr val="C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 autoUpdateAnimBg="0"/>
      <p:bldP spid="4099" grpId="0" bldLvl="0" animBg="1" autoUpdateAnimBg="0"/>
      <p:bldP spid="4100" grpId="0" bldLvl="0" animBg="1" autoUpdateAnimBg="0"/>
      <p:bldP spid="4101" grpId="0" bldLvl="0" animBg="1" autoUpdateAnimBg="0"/>
      <p:bldP spid="4102" grpId="0" bldLvl="0" animBg="1" autoUpdateAnimBg="0"/>
      <p:bldP spid="4103" grpId="0" bldLvl="0" animBg="1" autoUpdateAnimBg="0"/>
      <p:bldP spid="4104" grpId="0" bldLvl="0" autoUpdateAnimBg="0"/>
      <p:bldP spid="4105" grpId="0" bldLvl="0" autoUpdateAnimBg="0"/>
      <p:bldP spid="4108" grpId="0" bldLvl="0" animBg="1" autoUpdateAnimBg="0"/>
      <p:bldP spid="4109" grpId="0" bldLvl="0" animBg="1" autoUpdateAnimBg="0"/>
      <p:bldP spid="4110" grpId="0" bldLvl="0" animBg="1" autoUpdateAnimBg="0"/>
      <p:bldP spid="4111" grpId="0" bldLvl="0" animBg="1" autoUpdateAnimBg="0"/>
      <p:bldP spid="4112" grpId="0" bldLvl="0" animBg="1" autoUpdateAnimBg="0"/>
      <p:bldP spid="4113" grpId="0" bldLvl="0" animBg="1" autoUpdateAnimBg="0"/>
      <p:bldP spid="4119" grpId="0" bldLvl="0" autoUpdateAnimBg="0"/>
      <p:bldP spid="4120" grpId="0" bldLvl="0" autoUpdateAnimBg="0"/>
      <p:bldP spid="4121" grpId="0" bldLvl="0" autoUpdateAnimBg="0"/>
      <p:bldP spid="4122" grpId="0" bldLvl="0" autoUpdateAnimBg="0"/>
      <p:bldP spid="4123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>
            <a:extLst>
              <a:ext uri="{FF2B5EF4-FFF2-40B4-BE49-F238E27FC236}">
                <a16:creationId xmlns:a16="http://schemas.microsoft.com/office/drawing/2014/main" id="{0E878B64-EA3E-477C-A4F0-3FE628AB1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623888"/>
            <a:ext cx="911226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2">
            <a:extLst>
              <a:ext uri="{FF2B5EF4-FFF2-40B4-BE49-F238E27FC236}">
                <a16:creationId xmlns:a16="http://schemas.microsoft.com/office/drawing/2014/main" id="{699C0FAE-C885-484F-92A7-1567CF1E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5945188"/>
            <a:ext cx="914400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直接连接符 3">
            <a:extLst>
              <a:ext uri="{FF2B5EF4-FFF2-40B4-BE49-F238E27FC236}">
                <a16:creationId xmlns:a16="http://schemas.microsoft.com/office/drawing/2014/main" id="{AD121959-8287-4955-ADD7-15DFA9162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直接连接符 4">
            <a:extLst>
              <a:ext uri="{FF2B5EF4-FFF2-40B4-BE49-F238E27FC236}">
                <a16:creationId xmlns:a16="http://schemas.microsoft.com/office/drawing/2014/main" id="{53CC43FE-D225-44AC-AD06-F7D3E068D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100" y="0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文本框 6">
            <a:extLst>
              <a:ext uri="{FF2B5EF4-FFF2-40B4-BE49-F238E27FC236}">
                <a16:creationId xmlns:a16="http://schemas.microsoft.com/office/drawing/2014/main" id="{7FB9D45A-88B0-46D9-B815-F1D7AA81D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20638"/>
            <a:ext cx="2354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Part.1</a:t>
            </a:r>
          </a:p>
        </p:txBody>
      </p:sp>
      <p:sp>
        <p:nvSpPr>
          <p:cNvPr id="5127" name="文本框 7">
            <a:extLst>
              <a:ext uri="{FF2B5EF4-FFF2-40B4-BE49-F238E27FC236}">
                <a16:creationId xmlns:a16="http://schemas.microsoft.com/office/drawing/2014/main" id="{82E27059-68DD-4EB1-9A40-EE915C11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527050"/>
            <a:ext cx="25733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5128" name="矩形 8">
            <a:extLst>
              <a:ext uri="{FF2B5EF4-FFF2-40B4-BE49-F238E27FC236}">
                <a16:creationId xmlns:a16="http://schemas.microsoft.com/office/drawing/2014/main" id="{2221BEC8-8B74-4607-BEE3-B4EF2331C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419225"/>
            <a:ext cx="1782763" cy="1619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9" name="矩形 9">
            <a:extLst>
              <a:ext uri="{FF2B5EF4-FFF2-40B4-BE49-F238E27FC236}">
                <a16:creationId xmlns:a16="http://schemas.microsoft.com/office/drawing/2014/main" id="{DEF26B85-C9BA-47C0-AF57-B8D9C519F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1427163"/>
            <a:ext cx="1165225" cy="107632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0" name="矩形 10">
            <a:extLst>
              <a:ext uri="{FF2B5EF4-FFF2-40B4-BE49-F238E27FC236}">
                <a16:creationId xmlns:a16="http://schemas.microsoft.com/office/drawing/2014/main" id="{2A22E2C1-D0E9-41FF-8B8E-C5CD6F66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2611438"/>
            <a:ext cx="1165225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矩形 11">
            <a:extLst>
              <a:ext uri="{FF2B5EF4-FFF2-40B4-BE49-F238E27FC236}">
                <a16:creationId xmlns:a16="http://schemas.microsoft.com/office/drawing/2014/main" id="{1FFDA083-6D30-44BD-9878-8F6E8A78187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40494" y="302180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矩形 12">
            <a:extLst>
              <a:ext uri="{FF2B5EF4-FFF2-40B4-BE49-F238E27FC236}">
                <a16:creationId xmlns:a16="http://schemas.microsoft.com/office/drawing/2014/main" id="{69ABF437-DECD-4B6E-AD81-399CE57D5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4768850"/>
            <a:ext cx="1276351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3" name="矩形 13">
            <a:extLst>
              <a:ext uri="{FF2B5EF4-FFF2-40B4-BE49-F238E27FC236}">
                <a16:creationId xmlns:a16="http://schemas.microsoft.com/office/drawing/2014/main" id="{AB2F4B05-902F-491B-8493-8CB0C447087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39106" y="4315620"/>
            <a:ext cx="860425" cy="1782762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4" name="矩形 14">
            <a:extLst>
              <a:ext uri="{FF2B5EF4-FFF2-40B4-BE49-F238E27FC236}">
                <a16:creationId xmlns:a16="http://schemas.microsoft.com/office/drawing/2014/main" id="{E0278EC4-FD2C-471E-B8D5-FBFBE875D1C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17675" y="5313363"/>
            <a:ext cx="903288" cy="1782762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35" name="Group 15">
            <a:extLst>
              <a:ext uri="{FF2B5EF4-FFF2-40B4-BE49-F238E27FC236}">
                <a16:creationId xmlns:a16="http://schemas.microsoft.com/office/drawing/2014/main" id="{B545A748-4EEA-472F-93B9-808E75392B48}"/>
              </a:ext>
            </a:extLst>
          </p:cNvPr>
          <p:cNvGrpSpPr>
            <a:grpSpLocks/>
          </p:cNvGrpSpPr>
          <p:nvPr/>
        </p:nvGrpSpPr>
        <p:grpSpPr bwMode="auto">
          <a:xfrm>
            <a:off x="8124825" y="3424238"/>
            <a:ext cx="1306513" cy="1306512"/>
            <a:chOff x="0" y="0"/>
            <a:chExt cx="1306286" cy="1306286"/>
          </a:xfrm>
        </p:grpSpPr>
        <p:sp>
          <p:nvSpPr>
            <p:cNvPr id="4127" name="椭圆 16">
              <a:extLst>
                <a:ext uri="{FF2B5EF4-FFF2-40B4-BE49-F238E27FC236}">
                  <a16:creationId xmlns:a16="http://schemas.microsoft.com/office/drawing/2014/main" id="{5AF0B348-807E-4BBD-871A-485DDDECF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06286" cy="1306286"/>
            </a:xfrm>
            <a:prstGeom prst="ellipse">
              <a:avLst/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28" name="文本框 17">
              <a:extLst>
                <a:ext uri="{FF2B5EF4-FFF2-40B4-BE49-F238E27FC236}">
                  <a16:creationId xmlns:a16="http://schemas.microsoft.com/office/drawing/2014/main" id="{4F4C8D60-6BC4-49E8-8A43-1931E17F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61" y="70907"/>
              <a:ext cx="116114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02</a:t>
              </a:r>
              <a:endParaRPr lang="zh-CN" altLang="en-US" sz="6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sp>
        <p:nvSpPr>
          <p:cNvPr id="5138" name="直接连接符 18">
            <a:extLst>
              <a:ext uri="{FF2B5EF4-FFF2-40B4-BE49-F238E27FC236}">
                <a16:creationId xmlns:a16="http://schemas.microsoft.com/office/drawing/2014/main" id="{4DA03FEE-8A02-4E27-9F7D-2FA34BB55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6625" y="3151188"/>
            <a:ext cx="796925" cy="1404937"/>
          </a:xfrm>
          <a:prstGeom prst="line">
            <a:avLst/>
          </a:prstGeom>
          <a:noFill/>
          <a:ln w="22225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3" name="平行四边形 19">
            <a:extLst>
              <a:ext uri="{FF2B5EF4-FFF2-40B4-BE49-F238E27FC236}">
                <a16:creationId xmlns:a16="http://schemas.microsoft.com/office/drawing/2014/main" id="{9E9609CE-5BBF-42C7-83D7-46AA516D3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2962275"/>
            <a:ext cx="3354388" cy="2022475"/>
          </a:xfrm>
          <a:prstGeom prst="parallelogram">
            <a:avLst>
              <a:gd name="adj" fmla="val 56713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40" name="Group 20">
            <a:extLst>
              <a:ext uri="{FF2B5EF4-FFF2-40B4-BE49-F238E27FC236}">
                <a16:creationId xmlns:a16="http://schemas.microsoft.com/office/drawing/2014/main" id="{092E65BB-E4DB-425F-BB10-F41F182C4958}"/>
              </a:ext>
            </a:extLst>
          </p:cNvPr>
          <p:cNvGrpSpPr>
            <a:grpSpLocks/>
          </p:cNvGrpSpPr>
          <p:nvPr/>
        </p:nvGrpSpPr>
        <p:grpSpPr bwMode="auto">
          <a:xfrm>
            <a:off x="5575300" y="1928813"/>
            <a:ext cx="1306513" cy="1306512"/>
            <a:chOff x="0" y="0"/>
            <a:chExt cx="1306286" cy="1306286"/>
          </a:xfrm>
        </p:grpSpPr>
        <p:sp>
          <p:nvSpPr>
            <p:cNvPr id="4125" name="椭圆 21">
              <a:extLst>
                <a:ext uri="{FF2B5EF4-FFF2-40B4-BE49-F238E27FC236}">
                  <a16:creationId xmlns:a16="http://schemas.microsoft.com/office/drawing/2014/main" id="{6B84C119-C303-432F-9CF7-92A686474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06286" cy="1306286"/>
            </a:xfrm>
            <a:prstGeom prst="ellipse">
              <a:avLst/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26" name="文本框 22">
              <a:extLst>
                <a:ext uri="{FF2B5EF4-FFF2-40B4-BE49-F238E27FC236}">
                  <a16:creationId xmlns:a16="http://schemas.microsoft.com/office/drawing/2014/main" id="{4E767F63-3270-46B1-BB81-61521FB71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61" y="70907"/>
              <a:ext cx="116114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01</a:t>
              </a:r>
              <a:endParaRPr lang="zh-CN" altLang="en-US" sz="6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sp>
        <p:nvSpPr>
          <p:cNvPr id="5143" name="直接连接符 23">
            <a:extLst>
              <a:ext uri="{FF2B5EF4-FFF2-40B4-BE49-F238E27FC236}">
                <a16:creationId xmlns:a16="http://schemas.microsoft.com/office/drawing/2014/main" id="{ABFC264E-60BF-4DCB-B39F-DB31DEE5DE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5513" y="1655763"/>
            <a:ext cx="798512" cy="1404937"/>
          </a:xfrm>
          <a:prstGeom prst="line">
            <a:avLst/>
          </a:prstGeom>
          <a:noFill/>
          <a:ln w="22225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6" name="平行四边形 24">
            <a:extLst>
              <a:ext uri="{FF2B5EF4-FFF2-40B4-BE49-F238E27FC236}">
                <a16:creationId xmlns:a16="http://schemas.microsoft.com/office/drawing/2014/main" id="{4E2093D0-1AA8-4CE9-9FB5-A1CCBD309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1511300"/>
            <a:ext cx="3354388" cy="2022475"/>
          </a:xfrm>
          <a:prstGeom prst="parallelogram">
            <a:avLst>
              <a:gd name="adj" fmla="val 56713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45" name="Group 25">
            <a:extLst>
              <a:ext uri="{FF2B5EF4-FFF2-40B4-BE49-F238E27FC236}">
                <a16:creationId xmlns:a16="http://schemas.microsoft.com/office/drawing/2014/main" id="{966223E0-E72E-4366-B33A-D9C98E3596BA}"/>
              </a:ext>
            </a:extLst>
          </p:cNvPr>
          <p:cNvGrpSpPr>
            <a:grpSpLocks/>
          </p:cNvGrpSpPr>
          <p:nvPr/>
        </p:nvGrpSpPr>
        <p:grpSpPr bwMode="auto">
          <a:xfrm>
            <a:off x="5434013" y="5103813"/>
            <a:ext cx="1306512" cy="1306512"/>
            <a:chOff x="0" y="0"/>
            <a:chExt cx="1306286" cy="1306286"/>
          </a:xfrm>
        </p:grpSpPr>
        <p:sp>
          <p:nvSpPr>
            <p:cNvPr id="4123" name="椭圆 26">
              <a:extLst>
                <a:ext uri="{FF2B5EF4-FFF2-40B4-BE49-F238E27FC236}">
                  <a16:creationId xmlns:a16="http://schemas.microsoft.com/office/drawing/2014/main" id="{2C19DA75-2672-4A2A-84C6-B42DD4886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306286" cy="1306286"/>
            </a:xfrm>
            <a:prstGeom prst="ellipse">
              <a:avLst/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24" name="文本框 27">
              <a:extLst>
                <a:ext uri="{FF2B5EF4-FFF2-40B4-BE49-F238E27FC236}">
                  <a16:creationId xmlns:a16="http://schemas.microsoft.com/office/drawing/2014/main" id="{B3A81F63-6F20-44F7-A9FE-504D4C013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61" y="70907"/>
              <a:ext cx="116114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华文细黑" panose="02010600040101010101" pitchFamily="2" charset="-122"/>
                </a:rPr>
                <a:t>03</a:t>
              </a:r>
              <a:endParaRPr lang="zh-CN" altLang="en-US" sz="6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endParaRPr>
            </a:p>
          </p:txBody>
        </p:sp>
      </p:grpSp>
      <p:sp>
        <p:nvSpPr>
          <p:cNvPr id="5148" name="直接连接符 29">
            <a:extLst>
              <a:ext uri="{FF2B5EF4-FFF2-40B4-BE49-F238E27FC236}">
                <a16:creationId xmlns:a16="http://schemas.microsoft.com/office/drawing/2014/main" id="{57CE9CD2-9D82-4372-BD8F-E784B73CB4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4225" y="4830763"/>
            <a:ext cx="796925" cy="1404937"/>
          </a:xfrm>
          <a:prstGeom prst="line">
            <a:avLst/>
          </a:prstGeom>
          <a:noFill/>
          <a:ln w="22225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9" name="平行四边形 28">
            <a:extLst>
              <a:ext uri="{FF2B5EF4-FFF2-40B4-BE49-F238E27FC236}">
                <a16:creationId xmlns:a16="http://schemas.microsoft.com/office/drawing/2014/main" id="{77056950-0E9A-4CD3-B471-C3016FDAD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4491038"/>
            <a:ext cx="3354388" cy="2022475"/>
          </a:xfrm>
          <a:prstGeom prst="parallelogram">
            <a:avLst>
              <a:gd name="adj" fmla="val 56713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50" name="文本框 30">
            <a:extLst>
              <a:ext uri="{FF2B5EF4-FFF2-40B4-BE49-F238E27FC236}">
                <a16:creationId xmlns:a16="http://schemas.microsoft.com/office/drawing/2014/main" id="{C916303B-ED40-4401-9608-E4BFAB4F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2000250"/>
            <a:ext cx="3489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 add text content add text content add text contents</a:t>
            </a:r>
            <a:endParaRPr lang="zh-CN" altLang="en-US"/>
          </a:p>
        </p:txBody>
      </p:sp>
      <p:sp>
        <p:nvSpPr>
          <p:cNvPr id="5151" name="文本框 31">
            <a:extLst>
              <a:ext uri="{FF2B5EF4-FFF2-40B4-BE49-F238E27FC236}">
                <a16:creationId xmlns:a16="http://schemas.microsoft.com/office/drawing/2014/main" id="{CF1420CB-88D8-401F-B0CD-3D42B929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5175250"/>
            <a:ext cx="348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Add text content Add text content add text content add text content add text content add text contents</a:t>
            </a:r>
            <a:endParaRPr lang="zh-CN" altLang="en-US"/>
          </a:p>
        </p:txBody>
      </p:sp>
      <p:sp>
        <p:nvSpPr>
          <p:cNvPr id="5152" name="文本框 32">
            <a:extLst>
              <a:ext uri="{FF2B5EF4-FFF2-40B4-BE49-F238E27FC236}">
                <a16:creationId xmlns:a16="http://schemas.microsoft.com/office/drawing/2014/main" id="{3C328252-F214-4281-BE4C-0B571260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75" y="3568700"/>
            <a:ext cx="3489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Add text content Add text content add text content add text content add text content add text contents</a:t>
            </a:r>
            <a:endParaRPr lang="zh-CN" altLang="en-US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224 -0.0333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11900" y="-1666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12239 -0.0333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11900" y="-1666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1224 -0.0333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11900" y="-16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3" grpId="0" bldLvl="0" animBg="1" autoUpdateAnimBg="0"/>
      <p:bldP spid="5126" grpId="0" bldLvl="0" autoUpdateAnimBg="0"/>
      <p:bldP spid="5127" grpId="0" bldLvl="0" autoUpdateAnimBg="0"/>
      <p:bldP spid="5128" grpId="0" bldLvl="0" animBg="1" autoUpdateAnimBg="0"/>
      <p:bldP spid="5129" grpId="0" bldLvl="0" animBg="1" autoUpdateAnimBg="0"/>
      <p:bldP spid="5130" grpId="0" bldLvl="0" animBg="1" autoUpdateAnimBg="0"/>
      <p:bldP spid="5131" grpId="0" bldLvl="0" animBg="1" autoUpdateAnimBg="0"/>
      <p:bldP spid="5132" grpId="0" bldLvl="0" animBg="1" autoUpdateAnimBg="0"/>
      <p:bldP spid="5133" grpId="0" bldLvl="0" animBg="1" autoUpdateAnimBg="0"/>
      <p:bldP spid="5134" grpId="0" bldLvl="0" animBg="1" autoUpdateAnimBg="0"/>
      <p:bldP spid="5150" grpId="0" bldLvl="0" autoUpdateAnimBg="0"/>
      <p:bldP spid="5151" grpId="0" bldLvl="0" autoUpdateAnimBg="0"/>
      <p:bldP spid="515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5">
            <a:extLst>
              <a:ext uri="{FF2B5EF4-FFF2-40B4-BE49-F238E27FC236}">
                <a16:creationId xmlns:a16="http://schemas.microsoft.com/office/drawing/2014/main" id="{DC459264-0456-4F98-9BD0-96E5FE0A0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5945188"/>
            <a:ext cx="911226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矩形 6">
            <a:extLst>
              <a:ext uri="{FF2B5EF4-FFF2-40B4-BE49-F238E27FC236}">
                <a16:creationId xmlns:a16="http://schemas.microsoft.com/office/drawing/2014/main" id="{7839518F-6AAC-4B1E-8CC2-394A50132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36830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直接连接符 7">
            <a:extLst>
              <a:ext uri="{FF2B5EF4-FFF2-40B4-BE49-F238E27FC236}">
                <a16:creationId xmlns:a16="http://schemas.microsoft.com/office/drawing/2014/main" id="{12666883-426E-4F66-A445-E81F5F51E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直接连接符 8">
            <a:extLst>
              <a:ext uri="{FF2B5EF4-FFF2-40B4-BE49-F238E27FC236}">
                <a16:creationId xmlns:a16="http://schemas.microsoft.com/office/drawing/2014/main" id="{0B693787-067A-4658-A4C0-E69622309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9550" y="-255588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文本框 9">
            <a:extLst>
              <a:ext uri="{FF2B5EF4-FFF2-40B4-BE49-F238E27FC236}">
                <a16:creationId xmlns:a16="http://schemas.microsoft.com/office/drawing/2014/main" id="{0883FEB4-13C4-4292-8F09-F5CCDF91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63" y="-20638"/>
            <a:ext cx="2354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Part.2</a:t>
            </a:r>
          </a:p>
        </p:txBody>
      </p:sp>
      <p:sp>
        <p:nvSpPr>
          <p:cNvPr id="6151" name="文本框 10">
            <a:extLst>
              <a:ext uri="{FF2B5EF4-FFF2-40B4-BE49-F238E27FC236}">
                <a16:creationId xmlns:a16="http://schemas.microsoft.com/office/drawing/2014/main" id="{C2384E7A-1200-4D77-9F1E-9BE321C32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450" y="527050"/>
            <a:ext cx="24812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6152" name="矩形 11">
            <a:extLst>
              <a:ext uri="{FF2B5EF4-FFF2-40B4-BE49-F238E27FC236}">
                <a16:creationId xmlns:a16="http://schemas.microsoft.com/office/drawing/2014/main" id="{79798BC0-128B-4FE4-B1EF-E7F285342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1788" y="1404938"/>
            <a:ext cx="1782762" cy="16208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3" name="矩形 12">
            <a:extLst>
              <a:ext uri="{FF2B5EF4-FFF2-40B4-BE49-F238E27FC236}">
                <a16:creationId xmlns:a16="http://schemas.microsoft.com/office/drawing/2014/main" id="{58C5D381-68EC-4FD5-85B1-45D3A7AF9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850" y="1411288"/>
            <a:ext cx="1163638" cy="107473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4" name="矩形 13">
            <a:extLst>
              <a:ext uri="{FF2B5EF4-FFF2-40B4-BE49-F238E27FC236}">
                <a16:creationId xmlns:a16="http://schemas.microsoft.com/office/drawing/2014/main" id="{D69310CC-FBFF-4ED2-91B2-B44F594FA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2630488"/>
            <a:ext cx="1163638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5" name="矩形 14">
            <a:extLst>
              <a:ext uri="{FF2B5EF4-FFF2-40B4-BE49-F238E27FC236}">
                <a16:creationId xmlns:a16="http://schemas.microsoft.com/office/drawing/2014/main" id="{EA41B98D-873A-4C5B-8136-26595296B36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589419" y="304085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6" name="矩形 15">
            <a:extLst>
              <a:ext uri="{FF2B5EF4-FFF2-40B4-BE49-F238E27FC236}">
                <a16:creationId xmlns:a16="http://schemas.microsoft.com/office/drawing/2014/main" id="{BC4597DC-5AB9-457C-A19A-A48FD80CA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0" y="4797425"/>
            <a:ext cx="1279525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7" name="矩形 16">
            <a:extLst>
              <a:ext uri="{FF2B5EF4-FFF2-40B4-BE49-F238E27FC236}">
                <a16:creationId xmlns:a16="http://schemas.microsoft.com/office/drawing/2014/main" id="{7A12834B-FEDD-49F7-B0B0-43010529E5B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74225" y="4337050"/>
            <a:ext cx="860425" cy="1781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8" name="矩形 17">
            <a:extLst>
              <a:ext uri="{FF2B5EF4-FFF2-40B4-BE49-F238E27FC236}">
                <a16:creationId xmlns:a16="http://schemas.microsoft.com/office/drawing/2014/main" id="{18E1F138-79EC-4BE6-9CC6-BDDA86E7FDE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53588" y="5354637"/>
            <a:ext cx="901700" cy="1781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159" name="Group 15">
            <a:extLst>
              <a:ext uri="{FF2B5EF4-FFF2-40B4-BE49-F238E27FC236}">
                <a16:creationId xmlns:a16="http://schemas.microsoft.com/office/drawing/2014/main" id="{2D67B96D-CD65-4EE7-90DC-6FEBEDF6F8D8}"/>
              </a:ext>
            </a:extLst>
          </p:cNvPr>
          <p:cNvGrpSpPr>
            <a:grpSpLocks/>
          </p:cNvGrpSpPr>
          <p:nvPr/>
        </p:nvGrpSpPr>
        <p:grpSpPr bwMode="auto">
          <a:xfrm>
            <a:off x="3894138" y="2716213"/>
            <a:ext cx="1484312" cy="1519237"/>
            <a:chOff x="0" y="0"/>
            <a:chExt cx="1484639" cy="1519269"/>
          </a:xfrm>
        </p:grpSpPr>
        <p:grpSp>
          <p:nvGrpSpPr>
            <p:cNvPr id="5174" name="Group 16">
              <a:extLst>
                <a:ext uri="{FF2B5EF4-FFF2-40B4-BE49-F238E27FC236}">
                  <a16:creationId xmlns:a16="http://schemas.microsoft.com/office/drawing/2014/main" id="{C261B4D9-2AC7-4E59-A4CA-CDC4E79A3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484639" cy="1519269"/>
              <a:chOff x="0" y="0"/>
              <a:chExt cx="1484639" cy="1519269"/>
            </a:xfrm>
          </p:grpSpPr>
          <p:sp>
            <p:nvSpPr>
              <p:cNvPr id="5176" name="椭圆 24">
                <a:extLst>
                  <a:ext uri="{FF2B5EF4-FFF2-40B4-BE49-F238E27FC236}">
                    <a16:creationId xmlns:a16="http://schemas.microsoft.com/office/drawing/2014/main" id="{6DCFDF98-B443-4D9F-9079-7C4D65B13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139" y="664384"/>
                <a:ext cx="190500" cy="190500"/>
              </a:xfrm>
              <a:prstGeom prst="ellipse">
                <a:avLst/>
              </a:prstGeom>
              <a:solidFill>
                <a:srgbClr val="F76767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77" name="椭圆 25">
                <a:extLst>
                  <a:ext uri="{FF2B5EF4-FFF2-40B4-BE49-F238E27FC236}">
                    <a16:creationId xmlns:a16="http://schemas.microsoft.com/office/drawing/2014/main" id="{02D1DAF2-DC07-4726-83A1-9DF7E47D4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64384"/>
                <a:ext cx="190500" cy="190500"/>
              </a:xfrm>
              <a:prstGeom prst="ellipse">
                <a:avLst/>
              </a:prstGeom>
              <a:solidFill>
                <a:srgbClr val="F76767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78" name="椭圆 23">
                <a:extLst>
                  <a:ext uri="{FF2B5EF4-FFF2-40B4-BE49-F238E27FC236}">
                    <a16:creationId xmlns:a16="http://schemas.microsoft.com/office/drawing/2014/main" id="{BE218458-13FA-4BB0-8A2F-DCB615F3A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070" y="1328769"/>
                <a:ext cx="190500" cy="190500"/>
              </a:xfrm>
              <a:prstGeom prst="ellipse">
                <a:avLst/>
              </a:prstGeom>
              <a:solidFill>
                <a:srgbClr val="F76767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79" name="椭圆 22">
                <a:extLst>
                  <a:ext uri="{FF2B5EF4-FFF2-40B4-BE49-F238E27FC236}">
                    <a16:creationId xmlns:a16="http://schemas.microsoft.com/office/drawing/2014/main" id="{65611CC4-5666-4F73-9D01-C4B7043F3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071" y="0"/>
                <a:ext cx="190500" cy="190500"/>
              </a:xfrm>
              <a:prstGeom prst="ellipse">
                <a:avLst/>
              </a:prstGeom>
              <a:solidFill>
                <a:srgbClr val="F76767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180" name="Group 21">
                <a:extLst>
                  <a:ext uri="{FF2B5EF4-FFF2-40B4-BE49-F238E27FC236}">
                    <a16:creationId xmlns:a16="http://schemas.microsoft.com/office/drawing/2014/main" id="{6D4D4C19-A6E7-484B-A824-EB53472655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251" y="112565"/>
                <a:ext cx="1294139" cy="1294139"/>
                <a:chOff x="0" y="0"/>
                <a:chExt cx="1294139" cy="1294139"/>
              </a:xfrm>
            </p:grpSpPr>
            <p:sp>
              <p:nvSpPr>
                <p:cNvPr id="5181" name="椭圆 19">
                  <a:extLst>
                    <a:ext uri="{FF2B5EF4-FFF2-40B4-BE49-F238E27FC236}">
                      <a16:creationId xmlns:a16="http://schemas.microsoft.com/office/drawing/2014/main" id="{65F86550-6D4A-46FF-B504-074EAFEDC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94139" cy="1294139"/>
                </a:xfrm>
                <a:prstGeom prst="ellipse">
                  <a:avLst/>
                </a:prstGeom>
                <a:solidFill>
                  <a:srgbClr val="F76767"/>
                </a:solidFill>
                <a:ln w="31750">
                  <a:solidFill>
                    <a:srgbClr val="FBE4D4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2" name="椭圆 18">
                  <a:extLst>
                    <a:ext uri="{FF2B5EF4-FFF2-40B4-BE49-F238E27FC236}">
                      <a16:creationId xmlns:a16="http://schemas.microsoft.com/office/drawing/2014/main" id="{DA636103-B1DF-4EFC-9874-3151B2CB8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536" y="90536"/>
                  <a:ext cx="1113066" cy="1113066"/>
                </a:xfrm>
                <a:prstGeom prst="ellipse">
                  <a:avLst/>
                </a:prstGeom>
                <a:solidFill>
                  <a:srgbClr val="F76767"/>
                </a:solidFill>
                <a:ln w="28575">
                  <a:solidFill>
                    <a:srgbClr val="FBE4D4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175" name="文本框 27">
              <a:extLst>
                <a:ext uri="{FF2B5EF4-FFF2-40B4-BE49-F238E27FC236}">
                  <a16:creationId xmlns:a16="http://schemas.microsoft.com/office/drawing/2014/main" id="{9E96A8D4-122B-4D3E-A1C6-AA3BC7D7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98" y="405691"/>
              <a:ext cx="9085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6169" name="Group 25">
            <a:extLst>
              <a:ext uri="{FF2B5EF4-FFF2-40B4-BE49-F238E27FC236}">
                <a16:creationId xmlns:a16="http://schemas.microsoft.com/office/drawing/2014/main" id="{18EC0893-4932-4BC5-B8E2-B1376CDEE579}"/>
              </a:ext>
            </a:extLst>
          </p:cNvPr>
          <p:cNvGrpSpPr>
            <a:grpSpLocks/>
          </p:cNvGrpSpPr>
          <p:nvPr/>
        </p:nvGrpSpPr>
        <p:grpSpPr bwMode="auto">
          <a:xfrm>
            <a:off x="3894138" y="2728913"/>
            <a:ext cx="1484312" cy="1519237"/>
            <a:chOff x="0" y="0"/>
            <a:chExt cx="1484639" cy="1519269"/>
          </a:xfrm>
        </p:grpSpPr>
        <p:grpSp>
          <p:nvGrpSpPr>
            <p:cNvPr id="5165" name="Group 26">
              <a:extLst>
                <a:ext uri="{FF2B5EF4-FFF2-40B4-BE49-F238E27FC236}">
                  <a16:creationId xmlns:a16="http://schemas.microsoft.com/office/drawing/2014/main" id="{64A22F02-CA4E-490D-ABE2-FC0E62D3B2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484639" cy="1519269"/>
              <a:chOff x="0" y="0"/>
              <a:chExt cx="1484639" cy="1519269"/>
            </a:xfrm>
          </p:grpSpPr>
          <p:sp>
            <p:nvSpPr>
              <p:cNvPr id="5167" name="椭圆 42">
                <a:extLst>
                  <a:ext uri="{FF2B5EF4-FFF2-40B4-BE49-F238E27FC236}">
                    <a16:creationId xmlns:a16="http://schemas.microsoft.com/office/drawing/2014/main" id="{029BBF58-F1DC-4B3D-8AD8-B17BE809F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139" y="664384"/>
                <a:ext cx="190500" cy="190500"/>
              </a:xfrm>
              <a:prstGeom prst="ellipse">
                <a:avLst/>
              </a:prstGeom>
              <a:solidFill>
                <a:srgbClr val="F54141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8" name="椭圆 43">
                <a:extLst>
                  <a:ext uri="{FF2B5EF4-FFF2-40B4-BE49-F238E27FC236}">
                    <a16:creationId xmlns:a16="http://schemas.microsoft.com/office/drawing/2014/main" id="{2D9C8230-D999-4CB9-9D0D-4E0745858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64384"/>
                <a:ext cx="190500" cy="190500"/>
              </a:xfrm>
              <a:prstGeom prst="ellipse">
                <a:avLst/>
              </a:prstGeom>
              <a:solidFill>
                <a:srgbClr val="F54141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9" name="椭圆 44">
                <a:extLst>
                  <a:ext uri="{FF2B5EF4-FFF2-40B4-BE49-F238E27FC236}">
                    <a16:creationId xmlns:a16="http://schemas.microsoft.com/office/drawing/2014/main" id="{1EA12751-E741-4D20-AE6A-D79236CD0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070" y="1328769"/>
                <a:ext cx="190500" cy="190500"/>
              </a:xfrm>
              <a:prstGeom prst="ellipse">
                <a:avLst/>
              </a:prstGeom>
              <a:solidFill>
                <a:srgbClr val="F54141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70" name="椭圆 45">
                <a:extLst>
                  <a:ext uri="{FF2B5EF4-FFF2-40B4-BE49-F238E27FC236}">
                    <a16:creationId xmlns:a16="http://schemas.microsoft.com/office/drawing/2014/main" id="{31191A88-8262-4BC9-ADF4-A64D9C3C3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071" y="0"/>
                <a:ext cx="190500" cy="190500"/>
              </a:xfrm>
              <a:prstGeom prst="ellipse">
                <a:avLst/>
              </a:prstGeom>
              <a:solidFill>
                <a:srgbClr val="F54141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171" name="Group 31">
                <a:extLst>
                  <a:ext uri="{FF2B5EF4-FFF2-40B4-BE49-F238E27FC236}">
                    <a16:creationId xmlns:a16="http://schemas.microsoft.com/office/drawing/2014/main" id="{231FFA45-4DDD-449A-8288-8EBADBF410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251" y="112565"/>
                <a:ext cx="1294139" cy="1294139"/>
                <a:chOff x="0" y="0"/>
                <a:chExt cx="1294139" cy="1294139"/>
              </a:xfrm>
            </p:grpSpPr>
            <p:sp>
              <p:nvSpPr>
                <p:cNvPr id="5172" name="椭圆 47">
                  <a:extLst>
                    <a:ext uri="{FF2B5EF4-FFF2-40B4-BE49-F238E27FC236}">
                      <a16:creationId xmlns:a16="http://schemas.microsoft.com/office/drawing/2014/main" id="{9971C56D-17F9-4FC5-9986-167029EB7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94139" cy="1294139"/>
                </a:xfrm>
                <a:prstGeom prst="ellipse">
                  <a:avLst/>
                </a:prstGeom>
                <a:solidFill>
                  <a:srgbClr val="F54141"/>
                </a:solidFill>
                <a:ln w="31750">
                  <a:solidFill>
                    <a:srgbClr val="FBE4D4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3" name="椭圆 48">
                  <a:extLst>
                    <a:ext uri="{FF2B5EF4-FFF2-40B4-BE49-F238E27FC236}">
                      <a16:creationId xmlns:a16="http://schemas.microsoft.com/office/drawing/2014/main" id="{399752D5-203F-4050-B86E-971D0E57D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536" y="90536"/>
                  <a:ext cx="1113066" cy="1113066"/>
                </a:xfrm>
                <a:prstGeom prst="ellipse">
                  <a:avLst/>
                </a:prstGeom>
                <a:solidFill>
                  <a:srgbClr val="F54141"/>
                </a:solidFill>
                <a:ln w="28575">
                  <a:solidFill>
                    <a:srgbClr val="FBE4D4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166" name="文本框 41">
              <a:extLst>
                <a:ext uri="{FF2B5EF4-FFF2-40B4-BE49-F238E27FC236}">
                  <a16:creationId xmlns:a16="http://schemas.microsoft.com/office/drawing/2014/main" id="{684C1C74-7B63-4C80-8CA5-B8B264C4C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98" y="405691"/>
              <a:ext cx="9085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6179" name="直接连接符 60">
            <a:extLst>
              <a:ext uri="{FF2B5EF4-FFF2-40B4-BE49-F238E27FC236}">
                <a16:creationId xmlns:a16="http://schemas.microsoft.com/office/drawing/2014/main" id="{C586852C-229E-4988-9840-19FAC829C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1727200"/>
            <a:ext cx="2255837" cy="0"/>
          </a:xfrm>
          <a:prstGeom prst="line">
            <a:avLst/>
          </a:prstGeom>
          <a:noFill/>
          <a:ln w="6350">
            <a:solidFill>
              <a:srgbClr val="F76767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0" name="直接连接符 62">
            <a:extLst>
              <a:ext uri="{FF2B5EF4-FFF2-40B4-BE49-F238E27FC236}">
                <a16:creationId xmlns:a16="http://schemas.microsoft.com/office/drawing/2014/main" id="{479742EF-1335-472E-93C0-38A0C45C4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9825" y="5199063"/>
            <a:ext cx="2255838" cy="0"/>
          </a:xfrm>
          <a:prstGeom prst="line">
            <a:avLst/>
          </a:prstGeom>
          <a:noFill/>
          <a:ln w="6350">
            <a:solidFill>
              <a:srgbClr val="F76767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1" name="直接连接符 63">
            <a:extLst>
              <a:ext uri="{FF2B5EF4-FFF2-40B4-BE49-F238E27FC236}">
                <a16:creationId xmlns:a16="http://schemas.microsoft.com/office/drawing/2014/main" id="{2B82112D-634E-430E-AB0F-537BC5A36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3488" y="3446463"/>
            <a:ext cx="784225" cy="0"/>
          </a:xfrm>
          <a:prstGeom prst="line">
            <a:avLst/>
          </a:prstGeom>
          <a:noFill/>
          <a:ln w="6350">
            <a:solidFill>
              <a:srgbClr val="F54141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2" name="直接连接符 65">
            <a:extLst>
              <a:ext uri="{FF2B5EF4-FFF2-40B4-BE49-F238E27FC236}">
                <a16:creationId xmlns:a16="http://schemas.microsoft.com/office/drawing/2014/main" id="{EE7A5AAC-B3AC-4E47-A501-81EBC3FB4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6775" y="3446463"/>
            <a:ext cx="784225" cy="0"/>
          </a:xfrm>
          <a:prstGeom prst="line">
            <a:avLst/>
          </a:prstGeom>
          <a:noFill/>
          <a:ln w="6350">
            <a:solidFill>
              <a:srgbClr val="F5414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3" name="文本框 66">
            <a:extLst>
              <a:ext uri="{FF2B5EF4-FFF2-40B4-BE49-F238E27FC236}">
                <a16:creationId xmlns:a16="http://schemas.microsoft.com/office/drawing/2014/main" id="{9D687E93-2FA6-4C48-9406-9710BDC6F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1404938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</a:t>
            </a:r>
          </a:p>
        </p:txBody>
      </p:sp>
      <p:sp>
        <p:nvSpPr>
          <p:cNvPr id="6184" name="文本框 67">
            <a:extLst>
              <a:ext uri="{FF2B5EF4-FFF2-40B4-BE49-F238E27FC236}">
                <a16:creationId xmlns:a16="http://schemas.microsoft.com/office/drawing/2014/main" id="{1068E13C-9518-4B66-99C8-D74E2D04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888" y="2997200"/>
            <a:ext cx="1752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</a:t>
            </a:r>
          </a:p>
        </p:txBody>
      </p:sp>
      <p:sp>
        <p:nvSpPr>
          <p:cNvPr id="6185" name="文本框 68">
            <a:extLst>
              <a:ext uri="{FF2B5EF4-FFF2-40B4-BE49-F238E27FC236}">
                <a16:creationId xmlns:a16="http://schemas.microsoft.com/office/drawing/2014/main" id="{DA0EBF0A-7D7C-44EE-943B-B0E639E9D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4786313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</a:t>
            </a:r>
          </a:p>
        </p:txBody>
      </p:sp>
      <p:sp>
        <p:nvSpPr>
          <p:cNvPr id="6186" name="文本框 69">
            <a:extLst>
              <a:ext uri="{FF2B5EF4-FFF2-40B4-BE49-F238E27FC236}">
                <a16:creationId xmlns:a16="http://schemas.microsoft.com/office/drawing/2014/main" id="{1A6CBC73-BCC0-4004-AC40-5198C34AA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987675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</a:t>
            </a:r>
          </a:p>
        </p:txBody>
      </p:sp>
      <p:grpSp>
        <p:nvGrpSpPr>
          <p:cNvPr id="6187" name="Group 43">
            <a:extLst>
              <a:ext uri="{FF2B5EF4-FFF2-40B4-BE49-F238E27FC236}">
                <a16:creationId xmlns:a16="http://schemas.microsoft.com/office/drawing/2014/main" id="{C459780C-ADB8-4857-B1C7-A23BB24FF164}"/>
              </a:ext>
            </a:extLst>
          </p:cNvPr>
          <p:cNvGrpSpPr>
            <a:grpSpLocks/>
          </p:cNvGrpSpPr>
          <p:nvPr/>
        </p:nvGrpSpPr>
        <p:grpSpPr bwMode="auto">
          <a:xfrm>
            <a:off x="3894138" y="2728913"/>
            <a:ext cx="1484312" cy="1519237"/>
            <a:chOff x="0" y="0"/>
            <a:chExt cx="1484639" cy="1519269"/>
          </a:xfrm>
        </p:grpSpPr>
        <p:grpSp>
          <p:nvGrpSpPr>
            <p:cNvPr id="5156" name="Group 44">
              <a:extLst>
                <a:ext uri="{FF2B5EF4-FFF2-40B4-BE49-F238E27FC236}">
                  <a16:creationId xmlns:a16="http://schemas.microsoft.com/office/drawing/2014/main" id="{5BCA4A05-E7C0-4A95-B71B-3DE5BEABE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484639" cy="1519269"/>
              <a:chOff x="0" y="0"/>
              <a:chExt cx="1484639" cy="1519269"/>
            </a:xfrm>
          </p:grpSpPr>
          <p:sp>
            <p:nvSpPr>
              <p:cNvPr id="5158" name="椭圆 32">
                <a:extLst>
                  <a:ext uri="{FF2B5EF4-FFF2-40B4-BE49-F238E27FC236}">
                    <a16:creationId xmlns:a16="http://schemas.microsoft.com/office/drawing/2014/main" id="{525A46D0-906F-4A67-93FD-08E02A416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139" y="664384"/>
                <a:ext cx="190500" cy="190500"/>
              </a:xfrm>
              <a:prstGeom prst="ellipse">
                <a:avLst/>
              </a:prstGeom>
              <a:solidFill>
                <a:srgbClr val="F76767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椭圆 33">
                <a:extLst>
                  <a:ext uri="{FF2B5EF4-FFF2-40B4-BE49-F238E27FC236}">
                    <a16:creationId xmlns:a16="http://schemas.microsoft.com/office/drawing/2014/main" id="{B706611A-9BA4-4D90-9D00-95FD895D9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64384"/>
                <a:ext cx="190500" cy="190500"/>
              </a:xfrm>
              <a:prstGeom prst="ellipse">
                <a:avLst/>
              </a:prstGeom>
              <a:solidFill>
                <a:srgbClr val="F76767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椭圆 34">
                <a:extLst>
                  <a:ext uri="{FF2B5EF4-FFF2-40B4-BE49-F238E27FC236}">
                    <a16:creationId xmlns:a16="http://schemas.microsoft.com/office/drawing/2014/main" id="{299F9F9A-1FC4-4E1C-A82F-173CEDED6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070" y="1328769"/>
                <a:ext cx="190500" cy="190500"/>
              </a:xfrm>
              <a:prstGeom prst="ellipse">
                <a:avLst/>
              </a:prstGeom>
              <a:solidFill>
                <a:srgbClr val="F76767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1" name="椭圆 35">
                <a:extLst>
                  <a:ext uri="{FF2B5EF4-FFF2-40B4-BE49-F238E27FC236}">
                    <a16:creationId xmlns:a16="http://schemas.microsoft.com/office/drawing/2014/main" id="{7D89530C-30A9-48A7-8A2B-DB0FF73FE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071" y="0"/>
                <a:ext cx="190500" cy="190500"/>
              </a:xfrm>
              <a:prstGeom prst="ellipse">
                <a:avLst/>
              </a:prstGeom>
              <a:solidFill>
                <a:srgbClr val="F76767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162" name="Group 49">
                <a:extLst>
                  <a:ext uri="{FF2B5EF4-FFF2-40B4-BE49-F238E27FC236}">
                    <a16:creationId xmlns:a16="http://schemas.microsoft.com/office/drawing/2014/main" id="{CB8BA683-7865-4F85-900D-49C5137FFD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251" y="112565"/>
                <a:ext cx="1294139" cy="1294139"/>
                <a:chOff x="0" y="0"/>
                <a:chExt cx="1294139" cy="1294139"/>
              </a:xfrm>
            </p:grpSpPr>
            <p:sp>
              <p:nvSpPr>
                <p:cNvPr id="5163" name="椭圆 37">
                  <a:extLst>
                    <a:ext uri="{FF2B5EF4-FFF2-40B4-BE49-F238E27FC236}">
                      <a16:creationId xmlns:a16="http://schemas.microsoft.com/office/drawing/2014/main" id="{B79EE403-D9B1-4B46-B647-1660F1E9C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94139" cy="1294139"/>
                </a:xfrm>
                <a:prstGeom prst="ellipse">
                  <a:avLst/>
                </a:prstGeom>
                <a:solidFill>
                  <a:srgbClr val="F76767"/>
                </a:solidFill>
                <a:ln w="31750">
                  <a:solidFill>
                    <a:srgbClr val="FBE4D4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64" name="椭圆 38">
                  <a:extLst>
                    <a:ext uri="{FF2B5EF4-FFF2-40B4-BE49-F238E27FC236}">
                      <a16:creationId xmlns:a16="http://schemas.microsoft.com/office/drawing/2014/main" id="{42867AC2-1ED3-4CD5-8588-12A33C89F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536" y="90536"/>
                  <a:ext cx="1113066" cy="1113066"/>
                </a:xfrm>
                <a:prstGeom prst="ellipse">
                  <a:avLst/>
                </a:prstGeom>
                <a:solidFill>
                  <a:srgbClr val="F76767"/>
                </a:solidFill>
                <a:ln w="28575">
                  <a:solidFill>
                    <a:srgbClr val="FBE4D4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157" name="文本框 31">
              <a:extLst>
                <a:ext uri="{FF2B5EF4-FFF2-40B4-BE49-F238E27FC236}">
                  <a16:creationId xmlns:a16="http://schemas.microsoft.com/office/drawing/2014/main" id="{541A952E-A9B8-4069-9541-CAA33EEE3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98" y="405691"/>
              <a:ext cx="9085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6197" name="Group 53">
            <a:extLst>
              <a:ext uri="{FF2B5EF4-FFF2-40B4-BE49-F238E27FC236}">
                <a16:creationId xmlns:a16="http://schemas.microsoft.com/office/drawing/2014/main" id="{6391C41F-8E56-40E7-9910-320C9F06CC3B}"/>
              </a:ext>
            </a:extLst>
          </p:cNvPr>
          <p:cNvGrpSpPr>
            <a:grpSpLocks/>
          </p:cNvGrpSpPr>
          <p:nvPr/>
        </p:nvGrpSpPr>
        <p:grpSpPr bwMode="auto">
          <a:xfrm>
            <a:off x="3894138" y="2728913"/>
            <a:ext cx="1484312" cy="1519237"/>
            <a:chOff x="0" y="0"/>
            <a:chExt cx="1484639" cy="1519269"/>
          </a:xfrm>
        </p:grpSpPr>
        <p:grpSp>
          <p:nvGrpSpPr>
            <p:cNvPr id="5147" name="Group 54">
              <a:extLst>
                <a:ext uri="{FF2B5EF4-FFF2-40B4-BE49-F238E27FC236}">
                  <a16:creationId xmlns:a16="http://schemas.microsoft.com/office/drawing/2014/main" id="{54C7AD25-4BA7-480D-8BAB-C8DB9911F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484639" cy="1519269"/>
              <a:chOff x="0" y="0"/>
              <a:chExt cx="1484639" cy="1519269"/>
            </a:xfrm>
          </p:grpSpPr>
          <p:sp>
            <p:nvSpPr>
              <p:cNvPr id="5149" name="椭圆 52">
                <a:extLst>
                  <a:ext uri="{FF2B5EF4-FFF2-40B4-BE49-F238E27FC236}">
                    <a16:creationId xmlns:a16="http://schemas.microsoft.com/office/drawing/2014/main" id="{724CF9F2-69F1-4D30-AB9C-65A0AFCAA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139" y="664384"/>
                <a:ext cx="190500" cy="190500"/>
              </a:xfrm>
              <a:prstGeom prst="ellipse">
                <a:avLst/>
              </a:prstGeom>
              <a:solidFill>
                <a:srgbClr val="F54141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0" name="椭圆 53">
                <a:extLst>
                  <a:ext uri="{FF2B5EF4-FFF2-40B4-BE49-F238E27FC236}">
                    <a16:creationId xmlns:a16="http://schemas.microsoft.com/office/drawing/2014/main" id="{6CBDCD89-800E-437D-AA3E-10E4D2B14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64384"/>
                <a:ext cx="190500" cy="190500"/>
              </a:xfrm>
              <a:prstGeom prst="ellipse">
                <a:avLst/>
              </a:prstGeom>
              <a:solidFill>
                <a:srgbClr val="F54141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1" name="椭圆 54">
                <a:extLst>
                  <a:ext uri="{FF2B5EF4-FFF2-40B4-BE49-F238E27FC236}">
                    <a16:creationId xmlns:a16="http://schemas.microsoft.com/office/drawing/2014/main" id="{51429A53-2BAB-4118-A87F-538FA9533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070" y="1328769"/>
                <a:ext cx="190500" cy="190500"/>
              </a:xfrm>
              <a:prstGeom prst="ellipse">
                <a:avLst/>
              </a:prstGeom>
              <a:solidFill>
                <a:srgbClr val="F54141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2" name="椭圆 55">
                <a:extLst>
                  <a:ext uri="{FF2B5EF4-FFF2-40B4-BE49-F238E27FC236}">
                    <a16:creationId xmlns:a16="http://schemas.microsoft.com/office/drawing/2014/main" id="{EF1677A0-167E-430D-9E6D-7809BA7D0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071" y="0"/>
                <a:ext cx="190500" cy="190500"/>
              </a:xfrm>
              <a:prstGeom prst="ellipse">
                <a:avLst/>
              </a:prstGeom>
              <a:solidFill>
                <a:srgbClr val="F54141"/>
              </a:solidFill>
              <a:ln w="12700">
                <a:solidFill>
                  <a:srgbClr val="FBE4D4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153" name="Group 59">
                <a:extLst>
                  <a:ext uri="{FF2B5EF4-FFF2-40B4-BE49-F238E27FC236}">
                    <a16:creationId xmlns:a16="http://schemas.microsoft.com/office/drawing/2014/main" id="{A58CF09A-B06D-4CA7-822B-32886D287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251" y="112565"/>
                <a:ext cx="1294139" cy="1294139"/>
                <a:chOff x="0" y="0"/>
                <a:chExt cx="1294139" cy="1294139"/>
              </a:xfrm>
            </p:grpSpPr>
            <p:sp>
              <p:nvSpPr>
                <p:cNvPr id="5154" name="椭圆 57">
                  <a:extLst>
                    <a:ext uri="{FF2B5EF4-FFF2-40B4-BE49-F238E27FC236}">
                      <a16:creationId xmlns:a16="http://schemas.microsoft.com/office/drawing/2014/main" id="{E2CD49E7-3F99-4A37-B94D-2305ADE08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94139" cy="1294139"/>
                </a:xfrm>
                <a:prstGeom prst="ellipse">
                  <a:avLst/>
                </a:prstGeom>
                <a:solidFill>
                  <a:srgbClr val="F54141"/>
                </a:solidFill>
                <a:ln w="31750">
                  <a:solidFill>
                    <a:srgbClr val="FBE4D4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55" name="椭圆 58">
                  <a:extLst>
                    <a:ext uri="{FF2B5EF4-FFF2-40B4-BE49-F238E27FC236}">
                      <a16:creationId xmlns:a16="http://schemas.microsoft.com/office/drawing/2014/main" id="{7555F465-1E06-4EA1-97EA-D2ED5A79F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536" y="90536"/>
                  <a:ext cx="1113066" cy="1113066"/>
                </a:xfrm>
                <a:prstGeom prst="ellipse">
                  <a:avLst/>
                </a:prstGeom>
                <a:solidFill>
                  <a:srgbClr val="F54141"/>
                </a:solidFill>
                <a:ln w="28575">
                  <a:solidFill>
                    <a:srgbClr val="FBE4D4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148" name="文本框 51">
              <a:extLst>
                <a:ext uri="{FF2B5EF4-FFF2-40B4-BE49-F238E27FC236}">
                  <a16:creationId xmlns:a16="http://schemas.microsoft.com/office/drawing/2014/main" id="{139CD05A-0804-4571-A0AC-D662CB203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98" y="405691"/>
              <a:ext cx="9085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</a:p>
          </p:txBody>
        </p:sp>
      </p:grp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52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253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254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00091 -0.1479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900" y="-7406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0793 -0.0041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95800" y="-207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00013 0.1472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00" y="736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08112 -0.0041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61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4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754"/>
                            </p:stCondLst>
                            <p:childTnLst>
                              <p:par>
                                <p:cTn id="8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 autoUpdateAnimBg="0"/>
      <p:bldP spid="6147" grpId="0" bldLvl="0" animBg="1" autoUpdateAnimBg="0"/>
      <p:bldP spid="6150" grpId="0" bldLvl="0" autoUpdateAnimBg="0"/>
      <p:bldP spid="6151" grpId="0" bldLvl="0" autoUpdateAnimBg="0"/>
      <p:bldP spid="6152" grpId="0" bldLvl="0" animBg="1" autoUpdateAnimBg="0"/>
      <p:bldP spid="6153" grpId="0" bldLvl="0" animBg="1" autoUpdateAnimBg="0"/>
      <p:bldP spid="6154" grpId="0" bldLvl="0" animBg="1" autoUpdateAnimBg="0"/>
      <p:bldP spid="6155" grpId="0" bldLvl="0" animBg="1" autoUpdateAnimBg="0"/>
      <p:bldP spid="6156" grpId="0" bldLvl="0" animBg="1" autoUpdateAnimBg="0"/>
      <p:bldP spid="6157" grpId="0" bldLvl="0" animBg="1" autoUpdateAnimBg="0"/>
      <p:bldP spid="6158" grpId="0" bldLvl="0" animBg="1" autoUpdateAnimBg="0"/>
      <p:bldP spid="6183" grpId="0" bldLvl="0" autoUpdateAnimBg="0"/>
      <p:bldP spid="6184" grpId="0" bldLvl="0" autoUpdateAnimBg="0"/>
      <p:bldP spid="6185" grpId="0" bldLvl="0" autoUpdateAnimBg="0"/>
      <p:bldP spid="6186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>
            <a:extLst>
              <a:ext uri="{FF2B5EF4-FFF2-40B4-BE49-F238E27FC236}">
                <a16:creationId xmlns:a16="http://schemas.microsoft.com/office/drawing/2014/main" id="{8F3FEB5F-CA90-4EB6-82DF-9E83039CE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623888"/>
            <a:ext cx="911226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矩形 2">
            <a:extLst>
              <a:ext uri="{FF2B5EF4-FFF2-40B4-BE49-F238E27FC236}">
                <a16:creationId xmlns:a16="http://schemas.microsoft.com/office/drawing/2014/main" id="{9E9C9701-C012-4908-BEA9-3E7907F5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5945188"/>
            <a:ext cx="914400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直接连接符 3">
            <a:extLst>
              <a:ext uri="{FF2B5EF4-FFF2-40B4-BE49-F238E27FC236}">
                <a16:creationId xmlns:a16="http://schemas.microsoft.com/office/drawing/2014/main" id="{6B1A5BED-638E-4832-A3C0-43880E895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文本框 4">
            <a:extLst>
              <a:ext uri="{FF2B5EF4-FFF2-40B4-BE49-F238E27FC236}">
                <a16:creationId xmlns:a16="http://schemas.microsoft.com/office/drawing/2014/main" id="{6DA2D83C-D524-4E53-80F3-E4D84150E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20638"/>
            <a:ext cx="2354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Part.3</a:t>
            </a:r>
          </a:p>
        </p:txBody>
      </p:sp>
      <p:sp>
        <p:nvSpPr>
          <p:cNvPr id="7174" name="文本框 5">
            <a:extLst>
              <a:ext uri="{FF2B5EF4-FFF2-40B4-BE49-F238E27FC236}">
                <a16:creationId xmlns:a16="http://schemas.microsoft.com/office/drawing/2014/main" id="{BE36C0F8-9655-4527-AC69-B4F122A31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527050"/>
            <a:ext cx="25225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7175" name="矩形 6">
            <a:extLst>
              <a:ext uri="{FF2B5EF4-FFF2-40B4-BE49-F238E27FC236}">
                <a16:creationId xmlns:a16="http://schemas.microsoft.com/office/drawing/2014/main" id="{932C22F3-0CFE-437E-A795-5C7AF20B0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419225"/>
            <a:ext cx="1782763" cy="1619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6" name="矩形 7">
            <a:extLst>
              <a:ext uri="{FF2B5EF4-FFF2-40B4-BE49-F238E27FC236}">
                <a16:creationId xmlns:a16="http://schemas.microsoft.com/office/drawing/2014/main" id="{3A99FDC9-A3D9-4B79-A3AC-6D5CB45E0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1427163"/>
            <a:ext cx="1165225" cy="107632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矩形 8">
            <a:extLst>
              <a:ext uri="{FF2B5EF4-FFF2-40B4-BE49-F238E27FC236}">
                <a16:creationId xmlns:a16="http://schemas.microsoft.com/office/drawing/2014/main" id="{FB2768D9-E625-4BA9-A3F0-962E65B59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2611438"/>
            <a:ext cx="1165225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8" name="矩形 9">
            <a:extLst>
              <a:ext uri="{FF2B5EF4-FFF2-40B4-BE49-F238E27FC236}">
                <a16:creationId xmlns:a16="http://schemas.microsoft.com/office/drawing/2014/main" id="{679C346F-FEC4-4B0A-ADD5-BA9E4368D48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40494" y="302180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9" name="矩形 10">
            <a:extLst>
              <a:ext uri="{FF2B5EF4-FFF2-40B4-BE49-F238E27FC236}">
                <a16:creationId xmlns:a16="http://schemas.microsoft.com/office/drawing/2014/main" id="{DB534E56-BD50-4801-A2ED-D50559D4A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4768850"/>
            <a:ext cx="1276351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0" name="矩形 11">
            <a:extLst>
              <a:ext uri="{FF2B5EF4-FFF2-40B4-BE49-F238E27FC236}">
                <a16:creationId xmlns:a16="http://schemas.microsoft.com/office/drawing/2014/main" id="{E577A5C0-296A-4FED-B629-742914DCE36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39106" y="4315620"/>
            <a:ext cx="860425" cy="1782762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1" name="矩形 12">
            <a:extLst>
              <a:ext uri="{FF2B5EF4-FFF2-40B4-BE49-F238E27FC236}">
                <a16:creationId xmlns:a16="http://schemas.microsoft.com/office/drawing/2014/main" id="{D20004C2-3A33-4928-AE50-1997497750A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17675" y="5313363"/>
            <a:ext cx="903288" cy="1782762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2" name="直接连接符 13">
            <a:extLst>
              <a:ext uri="{FF2B5EF4-FFF2-40B4-BE49-F238E27FC236}">
                <a16:creationId xmlns:a16="http://schemas.microsoft.com/office/drawing/2014/main" id="{55325193-466C-4040-A48C-783B45B15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100" y="0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83" name="Group 15">
            <a:extLst>
              <a:ext uri="{FF2B5EF4-FFF2-40B4-BE49-F238E27FC236}">
                <a16:creationId xmlns:a16="http://schemas.microsoft.com/office/drawing/2014/main" id="{57489D35-04DA-4F14-926B-679CAD6ECC9D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749425"/>
            <a:ext cx="1876425" cy="1849438"/>
            <a:chOff x="0" y="0"/>
            <a:chExt cx="1876328" cy="1848958"/>
          </a:xfrm>
        </p:grpSpPr>
        <p:sp>
          <p:nvSpPr>
            <p:cNvPr id="6174" name="文本框 22">
              <a:extLst>
                <a:ext uri="{FF2B5EF4-FFF2-40B4-BE49-F238E27FC236}">
                  <a16:creationId xmlns:a16="http://schemas.microsoft.com/office/drawing/2014/main" id="{152FD9FD-0D0C-434D-AA99-BCD93964F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42" y="402408"/>
              <a:ext cx="100148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</a:t>
              </a:r>
            </a:p>
          </p:txBody>
        </p:sp>
      </p:grpSp>
      <p:grpSp>
        <p:nvGrpSpPr>
          <p:cNvPr id="7187" name="Group 19">
            <a:extLst>
              <a:ext uri="{FF2B5EF4-FFF2-40B4-BE49-F238E27FC236}">
                <a16:creationId xmlns:a16="http://schemas.microsoft.com/office/drawing/2014/main" id="{2460CD51-AF9E-47FA-86B9-D080B6472079}"/>
              </a:ext>
            </a:extLst>
          </p:cNvPr>
          <p:cNvGrpSpPr>
            <a:grpSpLocks/>
          </p:cNvGrpSpPr>
          <p:nvPr/>
        </p:nvGrpSpPr>
        <p:grpSpPr bwMode="auto">
          <a:xfrm>
            <a:off x="8007350" y="1749425"/>
            <a:ext cx="1787525" cy="1870075"/>
            <a:chOff x="0" y="0"/>
            <a:chExt cx="1787244" cy="1870396"/>
          </a:xfrm>
        </p:grpSpPr>
        <p:sp>
          <p:nvSpPr>
            <p:cNvPr id="6173" name="文本框 23">
              <a:extLst>
                <a:ext uri="{FF2B5EF4-FFF2-40B4-BE49-F238E27FC236}">
                  <a16:creationId xmlns:a16="http://schemas.microsoft.com/office/drawing/2014/main" id="{3ADB9FB2-1553-421A-8A5E-249FC8D94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51" y="423846"/>
              <a:ext cx="100148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</a:t>
              </a:r>
            </a:p>
          </p:txBody>
        </p:sp>
      </p:grpSp>
      <p:grpSp>
        <p:nvGrpSpPr>
          <p:cNvPr id="7191" name="Group 23">
            <a:extLst>
              <a:ext uri="{FF2B5EF4-FFF2-40B4-BE49-F238E27FC236}">
                <a16:creationId xmlns:a16="http://schemas.microsoft.com/office/drawing/2014/main" id="{161A8215-77C4-400A-BB58-4AF780D931C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660775"/>
            <a:ext cx="1787525" cy="1787525"/>
            <a:chOff x="0" y="0"/>
            <a:chExt cx="1787244" cy="1787244"/>
          </a:xfrm>
        </p:grpSpPr>
        <p:sp>
          <p:nvSpPr>
            <p:cNvPr id="6172" name="文本框 24">
              <a:extLst>
                <a:ext uri="{FF2B5EF4-FFF2-40B4-BE49-F238E27FC236}">
                  <a16:creationId xmlns:a16="http://schemas.microsoft.com/office/drawing/2014/main" id="{EE9458C3-6466-4C3E-A65B-09FDA6512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106" y="36888"/>
              <a:ext cx="100148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</a:t>
              </a:r>
            </a:p>
          </p:txBody>
        </p:sp>
      </p:grpSp>
      <p:grpSp>
        <p:nvGrpSpPr>
          <p:cNvPr id="7195" name="Group 27">
            <a:extLst>
              <a:ext uri="{FF2B5EF4-FFF2-40B4-BE49-F238E27FC236}">
                <a16:creationId xmlns:a16="http://schemas.microsoft.com/office/drawing/2014/main" id="{CED27AB6-2824-4315-A8EA-C65F2059A6A1}"/>
              </a:ext>
            </a:extLst>
          </p:cNvPr>
          <p:cNvGrpSpPr>
            <a:grpSpLocks/>
          </p:cNvGrpSpPr>
          <p:nvPr/>
        </p:nvGrpSpPr>
        <p:grpSpPr bwMode="auto">
          <a:xfrm>
            <a:off x="8007350" y="3660775"/>
            <a:ext cx="1787525" cy="1787525"/>
            <a:chOff x="0" y="0"/>
            <a:chExt cx="1787244" cy="1787244"/>
          </a:xfrm>
        </p:grpSpPr>
        <p:sp>
          <p:nvSpPr>
            <p:cNvPr id="6171" name="文本框 25">
              <a:extLst>
                <a:ext uri="{FF2B5EF4-FFF2-40B4-BE49-F238E27FC236}">
                  <a16:creationId xmlns:a16="http://schemas.microsoft.com/office/drawing/2014/main" id="{34D45A96-EB54-48E7-A0DF-CA73C3E9B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36" y="56278"/>
              <a:ext cx="100148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</a:t>
              </a:r>
            </a:p>
          </p:txBody>
        </p:sp>
      </p:grpSp>
      <p:sp>
        <p:nvSpPr>
          <p:cNvPr id="7199" name="直接连接符 31">
            <a:extLst>
              <a:ext uri="{FF2B5EF4-FFF2-40B4-BE49-F238E27FC236}">
                <a16:creationId xmlns:a16="http://schemas.microsoft.com/office/drawing/2014/main" id="{91746E5A-421A-4F3F-8D3A-1D7AEC485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8350" y="1625600"/>
            <a:ext cx="1588" cy="1874838"/>
          </a:xfrm>
          <a:prstGeom prst="line">
            <a:avLst/>
          </a:prstGeom>
          <a:noFill/>
          <a:ln w="15875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0" name="直接连接符 32">
            <a:extLst>
              <a:ext uri="{FF2B5EF4-FFF2-40B4-BE49-F238E27FC236}">
                <a16:creationId xmlns:a16="http://schemas.microsoft.com/office/drawing/2014/main" id="{62529A49-B595-42AA-8E24-7B116C0CF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5650" y="3619500"/>
            <a:ext cx="0" cy="1874838"/>
          </a:xfrm>
          <a:prstGeom prst="line">
            <a:avLst/>
          </a:prstGeom>
          <a:noFill/>
          <a:ln w="15875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1" name="直接连接符 33">
            <a:extLst>
              <a:ext uri="{FF2B5EF4-FFF2-40B4-BE49-F238E27FC236}">
                <a16:creationId xmlns:a16="http://schemas.microsoft.com/office/drawing/2014/main" id="{8130E97F-3691-451A-BB51-19A85B28C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1088" y="1674813"/>
            <a:ext cx="1587" cy="1874837"/>
          </a:xfrm>
          <a:prstGeom prst="line">
            <a:avLst/>
          </a:prstGeom>
          <a:noFill/>
          <a:ln w="15875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2" name="直接连接符 34">
            <a:extLst>
              <a:ext uri="{FF2B5EF4-FFF2-40B4-BE49-F238E27FC236}">
                <a16:creationId xmlns:a16="http://schemas.microsoft.com/office/drawing/2014/main" id="{64954138-5B98-4A23-9C29-00BEA795D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1088" y="3697288"/>
            <a:ext cx="1587" cy="1874837"/>
          </a:xfrm>
          <a:prstGeom prst="line">
            <a:avLst/>
          </a:prstGeom>
          <a:noFill/>
          <a:ln w="15875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3" name="文本框 35">
            <a:extLst>
              <a:ext uri="{FF2B5EF4-FFF2-40B4-BE49-F238E27FC236}">
                <a16:creationId xmlns:a16="http://schemas.microsoft.com/office/drawing/2014/main" id="{274EDBB4-4D4C-4C3F-B421-2530C653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2116138"/>
            <a:ext cx="1752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</a:t>
            </a:r>
          </a:p>
        </p:txBody>
      </p:sp>
      <p:sp>
        <p:nvSpPr>
          <p:cNvPr id="7204" name="文本框 36">
            <a:extLst>
              <a:ext uri="{FF2B5EF4-FFF2-40B4-BE49-F238E27FC236}">
                <a16:creationId xmlns:a16="http://schemas.microsoft.com/office/drawing/2014/main" id="{61A06B6C-2CAB-464C-8AB0-86B7D3FF4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5" y="4092575"/>
            <a:ext cx="1752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</a:t>
            </a:r>
          </a:p>
        </p:txBody>
      </p:sp>
      <p:sp>
        <p:nvSpPr>
          <p:cNvPr id="7205" name="文本框 37">
            <a:extLst>
              <a:ext uri="{FF2B5EF4-FFF2-40B4-BE49-F238E27FC236}">
                <a16:creationId xmlns:a16="http://schemas.microsoft.com/office/drawing/2014/main" id="{218357EC-08BA-44EC-A17D-3F9AC2221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7613" y="2116138"/>
            <a:ext cx="1752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</a:t>
            </a:r>
          </a:p>
        </p:txBody>
      </p:sp>
      <p:sp>
        <p:nvSpPr>
          <p:cNvPr id="7206" name="文本框 38">
            <a:extLst>
              <a:ext uri="{FF2B5EF4-FFF2-40B4-BE49-F238E27FC236}">
                <a16:creationId xmlns:a16="http://schemas.microsoft.com/office/drawing/2014/main" id="{92E4B760-7603-4B50-839E-C949B7EA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7613" y="4157663"/>
            <a:ext cx="1752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 autoUpdateAnimBg="0"/>
      <p:bldP spid="7171" grpId="0" bldLvl="0" animBg="1" autoUpdateAnimBg="0"/>
      <p:bldP spid="7173" grpId="0" bldLvl="0" autoUpdateAnimBg="0"/>
      <p:bldP spid="7174" grpId="0" bldLvl="0" autoUpdateAnimBg="0"/>
      <p:bldP spid="7175" grpId="0" bldLvl="0" animBg="1" autoUpdateAnimBg="0"/>
      <p:bldP spid="7176" grpId="0" bldLvl="0" animBg="1" autoUpdateAnimBg="0"/>
      <p:bldP spid="7177" grpId="0" bldLvl="0" animBg="1" autoUpdateAnimBg="0"/>
      <p:bldP spid="7178" grpId="0" bldLvl="0" animBg="1" autoUpdateAnimBg="0"/>
      <p:bldP spid="7179" grpId="0" bldLvl="0" animBg="1" autoUpdateAnimBg="0"/>
      <p:bldP spid="7180" grpId="0" bldLvl="0" animBg="1" autoUpdateAnimBg="0"/>
      <p:bldP spid="7181" grpId="0" bldLvl="0" animBg="1" autoUpdateAnimBg="0"/>
      <p:bldP spid="7203" grpId="0" bldLvl="0" autoUpdateAnimBg="0"/>
      <p:bldP spid="7204" grpId="0" bldLvl="0" autoUpdateAnimBg="0"/>
      <p:bldP spid="7205" grpId="0" bldLvl="0" autoUpdateAnimBg="0"/>
      <p:bldP spid="7206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>
            <a:extLst>
              <a:ext uri="{FF2B5EF4-FFF2-40B4-BE49-F238E27FC236}">
                <a16:creationId xmlns:a16="http://schemas.microsoft.com/office/drawing/2014/main" id="{6FB8296A-CCBE-4C5C-8FBE-717112B96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5945188"/>
            <a:ext cx="911226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矩形 2">
            <a:extLst>
              <a:ext uri="{FF2B5EF4-FFF2-40B4-BE49-F238E27FC236}">
                <a16:creationId xmlns:a16="http://schemas.microsoft.com/office/drawing/2014/main" id="{3A3F92F5-7C75-44CE-892A-86CC584E5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36830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直接连接符 3">
            <a:extLst>
              <a:ext uri="{FF2B5EF4-FFF2-40B4-BE49-F238E27FC236}">
                <a16:creationId xmlns:a16="http://schemas.microsoft.com/office/drawing/2014/main" id="{98BC765E-66E3-4155-BFD7-D73ABCCD0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7" name="直接连接符 4">
            <a:extLst>
              <a:ext uri="{FF2B5EF4-FFF2-40B4-BE49-F238E27FC236}">
                <a16:creationId xmlns:a16="http://schemas.microsoft.com/office/drawing/2014/main" id="{4913C8BF-E9BB-4A41-B9EF-D8DAAD74B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9550" y="-255588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文本框 5">
            <a:extLst>
              <a:ext uri="{FF2B5EF4-FFF2-40B4-BE49-F238E27FC236}">
                <a16:creationId xmlns:a16="http://schemas.microsoft.com/office/drawing/2014/main" id="{C43FBEC9-54BC-4356-BE84-1E193661B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63" y="-20638"/>
            <a:ext cx="2354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Part.4</a:t>
            </a:r>
          </a:p>
        </p:txBody>
      </p:sp>
      <p:sp>
        <p:nvSpPr>
          <p:cNvPr id="8199" name="文本框 6">
            <a:extLst>
              <a:ext uri="{FF2B5EF4-FFF2-40B4-BE49-F238E27FC236}">
                <a16:creationId xmlns:a16="http://schemas.microsoft.com/office/drawing/2014/main" id="{D427AFDB-77DF-4822-9C0A-F16484694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450" y="527050"/>
            <a:ext cx="25574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8200" name="矩形 7">
            <a:extLst>
              <a:ext uri="{FF2B5EF4-FFF2-40B4-BE49-F238E27FC236}">
                <a16:creationId xmlns:a16="http://schemas.microsoft.com/office/drawing/2014/main" id="{E61B848E-3392-4B8E-AF65-269DA11A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1788" y="1404938"/>
            <a:ext cx="1782762" cy="16208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矩形 8">
            <a:extLst>
              <a:ext uri="{FF2B5EF4-FFF2-40B4-BE49-F238E27FC236}">
                <a16:creationId xmlns:a16="http://schemas.microsoft.com/office/drawing/2014/main" id="{F9522947-FE60-4647-9FFE-263FAF53F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850" y="1411288"/>
            <a:ext cx="1163638" cy="107473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2" name="矩形 9">
            <a:extLst>
              <a:ext uri="{FF2B5EF4-FFF2-40B4-BE49-F238E27FC236}">
                <a16:creationId xmlns:a16="http://schemas.microsoft.com/office/drawing/2014/main" id="{4EA22C25-637E-4456-8812-72F8C3718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2630488"/>
            <a:ext cx="1163638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3" name="矩形 10">
            <a:extLst>
              <a:ext uri="{FF2B5EF4-FFF2-40B4-BE49-F238E27FC236}">
                <a16:creationId xmlns:a16="http://schemas.microsoft.com/office/drawing/2014/main" id="{64B39BF8-5F2C-445A-BD2C-62CAA17C805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589419" y="304085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4" name="矩形 11">
            <a:extLst>
              <a:ext uri="{FF2B5EF4-FFF2-40B4-BE49-F238E27FC236}">
                <a16:creationId xmlns:a16="http://schemas.microsoft.com/office/drawing/2014/main" id="{38C646F7-F9C1-49F9-A57D-B33431434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0" y="4797425"/>
            <a:ext cx="1279525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5" name="矩形 12">
            <a:extLst>
              <a:ext uri="{FF2B5EF4-FFF2-40B4-BE49-F238E27FC236}">
                <a16:creationId xmlns:a16="http://schemas.microsoft.com/office/drawing/2014/main" id="{56444953-1924-4CCA-8179-63146120FAE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74225" y="4337050"/>
            <a:ext cx="860425" cy="1781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6" name="矩形 13">
            <a:extLst>
              <a:ext uri="{FF2B5EF4-FFF2-40B4-BE49-F238E27FC236}">
                <a16:creationId xmlns:a16="http://schemas.microsoft.com/office/drawing/2014/main" id="{8A88BEE8-7F85-4B21-B737-9BA9B601547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53588" y="5354637"/>
            <a:ext cx="901700" cy="1781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207" name="Group 15">
            <a:extLst>
              <a:ext uri="{FF2B5EF4-FFF2-40B4-BE49-F238E27FC236}">
                <a16:creationId xmlns:a16="http://schemas.microsoft.com/office/drawing/2014/main" id="{734B5F13-0F15-44B8-8318-1E2BFBC487E1}"/>
              </a:ext>
            </a:extLst>
          </p:cNvPr>
          <p:cNvGrpSpPr>
            <a:grpSpLocks/>
          </p:cNvGrpSpPr>
          <p:nvPr/>
        </p:nvGrpSpPr>
        <p:grpSpPr bwMode="auto">
          <a:xfrm>
            <a:off x="2657475" y="1724025"/>
            <a:ext cx="625475" cy="2009775"/>
            <a:chOff x="0" y="0"/>
            <a:chExt cx="624114" cy="2009594"/>
          </a:xfrm>
        </p:grpSpPr>
        <p:sp>
          <p:nvSpPr>
            <p:cNvPr id="7223" name="圆角矩形 14">
              <a:extLst>
                <a:ext uri="{FF2B5EF4-FFF2-40B4-BE49-F238E27FC236}">
                  <a16:creationId xmlns:a16="http://schemas.microsoft.com/office/drawing/2014/main" id="{05BE7B4D-3D15-414D-8BF5-EE72792D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49937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24" name="圆角矩形 15">
              <a:extLst>
                <a:ext uri="{FF2B5EF4-FFF2-40B4-BE49-F238E27FC236}">
                  <a16:creationId xmlns:a16="http://schemas.microsoft.com/office/drawing/2014/main" id="{B5CDC1BB-CDFA-4F27-B0EB-DF8D33B3E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43722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25" name="圆角矩形 16">
              <a:extLst>
                <a:ext uri="{FF2B5EF4-FFF2-40B4-BE49-F238E27FC236}">
                  <a16:creationId xmlns:a16="http://schemas.microsoft.com/office/drawing/2014/main" id="{3DB18A24-B51B-4290-A0BD-770B394E7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37507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26" name="圆角矩形 17">
              <a:extLst>
                <a:ext uri="{FF2B5EF4-FFF2-40B4-BE49-F238E27FC236}">
                  <a16:creationId xmlns:a16="http://schemas.microsoft.com/office/drawing/2014/main" id="{37CABCB9-FB7A-43AC-B902-484C143A6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31292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27" name="圆角矩形 18">
              <a:extLst>
                <a:ext uri="{FF2B5EF4-FFF2-40B4-BE49-F238E27FC236}">
                  <a16:creationId xmlns:a16="http://schemas.microsoft.com/office/drawing/2014/main" id="{0B29873E-B4FC-4D96-8CC7-2BE989539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5077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28" name="圆角矩形 19">
              <a:extLst>
                <a:ext uri="{FF2B5EF4-FFF2-40B4-BE49-F238E27FC236}">
                  <a16:creationId xmlns:a16="http://schemas.microsoft.com/office/drawing/2014/main" id="{498D9C4F-4243-481F-A610-B7D46B5AF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18862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29" name="圆角矩形 20">
              <a:extLst>
                <a:ext uri="{FF2B5EF4-FFF2-40B4-BE49-F238E27FC236}">
                  <a16:creationId xmlns:a16="http://schemas.microsoft.com/office/drawing/2014/main" id="{0C97A29D-6919-4AEA-BDD6-6A5BAB92E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09648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30" name="圆角矩形 21">
              <a:extLst>
                <a:ext uri="{FF2B5EF4-FFF2-40B4-BE49-F238E27FC236}">
                  <a16:creationId xmlns:a16="http://schemas.microsoft.com/office/drawing/2014/main" id="{46652E89-BCCB-44E2-BDD4-08A148C74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432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31" name="圆角矩形 22">
              <a:extLst>
                <a:ext uri="{FF2B5EF4-FFF2-40B4-BE49-F238E27FC236}">
                  <a16:creationId xmlns:a16="http://schemas.microsoft.com/office/drawing/2014/main" id="{712E8673-7F2A-40D8-998B-383EA22C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3216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32" name="圆角矩形 23">
              <a:extLst>
                <a:ext uri="{FF2B5EF4-FFF2-40B4-BE49-F238E27FC236}">
                  <a16:creationId xmlns:a16="http://schemas.microsoft.com/office/drawing/2014/main" id="{D24AC44B-7976-4B7F-A77F-BC13AA559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218" name="Group 26">
            <a:extLst>
              <a:ext uri="{FF2B5EF4-FFF2-40B4-BE49-F238E27FC236}">
                <a16:creationId xmlns:a16="http://schemas.microsoft.com/office/drawing/2014/main" id="{DF904668-7D37-4E03-B1CC-B8B0A0EFAACB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1724025"/>
            <a:ext cx="625475" cy="2009775"/>
            <a:chOff x="0" y="0"/>
            <a:chExt cx="624114" cy="2009594"/>
          </a:xfrm>
        </p:grpSpPr>
        <p:sp>
          <p:nvSpPr>
            <p:cNvPr id="7213" name="圆角矩形 24">
              <a:extLst>
                <a:ext uri="{FF2B5EF4-FFF2-40B4-BE49-F238E27FC236}">
                  <a16:creationId xmlns:a16="http://schemas.microsoft.com/office/drawing/2014/main" id="{C8244F16-A9B7-4ACB-95D2-944D23B3A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49937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14" name="圆角矩形 25">
              <a:extLst>
                <a:ext uri="{FF2B5EF4-FFF2-40B4-BE49-F238E27FC236}">
                  <a16:creationId xmlns:a16="http://schemas.microsoft.com/office/drawing/2014/main" id="{C37EB89A-A847-4FDE-BE88-7879029E2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43722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15" name="圆角矩形 26">
              <a:extLst>
                <a:ext uri="{FF2B5EF4-FFF2-40B4-BE49-F238E27FC236}">
                  <a16:creationId xmlns:a16="http://schemas.microsoft.com/office/drawing/2014/main" id="{543D2BE0-4AB8-4239-A498-F4E58798E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37507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16" name="圆角矩形 27">
              <a:extLst>
                <a:ext uri="{FF2B5EF4-FFF2-40B4-BE49-F238E27FC236}">
                  <a16:creationId xmlns:a16="http://schemas.microsoft.com/office/drawing/2014/main" id="{54DA6705-811A-4C40-9356-A64148402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31292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17" name="圆角矩形 28">
              <a:extLst>
                <a:ext uri="{FF2B5EF4-FFF2-40B4-BE49-F238E27FC236}">
                  <a16:creationId xmlns:a16="http://schemas.microsoft.com/office/drawing/2014/main" id="{461AF025-9054-4315-B108-E99AE793A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5077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18" name="圆角矩形 29">
              <a:extLst>
                <a:ext uri="{FF2B5EF4-FFF2-40B4-BE49-F238E27FC236}">
                  <a16:creationId xmlns:a16="http://schemas.microsoft.com/office/drawing/2014/main" id="{C82FD79C-21D7-43AF-8686-401DD2B12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18862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19" name="圆角矩形 30">
              <a:extLst>
                <a:ext uri="{FF2B5EF4-FFF2-40B4-BE49-F238E27FC236}">
                  <a16:creationId xmlns:a16="http://schemas.microsoft.com/office/drawing/2014/main" id="{86E6F6A2-4120-4726-940F-B890BD345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09648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20" name="圆角矩形 31">
              <a:extLst>
                <a:ext uri="{FF2B5EF4-FFF2-40B4-BE49-F238E27FC236}">
                  <a16:creationId xmlns:a16="http://schemas.microsoft.com/office/drawing/2014/main" id="{2E22B5A8-6DDE-4FE5-B105-F4911347B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432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21" name="圆角矩形 32">
              <a:extLst>
                <a:ext uri="{FF2B5EF4-FFF2-40B4-BE49-F238E27FC236}">
                  <a16:creationId xmlns:a16="http://schemas.microsoft.com/office/drawing/2014/main" id="{C5A91D94-5E20-4685-8D38-CEEAC2394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3216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22" name="圆角矩形 33">
              <a:extLst>
                <a:ext uri="{FF2B5EF4-FFF2-40B4-BE49-F238E27FC236}">
                  <a16:creationId xmlns:a16="http://schemas.microsoft.com/office/drawing/2014/main" id="{3AC6E3BD-47A0-4361-B1C6-85E283A43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229" name="Group 37">
            <a:extLst>
              <a:ext uri="{FF2B5EF4-FFF2-40B4-BE49-F238E27FC236}">
                <a16:creationId xmlns:a16="http://schemas.microsoft.com/office/drawing/2014/main" id="{56E63159-D7AC-4D91-AE23-CC6A7A7AB3B5}"/>
              </a:ext>
            </a:extLst>
          </p:cNvPr>
          <p:cNvGrpSpPr>
            <a:grpSpLocks/>
          </p:cNvGrpSpPr>
          <p:nvPr/>
        </p:nvGrpSpPr>
        <p:grpSpPr bwMode="auto">
          <a:xfrm>
            <a:off x="4456113" y="1724025"/>
            <a:ext cx="623887" cy="2009775"/>
            <a:chOff x="0" y="0"/>
            <a:chExt cx="624114" cy="2009594"/>
          </a:xfrm>
        </p:grpSpPr>
        <p:sp>
          <p:nvSpPr>
            <p:cNvPr id="7203" name="圆角矩形 34">
              <a:extLst>
                <a:ext uri="{FF2B5EF4-FFF2-40B4-BE49-F238E27FC236}">
                  <a16:creationId xmlns:a16="http://schemas.microsoft.com/office/drawing/2014/main" id="{04D5025E-CD7E-4A8A-89D2-D39565295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49937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4" name="圆角矩形 35">
              <a:extLst>
                <a:ext uri="{FF2B5EF4-FFF2-40B4-BE49-F238E27FC236}">
                  <a16:creationId xmlns:a16="http://schemas.microsoft.com/office/drawing/2014/main" id="{7CF22AF2-4987-4505-912E-90A124C45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43722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5" name="圆角矩形 36">
              <a:extLst>
                <a:ext uri="{FF2B5EF4-FFF2-40B4-BE49-F238E27FC236}">
                  <a16:creationId xmlns:a16="http://schemas.microsoft.com/office/drawing/2014/main" id="{D4C4C360-CA99-4F0A-A925-72CACB3AF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37507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6" name="圆角矩形 37">
              <a:extLst>
                <a:ext uri="{FF2B5EF4-FFF2-40B4-BE49-F238E27FC236}">
                  <a16:creationId xmlns:a16="http://schemas.microsoft.com/office/drawing/2014/main" id="{3D029A7D-A602-4F1F-AA84-B7EDE801D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31292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7" name="圆角矩形 38">
              <a:extLst>
                <a:ext uri="{FF2B5EF4-FFF2-40B4-BE49-F238E27FC236}">
                  <a16:creationId xmlns:a16="http://schemas.microsoft.com/office/drawing/2014/main" id="{3E7D1040-FD69-405D-AF44-2AE57F7EC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5077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8" name="圆角矩形 39">
              <a:extLst>
                <a:ext uri="{FF2B5EF4-FFF2-40B4-BE49-F238E27FC236}">
                  <a16:creationId xmlns:a16="http://schemas.microsoft.com/office/drawing/2014/main" id="{6A6C246D-F86F-4095-8430-E5DBF9017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18862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9" name="圆角矩形 40">
              <a:extLst>
                <a:ext uri="{FF2B5EF4-FFF2-40B4-BE49-F238E27FC236}">
                  <a16:creationId xmlns:a16="http://schemas.microsoft.com/office/drawing/2014/main" id="{7F04D910-2048-4F42-ACE9-E79026CD9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09648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10" name="圆角矩形 41">
              <a:extLst>
                <a:ext uri="{FF2B5EF4-FFF2-40B4-BE49-F238E27FC236}">
                  <a16:creationId xmlns:a16="http://schemas.microsoft.com/office/drawing/2014/main" id="{4C4CD4DB-2655-4BEE-A157-F27A86FB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432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11" name="圆角矩形 42">
              <a:extLst>
                <a:ext uri="{FF2B5EF4-FFF2-40B4-BE49-F238E27FC236}">
                  <a16:creationId xmlns:a16="http://schemas.microsoft.com/office/drawing/2014/main" id="{339F727A-40C6-4B36-AA25-CAA9DB627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3216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12" name="圆角矩形 43">
              <a:extLst>
                <a:ext uri="{FF2B5EF4-FFF2-40B4-BE49-F238E27FC236}">
                  <a16:creationId xmlns:a16="http://schemas.microsoft.com/office/drawing/2014/main" id="{50CD194E-03A6-403B-AB5A-27AC50FD7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240" name="Group 48">
            <a:extLst>
              <a:ext uri="{FF2B5EF4-FFF2-40B4-BE49-F238E27FC236}">
                <a16:creationId xmlns:a16="http://schemas.microsoft.com/office/drawing/2014/main" id="{F8F282A6-A108-4933-930E-C79103C7A440}"/>
              </a:ext>
            </a:extLst>
          </p:cNvPr>
          <p:cNvGrpSpPr>
            <a:grpSpLocks/>
          </p:cNvGrpSpPr>
          <p:nvPr/>
        </p:nvGrpSpPr>
        <p:grpSpPr bwMode="auto">
          <a:xfrm>
            <a:off x="5367338" y="1724025"/>
            <a:ext cx="623887" cy="2009775"/>
            <a:chOff x="0" y="0"/>
            <a:chExt cx="624114" cy="2009594"/>
          </a:xfrm>
        </p:grpSpPr>
        <p:sp>
          <p:nvSpPr>
            <p:cNvPr id="7193" name="圆角矩形 44">
              <a:extLst>
                <a:ext uri="{FF2B5EF4-FFF2-40B4-BE49-F238E27FC236}">
                  <a16:creationId xmlns:a16="http://schemas.microsoft.com/office/drawing/2014/main" id="{65F231FB-C3B8-40D3-808D-CEC3F8D12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49937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94" name="圆角矩形 45">
              <a:extLst>
                <a:ext uri="{FF2B5EF4-FFF2-40B4-BE49-F238E27FC236}">
                  <a16:creationId xmlns:a16="http://schemas.microsoft.com/office/drawing/2014/main" id="{C13EABA6-B46C-4B7E-99A9-ADEB49C4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43722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95" name="圆角矩形 46">
              <a:extLst>
                <a:ext uri="{FF2B5EF4-FFF2-40B4-BE49-F238E27FC236}">
                  <a16:creationId xmlns:a16="http://schemas.microsoft.com/office/drawing/2014/main" id="{EF12E25A-DB40-4568-8619-5DF34F811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37507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96" name="圆角矩形 47">
              <a:extLst>
                <a:ext uri="{FF2B5EF4-FFF2-40B4-BE49-F238E27FC236}">
                  <a16:creationId xmlns:a16="http://schemas.microsoft.com/office/drawing/2014/main" id="{DF14865A-76FC-4923-A982-9569E02C3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31292"/>
              <a:ext cx="624114" cy="159657"/>
            </a:xfrm>
            <a:prstGeom prst="roundRect">
              <a:avLst>
                <a:gd name="adj" fmla="val 16667"/>
              </a:avLst>
            </a:prstGeom>
            <a:solidFill>
              <a:srgbClr val="F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97" name="圆角矩形 48">
              <a:extLst>
                <a:ext uri="{FF2B5EF4-FFF2-40B4-BE49-F238E27FC236}">
                  <a16:creationId xmlns:a16="http://schemas.microsoft.com/office/drawing/2014/main" id="{BBBD46FB-D8DF-48CD-8AC4-B83EF56DB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5077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98" name="圆角矩形 49">
              <a:extLst>
                <a:ext uri="{FF2B5EF4-FFF2-40B4-BE49-F238E27FC236}">
                  <a16:creationId xmlns:a16="http://schemas.microsoft.com/office/drawing/2014/main" id="{3684D09A-B68E-4204-9A3E-0639BA67F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18862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99" name="圆角矩形 50">
              <a:extLst>
                <a:ext uri="{FF2B5EF4-FFF2-40B4-BE49-F238E27FC236}">
                  <a16:creationId xmlns:a16="http://schemas.microsoft.com/office/drawing/2014/main" id="{47943223-2B23-4E01-8841-BB0CFA156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09648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0" name="圆角矩形 51">
              <a:extLst>
                <a:ext uri="{FF2B5EF4-FFF2-40B4-BE49-F238E27FC236}">
                  <a16:creationId xmlns:a16="http://schemas.microsoft.com/office/drawing/2014/main" id="{68730AF3-B747-4A26-8850-5DC6B046E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6432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1" name="圆角矩形 52">
              <a:extLst>
                <a:ext uri="{FF2B5EF4-FFF2-40B4-BE49-F238E27FC236}">
                  <a16:creationId xmlns:a16="http://schemas.microsoft.com/office/drawing/2014/main" id="{FEE6E35D-C206-4D2C-813E-CD63E3314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3216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2" name="圆角矩形 53">
              <a:extLst>
                <a:ext uri="{FF2B5EF4-FFF2-40B4-BE49-F238E27FC236}">
                  <a16:creationId xmlns:a16="http://schemas.microsoft.com/office/drawing/2014/main" id="{C9A4F76A-92C4-48A8-B843-1C43E91FC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24114" cy="15965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76767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251" name="文本框 54">
            <a:extLst>
              <a:ext uri="{FF2B5EF4-FFF2-40B4-BE49-F238E27FC236}">
                <a16:creationId xmlns:a16="http://schemas.microsoft.com/office/drawing/2014/main" id="{A1A561EE-1ACE-4245-81D9-260F28877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3949700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30%</a:t>
            </a:r>
            <a:endParaRPr lang="zh-CN" altLang="en-US">
              <a:solidFill>
                <a:srgbClr val="C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52" name="文本框 55">
            <a:extLst>
              <a:ext uri="{FF2B5EF4-FFF2-40B4-BE49-F238E27FC236}">
                <a16:creationId xmlns:a16="http://schemas.microsoft.com/office/drawing/2014/main" id="{BC15090B-F472-48F1-9B95-86A6A7BF3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3949700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70%</a:t>
            </a:r>
            <a:endParaRPr lang="zh-CN" altLang="en-US">
              <a:solidFill>
                <a:srgbClr val="C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53" name="文本框 56">
            <a:extLst>
              <a:ext uri="{FF2B5EF4-FFF2-40B4-BE49-F238E27FC236}">
                <a16:creationId xmlns:a16="http://schemas.microsoft.com/office/drawing/2014/main" id="{025265BC-D1B2-4D07-9BA6-42B466D5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13" y="3949700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80%</a:t>
            </a:r>
            <a:endParaRPr lang="zh-CN" altLang="en-US">
              <a:solidFill>
                <a:srgbClr val="C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54" name="文本框 57">
            <a:extLst>
              <a:ext uri="{FF2B5EF4-FFF2-40B4-BE49-F238E27FC236}">
                <a16:creationId xmlns:a16="http://schemas.microsoft.com/office/drawing/2014/main" id="{BE872DB9-02B4-4A46-9094-3868DB04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3956050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40%</a:t>
            </a:r>
            <a:endParaRPr lang="zh-CN" altLang="en-US">
              <a:solidFill>
                <a:srgbClr val="C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55" name="直接连接符 63">
            <a:extLst>
              <a:ext uri="{FF2B5EF4-FFF2-40B4-BE49-F238E27FC236}">
                <a16:creationId xmlns:a16="http://schemas.microsoft.com/office/drawing/2014/main" id="{805A8BCF-B1D7-464D-80DD-EF29E2630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4716463"/>
            <a:ext cx="6648450" cy="0"/>
          </a:xfrm>
          <a:prstGeom prst="line">
            <a:avLst/>
          </a:prstGeom>
          <a:noFill/>
          <a:ln w="6350">
            <a:solidFill>
              <a:srgbClr val="F5414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56" name="文本框 64">
            <a:extLst>
              <a:ext uri="{FF2B5EF4-FFF2-40B4-BE49-F238E27FC236}">
                <a16:creationId xmlns:a16="http://schemas.microsoft.com/office/drawing/2014/main" id="{B5513D2B-E53A-44FC-BB0E-724B668F6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946650"/>
            <a:ext cx="431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 add text content add text content add text content add text content add text contents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 autoUpdateAnimBg="0"/>
      <p:bldP spid="8195" grpId="0" bldLvl="0" animBg="1" autoUpdateAnimBg="0"/>
      <p:bldP spid="8198" grpId="0" bldLvl="0" autoUpdateAnimBg="0"/>
      <p:bldP spid="8199" grpId="0" bldLvl="0" autoUpdateAnimBg="0"/>
      <p:bldP spid="8200" grpId="0" bldLvl="0" animBg="1" autoUpdateAnimBg="0"/>
      <p:bldP spid="8201" grpId="0" bldLvl="0" animBg="1" autoUpdateAnimBg="0"/>
      <p:bldP spid="8202" grpId="0" bldLvl="0" animBg="1" autoUpdateAnimBg="0"/>
      <p:bldP spid="8203" grpId="0" bldLvl="0" animBg="1" autoUpdateAnimBg="0"/>
      <p:bldP spid="8204" grpId="0" bldLvl="0" animBg="1" autoUpdateAnimBg="0"/>
      <p:bldP spid="8205" grpId="0" bldLvl="0" animBg="1" autoUpdateAnimBg="0"/>
      <p:bldP spid="8206" grpId="0" bldLvl="0" animBg="1" autoUpdateAnimBg="0"/>
      <p:bldP spid="8251" grpId="0" bldLvl="0" autoUpdateAnimBg="0"/>
      <p:bldP spid="8252" grpId="0" bldLvl="0" autoUpdateAnimBg="0"/>
      <p:bldP spid="8253" grpId="0" bldLvl="0" autoUpdateAnimBg="0"/>
      <p:bldP spid="8254" grpId="0" bldLvl="0" autoUpdateAnimBg="0"/>
      <p:bldP spid="825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>
            <a:extLst>
              <a:ext uri="{FF2B5EF4-FFF2-40B4-BE49-F238E27FC236}">
                <a16:creationId xmlns:a16="http://schemas.microsoft.com/office/drawing/2014/main" id="{BD2166A5-F990-478B-91DB-040CFDFE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623888"/>
            <a:ext cx="911226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2">
            <a:extLst>
              <a:ext uri="{FF2B5EF4-FFF2-40B4-BE49-F238E27FC236}">
                <a16:creationId xmlns:a16="http://schemas.microsoft.com/office/drawing/2014/main" id="{13585875-84AD-4B21-B322-B45315A9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5945188"/>
            <a:ext cx="914400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直接连接符 3">
            <a:extLst>
              <a:ext uri="{FF2B5EF4-FFF2-40B4-BE49-F238E27FC236}">
                <a16:creationId xmlns:a16="http://schemas.microsoft.com/office/drawing/2014/main" id="{8284E838-EA93-4035-AE0B-DBA69C028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文本框 4">
            <a:extLst>
              <a:ext uri="{FF2B5EF4-FFF2-40B4-BE49-F238E27FC236}">
                <a16:creationId xmlns:a16="http://schemas.microsoft.com/office/drawing/2014/main" id="{7D278C21-0264-4DDC-A30F-FD37731D6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20638"/>
            <a:ext cx="2354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Part.5</a:t>
            </a:r>
          </a:p>
        </p:txBody>
      </p:sp>
      <p:sp>
        <p:nvSpPr>
          <p:cNvPr id="9222" name="文本框 5">
            <a:extLst>
              <a:ext uri="{FF2B5EF4-FFF2-40B4-BE49-F238E27FC236}">
                <a16:creationId xmlns:a16="http://schemas.microsoft.com/office/drawing/2014/main" id="{A5266BD3-A42B-4083-8A33-7D33A541D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527050"/>
            <a:ext cx="250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9223" name="矩形 6">
            <a:extLst>
              <a:ext uri="{FF2B5EF4-FFF2-40B4-BE49-F238E27FC236}">
                <a16:creationId xmlns:a16="http://schemas.microsoft.com/office/drawing/2014/main" id="{B08D1A47-648E-49FF-BFBB-1DECB7889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419225"/>
            <a:ext cx="1782763" cy="1619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4" name="矩形 7">
            <a:extLst>
              <a:ext uri="{FF2B5EF4-FFF2-40B4-BE49-F238E27FC236}">
                <a16:creationId xmlns:a16="http://schemas.microsoft.com/office/drawing/2014/main" id="{40EAB33C-4D1F-4429-8A35-8E8E7A6A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1427163"/>
            <a:ext cx="1165225" cy="107632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5" name="矩形 8">
            <a:extLst>
              <a:ext uri="{FF2B5EF4-FFF2-40B4-BE49-F238E27FC236}">
                <a16:creationId xmlns:a16="http://schemas.microsoft.com/office/drawing/2014/main" id="{FECC4CB6-8D34-4E8E-9195-7C52DC14A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2611438"/>
            <a:ext cx="1165225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6" name="矩形 9">
            <a:extLst>
              <a:ext uri="{FF2B5EF4-FFF2-40B4-BE49-F238E27FC236}">
                <a16:creationId xmlns:a16="http://schemas.microsoft.com/office/drawing/2014/main" id="{F197DD29-2911-42C3-ABE8-C9D0FC63061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40494" y="302180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矩形 10">
            <a:extLst>
              <a:ext uri="{FF2B5EF4-FFF2-40B4-BE49-F238E27FC236}">
                <a16:creationId xmlns:a16="http://schemas.microsoft.com/office/drawing/2014/main" id="{E7547590-08A0-4A28-9E27-C48D3A80E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4768850"/>
            <a:ext cx="1276351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8" name="矩形 11">
            <a:extLst>
              <a:ext uri="{FF2B5EF4-FFF2-40B4-BE49-F238E27FC236}">
                <a16:creationId xmlns:a16="http://schemas.microsoft.com/office/drawing/2014/main" id="{682C3C94-DE65-44B7-AB3B-1BADA30D480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39106" y="4315620"/>
            <a:ext cx="860425" cy="1782762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9" name="矩形 12">
            <a:extLst>
              <a:ext uri="{FF2B5EF4-FFF2-40B4-BE49-F238E27FC236}">
                <a16:creationId xmlns:a16="http://schemas.microsoft.com/office/drawing/2014/main" id="{7C2C6AEC-ADE3-4365-9264-0FB7471BBA9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17675" y="5313363"/>
            <a:ext cx="903288" cy="1782762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0" name="直接连接符 13">
            <a:extLst>
              <a:ext uri="{FF2B5EF4-FFF2-40B4-BE49-F238E27FC236}">
                <a16:creationId xmlns:a16="http://schemas.microsoft.com/office/drawing/2014/main" id="{FF5ABF7F-C1D5-426B-A728-F0575EB19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100" y="0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1" name="矩形 23">
            <a:extLst>
              <a:ext uri="{FF2B5EF4-FFF2-40B4-BE49-F238E27FC236}">
                <a16:creationId xmlns:a16="http://schemas.microsoft.com/office/drawing/2014/main" id="{04340D15-47F1-48E5-82FA-09C5538C4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275" y="2630488"/>
            <a:ext cx="320675" cy="16033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2" name="矩形 24">
            <a:extLst>
              <a:ext uri="{FF2B5EF4-FFF2-40B4-BE49-F238E27FC236}">
                <a16:creationId xmlns:a16="http://schemas.microsoft.com/office/drawing/2014/main" id="{AD551D30-490F-4EDD-B807-1544615C8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275" y="3116263"/>
            <a:ext cx="320675" cy="160337"/>
          </a:xfrm>
          <a:prstGeom prst="rect">
            <a:avLst/>
          </a:prstGeom>
          <a:solidFill>
            <a:srgbClr val="F54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3" name="矩形 25">
            <a:extLst>
              <a:ext uri="{FF2B5EF4-FFF2-40B4-BE49-F238E27FC236}">
                <a16:creationId xmlns:a16="http://schemas.microsoft.com/office/drawing/2014/main" id="{BEEBB7AD-6175-4470-8164-7CFB431C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163" y="3602038"/>
            <a:ext cx="319087" cy="160337"/>
          </a:xfrm>
          <a:prstGeom prst="rect">
            <a:avLst/>
          </a:prstGeom>
          <a:solidFill>
            <a:srgbClr val="D50B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4" name="文本框 26">
            <a:extLst>
              <a:ext uri="{FF2B5EF4-FFF2-40B4-BE49-F238E27FC236}">
                <a16:creationId xmlns:a16="http://schemas.microsoft.com/office/drawing/2014/main" id="{355E1412-48E9-4A19-BAB1-B5C48E3AD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2413" y="2524125"/>
            <a:ext cx="836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Text.1</a:t>
            </a:r>
            <a:endParaRPr lang="zh-CN" altLang="en-US">
              <a:solidFill>
                <a:srgbClr val="7F7F7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5" name="文本框 27">
            <a:extLst>
              <a:ext uri="{FF2B5EF4-FFF2-40B4-BE49-F238E27FC236}">
                <a16:creationId xmlns:a16="http://schemas.microsoft.com/office/drawing/2014/main" id="{D46272F9-3B4B-4C00-B8D1-C57E4A863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2413" y="3011488"/>
            <a:ext cx="862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Text.2</a:t>
            </a:r>
            <a:endParaRPr lang="zh-CN" altLang="en-US">
              <a:solidFill>
                <a:srgbClr val="7F7F7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6" name="文本框 28">
            <a:extLst>
              <a:ext uri="{FF2B5EF4-FFF2-40B4-BE49-F238E27FC236}">
                <a16:creationId xmlns:a16="http://schemas.microsoft.com/office/drawing/2014/main" id="{83366D7C-29E0-480B-A2C5-1E6320AB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2413" y="3519488"/>
            <a:ext cx="811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Text.3</a:t>
            </a:r>
            <a:endParaRPr lang="zh-CN" altLang="en-US">
              <a:solidFill>
                <a:srgbClr val="7F7F7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8213" name="Picture 21">
            <a:extLst>
              <a:ext uri="{FF2B5EF4-FFF2-40B4-BE49-F238E27FC236}">
                <a16:creationId xmlns:a16="http://schemas.microsoft.com/office/drawing/2014/main" id="{26558B22-0E90-454F-9D93-A6245653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652588"/>
            <a:ext cx="5545138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nimBg="1" autoUpdateAnimBg="0"/>
      <p:bldP spid="9219" grpId="0" bldLvl="0" animBg="1" autoUpdateAnimBg="0"/>
      <p:bldP spid="9221" grpId="0" bldLvl="0" autoUpdateAnimBg="0"/>
      <p:bldP spid="9222" grpId="0" bldLvl="0" autoUpdateAnimBg="0"/>
      <p:bldP spid="9223" grpId="0" bldLvl="0" animBg="1" autoUpdateAnimBg="0"/>
      <p:bldP spid="9224" grpId="0" bldLvl="0" animBg="1" autoUpdateAnimBg="0"/>
      <p:bldP spid="9225" grpId="0" bldLvl="0" animBg="1" autoUpdateAnimBg="0"/>
      <p:bldP spid="9226" grpId="0" bldLvl="0" animBg="1" autoUpdateAnimBg="0"/>
      <p:bldP spid="9227" grpId="0" bldLvl="0" animBg="1" autoUpdateAnimBg="0"/>
      <p:bldP spid="9228" grpId="0" bldLvl="0" animBg="1" autoUpdateAnimBg="0"/>
      <p:bldP spid="9229" grpId="0" bldLvl="0" animBg="1" autoUpdateAnimBg="0"/>
      <p:bldP spid="9231" grpId="0" bldLvl="0" animBg="1" autoUpdateAnimBg="0"/>
      <p:bldP spid="9232" grpId="0" bldLvl="0" animBg="1" autoUpdateAnimBg="0"/>
      <p:bldP spid="9233" grpId="0" bldLvl="0" animBg="1" autoUpdateAnimBg="0"/>
      <p:bldP spid="9234" grpId="0" bldLvl="0" autoUpdateAnimBg="0"/>
      <p:bldP spid="9235" grpId="0" bldLvl="0" autoUpdateAnimBg="0"/>
      <p:bldP spid="9236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>
            <a:extLst>
              <a:ext uri="{FF2B5EF4-FFF2-40B4-BE49-F238E27FC236}">
                <a16:creationId xmlns:a16="http://schemas.microsoft.com/office/drawing/2014/main" id="{701C2175-824F-4DA5-9D97-91220034A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5945188"/>
            <a:ext cx="911226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矩形 2">
            <a:extLst>
              <a:ext uri="{FF2B5EF4-FFF2-40B4-BE49-F238E27FC236}">
                <a16:creationId xmlns:a16="http://schemas.microsoft.com/office/drawing/2014/main" id="{77A4B0E0-8041-48C8-96D6-CC35EE38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36830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直接连接符 3">
            <a:extLst>
              <a:ext uri="{FF2B5EF4-FFF2-40B4-BE49-F238E27FC236}">
                <a16:creationId xmlns:a16="http://schemas.microsoft.com/office/drawing/2014/main" id="{153AD4DC-5B86-4E15-A614-8DCE38654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直接连接符 4">
            <a:extLst>
              <a:ext uri="{FF2B5EF4-FFF2-40B4-BE49-F238E27FC236}">
                <a16:creationId xmlns:a16="http://schemas.microsoft.com/office/drawing/2014/main" id="{2F7E20D6-ADAD-45BC-90E4-7A4016A8D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9550" y="-255588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文本框 5">
            <a:extLst>
              <a:ext uri="{FF2B5EF4-FFF2-40B4-BE49-F238E27FC236}">
                <a16:creationId xmlns:a16="http://schemas.microsoft.com/office/drawing/2014/main" id="{FEA4F235-53AF-489E-B545-9EF6EE09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63" y="-20638"/>
            <a:ext cx="2354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Part.6</a:t>
            </a:r>
          </a:p>
        </p:txBody>
      </p:sp>
      <p:sp>
        <p:nvSpPr>
          <p:cNvPr id="10247" name="文本框 6">
            <a:extLst>
              <a:ext uri="{FF2B5EF4-FFF2-40B4-BE49-F238E27FC236}">
                <a16:creationId xmlns:a16="http://schemas.microsoft.com/office/drawing/2014/main" id="{547133F6-448A-427D-BBC8-FAF0FD5EF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450" y="527050"/>
            <a:ext cx="24923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10248" name="矩形 7">
            <a:extLst>
              <a:ext uri="{FF2B5EF4-FFF2-40B4-BE49-F238E27FC236}">
                <a16:creationId xmlns:a16="http://schemas.microsoft.com/office/drawing/2014/main" id="{4EBF52A5-378D-4898-ADD9-2C44E11D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1788" y="1404938"/>
            <a:ext cx="1782762" cy="16208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9" name="矩形 8">
            <a:extLst>
              <a:ext uri="{FF2B5EF4-FFF2-40B4-BE49-F238E27FC236}">
                <a16:creationId xmlns:a16="http://schemas.microsoft.com/office/drawing/2014/main" id="{FE69531B-9142-49F0-8213-0CD645A6C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850" y="1411288"/>
            <a:ext cx="1163638" cy="107473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0" name="矩形 9">
            <a:extLst>
              <a:ext uri="{FF2B5EF4-FFF2-40B4-BE49-F238E27FC236}">
                <a16:creationId xmlns:a16="http://schemas.microsoft.com/office/drawing/2014/main" id="{A02B0888-0C2A-42FD-85E8-52D4EA65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2630488"/>
            <a:ext cx="1163638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1" name="矩形 10">
            <a:extLst>
              <a:ext uri="{FF2B5EF4-FFF2-40B4-BE49-F238E27FC236}">
                <a16:creationId xmlns:a16="http://schemas.microsoft.com/office/drawing/2014/main" id="{3F90CC97-CD1E-4C23-A3CB-F6825093E50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589419" y="304085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2" name="矩形 11">
            <a:extLst>
              <a:ext uri="{FF2B5EF4-FFF2-40B4-BE49-F238E27FC236}">
                <a16:creationId xmlns:a16="http://schemas.microsoft.com/office/drawing/2014/main" id="{A3885F62-DC66-4035-BF88-775E381E5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0" y="4797425"/>
            <a:ext cx="1279525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3" name="矩形 12">
            <a:extLst>
              <a:ext uri="{FF2B5EF4-FFF2-40B4-BE49-F238E27FC236}">
                <a16:creationId xmlns:a16="http://schemas.microsoft.com/office/drawing/2014/main" id="{2F1BC59D-569C-48CB-97D8-4ADAA6B10BE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74225" y="4337050"/>
            <a:ext cx="860425" cy="1781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4" name="矩形 13">
            <a:extLst>
              <a:ext uri="{FF2B5EF4-FFF2-40B4-BE49-F238E27FC236}">
                <a16:creationId xmlns:a16="http://schemas.microsoft.com/office/drawing/2014/main" id="{47C9D73A-EE84-46D6-89A7-A9BD24003AD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53588" y="5354637"/>
            <a:ext cx="901700" cy="178117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258" name="Group 18">
            <a:extLst>
              <a:ext uri="{FF2B5EF4-FFF2-40B4-BE49-F238E27FC236}">
                <a16:creationId xmlns:a16="http://schemas.microsoft.com/office/drawing/2014/main" id="{1F086B18-8B82-44DA-9FF6-8DD61466914F}"/>
              </a:ext>
            </a:extLst>
          </p:cNvPr>
          <p:cNvGrpSpPr>
            <a:grpSpLocks/>
          </p:cNvGrpSpPr>
          <p:nvPr/>
        </p:nvGrpSpPr>
        <p:grpSpPr bwMode="auto">
          <a:xfrm>
            <a:off x="581025" y="2041525"/>
            <a:ext cx="1970088" cy="1581150"/>
            <a:chOff x="0" y="0"/>
            <a:chExt cx="1969770" cy="1581150"/>
          </a:xfrm>
        </p:grpSpPr>
        <p:sp>
          <p:nvSpPr>
            <p:cNvPr id="9240" name="椭圆 18">
              <a:extLst>
                <a:ext uri="{FF2B5EF4-FFF2-40B4-BE49-F238E27FC236}">
                  <a16:creationId xmlns:a16="http://schemas.microsoft.com/office/drawing/2014/main" id="{02B02C0D-BF4E-49C5-83C3-288E92802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1150" cy="1581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41" name="文本框 19">
              <a:extLst>
                <a:ext uri="{FF2B5EF4-FFF2-40B4-BE49-F238E27FC236}">
                  <a16:creationId xmlns:a16="http://schemas.microsoft.com/office/drawing/2014/main" id="{A06A12B6-E989-4F6F-9F25-DC91090E5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" y="282743"/>
              <a:ext cx="15811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50</a:t>
              </a:r>
              <a:r>
                <a:rPr lang="en-US" altLang="zh-CN"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%</a:t>
              </a:r>
              <a:endParaRPr lang="zh-CN" altLang="en-US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61" name="Group 21">
            <a:extLst>
              <a:ext uri="{FF2B5EF4-FFF2-40B4-BE49-F238E27FC236}">
                <a16:creationId xmlns:a16="http://schemas.microsoft.com/office/drawing/2014/main" id="{996E424F-2BD9-44C9-8DF0-AFEE3964D251}"/>
              </a:ext>
            </a:extLst>
          </p:cNvPr>
          <p:cNvGrpSpPr>
            <a:grpSpLocks/>
          </p:cNvGrpSpPr>
          <p:nvPr/>
        </p:nvGrpSpPr>
        <p:grpSpPr bwMode="auto">
          <a:xfrm>
            <a:off x="3319463" y="2027238"/>
            <a:ext cx="1843087" cy="1581150"/>
            <a:chOff x="0" y="0"/>
            <a:chExt cx="1843088" cy="1581150"/>
          </a:xfrm>
        </p:grpSpPr>
        <p:sp>
          <p:nvSpPr>
            <p:cNvPr id="9238" name="椭圆 21">
              <a:extLst>
                <a:ext uri="{FF2B5EF4-FFF2-40B4-BE49-F238E27FC236}">
                  <a16:creationId xmlns:a16="http://schemas.microsoft.com/office/drawing/2014/main" id="{81496F31-35C1-451D-BE18-1A08278EB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1150" cy="1581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39" name="文本框 22">
              <a:extLst>
                <a:ext uri="{FF2B5EF4-FFF2-40B4-BE49-F238E27FC236}">
                  <a16:creationId xmlns:a16="http://schemas.microsoft.com/office/drawing/2014/main" id="{8E6125CF-8858-4BEC-B9F7-A77438EC5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8" y="282743"/>
              <a:ext cx="15811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90</a:t>
              </a:r>
              <a:r>
                <a:rPr lang="en-US" altLang="zh-CN"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%</a:t>
              </a:r>
              <a:endParaRPr lang="zh-CN" altLang="en-US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64" name="Group 24">
            <a:extLst>
              <a:ext uri="{FF2B5EF4-FFF2-40B4-BE49-F238E27FC236}">
                <a16:creationId xmlns:a16="http://schemas.microsoft.com/office/drawing/2014/main" id="{B340EFCC-035F-48F0-AFC6-9E2A3A53A511}"/>
              </a:ext>
            </a:extLst>
          </p:cNvPr>
          <p:cNvGrpSpPr>
            <a:grpSpLocks/>
          </p:cNvGrpSpPr>
          <p:nvPr/>
        </p:nvGrpSpPr>
        <p:grpSpPr bwMode="auto">
          <a:xfrm>
            <a:off x="6151563" y="2078038"/>
            <a:ext cx="1898650" cy="1581150"/>
            <a:chOff x="0" y="0"/>
            <a:chExt cx="1898333" cy="1581150"/>
          </a:xfrm>
        </p:grpSpPr>
        <p:sp>
          <p:nvSpPr>
            <p:cNvPr id="9236" name="椭圆 24">
              <a:extLst>
                <a:ext uri="{FF2B5EF4-FFF2-40B4-BE49-F238E27FC236}">
                  <a16:creationId xmlns:a16="http://schemas.microsoft.com/office/drawing/2014/main" id="{474C2A62-BED6-442C-8BC9-F59B215A8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1150" cy="1581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37" name="文本框 25">
              <a:extLst>
                <a:ext uri="{FF2B5EF4-FFF2-40B4-BE49-F238E27FC236}">
                  <a16:creationId xmlns:a16="http://schemas.microsoft.com/office/drawing/2014/main" id="{E6741507-9AD9-4B26-BCE2-6EC169849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83" y="287759"/>
              <a:ext cx="15811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23</a:t>
              </a:r>
              <a:r>
                <a:rPr lang="en-US" altLang="zh-CN"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%</a:t>
              </a:r>
              <a:endParaRPr lang="zh-CN" altLang="en-US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267" name="直接连接符 26">
            <a:extLst>
              <a:ext uri="{FF2B5EF4-FFF2-40B4-BE49-F238E27FC236}">
                <a16:creationId xmlns:a16="http://schemas.microsoft.com/office/drawing/2014/main" id="{629A30C9-4EAB-4869-BB7C-83D234DF8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4476750"/>
            <a:ext cx="6648450" cy="0"/>
          </a:xfrm>
          <a:prstGeom prst="line">
            <a:avLst/>
          </a:prstGeom>
          <a:noFill/>
          <a:ln w="6350">
            <a:solidFill>
              <a:srgbClr val="F5414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8" name="文本框 27">
            <a:extLst>
              <a:ext uri="{FF2B5EF4-FFF2-40B4-BE49-F238E27FC236}">
                <a16:creationId xmlns:a16="http://schemas.microsoft.com/office/drawing/2014/main" id="{97E52175-E485-4B2E-805B-A0BBEE58C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08525"/>
            <a:ext cx="4318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Add text content Add text content add text content add text content add text content add text content add text content add text contents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 autoUpdateAnimBg="0"/>
      <p:bldP spid="10243" grpId="0" bldLvl="0" animBg="1" autoUpdateAnimBg="0"/>
      <p:bldP spid="10246" grpId="0" bldLvl="0" autoUpdateAnimBg="0"/>
      <p:bldP spid="10247" grpId="0" bldLvl="0" autoUpdateAnimBg="0"/>
      <p:bldP spid="10248" grpId="0" bldLvl="0" animBg="1" autoUpdateAnimBg="0"/>
      <p:bldP spid="10249" grpId="0" bldLvl="0" animBg="1" autoUpdateAnimBg="0"/>
      <p:bldP spid="10250" grpId="0" bldLvl="0" animBg="1" autoUpdateAnimBg="0"/>
      <p:bldP spid="10251" grpId="0" bldLvl="0" animBg="1" autoUpdateAnimBg="0"/>
      <p:bldP spid="10252" grpId="0" bldLvl="0" animBg="1" autoUpdateAnimBg="0"/>
      <p:bldP spid="10253" grpId="0" bldLvl="0" animBg="1" autoUpdateAnimBg="0"/>
      <p:bldP spid="10254" grpId="0" bldLvl="0" animBg="1" autoUpdateAnimBg="0"/>
      <p:bldP spid="10268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>
            <a:extLst>
              <a:ext uri="{FF2B5EF4-FFF2-40B4-BE49-F238E27FC236}">
                <a16:creationId xmlns:a16="http://schemas.microsoft.com/office/drawing/2014/main" id="{3B2FDE2B-3BBA-43C4-BD7D-463319A8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8" y="623888"/>
            <a:ext cx="911226" cy="25717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矩形 2">
            <a:extLst>
              <a:ext uri="{FF2B5EF4-FFF2-40B4-BE49-F238E27FC236}">
                <a16:creationId xmlns:a16="http://schemas.microsoft.com/office/drawing/2014/main" id="{2C30A50E-2A2F-4304-9740-203BFED87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100" y="5945188"/>
            <a:ext cx="914400" cy="255587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直接连接符 3">
            <a:extLst>
              <a:ext uri="{FF2B5EF4-FFF2-40B4-BE49-F238E27FC236}">
                <a16:creationId xmlns:a16="http://schemas.microsoft.com/office/drawing/2014/main" id="{B3A1F8B9-7508-4707-85C2-F2580AFED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8438" y="1250950"/>
            <a:ext cx="12590463" cy="1588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文本框 4">
            <a:extLst>
              <a:ext uri="{FF2B5EF4-FFF2-40B4-BE49-F238E27FC236}">
                <a16:creationId xmlns:a16="http://schemas.microsoft.com/office/drawing/2014/main" id="{478A41E9-F2DC-45D0-8C28-707259430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20638"/>
            <a:ext cx="2354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part.7</a:t>
            </a:r>
          </a:p>
        </p:txBody>
      </p:sp>
      <p:sp>
        <p:nvSpPr>
          <p:cNvPr id="11270" name="文本框 5">
            <a:extLst>
              <a:ext uri="{FF2B5EF4-FFF2-40B4-BE49-F238E27FC236}">
                <a16:creationId xmlns:a16="http://schemas.microsoft.com/office/drawing/2014/main" id="{65D26E59-1D4A-40D4-9C23-FEFCF51CC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527050"/>
            <a:ext cx="2438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7676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text</a:t>
            </a:r>
          </a:p>
        </p:txBody>
      </p:sp>
      <p:sp>
        <p:nvSpPr>
          <p:cNvPr id="11271" name="矩形 6">
            <a:extLst>
              <a:ext uri="{FF2B5EF4-FFF2-40B4-BE49-F238E27FC236}">
                <a16:creationId xmlns:a16="http://schemas.microsoft.com/office/drawing/2014/main" id="{B5AD4152-AA23-4113-9F5E-22BE8DA0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419225"/>
            <a:ext cx="1782763" cy="1619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2" name="矩形 7">
            <a:extLst>
              <a:ext uri="{FF2B5EF4-FFF2-40B4-BE49-F238E27FC236}">
                <a16:creationId xmlns:a16="http://schemas.microsoft.com/office/drawing/2014/main" id="{3F9BE625-6E46-4A93-B60F-4C290909F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1427163"/>
            <a:ext cx="1165225" cy="1076325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3" name="矩形 8">
            <a:extLst>
              <a:ext uri="{FF2B5EF4-FFF2-40B4-BE49-F238E27FC236}">
                <a16:creationId xmlns:a16="http://schemas.microsoft.com/office/drawing/2014/main" id="{83CFFF3F-2978-4259-8018-7680F36FE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2611438"/>
            <a:ext cx="1165225" cy="2071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4" name="矩形 9">
            <a:extLst>
              <a:ext uri="{FF2B5EF4-FFF2-40B4-BE49-F238E27FC236}">
                <a16:creationId xmlns:a16="http://schemas.microsoft.com/office/drawing/2014/main" id="{D6587635-8C1E-4993-9B0E-E9307390D93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40494" y="302180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5" name="矩形 10">
            <a:extLst>
              <a:ext uri="{FF2B5EF4-FFF2-40B4-BE49-F238E27FC236}">
                <a16:creationId xmlns:a16="http://schemas.microsoft.com/office/drawing/2014/main" id="{33B92461-BAF2-48B4-9D3F-928E292CE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4768850"/>
            <a:ext cx="1276351" cy="18875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6" name="矩形 11">
            <a:extLst>
              <a:ext uri="{FF2B5EF4-FFF2-40B4-BE49-F238E27FC236}">
                <a16:creationId xmlns:a16="http://schemas.microsoft.com/office/drawing/2014/main" id="{6F2B9A9C-0185-482F-A495-10ADF9355AD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39106" y="4315620"/>
            <a:ext cx="860425" cy="1782762"/>
          </a:xfrm>
          <a:prstGeom prst="rect">
            <a:avLst/>
          </a:prstGeom>
          <a:solidFill>
            <a:srgbClr val="F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7" name="矩形 12">
            <a:extLst>
              <a:ext uri="{FF2B5EF4-FFF2-40B4-BE49-F238E27FC236}">
                <a16:creationId xmlns:a16="http://schemas.microsoft.com/office/drawing/2014/main" id="{0DFD1E11-915C-4826-80F6-45628014F14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17675" y="5313363"/>
            <a:ext cx="903288" cy="1782762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8" name="直接连接符 13">
            <a:extLst>
              <a:ext uri="{FF2B5EF4-FFF2-40B4-BE49-F238E27FC236}">
                <a16:creationId xmlns:a16="http://schemas.microsoft.com/office/drawing/2014/main" id="{637539EE-41B4-4B1B-AE7C-35A96DA52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100" y="0"/>
            <a:ext cx="0" cy="7948613"/>
          </a:xfrm>
          <a:prstGeom prst="line">
            <a:avLst/>
          </a:prstGeom>
          <a:noFill/>
          <a:ln w="19050">
            <a:solidFill>
              <a:srgbClr val="F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279" name="图表 17">
            <a:extLst>
              <a:ext uri="{FF2B5EF4-FFF2-40B4-BE49-F238E27FC236}">
                <a16:creationId xmlns:a16="http://schemas.microsoft.com/office/drawing/2014/main" id="{AD1A6D5F-93B7-4E5B-93AF-8314E0032CC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101850"/>
            <a:ext cx="5386388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文本框 19">
            <a:extLst>
              <a:ext uri="{FF2B5EF4-FFF2-40B4-BE49-F238E27FC236}">
                <a16:creationId xmlns:a16="http://schemas.microsoft.com/office/drawing/2014/main" id="{35A21E55-1CCB-4AEC-980C-500CA94A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388" y="3289300"/>
            <a:ext cx="1681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48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1" name="文本框 20">
            <a:extLst>
              <a:ext uri="{FF2B5EF4-FFF2-40B4-BE49-F238E27FC236}">
                <a16:creationId xmlns:a16="http://schemas.microsoft.com/office/drawing/2014/main" id="{C8ABFC03-6E7A-46FF-8EA2-18E67296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850" y="5384800"/>
            <a:ext cx="1681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16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2" name="文本框 21">
            <a:extLst>
              <a:ext uri="{FF2B5EF4-FFF2-40B4-BE49-F238E27FC236}">
                <a16:creationId xmlns:a16="http://schemas.microsoft.com/office/drawing/2014/main" id="{A8A3CE29-455A-40C8-9CB7-2C65D0BFB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4070350"/>
            <a:ext cx="16811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3" name="文本框 22">
            <a:extLst>
              <a:ext uri="{FF2B5EF4-FFF2-40B4-BE49-F238E27FC236}">
                <a16:creationId xmlns:a16="http://schemas.microsoft.com/office/drawing/2014/main" id="{25667136-258B-4181-9255-E92E440D4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600200"/>
            <a:ext cx="1681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24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4" name="椭圆 24">
            <a:extLst>
              <a:ext uri="{FF2B5EF4-FFF2-40B4-BE49-F238E27FC236}">
                <a16:creationId xmlns:a16="http://schemas.microsoft.com/office/drawing/2014/main" id="{E59EF4F7-9876-49C3-B2A8-AC42DD8DD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2889250"/>
            <a:ext cx="1851025" cy="1849438"/>
          </a:xfrm>
          <a:prstGeom prst="ellipse">
            <a:avLst/>
          </a:prstGeom>
          <a:solidFill>
            <a:srgbClr val="FBE4D4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5" name="椭圆 23">
            <a:extLst>
              <a:ext uri="{FF2B5EF4-FFF2-40B4-BE49-F238E27FC236}">
                <a16:creationId xmlns:a16="http://schemas.microsoft.com/office/drawing/2014/main" id="{70C217EC-B5DA-44E3-B18E-3761DB8FA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3127375"/>
            <a:ext cx="1371600" cy="1371600"/>
          </a:xfrm>
          <a:prstGeom prst="ellipse">
            <a:avLst/>
          </a:prstGeom>
          <a:solidFill>
            <a:srgbClr val="FBE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6" name="直接连接符 27">
            <a:extLst>
              <a:ext uri="{FF2B5EF4-FFF2-40B4-BE49-F238E27FC236}">
                <a16:creationId xmlns:a16="http://schemas.microsoft.com/office/drawing/2014/main" id="{06C3FBC7-592B-4516-A9D3-E819A2522E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46800" y="2133600"/>
            <a:ext cx="419100" cy="620713"/>
          </a:xfrm>
          <a:prstGeom prst="line">
            <a:avLst/>
          </a:prstGeom>
          <a:noFill/>
          <a:ln w="25400">
            <a:solidFill>
              <a:srgbClr val="F7CA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7" name="直接连接符 29">
            <a:extLst>
              <a:ext uri="{FF2B5EF4-FFF2-40B4-BE49-F238E27FC236}">
                <a16:creationId xmlns:a16="http://schemas.microsoft.com/office/drawing/2014/main" id="{EE22E809-7B83-4C24-84CE-8C7DAE7085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2925" y="4159250"/>
            <a:ext cx="660400" cy="349250"/>
          </a:xfrm>
          <a:prstGeom prst="line">
            <a:avLst/>
          </a:prstGeom>
          <a:noFill/>
          <a:ln w="25400">
            <a:solidFill>
              <a:srgbClr val="F428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8" name="直接连接符 32">
            <a:extLst>
              <a:ext uri="{FF2B5EF4-FFF2-40B4-BE49-F238E27FC236}">
                <a16:creationId xmlns:a16="http://schemas.microsoft.com/office/drawing/2014/main" id="{0DC35DBE-2950-4C40-BBD4-2EE96A8B43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7200" y="4987925"/>
            <a:ext cx="330200" cy="720725"/>
          </a:xfrm>
          <a:prstGeom prst="line">
            <a:avLst/>
          </a:prstGeom>
          <a:noFill/>
          <a:ln w="25400">
            <a:solidFill>
              <a:srgbClr val="F5414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9" name="直接连接符 34">
            <a:extLst>
              <a:ext uri="{FF2B5EF4-FFF2-40B4-BE49-F238E27FC236}">
                <a16:creationId xmlns:a16="http://schemas.microsoft.com/office/drawing/2014/main" id="{01BD2563-013C-4DC4-942B-98FA8C96D8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0800" y="3641725"/>
            <a:ext cx="636588" cy="6350"/>
          </a:xfrm>
          <a:prstGeom prst="line">
            <a:avLst/>
          </a:prstGeom>
          <a:noFill/>
          <a:ln w="25400">
            <a:solidFill>
              <a:srgbClr val="F5414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8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 autoUpdateAnimBg="0"/>
      <p:bldP spid="11267" grpId="0" bldLvl="0" animBg="1" autoUpdateAnimBg="0"/>
      <p:bldP spid="11269" grpId="0" bldLvl="0" autoUpdateAnimBg="0"/>
      <p:bldP spid="11270" grpId="0" bldLvl="0" autoUpdateAnimBg="0"/>
      <p:bldP spid="11271" grpId="0" bldLvl="0" animBg="1" autoUpdateAnimBg="0"/>
      <p:bldP spid="11272" grpId="0" bldLvl="0" animBg="1" autoUpdateAnimBg="0"/>
      <p:bldP spid="11273" grpId="0" bldLvl="0" animBg="1" autoUpdateAnimBg="0"/>
      <p:bldP spid="11274" grpId="0" bldLvl="0" animBg="1" autoUpdateAnimBg="0"/>
      <p:bldP spid="11275" grpId="0" bldLvl="0" animBg="1" autoUpdateAnimBg="0"/>
      <p:bldP spid="11276" grpId="0" bldLvl="0" animBg="1" autoUpdateAnimBg="0"/>
      <p:bldP spid="11277" grpId="0" bldLvl="0" animBg="1" autoUpdateAnimBg="0"/>
      <p:bldP spid="11280" grpId="0" bldLvl="0" autoUpdateAnimBg="0"/>
      <p:bldP spid="11281" grpId="0" bldLvl="0" autoUpdateAnimBg="0"/>
      <p:bldP spid="11282" grpId="0" bldLvl="0" autoUpdateAnimBg="0"/>
      <p:bldP spid="11283" grpId="0" bldLvl="0" autoUpdateAnimBg="0"/>
      <p:bldP spid="11284" grpId="0" bldLvl="0" animBg="1" autoUpdateAnimBg="0"/>
      <p:bldP spid="11285" grpId="0" bldLvl="0" animBg="1" autoUpdateAnimBg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Pages>0</Pages>
  <Words>529</Words>
  <Characters>0</Characters>
  <Application>Microsoft Office PowerPoint</Application>
  <DocSecurity>0</DocSecurity>
  <PresentationFormat>宽屏</PresentationFormat>
  <Lines>0</Lines>
  <Paragraphs>133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Adobe 黑体 Std R</vt:lpstr>
      <vt:lpstr>Arial Unicode MS</vt:lpstr>
      <vt:lpstr>Batang</vt:lpstr>
      <vt:lpstr>Meiryo</vt:lpstr>
      <vt:lpstr>等线</vt:lpstr>
      <vt:lpstr>黑体</vt:lpstr>
      <vt:lpstr>华文细黑</vt:lpstr>
      <vt:lpstr>宋体</vt:lpstr>
      <vt:lpstr>微软雅黑</vt:lpstr>
      <vt:lpstr>幼圆</vt:lpstr>
      <vt:lpstr>Arial</vt:lpstr>
      <vt:lpstr>Calibri</vt:lpstr>
      <vt:lpstr>Calibri Light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Microsoft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senry</dc:creator>
  <cp:keywords/>
  <dc:description/>
  <cp:lastModifiedBy>宇 之灵</cp:lastModifiedBy>
  <cp:revision>25</cp:revision>
  <dcterms:created xsi:type="dcterms:W3CDTF">2013-12-07T05:53:00Z</dcterms:created>
  <dcterms:modified xsi:type="dcterms:W3CDTF">2018-10-06T02:55:35Z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2052-9.1.0.5218</vt:lpwstr>
  </property>
</Properties>
</file>