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2" r:id="rId6"/>
    <p:sldId id="259" r:id="rId7"/>
    <p:sldId id="288" r:id="rId8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anose="020B0604020202020204" pitchFamily="34" charset="0"/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24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548A42-8725-4E4F-BFCC-14BB5EBBDCEA}" type="datetimeFigureOut">
              <a:rPr lang="zh-CN" altLang="en-US" smtClean="0"/>
              <a:t>2018/10/7 Sunday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0657E-5773-4BA5-80BD-EBE414DC90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45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>
            <a:solidFill>
              <a:srgbClr val="000000"/>
            </a:solidFill>
            <a:miter/>
          </a:ln>
        </p:spPr>
      </p:sp>
      <p:sp>
        <p:nvSpPr>
          <p:cNvPr id="16386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lstStyle/>
          <a:p>
            <a:pPr lvl="0" indent="0"/>
            <a:fld id="{9A0DB2DC-4C9A-4742-B13C-FB6460FD3503}" type="slidenum">
              <a:rPr lang="zh-CN" altLang="en-US" sz="18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  <a:t>7</a:t>
            </a:fld>
            <a:endParaRPr lang="zh-CN" altLang="en-US" sz="18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2EFED0-EF62-4C59-974D-C8F0DC08CB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3CB1E-5EFC-47EE-B7DE-29A3677E1F99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3065F2B-9807-42A7-A794-E2A568F346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FF6E8A-0BA6-40D6-9488-050BB1C6AD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60560F-3E68-4390-9EB1-BF01B99E3163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9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9EC8FA-F3BB-4E21-BB46-DC16637AFC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D9D4F-0858-4364-9D75-DEF4CC0A5194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542A790-1764-4310-9A42-45C97132EB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AA06F7-9BD0-4354-B9FF-F62B7B9C56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D3D2B-6E05-4071-B39F-2F4CD0C18534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69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E36C4C-8EC9-41E5-B978-E7291373F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906627-52E8-42EF-8691-C47D578C5A01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D2D896-5AC8-447F-9F34-DFE67C25DA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055590-6CA2-484E-80D9-F3C698E52D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4AAFA4-510F-48EC-8FDF-22C3A006C1EC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587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FF98A92F-0F4A-4BFA-97F9-0E91E20552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41A45-C7A9-4CBB-AA2E-6627B1334D25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9E5268B6-D59C-45CB-A5DF-D959E08642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AB646DA9-8032-4433-8259-A6B86CEE9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5F53E4-C349-4F1B-93D0-E596AEEBF178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083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/>
          <p:cNvSpPr>
            <a:spLocks noGrp="1"/>
          </p:cNvSpPr>
          <p:nvPr>
            <p:ph type="title" hasCustomPrompt="1"/>
          </p:nvPr>
        </p:nvSpPr>
        <p:spPr>
          <a:xfrm>
            <a:off x="261557" y="182281"/>
            <a:ext cx="3697941" cy="41195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单击此处添加标题</a:t>
            </a:r>
          </a:p>
        </p:txBody>
      </p:sp>
    </p:spTree>
    <p:extLst>
      <p:ext uri="{BB962C8B-B14F-4D97-AF65-F5344CB8AC3E}">
        <p14:creationId xmlns:p14="http://schemas.microsoft.com/office/powerpoint/2010/main" val="93842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3D1D908-8243-48F9-BF9D-228F8013BB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E2478-F169-4D47-8406-9D1E9CF6C9A7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A36A1D-7569-4D73-9226-601B48AAE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C070AD-29AA-4032-B1CC-3FDE23C396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73DB64-9B6A-4ADA-9E91-18D2A383953B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1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BD84B03-73C8-46D6-889D-3470B7142D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121026-1BAE-46A2-96C4-B10B6EDD7D50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923F13-3EBA-4340-9FEB-FFEB2C3F3B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B26D11-3C92-4723-A5AF-E00854B5F3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1E92F1-18C5-49C1-8DA3-91D1BAE853FC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27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67B9221C-77C5-43E6-907E-A8D0156119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4832A-8A95-42A1-96B9-6F0AD01099F6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A963A371-95DB-4203-814D-6A5C27AD02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D26921D1-15CC-484F-96AF-6C4AC5CB18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F54AC5-656A-4601-959B-89F5E919A12B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22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3F1803AF-494C-4511-8ABD-848ECB9498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281C9-AA9D-4A6D-8C55-EE47AB23E775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53D4F977-E325-466F-8D06-884A971E90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3EBB9FDB-2596-408E-A3A1-E33256E8E0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A620F9-B954-4384-BD2D-23AFA3E992E0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476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903E19D0-EE5F-44E6-82A2-BABC4F7E4A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E2CF7-CC4A-4854-8C85-90ACC6EF60A0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ACDA138D-EB21-4630-9F47-E8E0E28151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6DD4ED44-B01D-40A7-B1F2-AB0392B4C2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26D634-FF43-4CAF-83CE-FE33CAECDFE7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161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E0FA52E0-117C-4718-B5C8-6FE6671B6B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23C64-176B-4FA2-AD29-C13088366E1C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E736AEA-E609-4B98-89E9-A7A67E1F17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744ED728-5895-4426-A073-F1865617E7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BCFC82-0ECC-416F-B08A-C1DB4DE9FD6B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73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93B05332-0CDB-412B-9ABF-0FB527C812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47195-831D-46DB-A47D-32ACDCEB2DBB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7878866-E786-4C19-8EEB-2759F334C9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59965148-FBED-4F3D-9B29-C34F20EDE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99D6B7-A407-4C5B-8E31-A9FA40C37896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362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92A627F6-8757-463C-AC03-E86047ADE7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8A113-8377-4F3F-8BAC-C9765BBFEDC3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2A7CDE95-7C18-47DA-9D23-E57C2F9240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50BE1BF-BF54-4307-9D9E-2E9472B35B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419FF-0448-4D87-AEF2-FB6A6A734492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333E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4915FB77-67FC-4029-9A19-846B208F75B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8A44C3BD-7B37-4338-893B-9C3ED151D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5212CD89-55FA-40A6-BAF8-61583280779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6B7099-7AB3-43F1-9DAE-2A09468571B0}" type="datetime1">
              <a:rPr lang="zh-CN" altLang="en-US"/>
              <a:pPr>
                <a:defRPr/>
              </a:pPr>
              <a:t>2018/10/7 Sunday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D7239839-3FF4-452E-89C4-794DF095B3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76726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106AD215-2B84-4668-949C-DFD218FF41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67263"/>
            <a:ext cx="2133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44D4BF8-BD2F-49C5-AF4B-8D40551578FB}" type="slidenum">
              <a:rPr lang="zh-CN" altLang="en-US"/>
              <a:pPr/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/>
  <p:txStyles>
    <p:titleStyle>
      <a:lvl1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  <a:sym typeface="Calibri" panose="020F0502020204030204" pitchFamily="34" charset="0"/>
        </a:defRPr>
      </a:lvl1pPr>
      <a:lvl2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2pPr>
      <a:lvl3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3pPr>
      <a:lvl4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4pPr>
      <a:lvl5pPr marL="914400" indent="-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anose="020F0502020204030204" pitchFamily="34" charset="0"/>
        </a:defRPr>
      </a:lvl5pPr>
      <a:lvl6pPr marL="13716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6pPr>
      <a:lvl7pPr marL="18288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7pPr>
      <a:lvl8pPr marL="22860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8pPr>
      <a:lvl9pPr marL="2743200" indent="-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  <a:sym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  <a:ea typeface="+mn-ea"/>
          <a:sym typeface="Calibri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直接连接符 4">
            <a:extLst>
              <a:ext uri="{FF2B5EF4-FFF2-40B4-BE49-F238E27FC236}">
                <a16:creationId xmlns:a16="http://schemas.microsoft.com/office/drawing/2014/main" id="{2166B9DD-DD50-4387-BEA0-7366C2FFB4A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0" y="0"/>
            <a:ext cx="3779838" cy="3867150"/>
          </a:xfrm>
          <a:prstGeom prst="line">
            <a:avLst/>
          </a:prstGeom>
          <a:noFill/>
          <a:ln w="190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1" name="直接连接符 6">
            <a:extLst>
              <a:ext uri="{FF2B5EF4-FFF2-40B4-BE49-F238E27FC236}">
                <a16:creationId xmlns:a16="http://schemas.microsoft.com/office/drawing/2014/main" id="{F076DC1C-622A-43A7-8E8D-70059944FB75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347788"/>
            <a:ext cx="3779838" cy="3795712"/>
          </a:xfrm>
          <a:prstGeom prst="line">
            <a:avLst/>
          </a:prstGeom>
          <a:noFill/>
          <a:ln w="190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52" name="TextBox 7">
            <a:extLst>
              <a:ext uri="{FF2B5EF4-FFF2-40B4-BE49-F238E27FC236}">
                <a16:creationId xmlns:a16="http://schemas.microsoft.com/office/drawing/2014/main" id="{76D99845-D496-405F-835A-C904DB240FE0}"/>
              </a:ext>
            </a:extLst>
          </p:cNvPr>
          <p:cNvSpPr>
            <a:spLocks noChangeArrowheads="1"/>
          </p:cNvSpPr>
          <p:nvPr/>
        </p:nvSpPr>
        <p:spPr bwMode="auto">
          <a:xfrm rot="2717743">
            <a:off x="1325563" y="2711450"/>
            <a:ext cx="3462337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0000" b="1" dirty="0">
                <a:solidFill>
                  <a:srgbClr val="7F7F7F"/>
                </a:solidFill>
                <a:latin typeface="方正兰亭粗黑_GBK" charset="-122"/>
                <a:sym typeface="方正兰亭粗黑_GBK" charset="-122"/>
              </a:rPr>
              <a:t>201X</a:t>
            </a:r>
          </a:p>
        </p:txBody>
      </p:sp>
      <p:sp>
        <p:nvSpPr>
          <p:cNvPr id="2053" name="TextBox 10">
            <a:extLst>
              <a:ext uri="{FF2B5EF4-FFF2-40B4-BE49-F238E27FC236}">
                <a16:creationId xmlns:a16="http://schemas.microsoft.com/office/drawing/2014/main" id="{59E373E6-5466-403D-B9AA-05759CED4C92}"/>
              </a:ext>
            </a:extLst>
          </p:cNvPr>
          <p:cNvSpPr>
            <a:spLocks noChangeArrowheads="1"/>
          </p:cNvSpPr>
          <p:nvPr/>
        </p:nvSpPr>
        <p:spPr bwMode="auto">
          <a:xfrm rot="-2727085">
            <a:off x="578643" y="735807"/>
            <a:ext cx="3168651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CONTENTS</a:t>
            </a:r>
            <a:endParaRPr lang="zh-CN" altLang="en-US" sz="48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2054" name="TextBox 12">
            <a:extLst>
              <a:ext uri="{FF2B5EF4-FFF2-40B4-BE49-F238E27FC236}">
                <a16:creationId xmlns:a16="http://schemas.microsoft.com/office/drawing/2014/main" id="{41B430BD-803C-4D4B-B760-DDCB9CC3F9CF}"/>
              </a:ext>
            </a:extLst>
          </p:cNvPr>
          <p:cNvSpPr>
            <a:spLocks noChangeArrowheads="1"/>
          </p:cNvSpPr>
          <p:nvPr/>
        </p:nvSpPr>
        <p:spPr bwMode="auto">
          <a:xfrm rot="-2710016">
            <a:off x="2126456" y="815182"/>
            <a:ext cx="20161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简历目录</a:t>
            </a:r>
            <a:endParaRPr lang="zh-CN" altLang="en-US"/>
          </a:p>
        </p:txBody>
      </p:sp>
      <p:grpSp>
        <p:nvGrpSpPr>
          <p:cNvPr id="2055" name="组合 25">
            <a:extLst>
              <a:ext uri="{FF2B5EF4-FFF2-40B4-BE49-F238E27FC236}">
                <a16:creationId xmlns:a16="http://schemas.microsoft.com/office/drawing/2014/main" id="{C8A7C3D0-0B34-4B9A-AFD2-E9BEB679BE29}"/>
              </a:ext>
            </a:extLst>
          </p:cNvPr>
          <p:cNvGrpSpPr>
            <a:grpSpLocks/>
          </p:cNvGrpSpPr>
          <p:nvPr/>
        </p:nvGrpSpPr>
        <p:grpSpPr bwMode="auto">
          <a:xfrm rot="-2735024">
            <a:off x="4261644" y="1453356"/>
            <a:ext cx="333375" cy="1928813"/>
            <a:chOff x="0" y="0"/>
            <a:chExt cx="504056" cy="2191527"/>
          </a:xfrm>
        </p:grpSpPr>
        <p:sp>
          <p:nvSpPr>
            <p:cNvPr id="2061" name="五边形 13">
              <a:extLst>
                <a:ext uri="{FF2B5EF4-FFF2-40B4-BE49-F238E27FC236}">
                  <a16:creationId xmlns:a16="http://schemas.microsoft.com/office/drawing/2014/main" id="{2B9EF617-6008-4A45-BE29-6B8FEE441C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04056" cy="216024"/>
            </a:xfrm>
            <a:prstGeom prst="homePlate">
              <a:avLst>
                <a:gd name="adj" fmla="val 58333"/>
              </a:avLst>
            </a:prstGeom>
            <a:solidFill>
              <a:srgbClr val="E36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46D33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2" name="五边形 21">
              <a:extLst>
                <a:ext uri="{FF2B5EF4-FFF2-40B4-BE49-F238E27FC236}">
                  <a16:creationId xmlns:a16="http://schemas.microsoft.com/office/drawing/2014/main" id="{2F242203-31AF-49FB-99B0-72B174122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493876"/>
              <a:ext cx="504056" cy="216024"/>
            </a:xfrm>
            <a:prstGeom prst="homePlate">
              <a:avLst>
                <a:gd name="adj" fmla="val 58333"/>
              </a:avLst>
            </a:prstGeom>
            <a:solidFill>
              <a:srgbClr val="E36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46D33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3" name="五边形 22">
              <a:extLst>
                <a:ext uri="{FF2B5EF4-FFF2-40B4-BE49-F238E27FC236}">
                  <a16:creationId xmlns:a16="http://schemas.microsoft.com/office/drawing/2014/main" id="{8BD0D1C4-4C23-47DB-A703-85466A7C2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87752"/>
              <a:ext cx="504056" cy="216024"/>
            </a:xfrm>
            <a:prstGeom prst="homePlate">
              <a:avLst>
                <a:gd name="adj" fmla="val 58333"/>
              </a:avLst>
            </a:prstGeom>
            <a:solidFill>
              <a:srgbClr val="E36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46D33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4" name="五边形 23">
              <a:extLst>
                <a:ext uri="{FF2B5EF4-FFF2-40B4-BE49-F238E27FC236}">
                  <a16:creationId xmlns:a16="http://schemas.microsoft.com/office/drawing/2014/main" id="{2CC4C6B5-1CDC-4DD4-8EAD-675479D35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975503"/>
              <a:ext cx="504056" cy="216024"/>
            </a:xfrm>
            <a:prstGeom prst="homePlate">
              <a:avLst>
                <a:gd name="adj" fmla="val 58333"/>
              </a:avLst>
            </a:prstGeom>
            <a:solidFill>
              <a:srgbClr val="E36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46D33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65" name="五边形 24">
              <a:extLst>
                <a:ext uri="{FF2B5EF4-FFF2-40B4-BE49-F238E27FC236}">
                  <a16:creationId xmlns:a16="http://schemas.microsoft.com/office/drawing/2014/main" id="{A6F9C24B-C568-4923-AD91-A8FFA4485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481628"/>
              <a:ext cx="504056" cy="216024"/>
            </a:xfrm>
            <a:prstGeom prst="homePlate">
              <a:avLst>
                <a:gd name="adj" fmla="val 58333"/>
              </a:avLst>
            </a:prstGeom>
            <a:solidFill>
              <a:srgbClr val="E36C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B46D33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56" name="TextBox 26">
            <a:extLst>
              <a:ext uri="{FF2B5EF4-FFF2-40B4-BE49-F238E27FC236}">
                <a16:creationId xmlns:a16="http://schemas.microsoft.com/office/drawing/2014/main" id="{BEFC1E57-D152-4154-98C5-93764DB2C3EC}"/>
              </a:ext>
            </a:extLst>
          </p:cNvPr>
          <p:cNvSpPr>
            <a:spLocks noChangeArrowheads="1"/>
          </p:cNvSpPr>
          <p:nvPr/>
        </p:nvSpPr>
        <p:spPr bwMode="auto">
          <a:xfrm rot="18931098" flipH="1">
            <a:off x="3725863" y="779463"/>
            <a:ext cx="182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About me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7" name="TextBox 27">
            <a:extLst>
              <a:ext uri="{FF2B5EF4-FFF2-40B4-BE49-F238E27FC236}">
                <a16:creationId xmlns:a16="http://schemas.microsoft.com/office/drawing/2014/main" id="{B5E3AD8D-9CC4-4A27-9733-4AFBE359A9C8}"/>
              </a:ext>
            </a:extLst>
          </p:cNvPr>
          <p:cNvSpPr>
            <a:spLocks noChangeArrowheads="1"/>
          </p:cNvSpPr>
          <p:nvPr/>
        </p:nvSpPr>
        <p:spPr bwMode="auto">
          <a:xfrm rot="-2668901">
            <a:off x="4090988" y="1230313"/>
            <a:ext cx="14398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Education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8" name="TextBox 28">
            <a:extLst>
              <a:ext uri="{FF2B5EF4-FFF2-40B4-BE49-F238E27FC236}">
                <a16:creationId xmlns:a16="http://schemas.microsoft.com/office/drawing/2014/main" id="{A7C4286D-2B70-4076-A587-9C948578CCDE}"/>
              </a:ext>
            </a:extLst>
          </p:cNvPr>
          <p:cNvSpPr>
            <a:spLocks noChangeArrowheads="1"/>
          </p:cNvSpPr>
          <p:nvPr/>
        </p:nvSpPr>
        <p:spPr bwMode="auto">
          <a:xfrm rot="-2668901">
            <a:off x="4351338" y="1427163"/>
            <a:ext cx="177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Experience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9" name="TextBox 29">
            <a:extLst>
              <a:ext uri="{FF2B5EF4-FFF2-40B4-BE49-F238E27FC236}">
                <a16:creationId xmlns:a16="http://schemas.microsoft.com/office/drawing/2014/main" id="{B8DABF33-4735-4CF5-8451-5E6C48E0A490}"/>
              </a:ext>
            </a:extLst>
          </p:cNvPr>
          <p:cNvSpPr>
            <a:spLocks noChangeArrowheads="1"/>
          </p:cNvSpPr>
          <p:nvPr/>
        </p:nvSpPr>
        <p:spPr bwMode="auto">
          <a:xfrm rot="-2668901">
            <a:off x="4708525" y="1860550"/>
            <a:ext cx="1441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Skills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60" name="TextBox 30">
            <a:extLst>
              <a:ext uri="{FF2B5EF4-FFF2-40B4-BE49-F238E27FC236}">
                <a16:creationId xmlns:a16="http://schemas.microsoft.com/office/drawing/2014/main" id="{CF3C3C99-7FBD-455F-9928-B04DBC2A34E1}"/>
              </a:ext>
            </a:extLst>
          </p:cNvPr>
          <p:cNvSpPr>
            <a:spLocks noChangeArrowheads="1"/>
          </p:cNvSpPr>
          <p:nvPr/>
        </p:nvSpPr>
        <p:spPr bwMode="auto">
          <a:xfrm rot="-2668901">
            <a:off x="5019675" y="2174875"/>
            <a:ext cx="14398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Awards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111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直接连接符 2">
            <a:extLst>
              <a:ext uri="{FF2B5EF4-FFF2-40B4-BE49-F238E27FC236}">
                <a16:creationId xmlns:a16="http://schemas.microsoft.com/office/drawing/2014/main" id="{2CBC87E0-F72B-42BD-8A38-EFB72AF4D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0925" y="0"/>
            <a:ext cx="0" cy="5143500"/>
          </a:xfrm>
          <a:prstGeom prst="line">
            <a:avLst/>
          </a:prstGeom>
          <a:noFill/>
          <a:ln w="190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5" name="直接连接符 4">
            <a:extLst>
              <a:ext uri="{FF2B5EF4-FFF2-40B4-BE49-F238E27FC236}">
                <a16:creationId xmlns:a16="http://schemas.microsoft.com/office/drawing/2014/main" id="{DEFB8816-0A61-490A-AF50-D03534EA43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-19050"/>
            <a:ext cx="3203575" cy="3095625"/>
          </a:xfrm>
          <a:prstGeom prst="line">
            <a:avLst/>
          </a:prstGeom>
          <a:noFill/>
          <a:ln w="190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6" name="直接连接符 6">
            <a:extLst>
              <a:ext uri="{FF2B5EF4-FFF2-40B4-BE49-F238E27FC236}">
                <a16:creationId xmlns:a16="http://schemas.microsoft.com/office/drawing/2014/main" id="{581DCBC6-60B7-450A-B516-3203E4BCF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0"/>
            <a:ext cx="0" cy="2282825"/>
          </a:xfrm>
          <a:prstGeom prst="line">
            <a:avLst/>
          </a:prstGeom>
          <a:noFill/>
          <a:ln w="190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7" name="直接连接符 8">
            <a:extLst>
              <a:ext uri="{FF2B5EF4-FFF2-40B4-BE49-F238E27FC236}">
                <a16:creationId xmlns:a16="http://schemas.microsoft.com/office/drawing/2014/main" id="{C674EA0C-9D70-4AD7-8F85-2140F10B1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575" y="2282825"/>
            <a:ext cx="1655763" cy="1588"/>
          </a:xfrm>
          <a:prstGeom prst="line">
            <a:avLst/>
          </a:prstGeom>
          <a:noFill/>
          <a:ln w="190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8" name="直角三角形 9">
            <a:extLst>
              <a:ext uri="{FF2B5EF4-FFF2-40B4-BE49-F238E27FC236}">
                <a16:creationId xmlns:a16="http://schemas.microsoft.com/office/drawing/2014/main" id="{62E99C55-C12E-419E-BF94-B02B02DDD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076575"/>
            <a:ext cx="4860925" cy="2066925"/>
          </a:xfrm>
          <a:prstGeom prst="rtTriangl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3079" name="组合 15">
            <a:extLst>
              <a:ext uri="{FF2B5EF4-FFF2-40B4-BE49-F238E27FC236}">
                <a16:creationId xmlns:a16="http://schemas.microsoft.com/office/drawing/2014/main" id="{9D073801-31C1-4E3A-BD6F-85C08033712E}"/>
              </a:ext>
            </a:extLst>
          </p:cNvPr>
          <p:cNvGrpSpPr>
            <a:grpSpLocks/>
          </p:cNvGrpSpPr>
          <p:nvPr/>
        </p:nvGrpSpPr>
        <p:grpSpPr bwMode="auto">
          <a:xfrm>
            <a:off x="2592388" y="1755775"/>
            <a:ext cx="1223962" cy="1223963"/>
            <a:chOff x="0" y="0"/>
            <a:chExt cx="1584176" cy="1584176"/>
          </a:xfrm>
        </p:grpSpPr>
        <p:sp>
          <p:nvSpPr>
            <p:cNvPr id="3089" name="矩形 10">
              <a:extLst>
                <a:ext uri="{FF2B5EF4-FFF2-40B4-BE49-F238E27FC236}">
                  <a16:creationId xmlns:a16="http://schemas.microsoft.com/office/drawing/2014/main" id="{3D509974-52F8-4F43-AECB-91F0AF24EE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584176" cy="1584176"/>
            </a:xfrm>
            <a:prstGeom prst="rect">
              <a:avLst/>
            </a:prstGeom>
            <a:solidFill>
              <a:srgbClr val="333E50"/>
            </a:solidFill>
            <a:ln w="57150">
              <a:solidFill>
                <a:schemeClr val="bg1"/>
              </a:solidFill>
              <a:bevel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pic>
          <p:nvPicPr>
            <p:cNvPr id="3090" name="图片 11">
              <a:extLst>
                <a:ext uri="{FF2B5EF4-FFF2-40B4-BE49-F238E27FC236}">
                  <a16:creationId xmlns:a16="http://schemas.microsoft.com/office/drawing/2014/main" id="{C678B3DB-DD58-4769-B88F-CB2331A566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544" y="78544"/>
              <a:ext cx="1427088" cy="1427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80" name="TextBox 14">
            <a:extLst>
              <a:ext uri="{FF2B5EF4-FFF2-40B4-BE49-F238E27FC236}">
                <a16:creationId xmlns:a16="http://schemas.microsoft.com/office/drawing/2014/main" id="{4A4444D6-9B2D-4DAD-89CE-C29ADB8983CC}"/>
              </a:ext>
            </a:extLst>
          </p:cNvPr>
          <p:cNvSpPr>
            <a:spLocks noChangeArrowheads="1"/>
          </p:cNvSpPr>
          <p:nvPr/>
        </p:nvSpPr>
        <p:spPr bwMode="auto">
          <a:xfrm rot="-2658995">
            <a:off x="385763" y="830263"/>
            <a:ext cx="25193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About Me</a:t>
            </a:r>
            <a:endParaRPr lang="zh-CN" altLang="en-US" sz="32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3081" name="TextBox 18">
            <a:extLst>
              <a:ext uri="{FF2B5EF4-FFF2-40B4-BE49-F238E27FC236}">
                <a16:creationId xmlns:a16="http://schemas.microsoft.com/office/drawing/2014/main" id="{6EB0046C-A4AE-4CC9-BC7B-1886731563E1}"/>
              </a:ext>
            </a:extLst>
          </p:cNvPr>
          <p:cNvSpPr>
            <a:spLocks noChangeArrowheads="1"/>
          </p:cNvSpPr>
          <p:nvPr/>
        </p:nvSpPr>
        <p:spPr bwMode="auto">
          <a:xfrm rot="-2643001">
            <a:off x="1414463" y="800100"/>
            <a:ext cx="208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个人信息</a:t>
            </a:r>
          </a:p>
        </p:txBody>
      </p:sp>
      <p:sp>
        <p:nvSpPr>
          <p:cNvPr id="3082" name="TextBox 19">
            <a:extLst>
              <a:ext uri="{FF2B5EF4-FFF2-40B4-BE49-F238E27FC236}">
                <a16:creationId xmlns:a16="http://schemas.microsoft.com/office/drawing/2014/main" id="{BAAC7B26-AABD-41AC-B46B-A5B02D944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105275"/>
            <a:ext cx="10096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00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Motto</a:t>
            </a:r>
            <a:r>
              <a:rPr lang="zh-CN" altLang="en-US" sz="1600">
                <a:solidFill>
                  <a:srgbClr val="00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</a:p>
        </p:txBody>
      </p:sp>
      <p:sp>
        <p:nvSpPr>
          <p:cNvPr id="3083" name="TextBox 20">
            <a:extLst>
              <a:ext uri="{FF2B5EF4-FFF2-40B4-BE49-F238E27FC236}">
                <a16:creationId xmlns:a16="http://schemas.microsoft.com/office/drawing/2014/main" id="{DFD97ED2-3E51-4C1D-A546-82FBF8866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465638"/>
            <a:ext cx="29749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00666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Tomorrow will be better</a:t>
            </a:r>
            <a:endParaRPr lang="zh-CN" altLang="en-US" sz="1600">
              <a:solidFill>
                <a:srgbClr val="00666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84" name="TextBox 21">
            <a:extLst>
              <a:ext uri="{FF2B5EF4-FFF2-40B4-BE49-F238E27FC236}">
                <a16:creationId xmlns:a16="http://schemas.microsoft.com/office/drawing/2014/main" id="{AF885A57-9B1C-4FD0-8607-7BA743121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1136650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Name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85" name="TextBox 22">
            <a:extLst>
              <a:ext uri="{FF2B5EF4-FFF2-40B4-BE49-F238E27FC236}">
                <a16:creationId xmlns:a16="http://schemas.microsoft.com/office/drawing/2014/main" id="{C70F8F57-0A7F-41AB-AE54-C25B5E450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1619250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Sex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86" name="TextBox 23">
            <a:extLst>
              <a:ext uri="{FF2B5EF4-FFF2-40B4-BE49-F238E27FC236}">
                <a16:creationId xmlns:a16="http://schemas.microsoft.com/office/drawing/2014/main" id="{F65AE178-2D8B-48D0-B906-E6FC7F6CD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3071813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Email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87" name="TextBox 24">
            <a:extLst>
              <a:ext uri="{FF2B5EF4-FFF2-40B4-BE49-F238E27FC236}">
                <a16:creationId xmlns:a16="http://schemas.microsoft.com/office/drawing/2014/main" id="{E2A23502-0A2D-4E79-A38A-1FB17B1D9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2587625"/>
            <a:ext cx="2533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Telephone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88" name="TextBox 25">
            <a:extLst>
              <a:ext uri="{FF2B5EF4-FFF2-40B4-BE49-F238E27FC236}">
                <a16:creationId xmlns:a16="http://schemas.microsoft.com/office/drawing/2014/main" id="{D0740874-420C-48B1-92A1-32E399DB2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9250" y="2103438"/>
            <a:ext cx="20891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School</a:t>
            </a:r>
            <a:r>
              <a:rPr lang="zh-CN" altLang="en-US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：</a:t>
            </a:r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XXX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90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直接连接符 2">
            <a:extLst>
              <a:ext uri="{FF2B5EF4-FFF2-40B4-BE49-F238E27FC236}">
                <a16:creationId xmlns:a16="http://schemas.microsoft.com/office/drawing/2014/main" id="{5C2435F6-AD9B-48D6-A36A-4D49A71349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0" y="0"/>
            <a:ext cx="4067175" cy="2427288"/>
          </a:xfrm>
          <a:prstGeom prst="line">
            <a:avLst/>
          </a:prstGeom>
          <a:noFill/>
          <a:ln w="19050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099" name="直接连接符 4">
            <a:extLst>
              <a:ext uri="{FF2B5EF4-FFF2-40B4-BE49-F238E27FC236}">
                <a16:creationId xmlns:a16="http://schemas.microsoft.com/office/drawing/2014/main" id="{626C2BDB-1982-45F1-B59F-5FFA14426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7175" y="0"/>
            <a:ext cx="1588" cy="5143500"/>
          </a:xfrm>
          <a:prstGeom prst="line">
            <a:avLst/>
          </a:prstGeom>
          <a:noFill/>
          <a:ln w="19050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0" name="椭圆 5">
            <a:extLst>
              <a:ext uri="{FF2B5EF4-FFF2-40B4-BE49-F238E27FC236}">
                <a16:creationId xmlns:a16="http://schemas.microsoft.com/office/drawing/2014/main" id="{F9F5E242-46BE-42ED-AE6B-F91B9AA2B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993775"/>
            <a:ext cx="360362" cy="360363"/>
          </a:xfrm>
          <a:prstGeom prst="ellipse">
            <a:avLst/>
          </a:prstGeom>
          <a:gradFill rotWithShape="1">
            <a:gsLst>
              <a:gs pos="0">
                <a:srgbClr val="BFBFBF"/>
              </a:gs>
              <a:gs pos="56999">
                <a:srgbClr val="FFFFFF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01" name="椭圆 9">
            <a:extLst>
              <a:ext uri="{FF2B5EF4-FFF2-40B4-BE49-F238E27FC236}">
                <a16:creationId xmlns:a16="http://schemas.microsoft.com/office/drawing/2014/main" id="{87EE411F-5382-466E-A24A-6E2636A26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2071688"/>
            <a:ext cx="360362" cy="360362"/>
          </a:xfrm>
          <a:prstGeom prst="ellipse">
            <a:avLst/>
          </a:prstGeom>
          <a:gradFill rotWithShape="1">
            <a:gsLst>
              <a:gs pos="0">
                <a:srgbClr val="BFBFBF"/>
              </a:gs>
              <a:gs pos="56999">
                <a:srgbClr val="FFFFFF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02" name="椭圆 10">
            <a:extLst>
              <a:ext uri="{FF2B5EF4-FFF2-40B4-BE49-F238E27FC236}">
                <a16:creationId xmlns:a16="http://schemas.microsoft.com/office/drawing/2014/main" id="{9A78A0B1-7285-4EC0-A96C-427DDAE39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3149600"/>
            <a:ext cx="360362" cy="360363"/>
          </a:xfrm>
          <a:prstGeom prst="ellipse">
            <a:avLst/>
          </a:prstGeom>
          <a:gradFill rotWithShape="1">
            <a:gsLst>
              <a:gs pos="0">
                <a:srgbClr val="BFBFBF"/>
              </a:gs>
              <a:gs pos="56999">
                <a:srgbClr val="FFFFFF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03" name="椭圆 11">
            <a:extLst>
              <a:ext uri="{FF2B5EF4-FFF2-40B4-BE49-F238E27FC236}">
                <a16:creationId xmlns:a16="http://schemas.microsoft.com/office/drawing/2014/main" id="{4137AF2E-30D9-4A97-A447-F561E585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225925"/>
            <a:ext cx="360362" cy="361950"/>
          </a:xfrm>
          <a:prstGeom prst="ellipse">
            <a:avLst/>
          </a:prstGeom>
          <a:gradFill rotWithShape="1">
            <a:gsLst>
              <a:gs pos="0">
                <a:srgbClr val="BFBFBF"/>
              </a:gs>
              <a:gs pos="56999">
                <a:srgbClr val="FFFFFF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04" name="TextBox 13">
            <a:extLst>
              <a:ext uri="{FF2B5EF4-FFF2-40B4-BE49-F238E27FC236}">
                <a16:creationId xmlns:a16="http://schemas.microsoft.com/office/drawing/2014/main" id="{586188B3-582E-46C0-97F5-C1C35DB5C9F0}"/>
              </a:ext>
            </a:extLst>
          </p:cNvPr>
          <p:cNvSpPr>
            <a:spLocks noChangeArrowheads="1"/>
          </p:cNvSpPr>
          <p:nvPr/>
        </p:nvSpPr>
        <p:spPr bwMode="auto">
          <a:xfrm rot="-1854985">
            <a:off x="815975" y="703263"/>
            <a:ext cx="25209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EDUCATION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05" name="TextBox 14">
            <a:extLst>
              <a:ext uri="{FF2B5EF4-FFF2-40B4-BE49-F238E27FC236}">
                <a16:creationId xmlns:a16="http://schemas.microsoft.com/office/drawing/2014/main" id="{BBE82646-7ED9-4B99-B00B-7D0492E93AD8}"/>
              </a:ext>
            </a:extLst>
          </p:cNvPr>
          <p:cNvSpPr>
            <a:spLocks noChangeArrowheads="1"/>
          </p:cNvSpPr>
          <p:nvPr/>
        </p:nvSpPr>
        <p:spPr bwMode="auto">
          <a:xfrm rot="-1829674">
            <a:off x="1809750" y="890588"/>
            <a:ext cx="17287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4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教育背景</a:t>
            </a:r>
          </a:p>
        </p:txBody>
      </p:sp>
      <p:sp>
        <p:nvSpPr>
          <p:cNvPr id="4106" name="TextBox 15">
            <a:extLst>
              <a:ext uri="{FF2B5EF4-FFF2-40B4-BE49-F238E27FC236}">
                <a16:creationId xmlns:a16="http://schemas.microsoft.com/office/drawing/2014/main" id="{18429ED9-DCC6-4936-A388-FC8D78491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752475"/>
            <a:ext cx="2881312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High school</a:t>
            </a:r>
            <a:r>
              <a:rPr lang="zh-CN" altLang="en-US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</a:t>
            </a:r>
            <a:r>
              <a:rPr lang="en-US" altLang="zh-CN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(2008-2011)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/>
          </a:p>
        </p:txBody>
      </p:sp>
      <p:sp>
        <p:nvSpPr>
          <p:cNvPr id="4107" name="TextBox 16">
            <a:extLst>
              <a:ext uri="{FF2B5EF4-FFF2-40B4-BE49-F238E27FC236}">
                <a16:creationId xmlns:a16="http://schemas.microsoft.com/office/drawing/2014/main" id="{54CD0670-08A0-4564-8A3C-AF81F1B5CB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1779588"/>
            <a:ext cx="287972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University (2011-2015)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/>
          </a:p>
        </p:txBody>
      </p:sp>
      <p:sp>
        <p:nvSpPr>
          <p:cNvPr id="4108" name="TextBox 17">
            <a:extLst>
              <a:ext uri="{FF2B5EF4-FFF2-40B4-BE49-F238E27FC236}">
                <a16:creationId xmlns:a16="http://schemas.microsoft.com/office/drawing/2014/main" id="{8C591430-BD83-4D8A-BA0F-6A33D223D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3940175"/>
            <a:ext cx="2879725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XXXXXXXX (2018-20XX)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/>
          </a:p>
        </p:txBody>
      </p:sp>
      <p:sp>
        <p:nvSpPr>
          <p:cNvPr id="4109" name="TextBox 18">
            <a:extLst>
              <a:ext uri="{FF2B5EF4-FFF2-40B4-BE49-F238E27FC236}">
                <a16:creationId xmlns:a16="http://schemas.microsoft.com/office/drawing/2014/main" id="{E5F10DAC-A69F-4615-8A6D-5E6319093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538" y="2860675"/>
            <a:ext cx="2881312" cy="112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Postgraduate</a:t>
            </a:r>
            <a:r>
              <a:rPr lang="zh-CN" altLang="en-US">
                <a:solidFill>
                  <a:schemeClr val="bg1"/>
                </a:solidFill>
                <a:latin typeface="Calibri" panose="020F0502020204030204" pitchFamily="34" charset="0"/>
                <a:sym typeface="宋体" panose="02010600030101010101" pitchFamily="2" charset="-122"/>
              </a:rPr>
              <a:t> </a:t>
            </a:r>
            <a:r>
              <a:rPr lang="en-US" altLang="zh-CN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(2015-2018)</a:t>
            </a:r>
            <a:endParaRPr lang="zh-CN" altLang="en-US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endParaRPr lang="zh-CN" altLang="en-US" sz="17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</p:spTree>
  </p:cSld>
  <p:clrMapOvr>
    <a:masterClrMapping/>
  </p:clrMapOvr>
  <p:transition spd="slow" advTm="838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同心圆 1">
            <a:extLst>
              <a:ext uri="{FF2B5EF4-FFF2-40B4-BE49-F238E27FC236}">
                <a16:creationId xmlns:a16="http://schemas.microsoft.com/office/drawing/2014/main" id="{536D5B39-021D-43C6-8919-9805E625D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1131888"/>
            <a:ext cx="2159000" cy="1789112"/>
          </a:xfrm>
          <a:custGeom>
            <a:avLst/>
            <a:gdLst>
              <a:gd name="T0" fmla="*/ 107900023 w 21600"/>
              <a:gd name="T1" fmla="*/ 0 h 21600"/>
              <a:gd name="T2" fmla="*/ 31600763 w 21600"/>
              <a:gd name="T3" fmla="*/ 21700355 h 21600"/>
              <a:gd name="T4" fmla="*/ 0 w 21600"/>
              <a:gd name="T5" fmla="*/ 74095411 h 21600"/>
              <a:gd name="T6" fmla="*/ 31600763 w 21600"/>
              <a:gd name="T7" fmla="*/ 126490467 h 21600"/>
              <a:gd name="T8" fmla="*/ 107900023 w 21600"/>
              <a:gd name="T9" fmla="*/ 148190822 h 21600"/>
              <a:gd name="T10" fmla="*/ 184199283 w 21600"/>
              <a:gd name="T11" fmla="*/ 126490467 h 21600"/>
              <a:gd name="T12" fmla="*/ 215800046 w 21600"/>
              <a:gd name="T13" fmla="*/ 74095411 h 21600"/>
              <a:gd name="T14" fmla="*/ 184199283 w 21600"/>
              <a:gd name="T15" fmla="*/ 21700355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32" y="10800"/>
                </a:moveTo>
                <a:cubicBezTo>
                  <a:pt x="832" y="16305"/>
                  <a:pt x="5295" y="20768"/>
                  <a:pt x="10800" y="20768"/>
                </a:cubicBezTo>
                <a:cubicBezTo>
                  <a:pt x="16305" y="20768"/>
                  <a:pt x="20768" y="16305"/>
                  <a:pt x="20768" y="10800"/>
                </a:cubicBezTo>
                <a:cubicBezTo>
                  <a:pt x="20768" y="5295"/>
                  <a:pt x="16305" y="832"/>
                  <a:pt x="10800" y="832"/>
                </a:cubicBezTo>
                <a:cubicBezTo>
                  <a:pt x="5295" y="832"/>
                  <a:pt x="832" y="5295"/>
                  <a:pt x="832" y="10800"/>
                </a:cubicBezTo>
                <a:close/>
              </a:path>
            </a:pathLst>
          </a:custGeom>
          <a:solidFill>
            <a:srgbClr val="A5A5A5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 cmpd="sng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5123" name="直接连接符 3">
            <a:extLst>
              <a:ext uri="{FF2B5EF4-FFF2-40B4-BE49-F238E27FC236}">
                <a16:creationId xmlns:a16="http://schemas.microsoft.com/office/drawing/2014/main" id="{77C88E0A-AFA5-49D1-BD57-A0F989F80A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2293938"/>
            <a:ext cx="6948487" cy="1587"/>
          </a:xfrm>
          <a:prstGeom prst="line">
            <a:avLst/>
          </a:prstGeom>
          <a:noFill/>
          <a:ln w="38100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4" name="TextBox 6">
            <a:extLst>
              <a:ext uri="{FF2B5EF4-FFF2-40B4-BE49-F238E27FC236}">
                <a16:creationId xmlns:a16="http://schemas.microsoft.com/office/drawing/2014/main" id="{D36EC3F7-C550-455C-A12B-EE10DDDC2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8" y="1774825"/>
            <a:ext cx="2089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EXPERIENCE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25" name="TextBox 15">
            <a:extLst>
              <a:ext uri="{FF2B5EF4-FFF2-40B4-BE49-F238E27FC236}">
                <a16:creationId xmlns:a16="http://schemas.microsoft.com/office/drawing/2014/main" id="{2F8BE3BE-5809-471F-9A63-E15917617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" y="2139950"/>
            <a:ext cx="158432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6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工作经历</a:t>
            </a:r>
          </a:p>
        </p:txBody>
      </p:sp>
      <p:sp>
        <p:nvSpPr>
          <p:cNvPr id="5126" name="椭圆 18">
            <a:extLst>
              <a:ext uri="{FF2B5EF4-FFF2-40B4-BE49-F238E27FC236}">
                <a16:creationId xmlns:a16="http://schemas.microsoft.com/office/drawing/2014/main" id="{8120721B-1BBA-4D45-A722-7B4E16CD3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8100" y="2111375"/>
            <a:ext cx="417513" cy="417513"/>
          </a:xfrm>
          <a:prstGeom prst="ellipse">
            <a:avLst/>
          </a:prstGeom>
          <a:gradFill rotWithShape="1">
            <a:gsLst>
              <a:gs pos="0">
                <a:srgbClr val="BFBFBF"/>
              </a:gs>
              <a:gs pos="56999">
                <a:srgbClr val="FFFFFF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27" name="椭圆 19">
            <a:extLst>
              <a:ext uri="{FF2B5EF4-FFF2-40B4-BE49-F238E27FC236}">
                <a16:creationId xmlns:a16="http://schemas.microsoft.com/office/drawing/2014/main" id="{6547771E-06EB-4653-A653-6EABF904A9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2111375"/>
            <a:ext cx="415925" cy="417513"/>
          </a:xfrm>
          <a:prstGeom prst="ellipse">
            <a:avLst/>
          </a:prstGeom>
          <a:gradFill rotWithShape="1">
            <a:gsLst>
              <a:gs pos="0">
                <a:srgbClr val="BFBFBF"/>
              </a:gs>
              <a:gs pos="56999">
                <a:srgbClr val="FFFFFF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28" name="椭圆 20">
            <a:extLst>
              <a:ext uri="{FF2B5EF4-FFF2-40B4-BE49-F238E27FC236}">
                <a16:creationId xmlns:a16="http://schemas.microsoft.com/office/drawing/2014/main" id="{B84E1FEC-E602-4E17-A725-4B30EB671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9650" y="2111375"/>
            <a:ext cx="415925" cy="417513"/>
          </a:xfrm>
          <a:prstGeom prst="ellipse">
            <a:avLst/>
          </a:prstGeom>
          <a:gradFill rotWithShape="1">
            <a:gsLst>
              <a:gs pos="0">
                <a:srgbClr val="BFBFBF"/>
              </a:gs>
              <a:gs pos="56999">
                <a:srgbClr val="FFFFFF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29" name="椭圆 21">
            <a:extLst>
              <a:ext uri="{FF2B5EF4-FFF2-40B4-BE49-F238E27FC236}">
                <a16:creationId xmlns:a16="http://schemas.microsoft.com/office/drawing/2014/main" id="{415B3205-F204-4497-A9A1-876CF4BA3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3875" y="2111375"/>
            <a:ext cx="415925" cy="417513"/>
          </a:xfrm>
          <a:prstGeom prst="ellipse">
            <a:avLst/>
          </a:prstGeom>
          <a:gradFill rotWithShape="1">
            <a:gsLst>
              <a:gs pos="0">
                <a:srgbClr val="BFBFBF"/>
              </a:gs>
              <a:gs pos="56999">
                <a:srgbClr val="FFFFFF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5130" name="直接连接符 24">
            <a:extLst>
              <a:ext uri="{FF2B5EF4-FFF2-40B4-BE49-F238E27FC236}">
                <a16:creationId xmlns:a16="http://schemas.microsoft.com/office/drawing/2014/main" id="{1BC4B240-C22C-4B0A-A605-0A8D6E4E6B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787650" y="0"/>
            <a:ext cx="1279525" cy="2111375"/>
          </a:xfrm>
          <a:prstGeom prst="line">
            <a:avLst/>
          </a:prstGeom>
          <a:noFill/>
          <a:ln w="38100">
            <a:solidFill>
              <a:srgbClr val="A5A5A5"/>
            </a:solidFill>
            <a:prstDash val="sysDash"/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1" name="直接连接符 27">
            <a:extLst>
              <a:ext uri="{FF2B5EF4-FFF2-40B4-BE49-F238E27FC236}">
                <a16:creationId xmlns:a16="http://schemas.microsoft.com/office/drawing/2014/main" id="{D591F57F-DC2A-449F-A3EB-53BC6B40F9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97613" y="-28575"/>
            <a:ext cx="1154112" cy="2112963"/>
          </a:xfrm>
          <a:prstGeom prst="line">
            <a:avLst/>
          </a:prstGeom>
          <a:noFill/>
          <a:ln w="38100">
            <a:solidFill>
              <a:srgbClr val="A5A5A5"/>
            </a:solidFill>
            <a:prstDash val="sysDash"/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2" name="直接连接符 30">
            <a:extLst>
              <a:ext uri="{FF2B5EF4-FFF2-40B4-BE49-F238E27FC236}">
                <a16:creationId xmlns:a16="http://schemas.microsoft.com/office/drawing/2014/main" id="{42568C54-DC2A-42FA-AFD1-AEB2D10383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95613" y="2528888"/>
            <a:ext cx="1516062" cy="2614612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ash"/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3" name="直接连接符 32">
            <a:extLst>
              <a:ext uri="{FF2B5EF4-FFF2-40B4-BE49-F238E27FC236}">
                <a16:creationId xmlns:a16="http://schemas.microsoft.com/office/drawing/2014/main" id="{C092258A-3B66-4688-921B-A1A93CE6E4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05575" y="2500313"/>
            <a:ext cx="1527175" cy="2643187"/>
          </a:xfrm>
          <a:prstGeom prst="line">
            <a:avLst/>
          </a:prstGeom>
          <a:noFill/>
          <a:ln w="38100">
            <a:solidFill>
              <a:schemeClr val="bg1"/>
            </a:solidFill>
            <a:prstDash val="sysDash"/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34" name="TextBox 37">
            <a:extLst>
              <a:ext uri="{FF2B5EF4-FFF2-40B4-BE49-F238E27FC236}">
                <a16:creationId xmlns:a16="http://schemas.microsoft.com/office/drawing/2014/main" id="{643F1AC4-1CEE-4FE9-ADEB-35DA86CBD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" y="1362075"/>
            <a:ext cx="12319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4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WORK</a:t>
            </a:r>
            <a:endParaRPr lang="zh-CN" altLang="en-US" sz="24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35" name="TextBox 38">
            <a:extLst>
              <a:ext uri="{FF2B5EF4-FFF2-40B4-BE49-F238E27FC236}">
                <a16:creationId xmlns:a16="http://schemas.microsoft.com/office/drawing/2014/main" id="{9F8065FD-7823-452E-BC23-5405AA190AA7}"/>
              </a:ext>
            </a:extLst>
          </p:cNvPr>
          <p:cNvSpPr>
            <a:spLocks noChangeArrowheads="1"/>
          </p:cNvSpPr>
          <p:nvPr/>
        </p:nvSpPr>
        <p:spPr bwMode="auto">
          <a:xfrm rot="-3485500">
            <a:off x="2179638" y="566737"/>
            <a:ext cx="208597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2015-2016</a:t>
            </a:r>
            <a:endParaRPr lang="zh-CN" altLang="en-US" sz="28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5136" name="TextBox 39">
            <a:extLst>
              <a:ext uri="{FF2B5EF4-FFF2-40B4-BE49-F238E27FC236}">
                <a16:creationId xmlns:a16="http://schemas.microsoft.com/office/drawing/2014/main" id="{05B84FCF-B004-4E02-8003-D18E344A4A5E}"/>
              </a:ext>
            </a:extLst>
          </p:cNvPr>
          <p:cNvSpPr>
            <a:spLocks noChangeArrowheads="1"/>
          </p:cNvSpPr>
          <p:nvPr/>
        </p:nvSpPr>
        <p:spPr bwMode="auto">
          <a:xfrm rot="-3544239">
            <a:off x="2489200" y="3405188"/>
            <a:ext cx="2085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A5A5A5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2016-2017</a:t>
            </a:r>
            <a:endParaRPr lang="zh-CN" altLang="en-US" sz="2800">
              <a:solidFill>
                <a:srgbClr val="A5A5A5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5137" name="TextBox 40">
            <a:extLst>
              <a:ext uri="{FF2B5EF4-FFF2-40B4-BE49-F238E27FC236}">
                <a16:creationId xmlns:a16="http://schemas.microsoft.com/office/drawing/2014/main" id="{62EDEEB5-5E26-4BC0-B270-B8C71EA8CA8A}"/>
              </a:ext>
            </a:extLst>
          </p:cNvPr>
          <p:cNvSpPr>
            <a:spLocks noChangeArrowheads="1"/>
          </p:cNvSpPr>
          <p:nvPr/>
        </p:nvSpPr>
        <p:spPr bwMode="auto">
          <a:xfrm rot="-3544239">
            <a:off x="5937250" y="3557588"/>
            <a:ext cx="2085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rgbClr val="A5A5A5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2018-2019</a:t>
            </a:r>
            <a:endParaRPr lang="zh-CN" altLang="en-US" sz="2800">
              <a:solidFill>
                <a:srgbClr val="A5A5A5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5138" name="TextBox 41">
            <a:extLst>
              <a:ext uri="{FF2B5EF4-FFF2-40B4-BE49-F238E27FC236}">
                <a16:creationId xmlns:a16="http://schemas.microsoft.com/office/drawing/2014/main" id="{4604A96A-FA22-4E8E-A6BC-A1CE48CD6DF3}"/>
              </a:ext>
            </a:extLst>
          </p:cNvPr>
          <p:cNvSpPr>
            <a:spLocks noChangeArrowheads="1"/>
          </p:cNvSpPr>
          <p:nvPr/>
        </p:nvSpPr>
        <p:spPr bwMode="auto">
          <a:xfrm rot="-3665173">
            <a:off x="5563394" y="719931"/>
            <a:ext cx="2085976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2017-2018</a:t>
            </a:r>
            <a:endParaRPr lang="zh-CN" altLang="en-US" sz="28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5139" name="TextBox 42">
            <a:extLst>
              <a:ext uri="{FF2B5EF4-FFF2-40B4-BE49-F238E27FC236}">
                <a16:creationId xmlns:a16="http://schemas.microsoft.com/office/drawing/2014/main" id="{33779C34-ADA2-4100-847D-DFF8BC836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6800" y="792163"/>
            <a:ext cx="187166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5140" name="TextBox 43">
            <a:extLst>
              <a:ext uri="{FF2B5EF4-FFF2-40B4-BE49-F238E27FC236}">
                <a16:creationId xmlns:a16="http://schemas.microsoft.com/office/drawing/2014/main" id="{AAE66FDC-C95E-423F-83DA-1689FE14E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846138"/>
            <a:ext cx="1871663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5141" name="TextBox 44">
            <a:extLst>
              <a:ext uri="{FF2B5EF4-FFF2-40B4-BE49-F238E27FC236}">
                <a16:creationId xmlns:a16="http://schemas.microsoft.com/office/drawing/2014/main" id="{AB9CDB53-F4EC-4752-9D4E-6A90DE42C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800" y="3435350"/>
            <a:ext cx="18732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5142" name="TextBox 45">
            <a:extLst>
              <a:ext uri="{FF2B5EF4-FFF2-40B4-BE49-F238E27FC236}">
                <a16:creationId xmlns:a16="http://schemas.microsoft.com/office/drawing/2014/main" id="{72C0BD70-A81E-409F-8E1B-D63CC00B8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3441700"/>
            <a:ext cx="18732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5143" name="TextBox 47">
            <a:extLst>
              <a:ext uri="{FF2B5EF4-FFF2-40B4-BE49-F238E27FC236}">
                <a16:creationId xmlns:a16="http://schemas.microsoft.com/office/drawing/2014/main" id="{CC582440-14FB-41CD-9898-F81B319D4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92113"/>
            <a:ext cx="1381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Manager</a:t>
            </a:r>
            <a:endParaRPr lang="zh-CN" altLang="en-US" sz="2000">
              <a:solidFill>
                <a:srgbClr val="E36C0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44" name="TextBox 48">
            <a:extLst>
              <a:ext uri="{FF2B5EF4-FFF2-40B4-BE49-F238E27FC236}">
                <a16:creationId xmlns:a16="http://schemas.microsoft.com/office/drawing/2014/main" id="{2A5EA693-185E-4493-ACD8-D3AE4FDE10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8688" y="428625"/>
            <a:ext cx="13795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Manager</a:t>
            </a:r>
            <a:endParaRPr lang="zh-CN" altLang="en-US" sz="2000">
              <a:solidFill>
                <a:srgbClr val="E36C0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45" name="TextBox 49">
            <a:extLst>
              <a:ext uri="{FF2B5EF4-FFF2-40B4-BE49-F238E27FC236}">
                <a16:creationId xmlns:a16="http://schemas.microsoft.com/office/drawing/2014/main" id="{2BD3D1DB-7292-4E0C-899E-9D90459B3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3078163"/>
            <a:ext cx="1381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Manager</a:t>
            </a:r>
            <a:endParaRPr lang="zh-CN" altLang="en-US" sz="2000">
              <a:solidFill>
                <a:srgbClr val="E36C0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46" name="TextBox 50">
            <a:extLst>
              <a:ext uri="{FF2B5EF4-FFF2-40B4-BE49-F238E27FC236}">
                <a16:creationId xmlns:a16="http://schemas.microsoft.com/office/drawing/2014/main" id="{490C9586-C194-429E-A75B-C25095918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8525" y="3035300"/>
            <a:ext cx="1381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Manager</a:t>
            </a:r>
            <a:endParaRPr lang="zh-CN" altLang="en-US" sz="2000">
              <a:solidFill>
                <a:srgbClr val="E36C0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Tm="738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同心圆 30">
            <a:extLst>
              <a:ext uri="{FF2B5EF4-FFF2-40B4-BE49-F238E27FC236}">
                <a16:creationId xmlns:a16="http://schemas.microsoft.com/office/drawing/2014/main" id="{B8D3859C-3F9E-4664-8CDA-D7DA73412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216150"/>
            <a:ext cx="1162050" cy="1160463"/>
          </a:xfrm>
          <a:custGeom>
            <a:avLst/>
            <a:gdLst>
              <a:gd name="T0" fmla="*/ 31258338 w 21600"/>
              <a:gd name="T1" fmla="*/ 0 h 21600"/>
              <a:gd name="T2" fmla="*/ 9154641 w 21600"/>
              <a:gd name="T3" fmla="*/ 9129674 h 21600"/>
              <a:gd name="T4" fmla="*/ 0 w 21600"/>
              <a:gd name="T5" fmla="*/ 31173045 h 21600"/>
              <a:gd name="T6" fmla="*/ 9154641 w 21600"/>
              <a:gd name="T7" fmla="*/ 53216362 h 21600"/>
              <a:gd name="T8" fmla="*/ 31258338 w 21600"/>
              <a:gd name="T9" fmla="*/ 62346036 h 21600"/>
              <a:gd name="T10" fmla="*/ 53362035 w 21600"/>
              <a:gd name="T11" fmla="*/ 53216362 h 21600"/>
              <a:gd name="T12" fmla="*/ 62516676 w 21600"/>
              <a:gd name="T13" fmla="*/ 31173045 h 21600"/>
              <a:gd name="T14" fmla="*/ 53362035 w 21600"/>
              <a:gd name="T15" fmla="*/ 91296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92" y="10800"/>
                </a:moveTo>
                <a:cubicBezTo>
                  <a:pt x="3392" y="14891"/>
                  <a:pt x="6709" y="18208"/>
                  <a:pt x="10800" y="18208"/>
                </a:cubicBezTo>
                <a:cubicBezTo>
                  <a:pt x="14891" y="18208"/>
                  <a:pt x="18208" y="14891"/>
                  <a:pt x="18208" y="10800"/>
                </a:cubicBezTo>
                <a:cubicBezTo>
                  <a:pt x="18208" y="6709"/>
                  <a:pt x="14891" y="3392"/>
                  <a:pt x="10800" y="3392"/>
                </a:cubicBezTo>
                <a:cubicBezTo>
                  <a:pt x="6709" y="3392"/>
                  <a:pt x="3392" y="6709"/>
                  <a:pt x="3392" y="10800"/>
                </a:cubicBez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rgbClr val="A5A5A5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47" name="直接连接符 2">
            <a:extLst>
              <a:ext uri="{FF2B5EF4-FFF2-40B4-BE49-F238E27FC236}">
                <a16:creationId xmlns:a16="http://schemas.microsoft.com/office/drawing/2014/main" id="{E250E055-EF7D-433C-831D-86C3375E4F8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64050" y="0"/>
            <a:ext cx="0" cy="842963"/>
          </a:xfrm>
          <a:prstGeom prst="line">
            <a:avLst/>
          </a:prstGeom>
          <a:noFill/>
          <a:ln w="28575">
            <a:solidFill>
              <a:srgbClr val="A5A5A5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8" name="五边形 3">
            <a:extLst>
              <a:ext uri="{FF2B5EF4-FFF2-40B4-BE49-F238E27FC236}">
                <a16:creationId xmlns:a16="http://schemas.microsoft.com/office/drawing/2014/main" id="{A773BD66-ECF3-49CE-99E2-A19E23229B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12431" y="770732"/>
            <a:ext cx="503237" cy="215900"/>
          </a:xfrm>
          <a:prstGeom prst="homePlate">
            <a:avLst>
              <a:gd name="adj" fmla="val 58272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395E8A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endParaRPr lang="zh-CN" altLang="zh-CN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6149" name="TextBox 18">
            <a:extLst>
              <a:ext uri="{FF2B5EF4-FFF2-40B4-BE49-F238E27FC236}">
                <a16:creationId xmlns:a16="http://schemas.microsoft.com/office/drawing/2014/main" id="{7EB05EF9-F566-497B-A051-34D489ABF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675" y="1130300"/>
            <a:ext cx="20161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SKILLS</a:t>
            </a:r>
            <a:endParaRPr lang="zh-CN" altLang="en-US" sz="44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6150" name="TextBox 19">
            <a:extLst>
              <a:ext uri="{FF2B5EF4-FFF2-40B4-BE49-F238E27FC236}">
                <a16:creationId xmlns:a16="http://schemas.microsoft.com/office/drawing/2014/main" id="{40E2920A-439F-4C0B-97DB-D80695DE4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1203325"/>
            <a:ext cx="14398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4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技能</a:t>
            </a:r>
            <a:endParaRPr lang="zh-CN" altLang="en-US"/>
          </a:p>
        </p:txBody>
      </p:sp>
      <p:sp>
        <p:nvSpPr>
          <p:cNvPr id="6151" name="TextBox 20">
            <a:extLst>
              <a:ext uri="{FF2B5EF4-FFF2-40B4-BE49-F238E27FC236}">
                <a16:creationId xmlns:a16="http://schemas.microsoft.com/office/drawing/2014/main" id="{27699ED4-9A10-4555-9647-A26B4826F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3651250"/>
            <a:ext cx="912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Office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2" name="TextBox 21">
            <a:extLst>
              <a:ext uri="{FF2B5EF4-FFF2-40B4-BE49-F238E27FC236}">
                <a16:creationId xmlns:a16="http://schemas.microsoft.com/office/drawing/2014/main" id="{6BCE60FD-B7E5-47B0-95BC-887D8BD89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975" y="3651250"/>
            <a:ext cx="1525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Photoshop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3" name="TextBox 22">
            <a:extLst>
              <a:ext uri="{FF2B5EF4-FFF2-40B4-BE49-F238E27FC236}">
                <a16:creationId xmlns:a16="http://schemas.microsoft.com/office/drawing/2014/main" id="{8C304109-2B80-4F3F-B4AD-D43B3B272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3651250"/>
            <a:ext cx="1127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3D Max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4" name="TextBox 23">
            <a:extLst>
              <a:ext uri="{FF2B5EF4-FFF2-40B4-BE49-F238E27FC236}">
                <a16:creationId xmlns:a16="http://schemas.microsoft.com/office/drawing/2014/main" id="{07DA8BB2-0041-46A8-8F14-09F371F9D8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3651250"/>
            <a:ext cx="1365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Illustrator</a:t>
            </a:r>
            <a:endParaRPr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5" name="TextBox 24">
            <a:extLst>
              <a:ext uri="{FF2B5EF4-FFF2-40B4-BE49-F238E27FC236}">
                <a16:creationId xmlns:a16="http://schemas.microsoft.com/office/drawing/2014/main" id="{67ECAC27-AB3C-4F33-80DB-BCDAAC14DF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6263" y="2581275"/>
            <a:ext cx="7921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30%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6" name="TextBox 25">
            <a:extLst>
              <a:ext uri="{FF2B5EF4-FFF2-40B4-BE49-F238E27FC236}">
                <a16:creationId xmlns:a16="http://schemas.microsoft.com/office/drawing/2014/main" id="{F60DA8DB-CAD4-4320-ABDD-A12A40946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238" y="2581275"/>
            <a:ext cx="7921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50%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7" name="TextBox 26">
            <a:extLst>
              <a:ext uri="{FF2B5EF4-FFF2-40B4-BE49-F238E27FC236}">
                <a16:creationId xmlns:a16="http://schemas.microsoft.com/office/drawing/2014/main" id="{5BFE8ECB-BE0F-415D-8C2E-706ED0B5E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581275"/>
            <a:ext cx="7921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80%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8" name="TextBox 27">
            <a:extLst>
              <a:ext uri="{FF2B5EF4-FFF2-40B4-BE49-F238E27FC236}">
                <a16:creationId xmlns:a16="http://schemas.microsoft.com/office/drawing/2014/main" id="{241263CA-48B0-41A4-BFE8-F4D176A37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8038" y="2581275"/>
            <a:ext cx="7921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70%</a:t>
            </a:r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9" name="同心圆 1">
            <a:extLst>
              <a:ext uri="{FF2B5EF4-FFF2-40B4-BE49-F238E27FC236}">
                <a16:creationId xmlns:a16="http://schemas.microsoft.com/office/drawing/2014/main" id="{B211F6FF-B129-4E88-817B-3BD426E0A9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525" y="2216150"/>
            <a:ext cx="1160463" cy="1160463"/>
          </a:xfrm>
          <a:custGeom>
            <a:avLst/>
            <a:gdLst>
              <a:gd name="T0" fmla="*/ 31173045 w 21600"/>
              <a:gd name="T1" fmla="*/ 0 h 21600"/>
              <a:gd name="T2" fmla="*/ 9129674 w 21600"/>
              <a:gd name="T3" fmla="*/ 9129674 h 21600"/>
              <a:gd name="T4" fmla="*/ 0 w 21600"/>
              <a:gd name="T5" fmla="*/ 31173045 h 21600"/>
              <a:gd name="T6" fmla="*/ 9129674 w 21600"/>
              <a:gd name="T7" fmla="*/ 53216362 h 21600"/>
              <a:gd name="T8" fmla="*/ 31173045 w 21600"/>
              <a:gd name="T9" fmla="*/ 62346036 h 21600"/>
              <a:gd name="T10" fmla="*/ 53216362 w 21600"/>
              <a:gd name="T11" fmla="*/ 53216362 h 21600"/>
              <a:gd name="T12" fmla="*/ 62346036 w 21600"/>
              <a:gd name="T13" fmla="*/ 31173045 h 21600"/>
              <a:gd name="T14" fmla="*/ 53216362 w 21600"/>
              <a:gd name="T15" fmla="*/ 91296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92" y="10800"/>
                </a:moveTo>
                <a:cubicBezTo>
                  <a:pt x="3392" y="14891"/>
                  <a:pt x="6709" y="18208"/>
                  <a:pt x="10800" y="18208"/>
                </a:cubicBezTo>
                <a:cubicBezTo>
                  <a:pt x="14891" y="18208"/>
                  <a:pt x="18208" y="14891"/>
                  <a:pt x="18208" y="10800"/>
                </a:cubicBezTo>
                <a:cubicBezTo>
                  <a:pt x="18208" y="6709"/>
                  <a:pt x="14891" y="3392"/>
                  <a:pt x="10800" y="3392"/>
                </a:cubicBezTo>
                <a:cubicBezTo>
                  <a:pt x="6709" y="3392"/>
                  <a:pt x="3392" y="6709"/>
                  <a:pt x="3392" y="10800"/>
                </a:cubicBez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rgbClr val="A5A5A5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60" name="同心圆 28">
            <a:extLst>
              <a:ext uri="{FF2B5EF4-FFF2-40B4-BE49-F238E27FC236}">
                <a16:creationId xmlns:a16="http://schemas.microsoft.com/office/drawing/2014/main" id="{6DDCAE5E-2864-43B9-83D4-7D891F6FF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525" y="2216150"/>
            <a:ext cx="1160463" cy="1160463"/>
          </a:xfrm>
          <a:custGeom>
            <a:avLst/>
            <a:gdLst>
              <a:gd name="T0" fmla="*/ 580232 w 1161674"/>
              <a:gd name="T1" fmla="*/ 0 h 1161674"/>
              <a:gd name="T2" fmla="*/ 1160463 w 1161674"/>
              <a:gd name="T3" fmla="*/ 580232 h 1161674"/>
              <a:gd name="T4" fmla="*/ 580232 w 1161674"/>
              <a:gd name="T5" fmla="*/ 1160463 h 1161674"/>
              <a:gd name="T6" fmla="*/ 0 w 1161674"/>
              <a:gd name="T7" fmla="*/ 580232 h 1161674"/>
              <a:gd name="T8" fmla="*/ 47834 w 1161674"/>
              <a:gd name="T9" fmla="*/ 354822 h 1161674"/>
              <a:gd name="T10" fmla="*/ 221985 w 1161674"/>
              <a:gd name="T11" fmla="*/ 414223 h 1161674"/>
              <a:gd name="T12" fmla="*/ 182274 w 1161674"/>
              <a:gd name="T13" fmla="*/ 580232 h 1161674"/>
              <a:gd name="T14" fmla="*/ 580232 w 1161674"/>
              <a:gd name="T15" fmla="*/ 978189 h 1161674"/>
              <a:gd name="T16" fmla="*/ 978189 w 1161674"/>
              <a:gd name="T17" fmla="*/ 580232 h 1161674"/>
              <a:gd name="T18" fmla="*/ 580232 w 1161674"/>
              <a:gd name="T19" fmla="*/ 182274 h 1161674"/>
              <a:gd name="T20" fmla="*/ 548935 w 1161674"/>
              <a:gd name="T21" fmla="*/ 185428 h 1161674"/>
              <a:gd name="T22" fmla="*/ 548935 w 1161674"/>
              <a:gd name="T23" fmla="*/ 3155 h 1161674"/>
              <a:gd name="T24" fmla="*/ 580232 w 1161674"/>
              <a:gd name="T25" fmla="*/ 0 h 116167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1161674"/>
              <a:gd name="T40" fmla="*/ 0 h 1161674"/>
              <a:gd name="T41" fmla="*/ 1161674 w 1161674"/>
              <a:gd name="T42" fmla="*/ 1161674 h 1161674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1161674" h="1161674">
                <a:moveTo>
                  <a:pt x="580837" y="0"/>
                </a:moveTo>
                <a:cubicBezTo>
                  <a:pt x="901624" y="0"/>
                  <a:pt x="1161674" y="260050"/>
                  <a:pt x="1161674" y="580837"/>
                </a:cubicBezTo>
                <a:cubicBezTo>
                  <a:pt x="1161674" y="901624"/>
                  <a:pt x="901624" y="1161674"/>
                  <a:pt x="580837" y="1161674"/>
                </a:cubicBezTo>
                <a:cubicBezTo>
                  <a:pt x="260050" y="1161674"/>
                  <a:pt x="0" y="901624"/>
                  <a:pt x="0" y="580837"/>
                </a:cubicBezTo>
                <a:cubicBezTo>
                  <a:pt x="0" y="500438"/>
                  <a:pt x="16335" y="423853"/>
                  <a:pt x="47884" y="355192"/>
                </a:cubicBezTo>
                <a:lnTo>
                  <a:pt x="222217" y="414655"/>
                </a:lnTo>
                <a:cubicBezTo>
                  <a:pt x="195671" y="464184"/>
                  <a:pt x="182464" y="520969"/>
                  <a:pt x="182464" y="580837"/>
                </a:cubicBezTo>
                <a:cubicBezTo>
                  <a:pt x="182464" y="800852"/>
                  <a:pt x="360822" y="979210"/>
                  <a:pt x="580837" y="979210"/>
                </a:cubicBezTo>
                <a:cubicBezTo>
                  <a:pt x="800852" y="979210"/>
                  <a:pt x="979210" y="800852"/>
                  <a:pt x="979210" y="580837"/>
                </a:cubicBezTo>
                <a:cubicBezTo>
                  <a:pt x="979210" y="360822"/>
                  <a:pt x="800852" y="182464"/>
                  <a:pt x="580837" y="182464"/>
                </a:cubicBezTo>
                <a:lnTo>
                  <a:pt x="549508" y="185622"/>
                </a:lnTo>
                <a:lnTo>
                  <a:pt x="549508" y="3158"/>
                </a:lnTo>
                <a:cubicBezTo>
                  <a:pt x="559798" y="281"/>
                  <a:pt x="570285" y="0"/>
                  <a:pt x="580837" y="0"/>
                </a:cubicBezTo>
                <a:close/>
              </a:path>
            </a:pathLst>
          </a:custGeom>
          <a:solidFill>
            <a:srgbClr val="00B0F0"/>
          </a:solidFill>
          <a:ln w="19050" cap="flat" cmpd="sng">
            <a:solidFill>
              <a:srgbClr val="A5A5A5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61" name="同心圆 31">
            <a:extLst>
              <a:ext uri="{FF2B5EF4-FFF2-40B4-BE49-F238E27FC236}">
                <a16:creationId xmlns:a16="http://schemas.microsoft.com/office/drawing/2014/main" id="{B9DD0AD8-D466-487C-92A6-C0CC81BAA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87688" y="2216150"/>
            <a:ext cx="1162050" cy="1160463"/>
          </a:xfrm>
          <a:custGeom>
            <a:avLst/>
            <a:gdLst>
              <a:gd name="T0" fmla="*/ 31258338 w 21600"/>
              <a:gd name="T1" fmla="*/ 0 h 21600"/>
              <a:gd name="T2" fmla="*/ 9154641 w 21600"/>
              <a:gd name="T3" fmla="*/ 9129674 h 21600"/>
              <a:gd name="T4" fmla="*/ 0 w 21600"/>
              <a:gd name="T5" fmla="*/ 31173045 h 21600"/>
              <a:gd name="T6" fmla="*/ 9154641 w 21600"/>
              <a:gd name="T7" fmla="*/ 53216362 h 21600"/>
              <a:gd name="T8" fmla="*/ 31258338 w 21600"/>
              <a:gd name="T9" fmla="*/ 62346036 h 21600"/>
              <a:gd name="T10" fmla="*/ 53362035 w 21600"/>
              <a:gd name="T11" fmla="*/ 53216362 h 21600"/>
              <a:gd name="T12" fmla="*/ 62516676 w 21600"/>
              <a:gd name="T13" fmla="*/ 31173045 h 21600"/>
              <a:gd name="T14" fmla="*/ 53362035 w 21600"/>
              <a:gd name="T15" fmla="*/ 91296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92" y="10800"/>
                </a:moveTo>
                <a:cubicBezTo>
                  <a:pt x="3392" y="14891"/>
                  <a:pt x="6709" y="18208"/>
                  <a:pt x="10800" y="18208"/>
                </a:cubicBezTo>
                <a:cubicBezTo>
                  <a:pt x="14891" y="18208"/>
                  <a:pt x="18208" y="14891"/>
                  <a:pt x="18208" y="10800"/>
                </a:cubicBezTo>
                <a:cubicBezTo>
                  <a:pt x="18208" y="6709"/>
                  <a:pt x="14891" y="3392"/>
                  <a:pt x="10800" y="3392"/>
                </a:cubicBezTo>
                <a:cubicBezTo>
                  <a:pt x="6709" y="3392"/>
                  <a:pt x="3392" y="6709"/>
                  <a:pt x="3392" y="10800"/>
                </a:cubicBez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rgbClr val="A5A5A5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62" name="同心圆 32">
            <a:extLst>
              <a:ext uri="{FF2B5EF4-FFF2-40B4-BE49-F238E27FC236}">
                <a16:creationId xmlns:a16="http://schemas.microsoft.com/office/drawing/2014/main" id="{751CF1B5-BE6D-46DD-9ACF-31027CDAE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6388" y="2216150"/>
            <a:ext cx="1160462" cy="1160463"/>
          </a:xfrm>
          <a:custGeom>
            <a:avLst/>
            <a:gdLst>
              <a:gd name="T0" fmla="*/ 31172964 w 21600"/>
              <a:gd name="T1" fmla="*/ 0 h 21600"/>
              <a:gd name="T2" fmla="*/ 9129612 w 21600"/>
              <a:gd name="T3" fmla="*/ 9129674 h 21600"/>
              <a:gd name="T4" fmla="*/ 0 w 21600"/>
              <a:gd name="T5" fmla="*/ 31173045 h 21600"/>
              <a:gd name="T6" fmla="*/ 9129612 w 21600"/>
              <a:gd name="T7" fmla="*/ 53216362 h 21600"/>
              <a:gd name="T8" fmla="*/ 31172964 w 21600"/>
              <a:gd name="T9" fmla="*/ 62346036 h 21600"/>
              <a:gd name="T10" fmla="*/ 53216316 w 21600"/>
              <a:gd name="T11" fmla="*/ 53216362 h 21600"/>
              <a:gd name="T12" fmla="*/ 62345928 w 21600"/>
              <a:gd name="T13" fmla="*/ 31173045 h 21600"/>
              <a:gd name="T14" fmla="*/ 53216316 w 21600"/>
              <a:gd name="T15" fmla="*/ 9129674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392" y="10800"/>
                </a:moveTo>
                <a:cubicBezTo>
                  <a:pt x="3392" y="14891"/>
                  <a:pt x="6709" y="18208"/>
                  <a:pt x="10800" y="18208"/>
                </a:cubicBezTo>
                <a:cubicBezTo>
                  <a:pt x="14891" y="18208"/>
                  <a:pt x="18208" y="14891"/>
                  <a:pt x="18208" y="10800"/>
                </a:cubicBezTo>
                <a:cubicBezTo>
                  <a:pt x="18208" y="6709"/>
                  <a:pt x="14891" y="3392"/>
                  <a:pt x="10800" y="3392"/>
                </a:cubicBezTo>
                <a:cubicBezTo>
                  <a:pt x="6709" y="3392"/>
                  <a:pt x="3392" y="6709"/>
                  <a:pt x="3392" y="10800"/>
                </a:cubicBezTo>
                <a:close/>
              </a:path>
            </a:pathLst>
          </a:custGeom>
          <a:solidFill>
            <a:schemeClr val="bg1"/>
          </a:solidFill>
          <a:ln w="19050" cap="flat" cmpd="sng">
            <a:solidFill>
              <a:srgbClr val="A5A5A5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63" name="同心圆 28">
            <a:extLst>
              <a:ext uri="{FF2B5EF4-FFF2-40B4-BE49-F238E27FC236}">
                <a16:creationId xmlns:a16="http://schemas.microsoft.com/office/drawing/2014/main" id="{FE41E2B7-3768-4E5B-95F1-2EC6E940D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2138" y="2216150"/>
            <a:ext cx="1120775" cy="1160463"/>
          </a:xfrm>
          <a:custGeom>
            <a:avLst/>
            <a:gdLst>
              <a:gd name="T0" fmla="*/ 540381 w 1121630"/>
              <a:gd name="T1" fmla="*/ 0 h 1161674"/>
              <a:gd name="T2" fmla="*/ 1120775 w 1121630"/>
              <a:gd name="T3" fmla="*/ 580232 h 1161674"/>
              <a:gd name="T4" fmla="*/ 540381 w 1121630"/>
              <a:gd name="T5" fmla="*/ 1160463 h 1161674"/>
              <a:gd name="T6" fmla="*/ 0 w 1121630"/>
              <a:gd name="T7" fmla="*/ 788059 h 1161674"/>
              <a:gd name="T8" fmla="*/ 168067 w 1121630"/>
              <a:gd name="T9" fmla="*/ 717333 h 1161674"/>
              <a:gd name="T10" fmla="*/ 540381 w 1121630"/>
              <a:gd name="T11" fmla="*/ 978189 h 1161674"/>
              <a:gd name="T12" fmla="*/ 938450 w 1121630"/>
              <a:gd name="T13" fmla="*/ 580232 h 1161674"/>
              <a:gd name="T14" fmla="*/ 540381 w 1121630"/>
              <a:gd name="T15" fmla="*/ 182274 h 1161674"/>
              <a:gd name="T16" fmla="*/ 509076 w 1121630"/>
              <a:gd name="T17" fmla="*/ 185428 h 1161674"/>
              <a:gd name="T18" fmla="*/ 509076 w 1121630"/>
              <a:gd name="T19" fmla="*/ 3155 h 1161674"/>
              <a:gd name="T20" fmla="*/ 540381 w 1121630"/>
              <a:gd name="T21" fmla="*/ 0 h 11616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21630"/>
              <a:gd name="T34" fmla="*/ 0 h 1161674"/>
              <a:gd name="T35" fmla="*/ 1121630 w 1121630"/>
              <a:gd name="T36" fmla="*/ 1161674 h 116167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21630" h="1161674">
                <a:moveTo>
                  <a:pt x="540793" y="0"/>
                </a:moveTo>
                <a:cubicBezTo>
                  <a:pt x="861580" y="0"/>
                  <a:pt x="1121630" y="260050"/>
                  <a:pt x="1121630" y="580837"/>
                </a:cubicBezTo>
                <a:cubicBezTo>
                  <a:pt x="1121630" y="901624"/>
                  <a:pt x="861580" y="1161674"/>
                  <a:pt x="540793" y="1161674"/>
                </a:cubicBezTo>
                <a:cubicBezTo>
                  <a:pt x="293532" y="1161674"/>
                  <a:pt x="82356" y="1007172"/>
                  <a:pt x="0" y="788881"/>
                </a:cubicBezTo>
                <a:lnTo>
                  <a:pt x="168195" y="718082"/>
                </a:lnTo>
                <a:cubicBezTo>
                  <a:pt x="222931" y="870710"/>
                  <a:pt x="369192" y="979210"/>
                  <a:pt x="540793" y="979210"/>
                </a:cubicBezTo>
                <a:cubicBezTo>
                  <a:pt x="760808" y="979210"/>
                  <a:pt x="939166" y="800852"/>
                  <a:pt x="939166" y="580837"/>
                </a:cubicBezTo>
                <a:cubicBezTo>
                  <a:pt x="939166" y="360822"/>
                  <a:pt x="760808" y="182464"/>
                  <a:pt x="540793" y="182464"/>
                </a:cubicBezTo>
                <a:lnTo>
                  <a:pt x="509464" y="185622"/>
                </a:lnTo>
                <a:lnTo>
                  <a:pt x="509464" y="3158"/>
                </a:lnTo>
                <a:cubicBezTo>
                  <a:pt x="519754" y="281"/>
                  <a:pt x="530241" y="0"/>
                  <a:pt x="540793" y="0"/>
                </a:cubicBezTo>
                <a:close/>
              </a:path>
            </a:pathLst>
          </a:custGeom>
          <a:solidFill>
            <a:srgbClr val="00B0F0"/>
          </a:solidFill>
          <a:ln w="19050" cap="flat" cmpd="sng">
            <a:solidFill>
              <a:srgbClr val="A5A5A5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64" name="同心圆 28">
            <a:extLst>
              <a:ext uri="{FF2B5EF4-FFF2-40B4-BE49-F238E27FC236}">
                <a16:creationId xmlns:a16="http://schemas.microsoft.com/office/drawing/2014/main" id="{BF0651F0-16D7-4524-B7DC-F4177D9C4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2216150"/>
            <a:ext cx="617537" cy="1160463"/>
          </a:xfrm>
          <a:custGeom>
            <a:avLst/>
            <a:gdLst>
              <a:gd name="T0" fmla="*/ 36735 w 617574"/>
              <a:gd name="T1" fmla="*/ 0 h 1161674"/>
              <a:gd name="T2" fmla="*/ 617537 w 617574"/>
              <a:gd name="T3" fmla="*/ 580232 h 1161674"/>
              <a:gd name="T4" fmla="*/ 36735 w 617574"/>
              <a:gd name="T5" fmla="*/ 1160463 h 1161674"/>
              <a:gd name="T6" fmla="*/ 0 w 617574"/>
              <a:gd name="T7" fmla="*/ 1157609 h 1161674"/>
              <a:gd name="T8" fmla="*/ 0 w 617574"/>
              <a:gd name="T9" fmla="*/ 975301 h 1161674"/>
              <a:gd name="T10" fmla="*/ 36735 w 617574"/>
              <a:gd name="T11" fmla="*/ 978189 h 1161674"/>
              <a:gd name="T12" fmla="*/ 435084 w 617574"/>
              <a:gd name="T13" fmla="*/ 580232 h 1161674"/>
              <a:gd name="T14" fmla="*/ 36735 w 617574"/>
              <a:gd name="T15" fmla="*/ 182274 h 1161674"/>
              <a:gd name="T16" fmla="*/ 5408 w 617574"/>
              <a:gd name="T17" fmla="*/ 185428 h 1161674"/>
              <a:gd name="T18" fmla="*/ 5408 w 617574"/>
              <a:gd name="T19" fmla="*/ 3155 h 1161674"/>
              <a:gd name="T20" fmla="*/ 36735 w 617574"/>
              <a:gd name="T21" fmla="*/ 0 h 116167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17574"/>
              <a:gd name="T34" fmla="*/ 0 h 1161674"/>
              <a:gd name="T35" fmla="*/ 617574 w 617574"/>
              <a:gd name="T36" fmla="*/ 1161674 h 116167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17574" h="1161674">
                <a:moveTo>
                  <a:pt x="36737" y="0"/>
                </a:moveTo>
                <a:cubicBezTo>
                  <a:pt x="357524" y="0"/>
                  <a:pt x="617574" y="260050"/>
                  <a:pt x="617574" y="580837"/>
                </a:cubicBezTo>
                <a:cubicBezTo>
                  <a:pt x="617574" y="901624"/>
                  <a:pt x="357524" y="1161674"/>
                  <a:pt x="36737" y="1161674"/>
                </a:cubicBezTo>
                <a:lnTo>
                  <a:pt x="0" y="1158817"/>
                </a:lnTo>
                <a:lnTo>
                  <a:pt x="0" y="976319"/>
                </a:lnTo>
                <a:cubicBezTo>
                  <a:pt x="12022" y="978641"/>
                  <a:pt x="24313" y="979210"/>
                  <a:pt x="36737" y="979210"/>
                </a:cubicBezTo>
                <a:cubicBezTo>
                  <a:pt x="256752" y="979210"/>
                  <a:pt x="435110" y="800852"/>
                  <a:pt x="435110" y="580837"/>
                </a:cubicBezTo>
                <a:cubicBezTo>
                  <a:pt x="435110" y="360822"/>
                  <a:pt x="256752" y="182464"/>
                  <a:pt x="36737" y="182464"/>
                </a:cubicBezTo>
                <a:lnTo>
                  <a:pt x="5408" y="185622"/>
                </a:lnTo>
                <a:lnTo>
                  <a:pt x="5408" y="3158"/>
                </a:lnTo>
                <a:cubicBezTo>
                  <a:pt x="15698" y="281"/>
                  <a:pt x="26185" y="0"/>
                  <a:pt x="36737" y="0"/>
                </a:cubicBezTo>
                <a:close/>
              </a:path>
            </a:pathLst>
          </a:custGeom>
          <a:solidFill>
            <a:srgbClr val="E36C09"/>
          </a:solidFill>
          <a:ln w="19050" cap="flat" cmpd="sng">
            <a:solidFill>
              <a:srgbClr val="A5A5A5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  <p:sp>
        <p:nvSpPr>
          <p:cNvPr id="6165" name="同心圆 28">
            <a:extLst>
              <a:ext uri="{FF2B5EF4-FFF2-40B4-BE49-F238E27FC236}">
                <a16:creationId xmlns:a16="http://schemas.microsoft.com/office/drawing/2014/main" id="{A418F577-EFB9-414D-9648-90F1ADC02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08838" y="2216150"/>
            <a:ext cx="611187" cy="831850"/>
          </a:xfrm>
          <a:custGeom>
            <a:avLst/>
            <a:gdLst>
              <a:gd name="T0" fmla="*/ 31279 w 612166"/>
              <a:gd name="T1" fmla="*/ 0 h 832025"/>
              <a:gd name="T2" fmla="*/ 611187 w 612166"/>
              <a:gd name="T3" fmla="*/ 580715 h 832025"/>
              <a:gd name="T4" fmla="*/ 552013 w 612166"/>
              <a:gd name="T5" fmla="*/ 831850 h 832025"/>
              <a:gd name="T6" fmla="*/ 393875 w 612166"/>
              <a:gd name="T7" fmla="*/ 742913 h 832025"/>
              <a:gd name="T8" fmla="*/ 429015 w 612166"/>
              <a:gd name="T9" fmla="*/ 580715 h 832025"/>
              <a:gd name="T10" fmla="*/ 31279 w 612166"/>
              <a:gd name="T11" fmla="*/ 182426 h 832025"/>
              <a:gd name="T12" fmla="*/ 0 w 612166"/>
              <a:gd name="T13" fmla="*/ 185583 h 832025"/>
              <a:gd name="T14" fmla="*/ 0 w 612166"/>
              <a:gd name="T15" fmla="*/ 3157 h 832025"/>
              <a:gd name="T16" fmla="*/ 31279 w 612166"/>
              <a:gd name="T17" fmla="*/ 0 h 8320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612166"/>
              <a:gd name="T28" fmla="*/ 0 h 832025"/>
              <a:gd name="T29" fmla="*/ 612166 w 612166"/>
              <a:gd name="T30" fmla="*/ 832025 h 832025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612166" h="832025">
                <a:moveTo>
                  <a:pt x="31329" y="0"/>
                </a:moveTo>
                <a:cubicBezTo>
                  <a:pt x="352116" y="0"/>
                  <a:pt x="612166" y="260050"/>
                  <a:pt x="612166" y="580837"/>
                </a:cubicBezTo>
                <a:cubicBezTo>
                  <a:pt x="612166" y="671165"/>
                  <a:pt x="591547" y="756677"/>
                  <a:pt x="552897" y="832025"/>
                </a:cubicBezTo>
                <a:lnTo>
                  <a:pt x="394506" y="743069"/>
                </a:lnTo>
                <a:cubicBezTo>
                  <a:pt x="417355" y="693728"/>
                  <a:pt x="429702" y="638724"/>
                  <a:pt x="429702" y="580837"/>
                </a:cubicBezTo>
                <a:cubicBezTo>
                  <a:pt x="429702" y="360822"/>
                  <a:pt x="251344" y="182464"/>
                  <a:pt x="31329" y="182464"/>
                </a:cubicBezTo>
                <a:lnTo>
                  <a:pt x="0" y="185622"/>
                </a:lnTo>
                <a:lnTo>
                  <a:pt x="0" y="3158"/>
                </a:lnTo>
                <a:cubicBezTo>
                  <a:pt x="10290" y="281"/>
                  <a:pt x="20777" y="0"/>
                  <a:pt x="31329" y="0"/>
                </a:cubicBezTo>
                <a:close/>
              </a:path>
            </a:pathLst>
          </a:custGeom>
          <a:solidFill>
            <a:srgbClr val="E36C09"/>
          </a:solidFill>
          <a:ln w="19050" cap="flat" cmpd="sng">
            <a:solidFill>
              <a:srgbClr val="A5A5A5"/>
            </a:solidFill>
            <a:bevel/>
            <a:headEnd/>
            <a:tailEnd/>
          </a:ln>
        </p:spPr>
        <p:txBody>
          <a:bodyPr anchor="ctr"/>
          <a:lstStyle/>
          <a:p>
            <a:endParaRPr lang="zh-CN" altLang="en-US"/>
          </a:p>
        </p:txBody>
      </p:sp>
    </p:spTree>
  </p:cSld>
  <p:clrMapOvr>
    <a:masterClrMapping/>
  </p:clrMapOvr>
  <p:transition spd="slow" advTm="874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6">
            <a:extLst>
              <a:ext uri="{FF2B5EF4-FFF2-40B4-BE49-F238E27FC236}">
                <a16:creationId xmlns:a16="http://schemas.microsoft.com/office/drawing/2014/main" id="{3D1571D6-2866-453F-B622-5FFE6BDC199E}"/>
              </a:ext>
            </a:extLst>
          </p:cNvPr>
          <p:cNvGrpSpPr>
            <a:grpSpLocks/>
          </p:cNvGrpSpPr>
          <p:nvPr/>
        </p:nvGrpSpPr>
        <p:grpSpPr bwMode="auto">
          <a:xfrm>
            <a:off x="2832100" y="904875"/>
            <a:ext cx="3324225" cy="3324225"/>
            <a:chOff x="0" y="0"/>
            <a:chExt cx="3715674" cy="3715671"/>
          </a:xfrm>
        </p:grpSpPr>
        <p:sp>
          <p:nvSpPr>
            <p:cNvPr id="7181" name="矩形 1">
              <a:extLst>
                <a:ext uri="{FF2B5EF4-FFF2-40B4-BE49-F238E27FC236}">
                  <a16:creationId xmlns:a16="http://schemas.microsoft.com/office/drawing/2014/main" id="{89858BA4-E87C-4632-9C7B-87A4E53BD1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719361">
              <a:off x="829312" y="829309"/>
              <a:ext cx="2057051" cy="2057051"/>
            </a:xfrm>
            <a:prstGeom prst="rect">
              <a:avLst/>
            </a:prstGeom>
            <a:solidFill>
              <a:srgbClr val="333E50"/>
            </a:solidFill>
            <a:ln w="25400">
              <a:solidFill>
                <a:srgbClr val="A5A5A5"/>
              </a:solidFill>
              <a:bevel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7182" name="等腰三角形 2">
              <a:extLst>
                <a:ext uri="{FF2B5EF4-FFF2-40B4-BE49-F238E27FC236}">
                  <a16:creationId xmlns:a16="http://schemas.microsoft.com/office/drawing/2014/main" id="{938B9B79-60FD-477F-96D0-8625DBE295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1497798" y="0"/>
              <a:ext cx="720080" cy="403303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5400">
              <a:solidFill>
                <a:srgbClr val="A5A5A5"/>
              </a:solidFill>
              <a:bevel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7183" name="等腰三角形 3">
              <a:extLst>
                <a:ext uri="{FF2B5EF4-FFF2-40B4-BE49-F238E27FC236}">
                  <a16:creationId xmlns:a16="http://schemas.microsoft.com/office/drawing/2014/main" id="{89BF10FA-7985-4BC1-8FCD-966A803F5B0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5400000">
              <a:off x="3153983" y="1656182"/>
              <a:ext cx="720080" cy="403303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5400">
              <a:solidFill>
                <a:srgbClr val="A5A5A5"/>
              </a:solidFill>
              <a:bevel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7184" name="等腰三角形 4">
              <a:extLst>
                <a:ext uri="{FF2B5EF4-FFF2-40B4-BE49-F238E27FC236}">
                  <a16:creationId xmlns:a16="http://schemas.microsoft.com/office/drawing/2014/main" id="{F062F9B2-74D4-4B86-9D52-BC32511FA6F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58388" y="1656183"/>
              <a:ext cx="720080" cy="403303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5400">
              <a:solidFill>
                <a:srgbClr val="A5A5A5"/>
              </a:solidFill>
              <a:bevel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7185" name="等腰三角形 5">
              <a:extLst>
                <a:ext uri="{FF2B5EF4-FFF2-40B4-BE49-F238E27FC236}">
                  <a16:creationId xmlns:a16="http://schemas.microsoft.com/office/drawing/2014/main" id="{E8BB3731-8FF9-4509-B941-3A5D43264F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97798" y="3312368"/>
              <a:ext cx="720080" cy="403303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25400">
              <a:solidFill>
                <a:srgbClr val="A5A5A5"/>
              </a:solidFill>
              <a:bevel/>
              <a:headEnd/>
              <a:tailEnd/>
            </a:ln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7171" name="TextBox 7">
            <a:extLst>
              <a:ext uri="{FF2B5EF4-FFF2-40B4-BE49-F238E27FC236}">
                <a16:creationId xmlns:a16="http://schemas.microsoft.com/office/drawing/2014/main" id="{0CA930F0-9EFB-4A0D-82C2-FCB226B62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3200" y="1830388"/>
            <a:ext cx="11303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2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奖励</a:t>
            </a:r>
          </a:p>
        </p:txBody>
      </p:sp>
      <p:sp>
        <p:nvSpPr>
          <p:cNvPr id="7172" name="TextBox 8">
            <a:extLst>
              <a:ext uri="{FF2B5EF4-FFF2-40B4-BE49-F238E27FC236}">
                <a16:creationId xmlns:a16="http://schemas.microsoft.com/office/drawing/2014/main" id="{50FD36DB-29CF-4C59-9F34-4851CB070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1750" y="2465388"/>
            <a:ext cx="1633538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AWARDS</a:t>
            </a:r>
            <a:endParaRPr lang="zh-CN" altLang="en-US" sz="28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7173" name="TextBox 9">
            <a:extLst>
              <a:ext uri="{FF2B5EF4-FFF2-40B4-BE49-F238E27FC236}">
                <a16:creationId xmlns:a16="http://schemas.microsoft.com/office/drawing/2014/main" id="{354205B0-AA86-4DEA-926D-322BAE948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425" y="1955800"/>
            <a:ext cx="13382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Prize </a:t>
            </a:r>
            <a:r>
              <a:rPr lang="en-US" altLang="zh-CN" sz="20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D</a:t>
            </a:r>
            <a:endParaRPr lang="zh-CN" altLang="en-US" sz="2000">
              <a:solidFill>
                <a:srgbClr val="E36C0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174" name="TextBox 10">
            <a:extLst>
              <a:ext uri="{FF2B5EF4-FFF2-40B4-BE49-F238E27FC236}">
                <a16:creationId xmlns:a16="http://schemas.microsoft.com/office/drawing/2014/main" id="{FCCF1B22-A35E-4492-AAEF-E225EEF16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1995488"/>
            <a:ext cx="1339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Prize </a:t>
            </a:r>
            <a:r>
              <a:rPr lang="en-US" altLang="zh-CN" sz="20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B</a:t>
            </a:r>
            <a:endParaRPr lang="zh-CN" altLang="en-US" sz="2000">
              <a:solidFill>
                <a:srgbClr val="E36C0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175" name="TextBox 11">
            <a:extLst>
              <a:ext uri="{FF2B5EF4-FFF2-40B4-BE49-F238E27FC236}">
                <a16:creationId xmlns:a16="http://schemas.microsoft.com/office/drawing/2014/main" id="{8F39DA78-5F86-4FB4-86B8-58AF57712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4300538"/>
            <a:ext cx="1155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Prize </a:t>
            </a:r>
            <a:r>
              <a:rPr lang="en-US" altLang="zh-CN" sz="20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C</a:t>
            </a:r>
            <a:endParaRPr lang="zh-CN" altLang="en-US" sz="2000">
              <a:solidFill>
                <a:srgbClr val="E36C0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176" name="TextBox 12">
            <a:extLst>
              <a:ext uri="{FF2B5EF4-FFF2-40B4-BE49-F238E27FC236}">
                <a16:creationId xmlns:a16="http://schemas.microsoft.com/office/drawing/2014/main" id="{767EDDB3-0B11-4061-ACF6-6273FB99A7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442913"/>
            <a:ext cx="13398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Prize </a:t>
            </a:r>
            <a:r>
              <a:rPr lang="en-US" altLang="zh-CN" sz="2000">
                <a:solidFill>
                  <a:srgbClr val="E36C0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</a:t>
            </a:r>
            <a:endParaRPr lang="zh-CN" altLang="en-US" sz="2000">
              <a:solidFill>
                <a:srgbClr val="E36C0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177" name="TextBox 13">
            <a:extLst>
              <a:ext uri="{FF2B5EF4-FFF2-40B4-BE49-F238E27FC236}">
                <a16:creationId xmlns:a16="http://schemas.microsoft.com/office/drawing/2014/main" id="{825CF60A-0CB8-422B-AC0F-2304762F1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0950" y="339725"/>
            <a:ext cx="2751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7178" name="TextBox 14">
            <a:extLst>
              <a:ext uri="{FF2B5EF4-FFF2-40B4-BE49-F238E27FC236}">
                <a16:creationId xmlns:a16="http://schemas.microsoft.com/office/drawing/2014/main" id="{ADEDD101-0AB9-4CD6-B67B-0CCF79356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2325688"/>
            <a:ext cx="2751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7179" name="TextBox 15">
            <a:extLst>
              <a:ext uri="{FF2B5EF4-FFF2-40B4-BE49-F238E27FC236}">
                <a16:creationId xmlns:a16="http://schemas.microsoft.com/office/drawing/2014/main" id="{E81C70E7-6821-4AA3-8971-1EBD31FCD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2297113"/>
            <a:ext cx="2751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  <p:sp>
        <p:nvSpPr>
          <p:cNvPr id="7180" name="TextBox 16">
            <a:extLst>
              <a:ext uri="{FF2B5EF4-FFF2-40B4-BE49-F238E27FC236}">
                <a16:creationId xmlns:a16="http://schemas.microsoft.com/office/drawing/2014/main" id="{A00CFFA4-76FB-400E-A594-00AC0CEE3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0950" y="4219575"/>
            <a:ext cx="27511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  <a:p>
            <a:pPr eaLnBrk="1" hangingPunct="1"/>
            <a:r>
              <a:rPr lang="en-US" altLang="zh-CN" sz="16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Add what you want to say</a:t>
            </a:r>
            <a:endParaRPr lang="zh-CN" altLang="en-US" sz="1600">
              <a:solidFill>
                <a:schemeClr val="bg1"/>
              </a:solidFill>
              <a:latin typeface="Calibri" panose="020F0502020204030204" pitchFamily="34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slow" advTm="1117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任意多边形 2"/>
          <p:cNvSpPr/>
          <p:nvPr/>
        </p:nvSpPr>
        <p:spPr>
          <a:xfrm>
            <a:off x="1681163" y="2855914"/>
            <a:ext cx="447675" cy="492125"/>
          </a:xfrm>
          <a:custGeom>
            <a:avLst/>
            <a:gdLst>
              <a:gd name="connsiteX0" fmla="*/ 0 w 561975"/>
              <a:gd name="connsiteY0" fmla="*/ 0 h 547688"/>
              <a:gd name="connsiteX1" fmla="*/ 552450 w 561975"/>
              <a:gd name="connsiteY1" fmla="*/ 547688 h 547688"/>
              <a:gd name="connsiteX2" fmla="*/ 561975 w 561975"/>
              <a:gd name="connsiteY2" fmla="*/ 0 h 547688"/>
              <a:gd name="connsiteX3" fmla="*/ 0 w 561975"/>
              <a:gd name="connsiteY3" fmla="*/ 0 h 547688"/>
              <a:gd name="connsiteX0-1" fmla="*/ 0 w 576263"/>
              <a:gd name="connsiteY0-2" fmla="*/ 0 h 547688"/>
              <a:gd name="connsiteX1-3" fmla="*/ 566738 w 576263"/>
              <a:gd name="connsiteY1-4" fmla="*/ 547688 h 547688"/>
              <a:gd name="connsiteX2-5" fmla="*/ 576263 w 576263"/>
              <a:gd name="connsiteY2-6" fmla="*/ 0 h 547688"/>
              <a:gd name="connsiteX3-7" fmla="*/ 0 w 576263"/>
              <a:gd name="connsiteY3-8" fmla="*/ 0 h 547688"/>
              <a:gd name="connsiteX0-9" fmla="*/ 0 w 576263"/>
              <a:gd name="connsiteY0-10" fmla="*/ 0 h 571500"/>
              <a:gd name="connsiteX1-11" fmla="*/ 566738 w 576263"/>
              <a:gd name="connsiteY1-12" fmla="*/ 571500 h 571500"/>
              <a:gd name="connsiteX2-13" fmla="*/ 576263 w 576263"/>
              <a:gd name="connsiteY2-14" fmla="*/ 0 h 571500"/>
              <a:gd name="connsiteX3-15" fmla="*/ 0 w 576263"/>
              <a:gd name="connsiteY3-16" fmla="*/ 0 h 571500"/>
              <a:gd name="connsiteX0-17" fmla="*/ 0 w 576263"/>
              <a:gd name="connsiteY0-18" fmla="*/ 0 h 576263"/>
              <a:gd name="connsiteX1-19" fmla="*/ 571335 w 576263"/>
              <a:gd name="connsiteY1-20" fmla="*/ 576263 h 576263"/>
              <a:gd name="connsiteX2-21" fmla="*/ 576263 w 576263"/>
              <a:gd name="connsiteY2-22" fmla="*/ 0 h 576263"/>
              <a:gd name="connsiteX3-23" fmla="*/ 0 w 576263"/>
              <a:gd name="connsiteY3-24" fmla="*/ 0 h 576263"/>
              <a:gd name="connsiteX0-25" fmla="*/ 0 w 576448"/>
              <a:gd name="connsiteY0-26" fmla="*/ 0 h 576263"/>
              <a:gd name="connsiteX1-27" fmla="*/ 575933 w 576448"/>
              <a:gd name="connsiteY1-28" fmla="*/ 576263 h 576263"/>
              <a:gd name="connsiteX2-29" fmla="*/ 576263 w 576448"/>
              <a:gd name="connsiteY2-30" fmla="*/ 0 h 576263"/>
              <a:gd name="connsiteX3-31" fmla="*/ 0 w 576448"/>
              <a:gd name="connsiteY3-32" fmla="*/ 0 h 5762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76448" h="576263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24075" y="2857500"/>
            <a:ext cx="7019925" cy="493713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 fontAlgn="base">
              <a:defRPr/>
            </a:pPr>
            <a:r>
              <a:rPr lang="en-US" altLang="zh-CN" sz="2100" noProof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itchFamily="34" charset="-128"/>
              </a:rPr>
              <a:t>https://www.freeppt7.com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282825"/>
            <a:ext cx="6985000" cy="58102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l" fontAlgn="base">
              <a:defRPr/>
            </a:pPr>
            <a:r>
              <a:rPr lang="zh-CN" altLang="en-US" sz="2400" spc="150" noProof="1">
                <a:solidFill>
                  <a:srgbClr val="FFFFFF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spc="150" noProof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Best PPT templates for free download</a:t>
            </a:r>
          </a:p>
        </p:txBody>
      </p:sp>
      <p:sp>
        <p:nvSpPr>
          <p:cNvPr id="6" name="直角三角形 5"/>
          <p:cNvSpPr/>
          <p:nvPr/>
        </p:nvSpPr>
        <p:spPr>
          <a:xfrm>
            <a:off x="6983413" y="2279650"/>
            <a:ext cx="641350" cy="584200"/>
          </a:xfrm>
          <a:prstGeom prst="rtTriangle">
            <a:avLst/>
          </a:prstGeom>
          <a:solidFill>
            <a:srgbClr val="007C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defRPr/>
            </a:pPr>
            <a:endParaRPr lang="zh-CN" altLang="en-US" strike="noStrike" noProof="1">
              <a:solidFill>
                <a:prstClr val="white"/>
              </a:solidFill>
            </a:endParaRPr>
          </a:p>
        </p:txBody>
      </p:sp>
      <p:sp>
        <p:nvSpPr>
          <p:cNvPr id="15365" name="矩形 11"/>
          <p:cNvSpPr/>
          <p:nvPr/>
        </p:nvSpPr>
        <p:spPr>
          <a:xfrm>
            <a:off x="1982788" y="2940051"/>
            <a:ext cx="5178425" cy="1270000"/>
          </a:xfrm>
          <a:prstGeom prst="rect">
            <a:avLst/>
          </a:prstGeom>
          <a:noFill/>
          <a:ln w="25400">
            <a:noFill/>
          </a:ln>
        </p:spPr>
        <p:txBody>
          <a:bodyPr anchor="ctr"/>
          <a:lstStyle/>
          <a:p>
            <a:pPr>
              <a:lnSpc>
                <a:spcPts val="1800"/>
              </a:lnSpc>
            </a:pPr>
            <a:r>
              <a:rPr lang="en-US" altLang="zh-CN" sz="900" dirty="0">
                <a:solidFill>
                  <a:srgbClr val="4A452A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pic>
        <p:nvPicPr>
          <p:cNvPr id="15366" name="图片 4" descr="logo">
            <a:hlinkClick r:id="rId3" action="ppaction://hlinkfil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0788" y="633414"/>
            <a:ext cx="4162425" cy="9604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www.freeppt7.com-Best powerpoint templates free download-slideshow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​​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Pages>0</Pages>
  <Words>252</Words>
  <Characters>0</Characters>
  <Application>Microsoft Office PowerPoint</Application>
  <DocSecurity>0</DocSecurity>
  <PresentationFormat>全屏显示(16:9)</PresentationFormat>
  <Lines>0</Lines>
  <Paragraphs>78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</vt:lpstr>
      <vt:lpstr>宋体</vt:lpstr>
      <vt:lpstr>Calibri</vt:lpstr>
      <vt:lpstr>方正兰亭粗黑_GBK</vt:lpstr>
      <vt:lpstr>微软雅黑</vt:lpstr>
      <vt:lpstr>www.freeppt7.com-Best powerpoint templates free download-slideshow​​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freeppt7.com</dc:creator>
  <cp:keywords/>
  <dc:description/>
  <cp:lastModifiedBy>宇 之灵</cp:lastModifiedBy>
  <cp:revision>26</cp:revision>
  <dcterms:created xsi:type="dcterms:W3CDTF">2014-07-16T07:01:00Z</dcterms:created>
  <dcterms:modified xsi:type="dcterms:W3CDTF">2018-10-07T06:27:35Z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2052-9.1.0.4885</vt:lpwstr>
  </property>
</Properties>
</file>