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5" r:id="rId11"/>
    <p:sldId id="274" r:id="rId12"/>
    <p:sldId id="268" r:id="rId13"/>
    <p:sldId id="269" r:id="rId14"/>
    <p:sldId id="275" r:id="rId15"/>
    <p:sldId id="276" r:id="rId16"/>
    <p:sldId id="272" r:id="rId17"/>
    <p:sldId id="288" r:id="rId18"/>
  </p:sldIdLst>
  <p:sldSz cx="12192000" cy="6858000"/>
  <p:notesSz cx="6858000" cy="9144000"/>
  <p:embeddedFontLst>
    <p:embeddedFont>
      <p:font typeface="Bauhaus 93" panose="04030905020B02020C02" pitchFamily="8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微软雅黑" panose="020B0503020204020204" pitchFamily="34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073" userDrawn="1">
          <p15:clr>
            <a:srgbClr val="A4A3A4"/>
          </p15:clr>
        </p15:guide>
        <p15:guide id="4" pos="3024" userDrawn="1">
          <p15:clr>
            <a:srgbClr val="A4A3A4"/>
          </p15:clr>
        </p15:guide>
        <p15:guide id="5" pos="71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210" y="66"/>
      </p:cViewPr>
      <p:guideLst>
        <p:guide orient="horz" pos="2160"/>
        <p:guide pos="3840"/>
        <p:guide pos="1073"/>
        <p:guide pos="3024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31608-7702-4439-9BD4-6685EBCB706D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BDEBF-A944-4541-9D55-03F033AE54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0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76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4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3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79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319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9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BDEBF-A944-4541-9D55-03F033AE54B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92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17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40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8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11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1122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09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6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1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29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59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9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23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83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C09D-B8B9-4FBA-9025-3533BE8692E9}" type="datetimeFigureOut">
              <a:rPr lang="zh-CN" altLang="en-US" smtClean="0"/>
              <a:t>2018/10/7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DF0B-0EE8-4B86-9FA5-921B963BED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87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216900" y="850900"/>
            <a:ext cx="3073400" cy="5727700"/>
            <a:chOff x="8216900" y="850900"/>
            <a:chExt cx="3073400" cy="5727700"/>
          </a:xfrm>
        </p:grpSpPr>
        <p:sp>
          <p:nvSpPr>
            <p:cNvPr id="10" name="矩形 9"/>
            <p:cNvSpPr/>
            <p:nvPr/>
          </p:nvSpPr>
          <p:spPr>
            <a:xfrm>
              <a:off x="8216900" y="850900"/>
              <a:ext cx="3073400" cy="57277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388350" y="1047175"/>
              <a:ext cx="2730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RESUME</a:t>
              </a: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Personal Resume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388350" y="6061105"/>
              <a:ext cx="273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Welcome to the Advertising container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 flipH="1">
            <a:off x="1703388" y="4793290"/>
            <a:ext cx="2083832" cy="20647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4800600" y="4793290"/>
            <a:ext cx="2083832" cy="20647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9" b="32661"/>
          <a:stretch/>
        </p:blipFill>
        <p:spPr>
          <a:xfrm>
            <a:off x="0" y="2400300"/>
            <a:ext cx="12192000" cy="3530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9537"/>
          <a:stretch>
            <a:fillRect/>
          </a:stretch>
        </p:blipFill>
        <p:spPr>
          <a:xfrm>
            <a:off x="812800" y="838200"/>
            <a:ext cx="1092200" cy="1092200"/>
          </a:xfrm>
          <a:custGeom>
            <a:avLst/>
            <a:gdLst>
              <a:gd name="connsiteX0" fmla="*/ 2286000 w 4572000"/>
              <a:gd name="connsiteY0" fmla="*/ 0 h 4572000"/>
              <a:gd name="connsiteX1" fmla="*/ 4572000 w 4572000"/>
              <a:gd name="connsiteY1" fmla="*/ 2286000 h 4572000"/>
              <a:gd name="connsiteX2" fmla="*/ 2286000 w 4572000"/>
              <a:gd name="connsiteY2" fmla="*/ 4572000 h 4572000"/>
              <a:gd name="connsiteX3" fmla="*/ 0 w 4572000"/>
              <a:gd name="connsiteY3" fmla="*/ 2286000 h 4572000"/>
              <a:gd name="connsiteX4" fmla="*/ 2286000 w 4572000"/>
              <a:gd name="connsiteY4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4572000">
                <a:moveTo>
                  <a:pt x="2286000" y="0"/>
                </a:moveTo>
                <a:cubicBezTo>
                  <a:pt x="3548523" y="0"/>
                  <a:pt x="4572000" y="1023477"/>
                  <a:pt x="4572000" y="2286000"/>
                </a:cubicBezTo>
                <a:cubicBezTo>
                  <a:pt x="4572000" y="3548523"/>
                  <a:pt x="3548523" y="4572000"/>
                  <a:pt x="2286000" y="4572000"/>
                </a:cubicBezTo>
                <a:cubicBezTo>
                  <a:pt x="1023477" y="4572000"/>
                  <a:pt x="0" y="3548523"/>
                  <a:pt x="0" y="2286000"/>
                </a:cubicBezTo>
                <a:cubicBezTo>
                  <a:pt x="0" y="1023477"/>
                  <a:pt x="1023477" y="0"/>
                  <a:pt x="2286000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2076449" y="827098"/>
            <a:ext cx="3380922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NAME:freeppt7.com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Age:6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months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Days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Hours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Score of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Seconds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Post:freeppt7</a:t>
            </a: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4944587" y="0"/>
            <a:ext cx="2083832" cy="206471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6137917" y="537831"/>
            <a:ext cx="843266" cy="8432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:a14="http://schemas.microsoft.com/office/drawing/2010/main"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10898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096000" y="1877060"/>
            <a:ext cx="3175000" cy="7942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311069" y="1954748"/>
            <a:ext cx="262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lt1"/>
                </a:solidFill>
                <a:latin typeface="Bauhaus 93" panose="04030905020B02020C02" pitchFamily="82" charset="0"/>
              </a:rPr>
              <a:t>Part 2</a:t>
            </a:r>
          </a:p>
        </p:txBody>
      </p:sp>
      <p:sp>
        <p:nvSpPr>
          <p:cNvPr id="12" name="矩形 11"/>
          <p:cNvSpPr/>
          <p:nvPr/>
        </p:nvSpPr>
        <p:spPr>
          <a:xfrm>
            <a:off x="6096000" y="2667000"/>
            <a:ext cx="5256213" cy="1181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311069" y="2681188"/>
            <a:ext cx="48776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Job Recognition  </a:t>
            </a: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 cogntive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33342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:a14="http://schemas.microsoft.com/office/drawing/2010/main"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269" y="494248"/>
            <a:ext cx="145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ea typeface="微软雅黑" panose="020B0503020204020204" pitchFamily="34" charset="-122"/>
              </a:rPr>
              <a:t>02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485900" y="1155700"/>
            <a:ext cx="10706100" cy="108000"/>
            <a:chOff x="1485900" y="1155700"/>
            <a:chExt cx="10706100" cy="108000"/>
          </a:xfrm>
        </p:grpSpPr>
        <p:sp>
          <p:nvSpPr>
            <p:cNvPr id="6" name="矩形 5"/>
            <p:cNvSpPr/>
            <p:nvPr/>
          </p:nvSpPr>
          <p:spPr>
            <a:xfrm>
              <a:off x="6096000" y="1155700"/>
              <a:ext cx="6096000" cy="10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485900" y="1227700"/>
              <a:ext cx="4610100" cy="3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85900" y="657487"/>
            <a:ext cx="350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 profile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85899" y="1249138"/>
            <a:ext cx="4610101" cy="54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" b="14758"/>
          <a:stretch/>
        </p:blipFill>
        <p:spPr>
          <a:xfrm>
            <a:off x="6096000" y="2664823"/>
            <a:ext cx="6096000" cy="33528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9799" y="2536151"/>
            <a:ext cx="492760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 Outlook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Facing problems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Adjustment mode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7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 dir="u"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3100" y="466987"/>
            <a:ext cx="262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Swot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368123" y="4521181"/>
            <a:ext cx="960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539401" y="3624309"/>
            <a:ext cx="95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</a:p>
        </p:txBody>
      </p:sp>
      <p:sp>
        <p:nvSpPr>
          <p:cNvPr id="47" name="文本框 46"/>
          <p:cNvSpPr txBox="1"/>
          <p:nvPr/>
        </p:nvSpPr>
        <p:spPr>
          <a:xfrm flipH="1">
            <a:off x="1320151" y="2771783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</a:t>
            </a:r>
            <a:endParaRPr lang="en-US" altLang="zh-CN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 rot="2700000">
            <a:off x="5596117" y="1479753"/>
            <a:ext cx="777883" cy="1872325"/>
          </a:xfrm>
          <a:custGeom>
            <a:avLst/>
            <a:gdLst>
              <a:gd name="connsiteX0" fmla="*/ 501589 w 1003177"/>
              <a:gd name="connsiteY0" fmla="*/ 0 h 2019947"/>
              <a:gd name="connsiteX1" fmla="*/ 1003177 w 1003177"/>
              <a:gd name="connsiteY1" fmla="*/ 441664 h 2019947"/>
              <a:gd name="connsiteX2" fmla="*/ 874452 w 1003177"/>
              <a:gd name="connsiteY2" fmla="*/ 441664 h 2019947"/>
              <a:gd name="connsiteX3" fmla="*/ 874452 w 1003177"/>
              <a:gd name="connsiteY3" fmla="*/ 2019947 h 2019947"/>
              <a:gd name="connsiteX4" fmla="*/ 128727 w 1003177"/>
              <a:gd name="connsiteY4" fmla="*/ 2019947 h 2019947"/>
              <a:gd name="connsiteX5" fmla="*/ 128727 w 1003177"/>
              <a:gd name="connsiteY5" fmla="*/ 441664 h 2019947"/>
              <a:gd name="connsiteX6" fmla="*/ 0 w 1003177"/>
              <a:gd name="connsiteY6" fmla="*/ 441664 h 2019947"/>
              <a:gd name="connsiteX0" fmla="*/ 501589 w 1003177"/>
              <a:gd name="connsiteY0" fmla="*/ 0 h 2917609"/>
              <a:gd name="connsiteX1" fmla="*/ 1003177 w 1003177"/>
              <a:gd name="connsiteY1" fmla="*/ 441664 h 2917609"/>
              <a:gd name="connsiteX2" fmla="*/ 874452 w 1003177"/>
              <a:gd name="connsiteY2" fmla="*/ 441664 h 2917609"/>
              <a:gd name="connsiteX3" fmla="*/ 879306 w 1003177"/>
              <a:gd name="connsiteY3" fmla="*/ 2917610 h 2917609"/>
              <a:gd name="connsiteX4" fmla="*/ 128727 w 1003177"/>
              <a:gd name="connsiteY4" fmla="*/ 2019947 h 2917609"/>
              <a:gd name="connsiteX5" fmla="*/ 128727 w 1003177"/>
              <a:gd name="connsiteY5" fmla="*/ 441664 h 2917609"/>
              <a:gd name="connsiteX6" fmla="*/ 0 w 1003177"/>
              <a:gd name="connsiteY6" fmla="*/ 441664 h 2917609"/>
              <a:gd name="connsiteX7" fmla="*/ 501589 w 1003177"/>
              <a:gd name="connsiteY7" fmla="*/ 0 h 291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3177" h="2917609">
                <a:moveTo>
                  <a:pt x="501589" y="0"/>
                </a:moveTo>
                <a:lnTo>
                  <a:pt x="1003177" y="441664"/>
                </a:lnTo>
                <a:lnTo>
                  <a:pt x="874452" y="441664"/>
                </a:lnTo>
                <a:lnTo>
                  <a:pt x="879306" y="2917610"/>
                </a:lnTo>
                <a:lnTo>
                  <a:pt x="128727" y="2019947"/>
                </a:lnTo>
                <a:lnTo>
                  <a:pt x="128727" y="441664"/>
                </a:lnTo>
                <a:lnTo>
                  <a:pt x="0" y="441664"/>
                </a:lnTo>
                <a:lnTo>
                  <a:pt x="50158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428780" y="2191212"/>
            <a:ext cx="222757" cy="116169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 rot="8100000">
            <a:off x="6928914" y="2569886"/>
            <a:ext cx="777883" cy="1872325"/>
          </a:xfrm>
          <a:custGeom>
            <a:avLst/>
            <a:gdLst>
              <a:gd name="connsiteX0" fmla="*/ 501589 w 1003177"/>
              <a:gd name="connsiteY0" fmla="*/ 0 h 2019947"/>
              <a:gd name="connsiteX1" fmla="*/ 1003177 w 1003177"/>
              <a:gd name="connsiteY1" fmla="*/ 441664 h 2019947"/>
              <a:gd name="connsiteX2" fmla="*/ 874452 w 1003177"/>
              <a:gd name="connsiteY2" fmla="*/ 441664 h 2019947"/>
              <a:gd name="connsiteX3" fmla="*/ 874452 w 1003177"/>
              <a:gd name="connsiteY3" fmla="*/ 2019947 h 2019947"/>
              <a:gd name="connsiteX4" fmla="*/ 128727 w 1003177"/>
              <a:gd name="connsiteY4" fmla="*/ 2019947 h 2019947"/>
              <a:gd name="connsiteX5" fmla="*/ 128727 w 1003177"/>
              <a:gd name="connsiteY5" fmla="*/ 441664 h 2019947"/>
              <a:gd name="connsiteX6" fmla="*/ 0 w 1003177"/>
              <a:gd name="connsiteY6" fmla="*/ 441664 h 2019947"/>
              <a:gd name="connsiteX0" fmla="*/ 501589 w 1003177"/>
              <a:gd name="connsiteY0" fmla="*/ 0 h 2917609"/>
              <a:gd name="connsiteX1" fmla="*/ 1003177 w 1003177"/>
              <a:gd name="connsiteY1" fmla="*/ 441664 h 2917609"/>
              <a:gd name="connsiteX2" fmla="*/ 874452 w 1003177"/>
              <a:gd name="connsiteY2" fmla="*/ 441664 h 2917609"/>
              <a:gd name="connsiteX3" fmla="*/ 879306 w 1003177"/>
              <a:gd name="connsiteY3" fmla="*/ 2917610 h 2917609"/>
              <a:gd name="connsiteX4" fmla="*/ 128727 w 1003177"/>
              <a:gd name="connsiteY4" fmla="*/ 2019947 h 2917609"/>
              <a:gd name="connsiteX5" fmla="*/ 128727 w 1003177"/>
              <a:gd name="connsiteY5" fmla="*/ 441664 h 2917609"/>
              <a:gd name="connsiteX6" fmla="*/ 0 w 1003177"/>
              <a:gd name="connsiteY6" fmla="*/ 441664 h 2917609"/>
              <a:gd name="connsiteX7" fmla="*/ 501589 w 1003177"/>
              <a:gd name="connsiteY7" fmla="*/ 0 h 291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3177" h="2917609">
                <a:moveTo>
                  <a:pt x="501589" y="0"/>
                </a:moveTo>
                <a:lnTo>
                  <a:pt x="1003177" y="441664"/>
                </a:lnTo>
                <a:lnTo>
                  <a:pt x="874452" y="441664"/>
                </a:lnTo>
                <a:lnTo>
                  <a:pt x="879306" y="2917610"/>
                </a:lnTo>
                <a:lnTo>
                  <a:pt x="128727" y="2019947"/>
                </a:lnTo>
                <a:lnTo>
                  <a:pt x="128727" y="441664"/>
                </a:lnTo>
                <a:lnTo>
                  <a:pt x="0" y="441664"/>
                </a:lnTo>
                <a:lnTo>
                  <a:pt x="5015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 rot="5400000">
            <a:off x="6850334" y="2480301"/>
            <a:ext cx="222757" cy="116169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 50"/>
          <p:cNvSpPr/>
          <p:nvPr/>
        </p:nvSpPr>
        <p:spPr>
          <a:xfrm rot="13500000">
            <a:off x="5844514" y="3917594"/>
            <a:ext cx="777883" cy="1872325"/>
          </a:xfrm>
          <a:custGeom>
            <a:avLst/>
            <a:gdLst>
              <a:gd name="connsiteX0" fmla="*/ 501589 w 1003177"/>
              <a:gd name="connsiteY0" fmla="*/ 0 h 2019947"/>
              <a:gd name="connsiteX1" fmla="*/ 1003177 w 1003177"/>
              <a:gd name="connsiteY1" fmla="*/ 441664 h 2019947"/>
              <a:gd name="connsiteX2" fmla="*/ 874452 w 1003177"/>
              <a:gd name="connsiteY2" fmla="*/ 441664 h 2019947"/>
              <a:gd name="connsiteX3" fmla="*/ 874452 w 1003177"/>
              <a:gd name="connsiteY3" fmla="*/ 2019947 h 2019947"/>
              <a:gd name="connsiteX4" fmla="*/ 128727 w 1003177"/>
              <a:gd name="connsiteY4" fmla="*/ 2019947 h 2019947"/>
              <a:gd name="connsiteX5" fmla="*/ 128727 w 1003177"/>
              <a:gd name="connsiteY5" fmla="*/ 441664 h 2019947"/>
              <a:gd name="connsiteX6" fmla="*/ 0 w 1003177"/>
              <a:gd name="connsiteY6" fmla="*/ 441664 h 2019947"/>
              <a:gd name="connsiteX0" fmla="*/ 501589 w 1003177"/>
              <a:gd name="connsiteY0" fmla="*/ 0 h 2917609"/>
              <a:gd name="connsiteX1" fmla="*/ 1003177 w 1003177"/>
              <a:gd name="connsiteY1" fmla="*/ 441664 h 2917609"/>
              <a:gd name="connsiteX2" fmla="*/ 874452 w 1003177"/>
              <a:gd name="connsiteY2" fmla="*/ 441664 h 2917609"/>
              <a:gd name="connsiteX3" fmla="*/ 879306 w 1003177"/>
              <a:gd name="connsiteY3" fmla="*/ 2917610 h 2917609"/>
              <a:gd name="connsiteX4" fmla="*/ 128727 w 1003177"/>
              <a:gd name="connsiteY4" fmla="*/ 2019947 h 2917609"/>
              <a:gd name="connsiteX5" fmla="*/ 128727 w 1003177"/>
              <a:gd name="connsiteY5" fmla="*/ 441664 h 2917609"/>
              <a:gd name="connsiteX6" fmla="*/ 0 w 1003177"/>
              <a:gd name="connsiteY6" fmla="*/ 441664 h 2917609"/>
              <a:gd name="connsiteX7" fmla="*/ 501589 w 1003177"/>
              <a:gd name="connsiteY7" fmla="*/ 0 h 291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3177" h="2917609">
                <a:moveTo>
                  <a:pt x="501589" y="0"/>
                </a:moveTo>
                <a:lnTo>
                  <a:pt x="1003177" y="441664"/>
                </a:lnTo>
                <a:lnTo>
                  <a:pt x="874452" y="441664"/>
                </a:lnTo>
                <a:lnTo>
                  <a:pt x="879306" y="2917610"/>
                </a:lnTo>
                <a:lnTo>
                  <a:pt x="128727" y="2019947"/>
                </a:lnTo>
                <a:lnTo>
                  <a:pt x="128727" y="441664"/>
                </a:lnTo>
                <a:lnTo>
                  <a:pt x="0" y="441664"/>
                </a:lnTo>
                <a:lnTo>
                  <a:pt x="50158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圆角矩形 51"/>
          <p:cNvSpPr/>
          <p:nvPr/>
        </p:nvSpPr>
        <p:spPr>
          <a:xfrm rot="10800000">
            <a:off x="6566978" y="3916766"/>
            <a:ext cx="222757" cy="116169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 53"/>
          <p:cNvSpPr/>
          <p:nvPr/>
        </p:nvSpPr>
        <p:spPr>
          <a:xfrm rot="18900000">
            <a:off x="4485994" y="2847672"/>
            <a:ext cx="777883" cy="1872325"/>
          </a:xfrm>
          <a:custGeom>
            <a:avLst/>
            <a:gdLst>
              <a:gd name="connsiteX0" fmla="*/ 501589 w 1003177"/>
              <a:gd name="connsiteY0" fmla="*/ 0 h 2019947"/>
              <a:gd name="connsiteX1" fmla="*/ 1003177 w 1003177"/>
              <a:gd name="connsiteY1" fmla="*/ 441664 h 2019947"/>
              <a:gd name="connsiteX2" fmla="*/ 874452 w 1003177"/>
              <a:gd name="connsiteY2" fmla="*/ 441664 h 2019947"/>
              <a:gd name="connsiteX3" fmla="*/ 874452 w 1003177"/>
              <a:gd name="connsiteY3" fmla="*/ 2019947 h 2019947"/>
              <a:gd name="connsiteX4" fmla="*/ 128727 w 1003177"/>
              <a:gd name="connsiteY4" fmla="*/ 2019947 h 2019947"/>
              <a:gd name="connsiteX5" fmla="*/ 128727 w 1003177"/>
              <a:gd name="connsiteY5" fmla="*/ 441664 h 2019947"/>
              <a:gd name="connsiteX6" fmla="*/ 0 w 1003177"/>
              <a:gd name="connsiteY6" fmla="*/ 441664 h 2019947"/>
              <a:gd name="connsiteX0" fmla="*/ 501589 w 1003177"/>
              <a:gd name="connsiteY0" fmla="*/ 0 h 2917609"/>
              <a:gd name="connsiteX1" fmla="*/ 1003177 w 1003177"/>
              <a:gd name="connsiteY1" fmla="*/ 441664 h 2917609"/>
              <a:gd name="connsiteX2" fmla="*/ 874452 w 1003177"/>
              <a:gd name="connsiteY2" fmla="*/ 441664 h 2917609"/>
              <a:gd name="connsiteX3" fmla="*/ 879306 w 1003177"/>
              <a:gd name="connsiteY3" fmla="*/ 2917610 h 2917609"/>
              <a:gd name="connsiteX4" fmla="*/ 128727 w 1003177"/>
              <a:gd name="connsiteY4" fmla="*/ 2019947 h 2917609"/>
              <a:gd name="connsiteX5" fmla="*/ 128727 w 1003177"/>
              <a:gd name="connsiteY5" fmla="*/ 441664 h 2917609"/>
              <a:gd name="connsiteX6" fmla="*/ 0 w 1003177"/>
              <a:gd name="connsiteY6" fmla="*/ 441664 h 2917609"/>
              <a:gd name="connsiteX7" fmla="*/ 501589 w 1003177"/>
              <a:gd name="connsiteY7" fmla="*/ 0 h 291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3177" h="2917609">
                <a:moveTo>
                  <a:pt x="501589" y="0"/>
                </a:moveTo>
                <a:lnTo>
                  <a:pt x="1003177" y="441664"/>
                </a:lnTo>
                <a:lnTo>
                  <a:pt x="874452" y="441664"/>
                </a:lnTo>
                <a:lnTo>
                  <a:pt x="879306" y="2917610"/>
                </a:lnTo>
                <a:lnTo>
                  <a:pt x="128727" y="2019947"/>
                </a:lnTo>
                <a:lnTo>
                  <a:pt x="128727" y="441664"/>
                </a:lnTo>
                <a:lnTo>
                  <a:pt x="0" y="441664"/>
                </a:lnTo>
                <a:lnTo>
                  <a:pt x="50158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 rot="16200000">
            <a:off x="5119700" y="3647888"/>
            <a:ext cx="222757" cy="116169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4273068" y="3135534"/>
            <a:ext cx="443424" cy="5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lt1"/>
                </a:solidFill>
                <a:latin typeface="Bauhaus 93" panose="04030905020B02020C02" pitchFamily="82" charset="0"/>
              </a:rPr>
              <a:t>S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6123552" y="1784326"/>
            <a:ext cx="443424" cy="5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lt1"/>
                </a:solidFill>
                <a:latin typeface="Bauhaus 93" panose="04030905020B02020C02" pitchFamily="82" charset="0"/>
              </a:rPr>
              <a:t>W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7475507" y="3553238"/>
            <a:ext cx="443424" cy="5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lt1"/>
                </a:solidFill>
                <a:latin typeface="Bauhaus 93" panose="04030905020B02020C02" pitchFamily="82" charset="0"/>
              </a:rPr>
              <a:t>O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5637243" y="4964936"/>
            <a:ext cx="443424" cy="5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lt1"/>
                </a:solidFill>
                <a:latin typeface="Bauhaus 93" panose="04030905020B02020C02" pitchFamily="82" charset="0"/>
              </a:rPr>
              <a:t>T</a:t>
            </a:r>
          </a:p>
        </p:txBody>
      </p:sp>
      <p:sp>
        <p:nvSpPr>
          <p:cNvPr id="60" name="文本框 59"/>
          <p:cNvSpPr txBox="1"/>
          <p:nvPr/>
        </p:nvSpPr>
        <p:spPr>
          <a:xfrm flipH="1">
            <a:off x="6789735" y="1409045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Disadvantage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 flipH="1">
            <a:off x="8106552" y="3532315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Opportunity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 flipH="1">
            <a:off x="2636252" y="4901892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Threat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54217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7" grpId="0" build="p"/>
      <p:bldP spid="34" grpId="0" animBg="1"/>
      <p:bldP spid="3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 build="p"/>
      <p:bldP spid="61" grpId="0" build="p"/>
      <p:bldP spid="6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3100" y="466987"/>
            <a:ext cx="32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Competitor Analysis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sp>
        <p:nvSpPr>
          <p:cNvPr id="28" name="椭圆 27"/>
          <p:cNvSpPr/>
          <p:nvPr/>
        </p:nvSpPr>
        <p:spPr>
          <a:xfrm>
            <a:off x="1002487" y="3094172"/>
            <a:ext cx="2653764" cy="265376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 flipH="1">
            <a:off x="1386043" y="3405928"/>
            <a:ext cx="1886651" cy="179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/>
                </a:solidFill>
                <a:latin typeface="Bauhaus 93" panose="04030905020B02020C02" pitchFamily="82" charset="0"/>
              </a:defRPr>
            </a:lvl1pPr>
          </a:lstStyle>
          <a:p>
            <a:r>
              <a:rPr lang="en-US" altLang="zh-CN" sz="3200" dirty="0"/>
              <a:t>01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 More</a:t>
            </a:r>
            <a:r>
              <a:rPr lang="en-US" altLang="zh-CN" sz="105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05144" y="2197100"/>
            <a:ext cx="2653764" cy="2653764"/>
            <a:chOff x="3505144" y="2197100"/>
            <a:chExt cx="2653764" cy="2653764"/>
          </a:xfrm>
        </p:grpSpPr>
        <p:sp>
          <p:nvSpPr>
            <p:cNvPr id="9" name="椭圆 8"/>
            <p:cNvSpPr/>
            <p:nvPr/>
          </p:nvSpPr>
          <p:spPr>
            <a:xfrm>
              <a:off x="3591485" y="2283441"/>
              <a:ext cx="2481080" cy="24810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3505144" y="2197100"/>
              <a:ext cx="2653764" cy="2653764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文本框 67"/>
          <p:cNvSpPr txBox="1"/>
          <p:nvPr/>
        </p:nvSpPr>
        <p:spPr>
          <a:xfrm flipH="1">
            <a:off x="3888700" y="2289112"/>
            <a:ext cx="1886651" cy="206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Bauhaus 93" panose="04030905020B02020C02" pitchFamily="82" charset="0"/>
              </a:rPr>
              <a:t>02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024706" y="3094172"/>
            <a:ext cx="2653764" cy="2653764"/>
            <a:chOff x="6024706" y="3094172"/>
            <a:chExt cx="2653764" cy="2653764"/>
          </a:xfrm>
        </p:grpSpPr>
        <p:sp>
          <p:nvSpPr>
            <p:cNvPr id="73" name="椭圆 72"/>
            <p:cNvSpPr/>
            <p:nvPr/>
          </p:nvSpPr>
          <p:spPr>
            <a:xfrm>
              <a:off x="6111047" y="3180513"/>
              <a:ext cx="2481080" cy="24810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6024706" y="3094172"/>
              <a:ext cx="2653764" cy="2653764"/>
            </a:xfrm>
            <a:prstGeom prst="ellipse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文本框 75"/>
          <p:cNvSpPr txBox="1"/>
          <p:nvPr/>
        </p:nvSpPr>
        <p:spPr>
          <a:xfrm flipH="1">
            <a:off x="6408262" y="3186184"/>
            <a:ext cx="1886651" cy="206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Bauhaus 93" panose="04030905020B02020C02" pitchFamily="82" charset="0"/>
              </a:rPr>
              <a:t>03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41790" y="2197101"/>
            <a:ext cx="2653764" cy="2653764"/>
            <a:chOff x="8541790" y="2197101"/>
            <a:chExt cx="2653764" cy="2653764"/>
          </a:xfrm>
        </p:grpSpPr>
        <p:sp>
          <p:nvSpPr>
            <p:cNvPr id="81" name="椭圆 80"/>
            <p:cNvSpPr/>
            <p:nvPr/>
          </p:nvSpPr>
          <p:spPr>
            <a:xfrm>
              <a:off x="8628131" y="2283442"/>
              <a:ext cx="2481080" cy="24810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8541790" y="2197101"/>
              <a:ext cx="2653764" cy="2653764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文本框 83"/>
          <p:cNvSpPr txBox="1"/>
          <p:nvPr/>
        </p:nvSpPr>
        <p:spPr>
          <a:xfrm flipH="1">
            <a:off x="8925346" y="2289113"/>
            <a:ext cx="1886651" cy="206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Bauhaus 93" panose="04030905020B02020C02" pitchFamily="82" charset="0"/>
              </a:rPr>
              <a:t>04</a:t>
            </a: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74481" y="2197100"/>
            <a:ext cx="955183" cy="897072"/>
            <a:chOff x="1987255" y="2289124"/>
            <a:chExt cx="1001486" cy="940557"/>
          </a:xfrm>
        </p:grpSpPr>
        <p:sp>
          <p:nvSpPr>
            <p:cNvPr id="31" name="椭圆 30"/>
            <p:cNvSpPr/>
            <p:nvPr/>
          </p:nvSpPr>
          <p:spPr>
            <a:xfrm>
              <a:off x="2012736" y="2289124"/>
              <a:ext cx="940557" cy="94055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" name="椭圆 1"/>
            <p:cNvSpPr/>
            <p:nvPr/>
          </p:nvSpPr>
          <p:spPr>
            <a:xfrm>
              <a:off x="1987255" y="2386586"/>
              <a:ext cx="1001486" cy="748630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Logo here</a:t>
              </a:r>
              <a:endParaRPr lang="zh-CN" altLang="en-US" sz="1400" dirty="0">
                <a:solidFill>
                  <a:schemeClr val="bg1"/>
                </a:solidFill>
                <a:latin typeface="Bauhaus 93" panose="04030905020B02020C02" pitchFamily="82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395268" y="4850863"/>
            <a:ext cx="955183" cy="897072"/>
            <a:chOff x="1987255" y="2289124"/>
            <a:chExt cx="1001486" cy="940557"/>
          </a:xfrm>
          <a:solidFill>
            <a:schemeClr val="bg1">
              <a:lumMod val="65000"/>
            </a:schemeClr>
          </a:solidFill>
        </p:grpSpPr>
        <p:sp>
          <p:nvSpPr>
            <p:cNvPr id="64" name="椭圆 63"/>
            <p:cNvSpPr/>
            <p:nvPr/>
          </p:nvSpPr>
          <p:spPr>
            <a:xfrm>
              <a:off x="2012736" y="2289124"/>
              <a:ext cx="940557" cy="94055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5" name="椭圆 64"/>
            <p:cNvSpPr/>
            <p:nvPr/>
          </p:nvSpPr>
          <p:spPr>
            <a:xfrm>
              <a:off x="1987255" y="2386586"/>
              <a:ext cx="1001486" cy="74863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Logo here</a:t>
              </a:r>
              <a:endParaRPr lang="zh-CN" altLang="en-US" sz="1400" dirty="0">
                <a:solidFill>
                  <a:schemeClr val="bg1"/>
                </a:solidFill>
                <a:latin typeface="Bauhaus 93" panose="04030905020B02020C02" pitchFamily="82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873997" y="2197100"/>
            <a:ext cx="955183" cy="897072"/>
            <a:chOff x="1987255" y="2289124"/>
            <a:chExt cx="1001486" cy="940557"/>
          </a:xfrm>
          <a:solidFill>
            <a:schemeClr val="bg1">
              <a:lumMod val="65000"/>
            </a:schemeClr>
          </a:solidFill>
        </p:grpSpPr>
        <p:sp>
          <p:nvSpPr>
            <p:cNvPr id="70" name="椭圆 69"/>
            <p:cNvSpPr/>
            <p:nvPr/>
          </p:nvSpPr>
          <p:spPr>
            <a:xfrm>
              <a:off x="2012736" y="2289124"/>
              <a:ext cx="940557" cy="94055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71" name="椭圆 70"/>
            <p:cNvSpPr/>
            <p:nvPr/>
          </p:nvSpPr>
          <p:spPr>
            <a:xfrm>
              <a:off x="1987255" y="2386586"/>
              <a:ext cx="1001486" cy="74863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Logo here</a:t>
              </a:r>
              <a:endParaRPr lang="zh-CN" altLang="en-US" sz="1400" dirty="0">
                <a:solidFill>
                  <a:schemeClr val="bg1"/>
                </a:solidFill>
                <a:latin typeface="Bauhaus 93" panose="04030905020B02020C02" pitchFamily="82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9431913" y="4850864"/>
            <a:ext cx="955183" cy="897072"/>
            <a:chOff x="1987255" y="2289124"/>
            <a:chExt cx="1001486" cy="940557"/>
          </a:xfrm>
          <a:solidFill>
            <a:schemeClr val="bg2">
              <a:lumMod val="50000"/>
            </a:schemeClr>
          </a:solidFill>
        </p:grpSpPr>
        <p:sp>
          <p:nvSpPr>
            <p:cNvPr id="78" name="椭圆 77"/>
            <p:cNvSpPr/>
            <p:nvPr/>
          </p:nvSpPr>
          <p:spPr>
            <a:xfrm>
              <a:off x="2012736" y="2289124"/>
              <a:ext cx="940557" cy="940557"/>
            </a:xfrm>
            <a:prstGeom prst="ellipse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79" name="椭圆 78"/>
            <p:cNvSpPr/>
            <p:nvPr/>
          </p:nvSpPr>
          <p:spPr>
            <a:xfrm>
              <a:off x="1987255" y="2386586"/>
              <a:ext cx="1001486" cy="74863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Bauhaus 93" panose="04030905020B02020C02" pitchFamily="82" charset="0"/>
                </a:rPr>
                <a:t>Logo here</a:t>
              </a:r>
              <a:endParaRPr lang="zh-CN" altLang="en-US" sz="1400" dirty="0">
                <a:solidFill>
                  <a:schemeClr val="bg1"/>
                </a:solidFill>
                <a:latin typeface="Bauhaus 93" panose="04030905020B02020C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70218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8" grpId="0" animBg="1"/>
      <p:bldP spid="60" grpId="0"/>
      <p:bldP spid="68" grpId="0"/>
      <p:bldP spid="76" grpId="0"/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" b="14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96000" y="1877060"/>
            <a:ext cx="3175000" cy="7942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11069" y="1954748"/>
            <a:ext cx="262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lt1"/>
                </a:solidFill>
                <a:latin typeface="Bauhaus 93" panose="04030905020B02020C02" pitchFamily="82" charset="0"/>
              </a:rPr>
              <a:t>Part 3</a:t>
            </a:r>
          </a:p>
        </p:txBody>
      </p:sp>
      <p:sp>
        <p:nvSpPr>
          <p:cNvPr id="9" name="矩形 8"/>
          <p:cNvSpPr/>
          <p:nvPr/>
        </p:nvSpPr>
        <p:spPr>
          <a:xfrm>
            <a:off x="6096000" y="2667000"/>
            <a:ext cx="5256213" cy="1181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11069" y="2681188"/>
            <a:ext cx="48776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Competitive Advantage  </a:t>
            </a: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25541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:a14="http://schemas.microsoft.com/office/drawing/2010/main"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3" b="271"/>
          <a:stretch/>
        </p:blipFill>
        <p:spPr>
          <a:xfrm>
            <a:off x="0" y="2673530"/>
            <a:ext cx="6096000" cy="334409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269" y="494248"/>
            <a:ext cx="145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ea typeface="微软雅黑" panose="020B0503020204020204" pitchFamily="34" charset="-122"/>
              </a:rPr>
              <a:t>03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485900" y="1155700"/>
            <a:ext cx="10706100" cy="108000"/>
            <a:chOff x="1485900" y="1155700"/>
            <a:chExt cx="10706100" cy="108000"/>
          </a:xfrm>
        </p:grpSpPr>
        <p:sp>
          <p:nvSpPr>
            <p:cNvPr id="6" name="矩形 5"/>
            <p:cNvSpPr/>
            <p:nvPr/>
          </p:nvSpPr>
          <p:spPr>
            <a:xfrm>
              <a:off x="6096000" y="1155700"/>
              <a:ext cx="6096000" cy="10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485900" y="1227700"/>
              <a:ext cx="4610100" cy="3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85900" y="657487"/>
            <a:ext cx="412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quality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85899" y="1249138"/>
            <a:ext cx="4610101" cy="54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13500" y="2675851"/>
            <a:ext cx="49387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and technical ability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Leadership decision-making ability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Team Coordination Ability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20144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 dir="u"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3100" y="466987"/>
            <a:ext cx="3744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Excellent performance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sp>
        <p:nvSpPr>
          <p:cNvPr id="47" name="文本框 46"/>
          <p:cNvSpPr txBox="1"/>
          <p:nvPr/>
        </p:nvSpPr>
        <p:spPr>
          <a:xfrm flipH="1">
            <a:off x="2480926" y="1444525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 flipH="1">
            <a:off x="1344505" y="4076766"/>
            <a:ext cx="1917791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 flipH="1">
            <a:off x="8737139" y="3682874"/>
            <a:ext cx="1982037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86" y="2617545"/>
            <a:ext cx="2099062" cy="2784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16" y="4684323"/>
            <a:ext cx="1134034" cy="71723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65" y="1539424"/>
            <a:ext cx="1134034" cy="7172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40" y="4684323"/>
            <a:ext cx="1134034" cy="71723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084992" y="2047054"/>
            <a:ext cx="4120823" cy="4120823"/>
            <a:chOff x="4084992" y="2047054"/>
            <a:chExt cx="4120823" cy="4120823"/>
          </a:xfrm>
        </p:grpSpPr>
        <p:sp>
          <p:nvSpPr>
            <p:cNvPr id="10" name="弧形 9"/>
            <p:cNvSpPr/>
            <p:nvPr/>
          </p:nvSpPr>
          <p:spPr>
            <a:xfrm rot="900000">
              <a:off x="4084992" y="2047054"/>
              <a:ext cx="4120823" cy="4120823"/>
            </a:xfrm>
            <a:prstGeom prst="arc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17294624">
              <a:off x="6656192" y="2073933"/>
              <a:ext cx="131117" cy="11303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61308" y="1801605"/>
            <a:ext cx="4292213" cy="4292213"/>
            <a:chOff x="3961308" y="1801605"/>
            <a:chExt cx="4292213" cy="4292213"/>
          </a:xfrm>
        </p:grpSpPr>
        <p:sp>
          <p:nvSpPr>
            <p:cNvPr id="37" name="弧形 36"/>
            <p:cNvSpPr/>
            <p:nvPr/>
          </p:nvSpPr>
          <p:spPr>
            <a:xfrm rot="8100000">
              <a:off x="3961308" y="1801605"/>
              <a:ext cx="4292213" cy="4292213"/>
            </a:xfrm>
            <a:prstGeom prst="arc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rot="16963714">
              <a:off x="7525587" y="5419344"/>
              <a:ext cx="131117" cy="11303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50" y="4858934"/>
            <a:ext cx="378629" cy="4786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20" y="4858934"/>
            <a:ext cx="487752" cy="4656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63" y="1761936"/>
            <a:ext cx="314509" cy="3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:a14="http://schemas.microsoft.com/office/drawing/2010/main"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7" grpId="0" build="p"/>
      <p:bldP spid="38" grpId="0" build="p"/>
      <p:bldP spid="3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0" y="0"/>
            <a:ext cx="1717560" cy="17018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-1587" y="1701800"/>
            <a:ext cx="5600880" cy="787400"/>
            <a:chOff x="-1587" y="1701800"/>
            <a:chExt cx="5600880" cy="787400"/>
          </a:xfrm>
        </p:grpSpPr>
        <p:sp>
          <p:nvSpPr>
            <p:cNvPr id="7" name="矩形 6"/>
            <p:cNvSpPr/>
            <p:nvPr/>
          </p:nvSpPr>
          <p:spPr>
            <a:xfrm>
              <a:off x="-1587" y="1701800"/>
              <a:ext cx="2185987" cy="787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489266" y="1741557"/>
              <a:ext cx="3110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</a:p>
          </p:txBody>
        </p:sp>
      </p:grpSp>
      <p:cxnSp>
        <p:nvCxnSpPr>
          <p:cNvPr id="10" name="直接连接符 9"/>
          <p:cNvCxnSpPr/>
          <p:nvPr/>
        </p:nvCxnSpPr>
        <p:spPr>
          <a:xfrm flipH="1">
            <a:off x="3777333" y="0"/>
            <a:ext cx="1023267" cy="101387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0" y="2705100"/>
            <a:ext cx="2114908" cy="2095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58780" y="3810000"/>
            <a:ext cx="2435348" cy="2413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477000" y="1866900"/>
            <a:ext cx="4178300" cy="3398667"/>
            <a:chOff x="6477000" y="1866900"/>
            <a:chExt cx="4178300" cy="3398667"/>
          </a:xfrm>
        </p:grpSpPr>
        <p:grpSp>
          <p:nvGrpSpPr>
            <p:cNvPr id="23" name="组合 22"/>
            <p:cNvGrpSpPr/>
            <p:nvPr/>
          </p:nvGrpSpPr>
          <p:grpSpPr>
            <a:xfrm>
              <a:off x="6477000" y="1866900"/>
              <a:ext cx="1524000" cy="2067083"/>
              <a:chOff x="6477000" y="850900"/>
              <a:chExt cx="1524000" cy="375920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6477000" y="850900"/>
                <a:ext cx="152400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6477000" y="850900"/>
                <a:ext cx="0" cy="3759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/>
          </p:nvGrpSpPr>
          <p:grpSpPr>
            <a:xfrm>
              <a:off x="9131300" y="3149600"/>
              <a:ext cx="1524000" cy="2115967"/>
              <a:chOff x="9131300" y="2222500"/>
              <a:chExt cx="1524000" cy="3759200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9131300" y="5981700"/>
                <a:ext cx="152400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655300" y="2222500"/>
                <a:ext cx="0" cy="3759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文本框 24"/>
          <p:cNvSpPr txBox="1"/>
          <p:nvPr/>
        </p:nvSpPr>
        <p:spPr>
          <a:xfrm>
            <a:off x="6961894" y="2743750"/>
            <a:ext cx="273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Me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ME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961893" y="3396956"/>
            <a:ext cx="3208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Job Recognition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POST cogntive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961892" y="4050162"/>
            <a:ext cx="3208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3/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Competitive Advantage 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</a:t>
            </a: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858780" y="4305300"/>
            <a:ext cx="1336848" cy="13245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23051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 build="p"/>
      <p:bldP spid="2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b="9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96000" y="1877060"/>
            <a:ext cx="3175000" cy="7942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11069" y="1954748"/>
            <a:ext cx="262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lt1"/>
                </a:solidFill>
                <a:latin typeface="Bauhaus 93" panose="04030905020B02020C02" pitchFamily="82" charset="0"/>
              </a:rPr>
              <a:t>Part 1</a:t>
            </a:r>
          </a:p>
        </p:txBody>
      </p:sp>
      <p:sp>
        <p:nvSpPr>
          <p:cNvPr id="9" name="矩形 8"/>
          <p:cNvSpPr/>
          <p:nvPr/>
        </p:nvSpPr>
        <p:spPr>
          <a:xfrm>
            <a:off x="6096000" y="2667000"/>
            <a:ext cx="5256213" cy="1181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11069" y="2681188"/>
            <a:ext cx="48776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Me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ME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14700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:a14="http://schemas.microsoft.com/office/drawing/2010/main"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FBFB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269" y="494248"/>
            <a:ext cx="145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Bauhaus 93" panose="04030905020B02020C02" pitchFamily="82" charset="0"/>
                <a:ea typeface="微软雅黑" panose="020B0503020204020204" pitchFamily="34" charset="-122"/>
              </a:rPr>
              <a:t>01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485900" y="1155700"/>
            <a:ext cx="10706100" cy="108000"/>
            <a:chOff x="1485900" y="1155700"/>
            <a:chExt cx="10706100" cy="108000"/>
          </a:xfrm>
        </p:grpSpPr>
        <p:sp>
          <p:nvSpPr>
            <p:cNvPr id="6" name="矩形 5"/>
            <p:cNvSpPr/>
            <p:nvPr/>
          </p:nvSpPr>
          <p:spPr>
            <a:xfrm>
              <a:off x="6096000" y="1155700"/>
              <a:ext cx="6096000" cy="10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485900" y="1227700"/>
              <a:ext cx="4610100" cy="3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85900" y="657487"/>
            <a:ext cx="4070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Basic information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85899" y="1249138"/>
            <a:ext cx="4610101" cy="54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5934"/>
          <a:stretch/>
        </p:blipFill>
        <p:spPr>
          <a:xfrm>
            <a:off x="0" y="2675851"/>
            <a:ext cx="6096000" cy="33527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13500" y="2675851"/>
            <a:ext cx="4938714" cy="287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Self-evaluation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TEL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EMAIL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42585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 dir="u"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3100" y="466987"/>
            <a:ext cx="262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Personal History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6201518" y="4184806"/>
            <a:ext cx="0" cy="149209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endCxn id="40" idx="6"/>
          </p:cNvCxnSpPr>
          <p:nvPr/>
        </p:nvCxnSpPr>
        <p:spPr>
          <a:xfrm flipH="1">
            <a:off x="5366112" y="4184805"/>
            <a:ext cx="835406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4771634" y="3887566"/>
            <a:ext cx="594478" cy="594478"/>
            <a:chOff x="4932637" y="4041291"/>
            <a:chExt cx="594478" cy="594478"/>
          </a:xfrm>
        </p:grpSpPr>
        <p:sp>
          <p:nvSpPr>
            <p:cNvPr id="40" name="椭圆 39"/>
            <p:cNvSpPr/>
            <p:nvPr/>
          </p:nvSpPr>
          <p:spPr>
            <a:xfrm>
              <a:off x="4932637" y="4041291"/>
              <a:ext cx="594478" cy="59447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954" y="4115655"/>
              <a:ext cx="387284" cy="41023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6656725" y="1360635"/>
            <a:ext cx="594478" cy="594478"/>
            <a:chOff x="6282948" y="3413115"/>
            <a:chExt cx="594478" cy="594478"/>
          </a:xfrm>
        </p:grpSpPr>
        <p:sp>
          <p:nvSpPr>
            <p:cNvPr id="43" name="椭圆 42"/>
            <p:cNvSpPr/>
            <p:nvPr/>
          </p:nvSpPr>
          <p:spPr>
            <a:xfrm>
              <a:off x="6282948" y="3413115"/>
              <a:ext cx="594478" cy="59447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135" y="3505188"/>
              <a:ext cx="368104" cy="368104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7203037" y="3539888"/>
            <a:ext cx="594478" cy="594478"/>
            <a:chOff x="9392403" y="4514118"/>
            <a:chExt cx="594478" cy="594478"/>
          </a:xfrm>
        </p:grpSpPr>
        <p:sp>
          <p:nvSpPr>
            <p:cNvPr id="45" name="椭圆 44"/>
            <p:cNvSpPr/>
            <p:nvPr/>
          </p:nvSpPr>
          <p:spPr>
            <a:xfrm>
              <a:off x="9392403" y="4514118"/>
              <a:ext cx="594478" cy="59447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443" y="4635768"/>
              <a:ext cx="322373" cy="335763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4250471" y="2242761"/>
            <a:ext cx="594478" cy="594478"/>
            <a:chOff x="4932637" y="2955611"/>
            <a:chExt cx="594478" cy="594478"/>
          </a:xfrm>
        </p:grpSpPr>
        <p:sp>
          <p:nvSpPr>
            <p:cNvPr id="41" name="椭圆 40"/>
            <p:cNvSpPr/>
            <p:nvPr/>
          </p:nvSpPr>
          <p:spPr>
            <a:xfrm>
              <a:off x="4932637" y="2955611"/>
              <a:ext cx="594478" cy="59447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310" y="3011330"/>
              <a:ext cx="237132" cy="457271"/>
            </a:xfrm>
            <a:prstGeom prst="rect">
              <a:avLst/>
            </a:prstGeom>
          </p:spPr>
        </p:pic>
      </p:grpSp>
      <p:cxnSp>
        <p:nvCxnSpPr>
          <p:cNvPr id="52" name="直接连接符 51"/>
          <p:cNvCxnSpPr/>
          <p:nvPr/>
        </p:nvCxnSpPr>
        <p:spPr>
          <a:xfrm>
            <a:off x="6201518" y="5277158"/>
            <a:ext cx="29256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6494078" y="3844925"/>
            <a:ext cx="0" cy="143223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V="1">
            <a:off x="6494078" y="3837127"/>
            <a:ext cx="708959" cy="779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6009616" y="1663701"/>
            <a:ext cx="0" cy="403859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endCxn id="43" idx="2"/>
          </p:cNvCxnSpPr>
          <p:nvPr/>
        </p:nvCxnSpPr>
        <p:spPr>
          <a:xfrm flipV="1">
            <a:off x="6000450" y="1657874"/>
            <a:ext cx="656275" cy="582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666459" y="4681692"/>
            <a:ext cx="343157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V="1">
            <a:off x="5675168" y="2540000"/>
            <a:ext cx="0" cy="214169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 flipH="1">
            <a:off x="4849532" y="2540000"/>
            <a:ext cx="835406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 flipH="1">
            <a:off x="1678058" y="3723140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Primary school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 flipH="1">
            <a:off x="1140995" y="2068553"/>
            <a:ext cx="3100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University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 flipH="1">
            <a:off x="7255811" y="1222017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school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 flipH="1">
            <a:off x="7793490" y="3393562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Junior high school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 rot="16200000">
            <a:off x="666839" y="2414829"/>
            <a:ext cx="679487" cy="25034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Bauhaus 93" panose="04030905020B02020C02" pitchFamily="82" charset="0"/>
              </a:rPr>
              <a:t>20XX</a:t>
            </a:r>
            <a:endParaRPr lang="zh-CN" altLang="en-US" sz="1400" dirty="0">
              <a:latin typeface="Bauhaus 93" panose="04030905020B02020C02" pitchFamily="82" charset="0"/>
            </a:endParaRPr>
          </a:p>
        </p:txBody>
      </p:sp>
      <p:sp>
        <p:nvSpPr>
          <p:cNvPr id="76" name="圆角矩形 75"/>
          <p:cNvSpPr/>
          <p:nvPr/>
        </p:nvSpPr>
        <p:spPr>
          <a:xfrm rot="16200000">
            <a:off x="10679150" y="3704246"/>
            <a:ext cx="679487" cy="2503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Bauhaus 93" panose="04030905020B02020C02" pitchFamily="82" charset="0"/>
              </a:rPr>
              <a:t>199X</a:t>
            </a:r>
            <a:endParaRPr lang="zh-CN" altLang="en-US" sz="1400" dirty="0">
              <a:latin typeface="Bauhaus 93" panose="04030905020B02020C02" pitchFamily="82" charset="0"/>
            </a:endParaRPr>
          </a:p>
        </p:txBody>
      </p:sp>
      <p:sp>
        <p:nvSpPr>
          <p:cNvPr id="77" name="圆角矩形 76"/>
          <p:cNvSpPr/>
          <p:nvPr/>
        </p:nvSpPr>
        <p:spPr>
          <a:xfrm rot="16200000">
            <a:off x="10141471" y="1532702"/>
            <a:ext cx="679487" cy="25034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Bauhaus 93" panose="04030905020B02020C02" pitchFamily="82" charset="0"/>
              </a:rPr>
              <a:t>20XX</a:t>
            </a:r>
            <a:endParaRPr lang="zh-CN" altLang="en-US" sz="1400" dirty="0">
              <a:latin typeface="Bauhaus 93" panose="04030905020B02020C02" pitchFamily="82" charset="0"/>
            </a:endParaRPr>
          </a:p>
        </p:txBody>
      </p:sp>
      <p:sp>
        <p:nvSpPr>
          <p:cNvPr id="78" name="圆角矩形 77"/>
          <p:cNvSpPr/>
          <p:nvPr/>
        </p:nvSpPr>
        <p:spPr>
          <a:xfrm rot="16200000">
            <a:off x="1210513" y="4043991"/>
            <a:ext cx="679487" cy="2503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Bauhaus 93" panose="04030905020B02020C02" pitchFamily="82" charset="0"/>
              </a:rPr>
              <a:t>199X</a:t>
            </a:r>
            <a:endParaRPr lang="zh-CN" altLang="en-US" sz="1400" dirty="0">
              <a:latin typeface="Bauhaus 93" panose="04030905020B02020C02" pitchFamily="82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04178" y="939282"/>
            <a:ext cx="0" cy="591871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628172" y="5575785"/>
            <a:ext cx="952015" cy="952015"/>
            <a:chOff x="5628172" y="5575785"/>
            <a:chExt cx="952015" cy="952015"/>
          </a:xfrm>
        </p:grpSpPr>
        <p:sp>
          <p:nvSpPr>
            <p:cNvPr id="8" name="椭圆 7"/>
            <p:cNvSpPr/>
            <p:nvPr/>
          </p:nvSpPr>
          <p:spPr>
            <a:xfrm>
              <a:off x="5628172" y="5575785"/>
              <a:ext cx="952015" cy="95201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279" y="5704845"/>
              <a:ext cx="569798" cy="735653"/>
            </a:xfrm>
            <a:prstGeom prst="rect">
              <a:avLst/>
            </a:prstGeom>
          </p:spPr>
        </p:pic>
      </p:grpSp>
      <p:sp>
        <p:nvSpPr>
          <p:cNvPr id="39" name="椭圆 38"/>
          <p:cNvSpPr/>
          <p:nvPr/>
        </p:nvSpPr>
        <p:spPr>
          <a:xfrm>
            <a:off x="6011460" y="2113402"/>
            <a:ext cx="185436" cy="185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 flipH="1">
            <a:off x="6334651" y="1987521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20xx-20xx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Corporate learning,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010662" y="3176609"/>
            <a:ext cx="185436" cy="185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 flipH="1">
            <a:off x="2773473" y="3042019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20xx-20xx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Corporate learning,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011460" y="4206206"/>
            <a:ext cx="185436" cy="185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 flipH="1">
            <a:off x="6334651" y="4080325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20xx-20xx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Corporate learning,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6002221" y="5269413"/>
            <a:ext cx="185436" cy="1854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 flipH="1">
            <a:off x="2773473" y="5134823"/>
            <a:ext cx="31002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20xx-20xx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Corporate learning,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6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9000">
        <p14:pan/>
      </p:transition>
    </mc:Choice>
    <mc:Fallback xmlns:a14="http://schemas.microsoft.com/office/drawing/2010/main"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2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1.04167E-6 -0.7453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125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175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2250"/>
                            </p:stCondLst>
                            <p:childTnLst>
                              <p:par>
                                <p:cTn id="2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3250"/>
                            </p:stCondLst>
                            <p:childTnLst>
                              <p:par>
                                <p:cTn id="2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3750"/>
                            </p:stCondLst>
                            <p:childTnLst>
                              <p:par>
                                <p:cTn id="2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1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4250"/>
                            </p:stCondLst>
                            <p:childTnLst>
                              <p:par>
                                <p:cTn id="2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250"/>
                            </p:stCondLst>
                            <p:childTnLst>
                              <p:par>
                                <p:cTn id="2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5750"/>
                            </p:stCondLst>
                            <p:childTnLst>
                              <p:par>
                                <p:cTn id="2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6250"/>
                            </p:stCondLst>
                            <p:childTnLst>
                              <p:par>
                                <p:cTn id="2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7250"/>
                            </p:stCondLst>
                            <p:childTnLst>
                              <p:par>
                                <p:cTn id="2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7750"/>
                            </p:stCondLst>
                            <p:childTnLst>
                              <p:par>
                                <p:cTn id="2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5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1" grpId="0" build="p"/>
      <p:bldP spid="71" grpId="1" build="allAtOnce"/>
      <p:bldP spid="72" grpId="0" build="p"/>
      <p:bldP spid="72" grpId="1" build="allAtOnce"/>
      <p:bldP spid="73" grpId="0" build="p"/>
      <p:bldP spid="73" grpId="1" build="allAtOnce"/>
      <p:bldP spid="74" grpId="0" build="p"/>
      <p:bldP spid="74" grpId="1" uiExpand="1" build="allAtOnce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39" grpId="0" animBg="1"/>
      <p:bldP spid="42" grpId="0" build="p"/>
      <p:bldP spid="44" grpId="0" animBg="1"/>
      <p:bldP spid="51" grpId="0" build="p"/>
      <p:bldP spid="53" grpId="0" animBg="1"/>
      <p:bldP spid="55" grpId="0" build="p"/>
      <p:bldP spid="57" grpId="0" animBg="1"/>
      <p:bldP spid="5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73100" y="466987"/>
            <a:ext cx="262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Honors and awards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70" y="2436784"/>
            <a:ext cx="959825" cy="948570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207414" y="2386801"/>
            <a:ext cx="977638" cy="9988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067675" y="2257557"/>
            <a:ext cx="1479310" cy="12567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202096" y="2386535"/>
            <a:ext cx="977638" cy="99881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10006948" y="2386535"/>
            <a:ext cx="977637" cy="9988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8644051" y="2257557"/>
            <a:ext cx="1479310" cy="12567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7911156" y="2386535"/>
            <a:ext cx="977637" cy="99881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138387" y="1768833"/>
            <a:ext cx="3814117" cy="2234225"/>
            <a:chOff x="4138387" y="1768833"/>
            <a:chExt cx="3814117" cy="2234225"/>
          </a:xfrm>
        </p:grpSpPr>
        <p:sp>
          <p:nvSpPr>
            <p:cNvPr id="13" name="任意多边形 12"/>
            <p:cNvSpPr/>
            <p:nvPr/>
          </p:nvSpPr>
          <p:spPr>
            <a:xfrm>
              <a:off x="4912131" y="1768833"/>
              <a:ext cx="2307480" cy="2234225"/>
            </a:xfrm>
            <a:custGeom>
              <a:avLst/>
              <a:gdLst>
                <a:gd name="connsiteX0" fmla="*/ 1164324 w 2328648"/>
                <a:gd name="connsiteY0" fmla="*/ 0 h 2254722"/>
                <a:gd name="connsiteX1" fmla="*/ 2328648 w 2328648"/>
                <a:gd name="connsiteY1" fmla="*/ 1127361 h 2254722"/>
                <a:gd name="connsiteX2" fmla="*/ 1164324 w 2328648"/>
                <a:gd name="connsiteY2" fmla="*/ 2254722 h 2254722"/>
                <a:gd name="connsiteX3" fmla="*/ 0 w 2328648"/>
                <a:gd name="connsiteY3" fmla="*/ 1127361 h 2254722"/>
                <a:gd name="connsiteX4" fmla="*/ 1164324 w 2328648"/>
                <a:gd name="connsiteY4" fmla="*/ 0 h 2254722"/>
                <a:gd name="connsiteX5" fmla="*/ 1164324 w 2328648"/>
                <a:gd name="connsiteY5" fmla="*/ 352661 h 2254722"/>
                <a:gd name="connsiteX6" fmla="*/ 364224 w 2328648"/>
                <a:gd name="connsiteY6" fmla="*/ 1127361 h 2254722"/>
                <a:gd name="connsiteX7" fmla="*/ 1164324 w 2328648"/>
                <a:gd name="connsiteY7" fmla="*/ 1902061 h 2254722"/>
                <a:gd name="connsiteX8" fmla="*/ 1964424 w 2328648"/>
                <a:gd name="connsiteY8" fmla="*/ 1127361 h 2254722"/>
                <a:gd name="connsiteX9" fmla="*/ 1164324 w 2328648"/>
                <a:gd name="connsiteY9" fmla="*/ 352661 h 22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8648" h="2254722">
                  <a:moveTo>
                    <a:pt x="1164324" y="0"/>
                  </a:moveTo>
                  <a:cubicBezTo>
                    <a:pt x="1807362" y="0"/>
                    <a:pt x="2328648" y="504737"/>
                    <a:pt x="2328648" y="1127361"/>
                  </a:cubicBezTo>
                  <a:cubicBezTo>
                    <a:pt x="2328648" y="1749985"/>
                    <a:pt x="1807362" y="2254722"/>
                    <a:pt x="1164324" y="2254722"/>
                  </a:cubicBezTo>
                  <a:cubicBezTo>
                    <a:pt x="521286" y="2254722"/>
                    <a:pt x="0" y="1749985"/>
                    <a:pt x="0" y="1127361"/>
                  </a:cubicBezTo>
                  <a:cubicBezTo>
                    <a:pt x="0" y="504737"/>
                    <a:pt x="521286" y="0"/>
                    <a:pt x="1164324" y="0"/>
                  </a:cubicBezTo>
                  <a:close/>
                  <a:moveTo>
                    <a:pt x="1164324" y="352661"/>
                  </a:moveTo>
                  <a:cubicBezTo>
                    <a:pt x="722441" y="352661"/>
                    <a:pt x="364224" y="699506"/>
                    <a:pt x="364224" y="1127361"/>
                  </a:cubicBezTo>
                  <a:cubicBezTo>
                    <a:pt x="364224" y="1555216"/>
                    <a:pt x="722441" y="1902061"/>
                    <a:pt x="1164324" y="1902061"/>
                  </a:cubicBezTo>
                  <a:cubicBezTo>
                    <a:pt x="1606207" y="1902061"/>
                    <a:pt x="1964424" y="1555216"/>
                    <a:pt x="1964424" y="1127361"/>
                  </a:cubicBezTo>
                  <a:cubicBezTo>
                    <a:pt x="1964424" y="699506"/>
                    <a:pt x="1606207" y="352661"/>
                    <a:pt x="1164324" y="35266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138387" y="2257557"/>
              <a:ext cx="1022236" cy="12567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6930268" y="2257557"/>
              <a:ext cx="1022236" cy="12567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273" y="2614794"/>
            <a:ext cx="469262" cy="5944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88" y="2613857"/>
            <a:ext cx="469261" cy="5944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42" y="2588732"/>
            <a:ext cx="469261" cy="5944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5" y="2588732"/>
            <a:ext cx="469261" cy="59442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 flipH="1">
            <a:off x="5113385" y="4503708"/>
            <a:ext cx="1965230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7412289" y="3826327"/>
            <a:ext cx="1965230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9562933" y="3826327"/>
            <a:ext cx="1965230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655440" y="3826327"/>
            <a:ext cx="1965230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 flipH="1">
            <a:off x="2708300" y="3826327"/>
            <a:ext cx="1965230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3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9000">
        <p14:pan/>
      </p:transition>
    </mc:Choice>
    <mc:Fallback xmlns:a14="http://schemas.microsoft.com/office/drawing/2010/main"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 animBg="1"/>
      <p:bldP spid="19" grpId="0" animBg="1"/>
      <p:bldP spid="18" grpId="0" animBg="1"/>
      <p:bldP spid="21" grpId="0" animBg="1"/>
      <p:bldP spid="20" grpId="0" animBg="1"/>
      <p:bldP spid="17" grpId="0" animBg="1"/>
      <p:bldP spid="29" grpId="0" build="p"/>
      <p:bldP spid="30" grpId="0" build="p"/>
      <p:bldP spid="31" grpId="0" build="p"/>
      <p:bldP spid="32" grpId="0" build="p"/>
      <p:bldP spid="3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3100" y="466987"/>
            <a:ext cx="320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skills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294459" y="4796500"/>
            <a:ext cx="954367" cy="2061498"/>
            <a:chOff x="3294459" y="4796500"/>
            <a:chExt cx="954367" cy="2061498"/>
          </a:xfrm>
        </p:grpSpPr>
        <p:sp>
          <p:nvSpPr>
            <p:cNvPr id="69" name="任意多边形 68"/>
            <p:cNvSpPr/>
            <p:nvPr/>
          </p:nvSpPr>
          <p:spPr>
            <a:xfrm>
              <a:off x="3294459" y="4796500"/>
              <a:ext cx="954367" cy="2061498"/>
            </a:xfrm>
            <a:custGeom>
              <a:avLst/>
              <a:gdLst>
                <a:gd name="connsiteX0" fmla="*/ 0 w 954367"/>
                <a:gd name="connsiteY0" fmla="*/ 355597 h 2061498"/>
                <a:gd name="connsiteX1" fmla="*/ 954367 w 954367"/>
                <a:gd name="connsiteY1" fmla="*/ 355597 h 2061498"/>
                <a:gd name="connsiteX2" fmla="*/ 954367 w 954367"/>
                <a:gd name="connsiteY2" fmla="*/ 2061498 h 2061498"/>
                <a:gd name="connsiteX3" fmla="*/ 0 w 954367"/>
                <a:gd name="connsiteY3" fmla="*/ 2061498 h 2061498"/>
                <a:gd name="connsiteX4" fmla="*/ 477184 w 954367"/>
                <a:gd name="connsiteY4" fmla="*/ 0 h 2061498"/>
                <a:gd name="connsiteX5" fmla="*/ 954367 w 954367"/>
                <a:gd name="connsiteY5" fmla="*/ 355596 h 2061498"/>
                <a:gd name="connsiteX6" fmla="*/ 0 w 954367"/>
                <a:gd name="connsiteY6" fmla="*/ 355596 h 206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367" h="2061498">
                  <a:moveTo>
                    <a:pt x="0" y="355597"/>
                  </a:moveTo>
                  <a:lnTo>
                    <a:pt x="954367" y="355597"/>
                  </a:lnTo>
                  <a:lnTo>
                    <a:pt x="954367" y="2061498"/>
                  </a:lnTo>
                  <a:lnTo>
                    <a:pt x="0" y="2061498"/>
                  </a:lnTo>
                  <a:close/>
                  <a:moveTo>
                    <a:pt x="477184" y="0"/>
                  </a:moveTo>
                  <a:lnTo>
                    <a:pt x="954367" y="355596"/>
                  </a:lnTo>
                  <a:lnTo>
                    <a:pt x="0" y="3555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382470" y="6120821"/>
              <a:ext cx="77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Bauhaus 93" panose="04030905020B02020C02" pitchFamily="82" charset="0"/>
                </a:rPr>
                <a:t>01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302830" y="5163189"/>
              <a:ext cx="931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Ps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53723" y="3963923"/>
            <a:ext cx="960374" cy="2909002"/>
            <a:chOff x="4453723" y="3963923"/>
            <a:chExt cx="960374" cy="2909002"/>
          </a:xfrm>
        </p:grpSpPr>
        <p:sp>
          <p:nvSpPr>
            <p:cNvPr id="68" name="任意多边形 67"/>
            <p:cNvSpPr/>
            <p:nvPr/>
          </p:nvSpPr>
          <p:spPr>
            <a:xfrm>
              <a:off x="4459730" y="3963923"/>
              <a:ext cx="954367" cy="2909002"/>
            </a:xfrm>
            <a:custGeom>
              <a:avLst/>
              <a:gdLst>
                <a:gd name="connsiteX0" fmla="*/ 477184 w 954367"/>
                <a:gd name="connsiteY0" fmla="*/ 0 h 2909002"/>
                <a:gd name="connsiteX1" fmla="*/ 954366 w 954367"/>
                <a:gd name="connsiteY1" fmla="*/ 355595 h 2909002"/>
                <a:gd name="connsiteX2" fmla="*/ 954367 w 954367"/>
                <a:gd name="connsiteY2" fmla="*/ 355595 h 2909002"/>
                <a:gd name="connsiteX3" fmla="*/ 954367 w 954367"/>
                <a:gd name="connsiteY3" fmla="*/ 355596 h 2909002"/>
                <a:gd name="connsiteX4" fmla="*/ 954367 w 954367"/>
                <a:gd name="connsiteY4" fmla="*/ 2909002 h 2909002"/>
                <a:gd name="connsiteX5" fmla="*/ 0 w 954367"/>
                <a:gd name="connsiteY5" fmla="*/ 2909002 h 2909002"/>
                <a:gd name="connsiteX6" fmla="*/ 0 w 954367"/>
                <a:gd name="connsiteY6" fmla="*/ 355596 h 2909002"/>
                <a:gd name="connsiteX7" fmla="*/ 0 w 954367"/>
                <a:gd name="connsiteY7" fmla="*/ 355595 h 2909002"/>
                <a:gd name="connsiteX8" fmla="*/ 2 w 954367"/>
                <a:gd name="connsiteY8" fmla="*/ 355595 h 290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367" h="2909002">
                  <a:moveTo>
                    <a:pt x="477184" y="0"/>
                  </a:moveTo>
                  <a:lnTo>
                    <a:pt x="954366" y="355595"/>
                  </a:lnTo>
                  <a:lnTo>
                    <a:pt x="954367" y="355595"/>
                  </a:lnTo>
                  <a:lnTo>
                    <a:pt x="954367" y="355596"/>
                  </a:lnTo>
                  <a:lnTo>
                    <a:pt x="954367" y="2909002"/>
                  </a:lnTo>
                  <a:lnTo>
                    <a:pt x="0" y="2909002"/>
                  </a:lnTo>
                  <a:lnTo>
                    <a:pt x="0" y="355596"/>
                  </a:lnTo>
                  <a:lnTo>
                    <a:pt x="0" y="355595"/>
                  </a:lnTo>
                  <a:lnTo>
                    <a:pt x="2" y="355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520879" y="6120820"/>
              <a:ext cx="77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Bauhaus 93" panose="04030905020B02020C02" pitchFamily="82" charset="0"/>
                </a:rPr>
                <a:t>02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453723" y="4325872"/>
              <a:ext cx="9603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625001" y="3073401"/>
            <a:ext cx="957370" cy="3784596"/>
            <a:chOff x="5625001" y="3073401"/>
            <a:chExt cx="957370" cy="3784596"/>
          </a:xfrm>
        </p:grpSpPr>
        <p:sp>
          <p:nvSpPr>
            <p:cNvPr id="63" name="任意多边形 62"/>
            <p:cNvSpPr/>
            <p:nvPr/>
          </p:nvSpPr>
          <p:spPr>
            <a:xfrm>
              <a:off x="5625001" y="3073401"/>
              <a:ext cx="957370" cy="3784596"/>
            </a:xfrm>
            <a:custGeom>
              <a:avLst/>
              <a:gdLst>
                <a:gd name="connsiteX0" fmla="*/ 477184 w 957370"/>
                <a:gd name="connsiteY0" fmla="*/ 0 h 3784596"/>
                <a:gd name="connsiteX1" fmla="*/ 954367 w 957370"/>
                <a:gd name="connsiteY1" fmla="*/ 355596 h 3784596"/>
                <a:gd name="connsiteX2" fmla="*/ 957370 w 957370"/>
                <a:gd name="connsiteY2" fmla="*/ 355596 h 3784596"/>
                <a:gd name="connsiteX3" fmla="*/ 957370 w 957370"/>
                <a:gd name="connsiteY3" fmla="*/ 3784596 h 3784596"/>
                <a:gd name="connsiteX4" fmla="*/ 3003 w 957370"/>
                <a:gd name="connsiteY4" fmla="*/ 3784596 h 3784596"/>
                <a:gd name="connsiteX5" fmla="*/ 3003 w 957370"/>
                <a:gd name="connsiteY5" fmla="*/ 355596 h 3784596"/>
                <a:gd name="connsiteX6" fmla="*/ 0 w 957370"/>
                <a:gd name="connsiteY6" fmla="*/ 355596 h 378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370" h="3784596">
                  <a:moveTo>
                    <a:pt x="477184" y="0"/>
                  </a:moveTo>
                  <a:lnTo>
                    <a:pt x="954367" y="355596"/>
                  </a:lnTo>
                  <a:lnTo>
                    <a:pt x="957370" y="355596"/>
                  </a:lnTo>
                  <a:lnTo>
                    <a:pt x="957370" y="3784596"/>
                  </a:lnTo>
                  <a:lnTo>
                    <a:pt x="3003" y="3784596"/>
                  </a:lnTo>
                  <a:lnTo>
                    <a:pt x="3003" y="355596"/>
                  </a:lnTo>
                  <a:lnTo>
                    <a:pt x="0" y="35559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710646" y="6120824"/>
              <a:ext cx="77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Bauhaus 93" panose="04030905020B02020C02" pitchFamily="82" charset="0"/>
                </a:rPr>
                <a:t>03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625001" y="3429000"/>
              <a:ext cx="957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87268" y="3948996"/>
            <a:ext cx="960374" cy="2909002"/>
            <a:chOff x="6787268" y="3948996"/>
            <a:chExt cx="960374" cy="2909002"/>
          </a:xfrm>
        </p:grpSpPr>
        <p:sp>
          <p:nvSpPr>
            <p:cNvPr id="64" name="任意多边形 63"/>
            <p:cNvSpPr/>
            <p:nvPr/>
          </p:nvSpPr>
          <p:spPr>
            <a:xfrm>
              <a:off x="6793275" y="3948996"/>
              <a:ext cx="954367" cy="2909002"/>
            </a:xfrm>
            <a:custGeom>
              <a:avLst/>
              <a:gdLst>
                <a:gd name="connsiteX0" fmla="*/ 477184 w 954367"/>
                <a:gd name="connsiteY0" fmla="*/ 0 h 2909002"/>
                <a:gd name="connsiteX1" fmla="*/ 954366 w 954367"/>
                <a:gd name="connsiteY1" fmla="*/ 355595 h 2909002"/>
                <a:gd name="connsiteX2" fmla="*/ 954367 w 954367"/>
                <a:gd name="connsiteY2" fmla="*/ 355595 h 2909002"/>
                <a:gd name="connsiteX3" fmla="*/ 954367 w 954367"/>
                <a:gd name="connsiteY3" fmla="*/ 355596 h 2909002"/>
                <a:gd name="connsiteX4" fmla="*/ 954367 w 954367"/>
                <a:gd name="connsiteY4" fmla="*/ 2909002 h 2909002"/>
                <a:gd name="connsiteX5" fmla="*/ 0 w 954367"/>
                <a:gd name="connsiteY5" fmla="*/ 2909002 h 2909002"/>
                <a:gd name="connsiteX6" fmla="*/ 0 w 954367"/>
                <a:gd name="connsiteY6" fmla="*/ 355596 h 2909002"/>
                <a:gd name="connsiteX7" fmla="*/ 0 w 954367"/>
                <a:gd name="connsiteY7" fmla="*/ 355595 h 2909002"/>
                <a:gd name="connsiteX8" fmla="*/ 2 w 954367"/>
                <a:gd name="connsiteY8" fmla="*/ 355595 h 290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367" h="2909002">
                  <a:moveTo>
                    <a:pt x="477184" y="0"/>
                  </a:moveTo>
                  <a:lnTo>
                    <a:pt x="954366" y="355595"/>
                  </a:lnTo>
                  <a:lnTo>
                    <a:pt x="954367" y="355595"/>
                  </a:lnTo>
                  <a:lnTo>
                    <a:pt x="954367" y="355596"/>
                  </a:lnTo>
                  <a:lnTo>
                    <a:pt x="954367" y="2909002"/>
                  </a:lnTo>
                  <a:lnTo>
                    <a:pt x="0" y="2909002"/>
                  </a:lnTo>
                  <a:lnTo>
                    <a:pt x="0" y="355596"/>
                  </a:lnTo>
                  <a:lnTo>
                    <a:pt x="0" y="355595"/>
                  </a:lnTo>
                  <a:lnTo>
                    <a:pt x="2" y="35559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882047" y="6120819"/>
              <a:ext cx="77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Bauhaus 93" panose="04030905020B02020C02" pitchFamily="82" charset="0"/>
                </a:rPr>
                <a:t>04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787268" y="4325872"/>
              <a:ext cx="9603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Woed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958546" y="4796500"/>
            <a:ext cx="957423" cy="2061498"/>
            <a:chOff x="7958546" y="4796500"/>
            <a:chExt cx="957423" cy="2061498"/>
          </a:xfrm>
        </p:grpSpPr>
        <p:sp>
          <p:nvSpPr>
            <p:cNvPr id="67" name="任意多边形 66"/>
            <p:cNvSpPr/>
            <p:nvPr/>
          </p:nvSpPr>
          <p:spPr>
            <a:xfrm>
              <a:off x="7958546" y="4796500"/>
              <a:ext cx="954367" cy="2061498"/>
            </a:xfrm>
            <a:custGeom>
              <a:avLst/>
              <a:gdLst>
                <a:gd name="connsiteX0" fmla="*/ 0 w 954367"/>
                <a:gd name="connsiteY0" fmla="*/ 355597 h 2061498"/>
                <a:gd name="connsiteX1" fmla="*/ 954367 w 954367"/>
                <a:gd name="connsiteY1" fmla="*/ 355597 h 2061498"/>
                <a:gd name="connsiteX2" fmla="*/ 954367 w 954367"/>
                <a:gd name="connsiteY2" fmla="*/ 2061498 h 2061498"/>
                <a:gd name="connsiteX3" fmla="*/ 0 w 954367"/>
                <a:gd name="connsiteY3" fmla="*/ 2061498 h 2061498"/>
                <a:gd name="connsiteX4" fmla="*/ 477184 w 954367"/>
                <a:gd name="connsiteY4" fmla="*/ 0 h 2061498"/>
                <a:gd name="connsiteX5" fmla="*/ 954367 w 954367"/>
                <a:gd name="connsiteY5" fmla="*/ 355596 h 2061498"/>
                <a:gd name="connsiteX6" fmla="*/ 0 w 954367"/>
                <a:gd name="connsiteY6" fmla="*/ 355596 h 206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367" h="2061498">
                  <a:moveTo>
                    <a:pt x="0" y="355597"/>
                  </a:moveTo>
                  <a:lnTo>
                    <a:pt x="954367" y="355597"/>
                  </a:lnTo>
                  <a:lnTo>
                    <a:pt x="954367" y="2061498"/>
                  </a:lnTo>
                  <a:lnTo>
                    <a:pt x="0" y="2061498"/>
                  </a:lnTo>
                  <a:close/>
                  <a:moveTo>
                    <a:pt x="477184" y="0"/>
                  </a:moveTo>
                  <a:lnTo>
                    <a:pt x="954367" y="355596"/>
                  </a:lnTo>
                  <a:lnTo>
                    <a:pt x="0" y="35559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50375" y="6120818"/>
              <a:ext cx="7707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lt1"/>
                  </a:solidFill>
                  <a:latin typeface="Bauhaus 93" panose="04030905020B02020C02" pitchFamily="82" charset="0"/>
                </a:rPr>
                <a:t>05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958546" y="5174999"/>
              <a:ext cx="9574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Excel</a:t>
              </a:r>
            </a:p>
          </p:txBody>
        </p:sp>
      </p:grpSp>
      <p:sp>
        <p:nvSpPr>
          <p:cNvPr id="45" name="文本框 44"/>
          <p:cNvSpPr txBox="1"/>
          <p:nvPr/>
        </p:nvSpPr>
        <p:spPr>
          <a:xfrm flipH="1">
            <a:off x="4693730" y="1650865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 flipH="1">
            <a:off x="1728351" y="3048747"/>
            <a:ext cx="27253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 flipH="1">
            <a:off x="427188" y="4796500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 flipH="1">
            <a:off x="7747641" y="3048747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 flipH="1">
            <a:off x="9123817" y="4796500"/>
            <a:ext cx="27925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4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9000">
        <p14:pan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5" grpId="0"/>
      <p:bldP spid="46" grpId="0"/>
      <p:bldP spid="47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"/>
          <a:stretch/>
        </p:blipFill>
        <p:spPr>
          <a:xfrm>
            <a:off x="9150395" y="1871418"/>
            <a:ext cx="3056567" cy="184095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5"/>
          <a:stretch/>
        </p:blipFill>
        <p:spPr>
          <a:xfrm>
            <a:off x="6094659" y="3704937"/>
            <a:ext cx="3061589" cy="184496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"/>
          <a:stretch/>
        </p:blipFill>
        <p:spPr>
          <a:xfrm>
            <a:off x="-346" y="3708114"/>
            <a:ext cx="3050513" cy="184496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1"/>
          <a:stretch/>
        </p:blipFill>
        <p:spPr>
          <a:xfrm>
            <a:off x="3047998" y="1873250"/>
            <a:ext cx="3048002" cy="18383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3100" y="466987"/>
            <a:ext cx="315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appreciation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99" y="939282"/>
            <a:ext cx="461010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</a:t>
            </a:r>
          </a:p>
        </p:txBody>
      </p:sp>
      <p:sp>
        <p:nvSpPr>
          <p:cNvPr id="7" name="矩形 6"/>
          <p:cNvSpPr/>
          <p:nvPr/>
        </p:nvSpPr>
        <p:spPr>
          <a:xfrm>
            <a:off x="3047999" y="1873249"/>
            <a:ext cx="3055481" cy="18383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1873249"/>
            <a:ext cx="3047999" cy="18383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047653" y="3711574"/>
            <a:ext cx="3048347" cy="1838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" y="3711574"/>
            <a:ext cx="3047652" cy="18383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151481" y="1873249"/>
            <a:ext cx="3055481" cy="18383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096000" y="1873249"/>
            <a:ext cx="3055481" cy="18383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148769" y="3711573"/>
            <a:ext cx="3059818" cy="18383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268" y="3708114"/>
            <a:ext cx="3053315" cy="183911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 flipH="1">
            <a:off x="9553574" y="3938239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3449747" y="3938239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6490265" y="2099225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394265" y="2106124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 rot="16200000">
            <a:off x="2817872" y="2709718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16200000">
            <a:off x="8921354" y="2717656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 rot="5400000">
            <a:off x="9081113" y="4552554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 rot="5400000">
            <a:off x="2979454" y="4552554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build="p"/>
      <p:bldP spid="17" grpId="0" build="p"/>
      <p:bldP spid="18" grpId="0" build="p"/>
      <p:bldP spid="19" grpId="0" build="p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" b="4315"/>
          <a:stretch/>
        </p:blipFill>
        <p:spPr>
          <a:xfrm>
            <a:off x="6096579" y="3705223"/>
            <a:ext cx="3056945" cy="185102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95853" y="3711286"/>
            <a:ext cx="3053315" cy="183486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/>
          <a:stretch/>
        </p:blipFill>
        <p:spPr>
          <a:xfrm>
            <a:off x="9141837" y="1870075"/>
            <a:ext cx="3064038" cy="18456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" b="13607"/>
          <a:stretch/>
        </p:blipFill>
        <p:spPr>
          <a:xfrm>
            <a:off x="3047651" y="1873250"/>
            <a:ext cx="3049626" cy="1844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" b="5794"/>
          <a:stretch/>
        </p:blipFill>
        <p:spPr>
          <a:xfrm>
            <a:off x="103" y="3711574"/>
            <a:ext cx="3047751" cy="18383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47999" y="1873249"/>
            <a:ext cx="3055481" cy="18383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75" y="3705223"/>
            <a:ext cx="3047652" cy="18383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151481" y="1873249"/>
            <a:ext cx="3055481" cy="18383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1873249"/>
            <a:ext cx="3047999" cy="18383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047653" y="3711574"/>
            <a:ext cx="3048347" cy="1838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096000" y="1873249"/>
            <a:ext cx="3055481" cy="18383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149312" y="3711574"/>
            <a:ext cx="3059818" cy="18383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 flipH="1">
            <a:off x="9553574" y="3938239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3449747" y="3938239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6490265" y="2099225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394265" y="2106124"/>
            <a:ext cx="2266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 to the Advertising container</a:t>
            </a:r>
          </a:p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 WeChat advertising container, More</a:t>
            </a:r>
            <a:r>
              <a:rPr lang="en-US" altLang="zh-CN" sz="105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secret is waiting for you!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 rot="16200000">
            <a:off x="2817872" y="2709718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16200000">
            <a:off x="8921354" y="2717656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 rot="5400000">
            <a:off x="9081113" y="4552554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 rot="5400000">
            <a:off x="2979454" y="4552554"/>
            <a:ext cx="298323" cy="16192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721638"/>
      </p:ext>
    </p:extLst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1" grpId="0" animBg="1"/>
      <p:bldP spid="12" grpId="0" animBg="1"/>
      <p:bldP spid="8" grpId="0" animBg="1"/>
      <p:bldP spid="10" grpId="0" animBg="1"/>
      <p:bldP spid="13" grpId="0" animBg="1"/>
      <p:bldP spid="14" grpId="0" animBg="1"/>
      <p:bldP spid="16" grpId="0" build="p"/>
      <p:bldP spid="17" grpId="0" build="p"/>
      <p:bldP spid="18" grpId="0" build="p"/>
      <p:bldP spid="19" grpId="0" build="p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1836</Words>
  <Application>Microsoft Office PowerPoint</Application>
  <PresentationFormat>宽屏</PresentationFormat>
  <Paragraphs>182</Paragraphs>
  <Slides>17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Meiryo</vt:lpstr>
      <vt:lpstr>微软雅黑</vt:lpstr>
      <vt:lpstr>Bauhaus 93</vt:lpstr>
      <vt:lpstr>Calibri</vt:lpstr>
      <vt:lpstr>Calibri Light</vt:lpstr>
      <vt:lpstr>宋体</vt:lpstr>
      <vt:lpstr>Arial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Yuannan Sun</dc:creator>
  <cp:lastModifiedBy>宇 之灵</cp:lastModifiedBy>
  <cp:revision>73</cp:revision>
  <dcterms:created xsi:type="dcterms:W3CDTF">2016-07-01T08:05:32Z</dcterms:created>
  <dcterms:modified xsi:type="dcterms:W3CDTF">2018-10-07T03:39:10Z</dcterms:modified>
</cp:coreProperties>
</file>