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0" r:id="rId2"/>
    <p:sldId id="257" r:id="rId3"/>
    <p:sldId id="276" r:id="rId4"/>
    <p:sldId id="291" r:id="rId5"/>
    <p:sldId id="258" r:id="rId6"/>
    <p:sldId id="259" r:id="rId7"/>
    <p:sldId id="260" r:id="rId8"/>
    <p:sldId id="262" r:id="rId9"/>
    <p:sldId id="264" r:id="rId10"/>
    <p:sldId id="283" r:id="rId11"/>
    <p:sldId id="292" r:id="rId12"/>
    <p:sldId id="263" r:id="rId13"/>
    <p:sldId id="265" r:id="rId14"/>
    <p:sldId id="266" r:id="rId15"/>
    <p:sldId id="273" r:id="rId16"/>
    <p:sldId id="269" r:id="rId17"/>
    <p:sldId id="270" r:id="rId18"/>
    <p:sldId id="293" r:id="rId19"/>
    <p:sldId id="271" r:id="rId20"/>
    <p:sldId id="281" r:id="rId21"/>
    <p:sldId id="272" r:id="rId22"/>
    <p:sldId id="261" r:id="rId23"/>
    <p:sldId id="274" r:id="rId24"/>
    <p:sldId id="278" r:id="rId25"/>
    <p:sldId id="294" r:id="rId26"/>
    <p:sldId id="267" r:id="rId27"/>
    <p:sldId id="277" r:id="rId28"/>
    <p:sldId id="282" r:id="rId29"/>
    <p:sldId id="279" r:id="rId30"/>
    <p:sldId id="280" r:id="rId31"/>
    <p:sldId id="286" r:id="rId32"/>
    <p:sldId id="288" r:id="rId33"/>
    <p:sldId id="268" r:id="rId34"/>
    <p:sldId id="295" r:id="rId35"/>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24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___.xlsx"/></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3951092159261"/>
          <c:y val="4.4044129674703468E-2"/>
          <c:w val="0.53600634563756411"/>
          <c:h val="0.9558690889555358"/>
        </c:manualLayout>
      </c:layout>
      <c:doughnutChart>
        <c:varyColors val="1"/>
        <c:ser>
          <c:idx val="0"/>
          <c:order val="0"/>
          <c:tx>
            <c:strRef>
              <c:f>Sheet1!$B$1</c:f>
              <c:strCache>
                <c:ptCount val="1"/>
                <c:pt idx="0">
                  <c:v>Sales</c:v>
                </c:pt>
              </c:strCache>
            </c:strRef>
          </c:tx>
          <c:dPt>
            <c:idx val="0"/>
            <c:bubble3D val="0"/>
            <c:spPr>
              <a:solidFill>
                <a:schemeClr val="accent1">
                  <a:lumMod val="75000"/>
                </a:schemeClr>
              </a:solidFill>
            </c:spPr>
            <c:extLst>
              <c:ext xmlns:c16="http://schemas.microsoft.com/office/drawing/2014/chart" uri="{C3380CC4-5D6E-409C-BE32-E72D297353CC}">
                <c16:uniqueId val="{00000000-8DD3-44D1-A51A-BC5481E1C87E}"/>
              </c:ext>
            </c:extLst>
          </c:dPt>
          <c:dPt>
            <c:idx val="1"/>
            <c:bubble3D val="0"/>
            <c:spPr>
              <a:solidFill>
                <a:schemeClr val="tx1">
                  <a:lumMod val="50000"/>
                  <a:lumOff val="50000"/>
                </a:schemeClr>
              </a:solidFill>
            </c:spPr>
            <c:extLst>
              <c:ext xmlns:c16="http://schemas.microsoft.com/office/drawing/2014/chart" uri="{C3380CC4-5D6E-409C-BE32-E72D297353CC}">
                <c16:uniqueId val="{00000001-8DD3-44D1-A51A-BC5481E1C87E}"/>
              </c:ext>
            </c:extLst>
          </c:dPt>
          <c:dPt>
            <c:idx val="2"/>
            <c:bubble3D val="0"/>
            <c:spPr>
              <a:solidFill>
                <a:schemeClr val="bg1">
                  <a:lumMod val="75000"/>
                </a:schemeClr>
              </a:solidFill>
            </c:spPr>
            <c:extLst>
              <c:ext xmlns:c16="http://schemas.microsoft.com/office/drawing/2014/chart" uri="{C3380CC4-5D6E-409C-BE32-E72D297353CC}">
                <c16:uniqueId val="{00000002-8DD3-44D1-A51A-BC5481E1C87E}"/>
              </c:ext>
            </c:extLst>
          </c:dPt>
          <c:cat>
            <c:strRef>
              <c:f>Sheet1!$A$2:$A$4</c:f>
              <c:strCache>
                <c:ptCount val="3"/>
                <c:pt idx="0">
                  <c:v>1st Qtr</c:v>
                </c:pt>
                <c:pt idx="1">
                  <c:v>2nd Qtr</c:v>
                </c:pt>
                <c:pt idx="2">
                  <c:v>3rd Qtr</c:v>
                </c:pt>
              </c:strCache>
            </c:strRef>
          </c:cat>
          <c:val>
            <c:numRef>
              <c:f>Sheet1!$B$2:$B$4</c:f>
              <c:numCache>
                <c:formatCode>General</c:formatCode>
                <c:ptCount val="3"/>
                <c:pt idx="0">
                  <c:v>40</c:v>
                </c:pt>
                <c:pt idx="1">
                  <c:v>35</c:v>
                </c:pt>
                <c:pt idx="2">
                  <c:v>25</c:v>
                </c:pt>
              </c:numCache>
            </c:numRef>
          </c:val>
          <c:extLst>
            <c:ext xmlns:c16="http://schemas.microsoft.com/office/drawing/2014/chart" uri="{C3380CC4-5D6E-409C-BE32-E72D297353CC}">
              <c16:uniqueId val="{00000003-8DD3-44D1-A51A-BC5481E1C87E}"/>
            </c:ext>
          </c:extLst>
        </c:ser>
        <c:dLbls>
          <c:showLegendKey val="0"/>
          <c:showVal val="0"/>
          <c:showCatName val="0"/>
          <c:showSerName val="0"/>
          <c:showPercent val="0"/>
          <c:showBubbleSize val="0"/>
          <c:showLeaderLines val="0"/>
        </c:dLbls>
        <c:firstSliceAng val="356"/>
        <c:holeSize val="38"/>
      </c:doughnutChart>
      <c:spPr>
        <a:ln w="22225"/>
      </c:spPr>
    </c:plotArea>
    <c:plotVisOnly val="1"/>
    <c:dispBlanksAs val="zero"/>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0-70F5-4B86-B701-BBC774024AEF}"/>
              </c:ext>
            </c:extLst>
          </c:dPt>
          <c:dPt>
            <c:idx val="1"/>
            <c:bubble3D val="0"/>
            <c:spPr>
              <a:solidFill>
                <a:schemeClr val="accent2"/>
              </a:solidFill>
              <a:ln w="19050">
                <a:noFill/>
              </a:ln>
              <a:effectLst/>
            </c:spPr>
            <c:extLst>
              <c:ext xmlns:c16="http://schemas.microsoft.com/office/drawing/2014/chart" uri="{C3380CC4-5D6E-409C-BE32-E72D297353CC}">
                <c16:uniqueId val="{00000001-70F5-4B86-B701-BBC774024AEF}"/>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2-70F5-4B86-B701-BBC774024AEF}"/>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3-70F5-4B86-B701-BBC774024AEF}"/>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0-9808-4FBF-9A46-24DA45F2B441}"/>
              </c:ext>
            </c:extLst>
          </c:dPt>
          <c:dPt>
            <c:idx val="1"/>
            <c:bubble3D val="0"/>
            <c:spPr>
              <a:solidFill>
                <a:schemeClr val="accent2"/>
              </a:solidFill>
              <a:ln w="19050">
                <a:noFill/>
              </a:ln>
              <a:effectLst/>
            </c:spPr>
            <c:extLst>
              <c:ext xmlns:c16="http://schemas.microsoft.com/office/drawing/2014/chart" uri="{C3380CC4-5D6E-409C-BE32-E72D297353CC}">
                <c16:uniqueId val="{00000001-9808-4FBF-9A46-24DA45F2B441}"/>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2-9808-4FBF-9A46-24DA45F2B441}"/>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3-9808-4FBF-9A46-24DA45F2B44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0-75FB-4A54-967D-6BF572B52B5A}"/>
              </c:ext>
            </c:extLst>
          </c:dPt>
          <c:dPt>
            <c:idx val="1"/>
            <c:bubble3D val="0"/>
            <c:spPr>
              <a:solidFill>
                <a:schemeClr val="accent1"/>
              </a:solidFill>
              <a:ln w="19050">
                <a:noFill/>
              </a:ln>
              <a:effectLst/>
            </c:spPr>
            <c:extLst>
              <c:ext xmlns:c16="http://schemas.microsoft.com/office/drawing/2014/chart" uri="{C3380CC4-5D6E-409C-BE32-E72D297353CC}">
                <c16:uniqueId val="{00000001-75FB-4A54-967D-6BF572B52B5A}"/>
              </c:ext>
            </c:extLst>
          </c:dPt>
          <c:dPt>
            <c:idx val="2"/>
            <c:bubble3D val="0"/>
            <c:spPr>
              <a:solidFill>
                <a:schemeClr val="accent1"/>
              </a:solidFill>
              <a:ln w="19050">
                <a:noFill/>
              </a:ln>
              <a:effectLst/>
            </c:spPr>
            <c:extLst>
              <c:ext xmlns:c16="http://schemas.microsoft.com/office/drawing/2014/chart" uri="{C3380CC4-5D6E-409C-BE32-E72D297353CC}">
                <c16:uniqueId val="{00000002-75FB-4A54-967D-6BF572B52B5A}"/>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3-75FB-4A54-967D-6BF572B52B5A}"/>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1"/>
            <c:invertIfNegative val="0"/>
            <c:bubble3D val="0"/>
            <c:spPr>
              <a:solidFill>
                <a:schemeClr val="accent2"/>
              </a:solidFill>
            </c:spPr>
            <c:extLst>
              <c:ext xmlns:c16="http://schemas.microsoft.com/office/drawing/2014/chart" uri="{C3380CC4-5D6E-409C-BE32-E72D297353CC}">
                <c16:uniqueId val="{00000000-6449-4817-ABDA-E2CF67ABF752}"/>
              </c:ext>
            </c:extLst>
          </c:dPt>
          <c:dLbls>
            <c:spPr>
              <a:noFill/>
              <a:ln>
                <a:noFill/>
              </a:ln>
              <a:effectLst/>
            </c:spPr>
            <c:txPr>
              <a:bodyPr/>
              <a:lstStyle/>
              <a:p>
                <a:pPr>
                  <a:defRPr sz="1600" b="1">
                    <a:solidFill>
                      <a:schemeClr val="accent1"/>
                    </a:solidFill>
                    <a:latin typeface="微软雅黑" pitchFamily="34" charset="-122"/>
                    <a:ea typeface="微软雅黑"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0.70000000000000007</c:v>
                </c:pt>
                <c:pt idx="3">
                  <c:v>1</c:v>
                </c:pt>
              </c:numCache>
            </c:numRef>
          </c:val>
          <c:extLst>
            <c:ext xmlns:c16="http://schemas.microsoft.com/office/drawing/2014/chart" uri="{C3380CC4-5D6E-409C-BE32-E72D297353CC}">
              <c16:uniqueId val="{00000001-6449-4817-ABDA-E2CF67ABF752}"/>
            </c:ext>
          </c:extLst>
        </c:ser>
        <c:dLbls>
          <c:showLegendKey val="0"/>
          <c:showVal val="1"/>
          <c:showCatName val="0"/>
          <c:showSerName val="0"/>
          <c:showPercent val="0"/>
          <c:showBubbleSize val="0"/>
        </c:dLbls>
        <c:gapWidth val="6"/>
        <c:overlap val="-98"/>
        <c:axId val="125496704"/>
        <c:axId val="125683584"/>
      </c:barChart>
      <c:catAx>
        <c:axId val="125496704"/>
        <c:scaling>
          <c:orientation val="minMax"/>
        </c:scaling>
        <c:delete val="1"/>
        <c:axPos val="b"/>
        <c:numFmt formatCode="General" sourceLinked="0"/>
        <c:majorTickMark val="out"/>
        <c:minorTickMark val="none"/>
        <c:tickLblPos val="none"/>
        <c:crossAx val="125683584"/>
        <c:crosses val="autoZero"/>
        <c:auto val="1"/>
        <c:lblAlgn val="ctr"/>
        <c:lblOffset val="100"/>
        <c:noMultiLvlLbl val="0"/>
      </c:catAx>
      <c:valAx>
        <c:axId val="125683584"/>
        <c:scaling>
          <c:orientation val="minMax"/>
        </c:scaling>
        <c:delete val="1"/>
        <c:axPos val="l"/>
        <c:numFmt formatCode="0%" sourceLinked="1"/>
        <c:majorTickMark val="out"/>
        <c:minorTickMark val="none"/>
        <c:tickLblPos val="none"/>
        <c:crossAx val="125496704"/>
        <c:crosses val="autoZero"/>
        <c:crossBetween val="between"/>
      </c:valAx>
    </c:plotArea>
    <c:plotVisOnly val="1"/>
    <c:dispBlanksAs val="gap"/>
    <c:showDLblsOverMax val="0"/>
  </c:chart>
  <c:txPr>
    <a:bodyPr/>
    <a:lstStyle/>
    <a:p>
      <a:pPr>
        <a:defRPr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pPr/>
              <a:t>2018/10/7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pPr/>
              <a:t>‹#›</a:t>
            </a:fld>
            <a:endParaRPr lang="zh-CN" altLang="en-US"/>
          </a:p>
        </p:txBody>
      </p:sp>
    </p:spTree>
    <p:extLst>
      <p:ext uri="{BB962C8B-B14F-4D97-AF65-F5344CB8AC3E}">
        <p14:creationId xmlns:p14="http://schemas.microsoft.com/office/powerpoint/2010/main" val="13176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a:t>
            </a:fld>
            <a:endParaRPr lang="zh-CN" altLang="en-US"/>
          </a:p>
        </p:txBody>
      </p:sp>
    </p:spTree>
    <p:extLst>
      <p:ext uri="{BB962C8B-B14F-4D97-AF65-F5344CB8AC3E}">
        <p14:creationId xmlns:p14="http://schemas.microsoft.com/office/powerpoint/2010/main" val="5453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10</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11</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12</a:t>
            </a:fld>
            <a:endParaRPr lang="zh-CN" altLang="en-US"/>
          </a:p>
        </p:txBody>
      </p:sp>
    </p:spTree>
    <p:extLst>
      <p:ext uri="{BB962C8B-B14F-4D97-AF65-F5344CB8AC3E}">
        <p14:creationId xmlns:p14="http://schemas.microsoft.com/office/powerpoint/2010/main" val="152268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p14="http://schemas.microsoft.com/office/powerpoint/2010/main" val="191277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14</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val="86495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16</a:t>
            </a:fld>
            <a:endParaRPr lang="zh-CN" altLang="en-US"/>
          </a:p>
        </p:txBody>
      </p:sp>
    </p:spTree>
    <p:extLst>
      <p:ext uri="{BB962C8B-B14F-4D97-AF65-F5344CB8AC3E}">
        <p14:creationId xmlns:p14="http://schemas.microsoft.com/office/powerpoint/2010/main" val="393894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val="143480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val="41073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a:t>
            </a:fld>
            <a:endParaRPr lang="zh-CN" altLang="en-US"/>
          </a:p>
        </p:txBody>
      </p:sp>
    </p:spTree>
    <p:extLst>
      <p:ext uri="{BB962C8B-B14F-4D97-AF65-F5344CB8AC3E}">
        <p14:creationId xmlns:p14="http://schemas.microsoft.com/office/powerpoint/2010/main" val="138669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248625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21</a:t>
            </a:fld>
            <a:endParaRPr lang="zh-CN" altLang="en-US"/>
          </a:p>
        </p:txBody>
      </p:sp>
    </p:spTree>
    <p:extLst>
      <p:ext uri="{BB962C8B-B14F-4D97-AF65-F5344CB8AC3E}">
        <p14:creationId xmlns:p14="http://schemas.microsoft.com/office/powerpoint/2010/main" val="414096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22</a:t>
            </a:fld>
            <a:endParaRPr lang="zh-CN" altLang="en-US"/>
          </a:p>
        </p:txBody>
      </p:sp>
    </p:spTree>
    <p:extLst>
      <p:ext uri="{BB962C8B-B14F-4D97-AF65-F5344CB8AC3E}">
        <p14:creationId xmlns:p14="http://schemas.microsoft.com/office/powerpoint/2010/main" val="405169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23</a:t>
            </a:fld>
            <a:endParaRPr lang="zh-CN" altLang="en-US"/>
          </a:p>
        </p:txBody>
      </p:sp>
    </p:spTree>
    <p:extLst>
      <p:ext uri="{BB962C8B-B14F-4D97-AF65-F5344CB8AC3E}">
        <p14:creationId xmlns:p14="http://schemas.microsoft.com/office/powerpoint/2010/main" val="219394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24</a:t>
            </a:fld>
            <a:endParaRPr lang="zh-CN" altLang="en-US"/>
          </a:p>
        </p:txBody>
      </p:sp>
    </p:spTree>
    <p:extLst>
      <p:ext uri="{BB962C8B-B14F-4D97-AF65-F5344CB8AC3E}">
        <p14:creationId xmlns:p14="http://schemas.microsoft.com/office/powerpoint/2010/main" val="2136250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25</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26</a:t>
            </a:fld>
            <a:endParaRPr lang="zh-CN" altLang="en-US"/>
          </a:p>
        </p:txBody>
      </p:sp>
    </p:spTree>
    <p:extLst>
      <p:ext uri="{BB962C8B-B14F-4D97-AF65-F5344CB8AC3E}">
        <p14:creationId xmlns:p14="http://schemas.microsoft.com/office/powerpoint/2010/main" val="103001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27</a:t>
            </a:fld>
            <a:endParaRPr lang="zh-CN" altLang="en-US"/>
          </a:p>
        </p:txBody>
      </p:sp>
    </p:spTree>
    <p:extLst>
      <p:ext uri="{BB962C8B-B14F-4D97-AF65-F5344CB8AC3E}">
        <p14:creationId xmlns:p14="http://schemas.microsoft.com/office/powerpoint/2010/main" val="37451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28</a:t>
            </a:fld>
            <a:endParaRPr lang="zh-CN" altLang="en-US"/>
          </a:p>
        </p:txBody>
      </p:sp>
    </p:spTree>
    <p:extLst>
      <p:ext uri="{BB962C8B-B14F-4D97-AF65-F5344CB8AC3E}">
        <p14:creationId xmlns:p14="http://schemas.microsoft.com/office/powerpoint/2010/main" val="3593377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29</a:t>
            </a:fld>
            <a:endParaRPr lang="zh-CN" altLang="en-US"/>
          </a:p>
        </p:txBody>
      </p:sp>
    </p:spTree>
    <p:extLst>
      <p:ext uri="{BB962C8B-B14F-4D97-AF65-F5344CB8AC3E}">
        <p14:creationId xmlns:p14="http://schemas.microsoft.com/office/powerpoint/2010/main" val="198380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30</a:t>
            </a:fld>
            <a:endParaRPr lang="zh-CN" altLang="en-US"/>
          </a:p>
        </p:txBody>
      </p:sp>
    </p:spTree>
    <p:extLst>
      <p:ext uri="{BB962C8B-B14F-4D97-AF65-F5344CB8AC3E}">
        <p14:creationId xmlns:p14="http://schemas.microsoft.com/office/powerpoint/2010/main" val="1277179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31</a:t>
            </a:fld>
            <a:endParaRPr lang="zh-CN" altLang="en-US"/>
          </a:p>
        </p:txBody>
      </p:sp>
    </p:spTree>
    <p:extLst>
      <p:ext uri="{BB962C8B-B14F-4D97-AF65-F5344CB8AC3E}">
        <p14:creationId xmlns:p14="http://schemas.microsoft.com/office/powerpoint/2010/main" val="1059803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32</a:t>
            </a:fld>
            <a:endParaRPr lang="zh-CN" altLang="en-US"/>
          </a:p>
        </p:txBody>
      </p:sp>
    </p:spTree>
    <p:extLst>
      <p:ext uri="{BB962C8B-B14F-4D97-AF65-F5344CB8AC3E}">
        <p14:creationId xmlns:p14="http://schemas.microsoft.com/office/powerpoint/2010/main" val="1118188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33</a:t>
            </a:fld>
            <a:endParaRPr lang="zh-CN" altLang="en-US"/>
          </a:p>
        </p:txBody>
      </p:sp>
    </p:spTree>
    <p:extLst>
      <p:ext uri="{BB962C8B-B14F-4D97-AF65-F5344CB8AC3E}">
        <p14:creationId xmlns:p14="http://schemas.microsoft.com/office/powerpoint/2010/main" val="715437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34</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4</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5</a:t>
            </a:fld>
            <a:endParaRPr lang="zh-CN" altLang="en-US"/>
          </a:p>
        </p:txBody>
      </p:sp>
    </p:spTree>
    <p:extLst>
      <p:ext uri="{BB962C8B-B14F-4D97-AF65-F5344CB8AC3E}">
        <p14:creationId xmlns:p14="http://schemas.microsoft.com/office/powerpoint/2010/main" val="123695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6</a:t>
            </a:fld>
            <a:endParaRPr lang="zh-CN" altLang="en-US"/>
          </a:p>
        </p:txBody>
      </p:sp>
    </p:spTree>
    <p:extLst>
      <p:ext uri="{BB962C8B-B14F-4D97-AF65-F5344CB8AC3E}">
        <p14:creationId xmlns:p14="http://schemas.microsoft.com/office/powerpoint/2010/main" val="35707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7</a:t>
            </a:fld>
            <a:endParaRPr lang="zh-CN" altLang="en-US"/>
          </a:p>
        </p:txBody>
      </p:sp>
    </p:spTree>
    <p:extLst>
      <p:ext uri="{BB962C8B-B14F-4D97-AF65-F5344CB8AC3E}">
        <p14:creationId xmlns:p14="http://schemas.microsoft.com/office/powerpoint/2010/main" val="406416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8</a:t>
            </a:fld>
            <a:endParaRPr lang="zh-CN" altLang="en-US"/>
          </a:p>
        </p:txBody>
      </p:sp>
    </p:spTree>
    <p:extLst>
      <p:ext uri="{BB962C8B-B14F-4D97-AF65-F5344CB8AC3E}">
        <p14:creationId xmlns:p14="http://schemas.microsoft.com/office/powerpoint/2010/main" val="98717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9</a:t>
            </a:fld>
            <a:endParaRPr lang="zh-CN" altLang="en-US"/>
          </a:p>
        </p:txBody>
      </p:sp>
    </p:spTree>
    <p:extLst>
      <p:ext uri="{BB962C8B-B14F-4D97-AF65-F5344CB8AC3E}">
        <p14:creationId xmlns:p14="http://schemas.microsoft.com/office/powerpoint/2010/main" val="370391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104280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2018/10/7 Sunday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 id="2147483660"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3" y="0"/>
            <a:ext cx="9141714"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35206" y="627534"/>
            <a:ext cx="2537874" cy="1200329"/>
          </a:xfrm>
          <a:prstGeom prst="rect">
            <a:avLst/>
          </a:prstGeom>
          <a:noFill/>
        </p:spPr>
        <p:txBody>
          <a:bodyPr wrap="none" rtlCol="0">
            <a:spAutoFit/>
          </a:bodyPr>
          <a:lstStyle/>
          <a:p>
            <a:pPr algn="ctr"/>
            <a:r>
              <a:rPr lang="en-US" altLang="zh-CN" sz="7200" b="1" dirty="0">
                <a:solidFill>
                  <a:schemeClr val="accent1"/>
                </a:solidFill>
                <a:latin typeface="微软雅黑" panose="020B0503020204020204" pitchFamily="34" charset="-122"/>
                <a:ea typeface="微软雅黑" panose="020B0503020204020204" pitchFamily="34" charset="-122"/>
              </a:rPr>
              <a:t>201X</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971600" y="1723814"/>
            <a:ext cx="7560840" cy="584775"/>
          </a:xfrm>
          <a:prstGeom prst="rect">
            <a:avLst/>
          </a:prstGeom>
          <a:noFill/>
          <a:ln w="9525">
            <a:noFill/>
            <a:miter lim="800000"/>
            <a:headEnd/>
            <a:tailEnd/>
          </a:ln>
        </p:spPr>
        <p:txBody>
          <a:bodyPr wrap="square">
            <a:spAutoFit/>
          </a:bodyPr>
          <a:lstStyle/>
          <a:p>
            <a:pPr algn="ctr"/>
            <a:r>
              <a:rPr lang="zh-CN" altLang="en-US" sz="3200" b="1" dirty="0">
                <a:solidFill>
                  <a:schemeClr val="tx1">
                    <a:lumMod val="85000"/>
                    <a:lumOff val="15000"/>
                  </a:schemeClr>
                </a:solidFill>
                <a:latin typeface="微软雅黑" pitchFamily="34" charset="-122"/>
                <a:ea typeface="微软雅黑" pitchFamily="34" charset="-122"/>
              </a:rPr>
              <a:t>Business General Work Report </a:t>
            </a:r>
            <a:r>
              <a:rPr lang="en-US" altLang="zh-CN" sz="3200" b="1" dirty="0">
                <a:solidFill>
                  <a:schemeClr val="tx1">
                    <a:lumMod val="85000"/>
                    <a:lumOff val="15000"/>
                  </a:schemeClr>
                </a:solidFill>
                <a:latin typeface="微软雅黑" pitchFamily="34" charset="-122"/>
                <a:ea typeface="微软雅黑" pitchFamily="34" charset="-122"/>
              </a:rPr>
              <a:t>PPT</a:t>
            </a:r>
          </a:p>
        </p:txBody>
      </p:sp>
      <p:sp>
        <p:nvSpPr>
          <p:cNvPr id="18" name="Text Box 2"/>
          <p:cNvSpPr txBox="1">
            <a:spLocks noChangeArrowheads="1"/>
          </p:cNvSpPr>
          <p:nvPr/>
        </p:nvSpPr>
        <p:spPr bwMode="auto">
          <a:xfrm>
            <a:off x="1403648" y="2598172"/>
            <a:ext cx="6480720" cy="261610"/>
          </a:xfrm>
          <a:prstGeom prst="rect">
            <a:avLst/>
          </a:prstGeom>
          <a:noFill/>
          <a:ln w="9525">
            <a:noFill/>
            <a:miter lim="800000"/>
            <a:headEnd/>
            <a:tailEnd/>
          </a:ln>
        </p:spPr>
        <p:txBody>
          <a:bodyPr wrap="square">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Applicable to year-end summary</a:t>
            </a:r>
            <a:r>
              <a:rPr lang="en-US" altLang="zh-CN" sz="1100" dirty="0">
                <a:solidFill>
                  <a:schemeClr val="tx1">
                    <a:lumMod val="85000"/>
                    <a:lumOff val="15000"/>
                  </a:schemeClr>
                </a:solidFill>
                <a:latin typeface="微软雅黑" pitchFamily="34" charset="-122"/>
                <a:ea typeface="微软雅黑" pitchFamily="34" charset="-122"/>
              </a:rPr>
              <a:t>/</a:t>
            </a:r>
            <a:r>
              <a:rPr lang="zh-CN" altLang="en-US" sz="1100" dirty="0">
                <a:solidFill>
                  <a:schemeClr val="tx1">
                    <a:lumMod val="85000"/>
                    <a:lumOff val="15000"/>
                  </a:schemeClr>
                </a:solidFill>
                <a:latin typeface="微软雅黑" pitchFamily="34" charset="-122"/>
                <a:ea typeface="微软雅黑" pitchFamily="34" charset="-122"/>
              </a:rPr>
              <a:t>Work plan</a:t>
            </a:r>
            <a:r>
              <a:rPr lang="en-US" altLang="zh-CN" sz="1100" dirty="0">
                <a:solidFill>
                  <a:schemeClr val="tx1">
                    <a:lumMod val="85000"/>
                    <a:lumOff val="15000"/>
                  </a:schemeClr>
                </a:solidFill>
                <a:latin typeface="微软雅黑" pitchFamily="34" charset="-122"/>
                <a:ea typeface="微软雅黑" pitchFamily="34" charset="-122"/>
              </a:rPr>
              <a:t>/</a:t>
            </a:r>
            <a:r>
              <a:rPr lang="zh-CN" altLang="en-US" sz="1100" dirty="0">
                <a:solidFill>
                  <a:schemeClr val="tx1">
                    <a:lumMod val="85000"/>
                    <a:lumOff val="15000"/>
                  </a:schemeClr>
                </a:solidFill>
                <a:latin typeface="微软雅黑" pitchFamily="34" charset="-122"/>
                <a:ea typeface="微软雅黑" pitchFamily="34" charset="-122"/>
              </a:rPr>
              <a:t>Debriefing Report</a:t>
            </a:r>
            <a:r>
              <a:rPr lang="en-US" altLang="zh-CN" sz="1100" dirty="0">
                <a:solidFill>
                  <a:schemeClr val="tx1">
                    <a:lumMod val="85000"/>
                    <a:lumOff val="15000"/>
                  </a:schemeClr>
                </a:solidFill>
                <a:latin typeface="微软雅黑" pitchFamily="34" charset="-122"/>
                <a:ea typeface="微软雅黑" pitchFamily="34" charset="-122"/>
              </a:rPr>
              <a:t>/</a:t>
            </a:r>
            <a:r>
              <a:rPr lang="zh-CN" altLang="en-US" sz="1100" dirty="0">
                <a:solidFill>
                  <a:schemeClr val="tx1">
                    <a:lumMod val="85000"/>
                    <a:lumOff val="15000"/>
                  </a:schemeClr>
                </a:solidFill>
                <a:latin typeface="微软雅黑" pitchFamily="34" charset="-122"/>
                <a:ea typeface="微软雅黑" pitchFamily="34" charset="-122"/>
              </a:rPr>
              <a:t>Planning programs, etc.</a:t>
            </a:r>
            <a:endParaRPr lang="nl-NL" altLang="zh-CN" sz="1100" dirty="0">
              <a:solidFill>
                <a:schemeClr val="tx1">
                  <a:lumMod val="85000"/>
                  <a:lumOff val="15000"/>
                </a:schemeClr>
              </a:solidFill>
              <a:latin typeface="微软雅黑" pitchFamily="34" charset="-122"/>
              <a:ea typeface="微软雅黑" pitchFamily="34" charset="-122"/>
            </a:endParaRPr>
          </a:p>
        </p:txBody>
      </p:sp>
      <p:pic>
        <p:nvPicPr>
          <p:cNvPr id="4" name="Children%27s Dawn Bless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165989" y="33419"/>
            <a:ext cx="443702" cy="443702"/>
          </a:xfrm>
          <a:prstGeom prst="rect">
            <a:avLst/>
          </a:prstGeom>
        </p:spPr>
      </p:pic>
    </p:spTree>
    <p:extLst>
      <p:ext uri="{BB962C8B-B14F-4D97-AF65-F5344CB8AC3E}">
        <p14:creationId xmlns:p14="http://schemas.microsoft.com/office/powerpoint/2010/main" val="32703987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800" fill="hold"/>
                                        <p:tgtEl>
                                          <p:spTgt spid="17"/>
                                        </p:tgtEl>
                                        <p:attrNameLst>
                                          <p:attrName>ppt_y</p:attrName>
                                        </p:attrNameLst>
                                      </p:cBhvr>
                                      <p:tavLst>
                                        <p:tav tm="0">
                                          <p:val>
                                            <p:strVal val="#ppt_y"/>
                                          </p:val>
                                        </p:tav>
                                        <p:tav tm="100000">
                                          <p:val>
                                            <p:strVal val="#ppt_y"/>
                                          </p:val>
                                        </p:tav>
                                      </p:tavLst>
                                    </p:anim>
                                    <p:anim calcmode="lin" valueType="num">
                                      <p:cBhvr>
                                        <p:cTn id="18"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800" tmFilter="0,0; .5, 1; 1, 1"/>
                                        <p:tgtEl>
                                          <p:spTgt spid="17"/>
                                        </p:tgtEl>
                                      </p:cBhvr>
                                    </p:animEffect>
                                  </p:childTnLst>
                                </p:cTn>
                              </p:par>
                            </p:childTnLst>
                          </p:cTn>
                        </p:par>
                        <p:par>
                          <p:cTn id="21" fill="hold">
                            <p:stCondLst>
                              <p:cond delay="3960"/>
                            </p:stCondLst>
                            <p:childTnLst>
                              <p:par>
                                <p:cTn id="22" presetID="2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4"/>
                </p:tgtEl>
              </p:cMediaNode>
            </p:audio>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Please enter your text here or copy your text to paste here, Please enter your text here or copy your text to paste Here. Please enter your text here or copy your text to paste here, Please enter your text here or copy your text to paste Here.</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p:blipFill>
        <p:spPr>
          <a:xfrm>
            <a:off x="567258" y="2106429"/>
            <a:ext cx="5486547" cy="2419988"/>
          </a:xfrm>
          <a:prstGeom prst="rect">
            <a:avLst/>
          </a:prstGeom>
        </p:spPr>
      </p:pic>
      <p:sp>
        <p:nvSpPr>
          <p:cNvPr id="29" name="Rectangle 12"/>
          <p:cNvSpPr/>
          <p:nvPr/>
        </p:nvSpPr>
        <p:spPr bwMode="auto">
          <a:xfrm>
            <a:off x="6130216" y="2106429"/>
            <a:ext cx="2453181" cy="2419987"/>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rgbClr val="FFFFFF">
                  <a:alpha val="99000"/>
                </a:srgbClr>
              </a:solidFill>
              <a:effectLst/>
              <a:uLnTx/>
              <a:uFillTx/>
              <a:latin typeface="Segoe UI Light" pitchFamily="34" charset="0"/>
              <a:ea typeface="+mn-ea"/>
              <a:cs typeface="+mn-cs"/>
            </a:endParaRPr>
          </a:p>
        </p:txBody>
      </p:sp>
      <p:sp>
        <p:nvSpPr>
          <p:cNvPr id="3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dirty="0">
                <a:solidFill>
                  <a:schemeClr val="bg1"/>
                </a:solidFill>
                <a:latin typeface="微软雅黑" pitchFamily="34" charset="-122"/>
                <a:ea typeface="微软雅黑" pitchFamily="34" charset="-122"/>
              </a:rPr>
              <a:t>Enter your text here Please enter your text here Enter your text here Enter your text Please enter your text here to enter your text here.</a:t>
            </a:r>
          </a:p>
        </p:txBody>
      </p:sp>
      <p:sp>
        <p:nvSpPr>
          <p:cNvPr id="6" name="TextBox 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7" name="TextBox 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904897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5616624" cy="461665"/>
          </a:xfrm>
          <a:prstGeom prst="rect">
            <a:avLst/>
          </a:prstGeom>
          <a:noFill/>
          <a:ln w="9525">
            <a:noFill/>
            <a:miter lim="800000"/>
            <a:headEnd/>
            <a:tailEnd/>
          </a:ln>
        </p:spPr>
        <p:txBody>
          <a:bodyPr wrap="square">
            <a:spAutoFit/>
          </a:bodyPr>
          <a:lstStyle/>
          <a:p>
            <a:pPr lvl="0">
              <a:defRPr/>
            </a:pPr>
            <a:r>
              <a:rPr lang="zh-CN" altLang="en-US" sz="2400" b="1" kern="0" dirty="0">
                <a:solidFill>
                  <a:schemeClr val="bg1"/>
                </a:solidFill>
                <a:latin typeface="微软雅黑" pitchFamily="34" charset="-122"/>
                <a:ea typeface="微软雅黑" pitchFamily="34" charset="-122"/>
              </a:rPr>
              <a:t>Enter the transition page title here</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Click to enter the content and description of this section, simple and concise.</a:t>
            </a:r>
          </a:p>
        </p:txBody>
      </p:sp>
      <p:sp>
        <p:nvSpPr>
          <p:cNvPr id="7" name="TextBox 6"/>
          <p:cNvSpPr txBox="1"/>
          <p:nvPr/>
        </p:nvSpPr>
        <p:spPr>
          <a:xfrm>
            <a:off x="498725" y="1773272"/>
            <a:ext cx="1354858"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02</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9790025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Second quarter</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First quarter</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Quarter IV</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Third quarter</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Your content is hit here, or by copying your text, Select paste in this box and select Keep Text only. Enter a comprehensive description of the above chart, your content is here, or by copying your text, Select paste in this box and select Keep Text only.</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Click Add Title</a:t>
            </a:r>
            <a:endParaRPr lang="en-US" altLang="zh-CN" sz="1200" b="1" dirty="0">
              <a:latin typeface="微软雅黑" pitchFamily="34" charset="-122"/>
              <a:ea typeface="微软雅黑" pitchFamily="34" charset="-122"/>
            </a:endParaRPr>
          </a:p>
        </p:txBody>
      </p:sp>
      <p:sp>
        <p:nvSpPr>
          <p:cNvPr id="18" name="矩形 47"/>
          <p:cNvSpPr>
            <a:spLocks noChangeArrowheads="1"/>
          </p:cNvSpPr>
          <p:nvPr/>
        </p:nvSpPr>
        <p:spPr bwMode="auto">
          <a:xfrm>
            <a:off x="1455527" y="2656564"/>
            <a:ext cx="1430914" cy="13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ym typeface="微软雅黑" pitchFamily="34" charset="-122"/>
              </a:rPr>
              <a:t>Enter the description of the above chart, and enter the description of the above chart, and enter the description of the above Chart.</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Click Add Title</a:t>
            </a:r>
            <a:endParaRPr lang="en-US" altLang="zh-CN" sz="1200" b="1" dirty="0">
              <a:latin typeface="微软雅黑" pitchFamily="34" charset="-122"/>
              <a:ea typeface="微软雅黑" pitchFamily="34" charset="-122"/>
            </a:endParaRPr>
          </a:p>
        </p:txBody>
      </p:sp>
      <p:sp>
        <p:nvSpPr>
          <p:cNvPr id="20" name="矩形 47"/>
          <p:cNvSpPr>
            <a:spLocks noChangeArrowheads="1"/>
          </p:cNvSpPr>
          <p:nvPr/>
        </p:nvSpPr>
        <p:spPr bwMode="auto">
          <a:xfrm>
            <a:off x="3113009" y="2656564"/>
            <a:ext cx="1406521" cy="13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ym typeface="微软雅黑" pitchFamily="34" charset="-122"/>
              </a:rPr>
              <a:t>Enter the description of the above chart, and enter the description of the above chart, and enter the description of the above Chart.</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Click Add Title</a:t>
            </a:r>
            <a:endParaRPr lang="en-US" altLang="zh-CN" sz="1200" b="1" dirty="0">
              <a:latin typeface="微软雅黑" pitchFamily="34" charset="-122"/>
              <a:ea typeface="微软雅黑" pitchFamily="34" charset="-122"/>
            </a:endParaRPr>
          </a:p>
        </p:txBody>
      </p:sp>
      <p:sp>
        <p:nvSpPr>
          <p:cNvPr id="22" name="矩形 47"/>
          <p:cNvSpPr>
            <a:spLocks noChangeArrowheads="1"/>
          </p:cNvSpPr>
          <p:nvPr/>
        </p:nvSpPr>
        <p:spPr bwMode="auto">
          <a:xfrm>
            <a:off x="4746098" y="2656564"/>
            <a:ext cx="1419455" cy="13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ym typeface="微软雅黑" pitchFamily="34" charset="-122"/>
              </a:rPr>
              <a:t>Enter the description of the above chart, and enter the description of the above chart, and enter the description of the above Chart.</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Click Add Title</a:t>
            </a:r>
            <a:endParaRPr lang="en-US" altLang="zh-CN" sz="1200" b="1" dirty="0">
              <a:latin typeface="微软雅黑" pitchFamily="34" charset="-122"/>
              <a:ea typeface="微软雅黑" pitchFamily="34" charset="-122"/>
            </a:endParaRPr>
          </a:p>
        </p:txBody>
      </p:sp>
      <p:sp>
        <p:nvSpPr>
          <p:cNvPr id="24" name="矩形 47"/>
          <p:cNvSpPr>
            <a:spLocks noChangeArrowheads="1"/>
          </p:cNvSpPr>
          <p:nvPr/>
        </p:nvSpPr>
        <p:spPr bwMode="auto">
          <a:xfrm>
            <a:off x="6392121" y="2656564"/>
            <a:ext cx="1406245" cy="13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ym typeface="微软雅黑" pitchFamily="34" charset="-122"/>
              </a:rPr>
              <a:t>Enter the description of the above chart, and enter the description of the above chart, and enter the description of the above Chart.</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421994208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a:spLocks/>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3" name="Freeform 7"/>
            <p:cNvSpPr>
              <a:spLocks/>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4" name="Freeform 8"/>
            <p:cNvSpPr>
              <a:spLocks/>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5" name="Freeform 9"/>
            <p:cNvSpPr>
              <a:spLocks/>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6" name="Freeform 10"/>
            <p:cNvSpPr>
              <a:spLocks/>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7" name="Freeform 11"/>
            <p:cNvSpPr>
              <a:spLocks/>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8" name="Freeform 12"/>
            <p:cNvSpPr>
              <a:spLocks/>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9" name="Freeform 13"/>
            <p:cNvSpPr>
              <a:spLocks/>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0" name="Freeform 14"/>
            <p:cNvSpPr>
              <a:spLocks/>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1" name="Freeform 15"/>
            <p:cNvSpPr>
              <a:spLocks/>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2" name="Freeform 16"/>
            <p:cNvSpPr>
              <a:spLocks/>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3" name="Freeform 17"/>
            <p:cNvSpPr>
              <a:spLocks/>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4" name="Freeform 18"/>
            <p:cNvSpPr>
              <a:spLocks/>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5" name="Freeform 19"/>
            <p:cNvSpPr>
              <a:spLocks/>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6" name="Freeform 20"/>
            <p:cNvSpPr>
              <a:spLocks/>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7" name="Freeform 21"/>
            <p:cNvSpPr>
              <a:spLocks/>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8" name="Freeform 22"/>
            <p:cNvSpPr>
              <a:spLocks/>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9" name="Freeform 23"/>
            <p:cNvSpPr>
              <a:spLocks/>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0" name="Freeform 24"/>
            <p:cNvSpPr>
              <a:spLocks/>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1" name="Freeform 25"/>
            <p:cNvSpPr>
              <a:spLocks/>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2" name="Freeform 26"/>
            <p:cNvSpPr>
              <a:spLocks/>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3" name="Freeform 27"/>
            <p:cNvSpPr>
              <a:spLocks/>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4" name="Freeform 28"/>
            <p:cNvSpPr>
              <a:spLocks/>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5" name="Freeform 29"/>
            <p:cNvSpPr>
              <a:spLocks/>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6" name="Freeform 30"/>
            <p:cNvSpPr>
              <a:spLocks/>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7" name="Freeform 31"/>
            <p:cNvSpPr>
              <a:spLocks/>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8" name="Freeform 32"/>
            <p:cNvSpPr>
              <a:spLocks/>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9" name="Freeform 33"/>
            <p:cNvSpPr>
              <a:spLocks/>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90" name="Freeform 34"/>
            <p:cNvSpPr>
              <a:spLocks/>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91" name="Freeform 35"/>
            <p:cNvSpPr>
              <a:spLocks/>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grpSp>
      <p:cxnSp>
        <p:nvCxnSpPr>
          <p:cNvPr id="92" name="直接连接符 91"/>
          <p:cNvCxnSpPr>
            <a:stCxn id="96" idx="1"/>
            <a:endCxn id="81" idx="32"/>
          </p:cNvCxnSpPr>
          <p:nvPr/>
        </p:nvCxnSpPr>
        <p:spPr bwMode="auto">
          <a:xfrm flipH="1" flipV="1">
            <a:off x="3889731" y="2828062"/>
            <a:ext cx="401764" cy="315237"/>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a:stCxn id="106" idx="0"/>
            <a:endCxn id="70" idx="4"/>
          </p:cNvCxnSpPr>
          <p:nvPr/>
        </p:nvCxnSpPr>
        <p:spPr bwMode="auto">
          <a:xfrm flipV="1">
            <a:off x="1828785" y="3416485"/>
            <a:ext cx="905415" cy="668958"/>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a:stCxn id="101" idx="0"/>
            <a:endCxn id="72" idx="29"/>
          </p:cNvCxnSpPr>
          <p:nvPr/>
        </p:nvCxnSpPr>
        <p:spPr bwMode="auto">
          <a:xfrm flipH="1" flipV="1">
            <a:off x="4028101" y="3424319"/>
            <a:ext cx="532900" cy="727899"/>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5" name="组合 94"/>
          <p:cNvGrpSpPr/>
          <p:nvPr/>
        </p:nvGrpSpPr>
        <p:grpSpPr>
          <a:xfrm>
            <a:off x="4287826" y="3016226"/>
            <a:ext cx="1247303" cy="294974"/>
            <a:chOff x="7185993" y="3672893"/>
            <a:chExt cx="2428160" cy="773491"/>
          </a:xfrm>
        </p:grpSpPr>
        <p:sp>
          <p:nvSpPr>
            <p:cNvPr id="96" name="圆角矩形 9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Add title here</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98" name="圆角矩形 9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sp>
        <p:nvSpPr>
          <p:cNvPr id="99" name="TextBox 98"/>
          <p:cNvSpPr txBox="1"/>
          <p:nvPr/>
        </p:nvSpPr>
        <p:spPr>
          <a:xfrm>
            <a:off x="5797705" y="2409658"/>
            <a:ext cx="1989083" cy="2257060"/>
          </a:xfrm>
          <a:prstGeom prst="rect">
            <a:avLst/>
          </a:prstGeom>
          <a:noFill/>
        </p:spPr>
        <p:txBody>
          <a:bodyPr wrap="square" lIns="62118" tIns="31058" rIns="62118" bIns="31058" rtlCol="0">
            <a:spAutoFit/>
          </a:bodyPr>
          <a:lstStyle/>
          <a:p>
            <a:pPr>
              <a:lnSpc>
                <a:spcPct val="130000"/>
              </a:lnSpc>
            </a:pPr>
            <a:r>
              <a:rPr lang="en-US" altLang="zh-CN" sz="1000" b="1" dirty="0">
                <a:solidFill>
                  <a:schemeClr val="bg1"/>
                </a:solidFill>
                <a:latin typeface="微软雅黑" pitchFamily="34" charset="-122"/>
                <a:ea typeface="微软雅黑" pitchFamily="34" charset="-122"/>
              </a:rPr>
              <a:t>1</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40%</a:t>
            </a:r>
          </a:p>
          <a:p>
            <a:pPr>
              <a:lnSpc>
                <a:spcPct val="130000"/>
              </a:lnSpc>
            </a:pPr>
            <a:r>
              <a:rPr lang="zh-CN" altLang="en-US" sz="1000" dirty="0">
                <a:solidFill>
                  <a:schemeClr val="bg1"/>
                </a:solidFill>
                <a:latin typeface="微软雅黑" pitchFamily="34" charset="-122"/>
                <a:ea typeface="微软雅黑" pitchFamily="34" charset="-122"/>
              </a:rPr>
              <a:t>Your content is hit here, or by copying your text</a:t>
            </a:r>
            <a:endParaRPr lang="en-US" altLang="zh-CN" sz="1000" dirty="0">
              <a:solidFill>
                <a:schemeClr val="bg1"/>
              </a:solidFill>
              <a:latin typeface="微软雅黑" pitchFamily="34" charset="-122"/>
              <a:ea typeface="微软雅黑" pitchFamily="34" charset="-122"/>
            </a:endParaRPr>
          </a:p>
          <a:p>
            <a:pPr>
              <a:lnSpc>
                <a:spcPct val="130000"/>
              </a:lnSpc>
            </a:pPr>
            <a:endParaRPr lang="en-US" altLang="zh-CN" sz="1000" dirty="0">
              <a:solidFill>
                <a:schemeClr val="bg1"/>
              </a:solidFill>
              <a:latin typeface="微软雅黑" pitchFamily="34" charset="-122"/>
              <a:ea typeface="微软雅黑" pitchFamily="34" charset="-122"/>
            </a:endParaRPr>
          </a:p>
          <a:p>
            <a:pPr>
              <a:lnSpc>
                <a:spcPct val="130000"/>
              </a:lnSpc>
            </a:pPr>
            <a:r>
              <a:rPr lang="en-US" altLang="zh-CN" sz="1000" b="1" dirty="0">
                <a:solidFill>
                  <a:schemeClr val="bg1"/>
                </a:solidFill>
                <a:latin typeface="微软雅黑" pitchFamily="34" charset="-122"/>
                <a:ea typeface="微软雅黑" pitchFamily="34" charset="-122"/>
              </a:rPr>
              <a:t>2</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35%</a:t>
            </a:r>
          </a:p>
          <a:p>
            <a:pPr>
              <a:lnSpc>
                <a:spcPct val="130000"/>
              </a:lnSpc>
            </a:pPr>
            <a:r>
              <a:rPr lang="zh-CN" altLang="en-US" sz="1000" dirty="0">
                <a:solidFill>
                  <a:schemeClr val="bg1"/>
                </a:solidFill>
                <a:latin typeface="微软雅黑" pitchFamily="34" charset="-122"/>
                <a:ea typeface="微软雅黑" pitchFamily="34" charset="-122"/>
              </a:rPr>
              <a:t>Your content is hit here, or by copying your text</a:t>
            </a:r>
            <a:endParaRPr lang="en-US" altLang="zh-CN" sz="1000" dirty="0">
              <a:solidFill>
                <a:schemeClr val="bg1"/>
              </a:solidFill>
              <a:latin typeface="微软雅黑" pitchFamily="34" charset="-122"/>
              <a:ea typeface="微软雅黑" pitchFamily="34" charset="-122"/>
            </a:endParaRPr>
          </a:p>
          <a:p>
            <a:pPr>
              <a:lnSpc>
                <a:spcPct val="130000"/>
              </a:lnSpc>
            </a:pPr>
            <a:endParaRPr lang="en-US" altLang="zh-CN" sz="1000" dirty="0">
              <a:solidFill>
                <a:schemeClr val="bg1"/>
              </a:solidFill>
              <a:latin typeface="微软雅黑" pitchFamily="34" charset="-122"/>
              <a:ea typeface="微软雅黑" pitchFamily="34" charset="-122"/>
            </a:endParaRPr>
          </a:p>
          <a:p>
            <a:pPr>
              <a:lnSpc>
                <a:spcPct val="130000"/>
              </a:lnSpc>
            </a:pPr>
            <a:r>
              <a:rPr lang="en-US" altLang="zh-CN" sz="1000" b="1" dirty="0">
                <a:solidFill>
                  <a:schemeClr val="bg1"/>
                </a:solidFill>
                <a:latin typeface="微软雅黑" pitchFamily="34" charset="-122"/>
                <a:ea typeface="微软雅黑" pitchFamily="34" charset="-122"/>
              </a:rPr>
              <a:t>3</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25%</a:t>
            </a:r>
          </a:p>
          <a:p>
            <a:pPr>
              <a:lnSpc>
                <a:spcPct val="130000"/>
              </a:lnSpc>
            </a:pPr>
            <a:r>
              <a:rPr lang="zh-CN" altLang="en-US" sz="1000" dirty="0">
                <a:solidFill>
                  <a:schemeClr val="bg1"/>
                </a:solidFill>
                <a:latin typeface="微软雅黑" pitchFamily="34" charset="-122"/>
                <a:ea typeface="微软雅黑" pitchFamily="34" charset="-122"/>
              </a:rPr>
              <a:t>Your content is hit here, or by copying your text</a:t>
            </a:r>
          </a:p>
        </p:txBody>
      </p:sp>
      <p:grpSp>
        <p:nvGrpSpPr>
          <p:cNvPr id="100" name="组合 99"/>
          <p:cNvGrpSpPr/>
          <p:nvPr/>
        </p:nvGrpSpPr>
        <p:grpSpPr>
          <a:xfrm>
            <a:off x="3991845" y="4149496"/>
            <a:ext cx="1247305" cy="294974"/>
            <a:chOff x="7185990" y="3672893"/>
            <a:chExt cx="2428163" cy="773491"/>
          </a:xfrm>
        </p:grpSpPr>
        <p:sp>
          <p:nvSpPr>
            <p:cNvPr id="101" name="圆角矩形 100"/>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80"/>
            <p:cNvSpPr txBox="1"/>
            <p:nvPr/>
          </p:nvSpPr>
          <p:spPr>
            <a:xfrm>
              <a:off x="7591676" y="3679716"/>
              <a:ext cx="2022477"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Add title here</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103" name="圆角矩形 102"/>
            <p:cNvSpPr/>
            <p:nvPr/>
          </p:nvSpPr>
          <p:spPr>
            <a:xfrm>
              <a:off x="7185990" y="3672893"/>
              <a:ext cx="400475"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graphicFrame>
        <p:nvGraphicFramePr>
          <p:cNvPr id="104" name="Chart 2"/>
          <p:cNvGraphicFramePr/>
          <p:nvPr>
            <p:extLst>
              <p:ext uri="{D42A27DB-BD31-4B8C-83A1-F6EECF244321}">
                <p14:modId xmlns:p14="http://schemas.microsoft.com/office/powerpoint/2010/main" val="486817948"/>
              </p:ext>
            </p:extLst>
          </p:nvPr>
        </p:nvGraphicFramePr>
        <p:xfrm>
          <a:off x="5705764" y="1248555"/>
          <a:ext cx="1965908" cy="110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105" name="组合 104"/>
          <p:cNvGrpSpPr/>
          <p:nvPr/>
        </p:nvGrpSpPr>
        <p:grpSpPr>
          <a:xfrm>
            <a:off x="1259632" y="4082720"/>
            <a:ext cx="1247303" cy="294974"/>
            <a:chOff x="7185993" y="3672893"/>
            <a:chExt cx="2428160" cy="773491"/>
          </a:xfrm>
        </p:grpSpPr>
        <p:sp>
          <p:nvSpPr>
            <p:cNvPr id="106" name="圆角矩形 10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Add title here</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108" name="圆角矩形 10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sp>
        <p:nvSpPr>
          <p:cNvPr id="109" name="TextBox 108"/>
          <p:cNvSpPr txBox="1"/>
          <p:nvPr/>
        </p:nvSpPr>
        <p:spPr>
          <a:xfrm>
            <a:off x="6908908" y="1587016"/>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1</a:t>
            </a:r>
            <a:endParaRPr lang="zh-CN" altLang="en-US" sz="1400" b="1" dirty="0">
              <a:solidFill>
                <a:schemeClr val="bg1"/>
              </a:solidFill>
              <a:latin typeface="微软雅黑" pitchFamily="34" charset="-122"/>
              <a:ea typeface="微软雅黑" pitchFamily="34" charset="-122"/>
            </a:endParaRPr>
          </a:p>
        </p:txBody>
      </p:sp>
      <p:sp>
        <p:nvSpPr>
          <p:cNvPr id="110" name="TextBox 109"/>
          <p:cNvSpPr txBox="1"/>
          <p:nvPr/>
        </p:nvSpPr>
        <p:spPr>
          <a:xfrm>
            <a:off x="6433852" y="2003943"/>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2</a:t>
            </a:r>
            <a:endParaRPr lang="zh-CN" altLang="en-US" sz="1400" b="1" dirty="0">
              <a:solidFill>
                <a:schemeClr val="bg1"/>
              </a:solidFill>
              <a:latin typeface="微软雅黑" pitchFamily="34" charset="-122"/>
              <a:ea typeface="微软雅黑" pitchFamily="34" charset="-122"/>
            </a:endParaRPr>
          </a:p>
        </p:txBody>
      </p:sp>
      <p:sp>
        <p:nvSpPr>
          <p:cNvPr id="111" name="TextBox 110"/>
          <p:cNvSpPr txBox="1"/>
          <p:nvPr/>
        </p:nvSpPr>
        <p:spPr>
          <a:xfrm>
            <a:off x="6346138" y="1438815"/>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3</a:t>
            </a:r>
            <a:endParaRPr lang="zh-CN" altLang="en-US" sz="1400" b="1" dirty="0">
              <a:solidFill>
                <a:schemeClr val="bg1"/>
              </a:solidFill>
              <a:latin typeface="微软雅黑" pitchFamily="34" charset="-122"/>
              <a:ea typeface="微软雅黑" pitchFamily="34" charset="-122"/>
            </a:endParaRPr>
          </a:p>
        </p:txBody>
      </p:sp>
      <p:sp>
        <p:nvSpPr>
          <p:cNvPr id="56" name="TextBox 5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57" name="TextBox 5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9265188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Graphic spid="104" grpId="0">
        <p:bldAsOne/>
      </p:bldGraphic>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Add title here</a:t>
            </a:r>
            <a:endParaRPr lang="en-US" altLang="zh-CN" sz="1200" b="1" dirty="0">
              <a:solidFill>
                <a:schemeClr val="accent1"/>
              </a:solidFill>
              <a:latin typeface="微软雅黑" pitchFamily="34" charset="-122"/>
              <a:ea typeface="微软雅黑" pitchFamily="34" charset="-122"/>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Add title here</a:t>
            </a:r>
            <a:endParaRPr lang="en-US" altLang="zh-CN" sz="1200" b="1" dirty="0">
              <a:solidFill>
                <a:schemeClr val="accent1"/>
              </a:solidFill>
              <a:latin typeface="微软雅黑" pitchFamily="34" charset="-122"/>
              <a:ea typeface="微软雅黑" pitchFamily="34" charset="-122"/>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algn="r"/>
            <a:r>
              <a:rPr lang="zh-CN" altLang="en-US" sz="1200" b="1" dirty="0">
                <a:solidFill>
                  <a:schemeClr val="accent1"/>
                </a:solidFill>
                <a:latin typeface="微软雅黑" pitchFamily="34" charset="-122"/>
                <a:ea typeface="微软雅黑" pitchFamily="34" charset="-122"/>
              </a:rPr>
              <a:t>Add title here</a:t>
            </a:r>
            <a:endParaRPr lang="en-US" altLang="zh-CN" sz="1200" b="1" dirty="0">
              <a:solidFill>
                <a:schemeClr val="accent1"/>
              </a:solidFill>
              <a:latin typeface="微软雅黑" pitchFamily="34" charset="-122"/>
              <a:ea typeface="微软雅黑" pitchFamily="34" charset="-122"/>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Your content is hit here, or by copying your text, Select paste in this box and select Keep Text only.</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Your content is hit here, or by copying your text, Select paste in this box and select Keep Text only.</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accent3">
                  <a:lumMod val="75000"/>
                </a:schemeClr>
              </a:solidFill>
              <a:sym typeface="微软雅黑" pitchFamily="34" charset="-122"/>
            </a:endParaRPr>
          </a:p>
        </p:txBody>
      </p:sp>
      <p:sp>
        <p:nvSpPr>
          <p:cNvPr id="12" name="矩形 47"/>
          <p:cNvSpPr>
            <a:spLocks noChangeArrowheads="1"/>
          </p:cNvSpPr>
          <p:nvPr/>
        </p:nvSpPr>
        <p:spPr bwMode="auto">
          <a:xfrm>
            <a:off x="1302089" y="2551577"/>
            <a:ext cx="1832440" cy="88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Your content is hit here, or by copying your text, Select paste in this box and select Keep Text only.</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A</a:t>
            </a:r>
            <a:endParaRPr lang="zh-CN" altLang="en-US" sz="3800" b="1" dirty="0">
              <a:solidFill>
                <a:schemeClr val="accent1"/>
              </a:solidFill>
              <a:latin typeface="微软雅黑" pitchFamily="34" charset="-122"/>
              <a:ea typeface="微软雅黑" pitchFamily="34" charset="-122"/>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r>
              <a:rPr lang="en-US" altLang="zh-CN" sz="3800" b="1" dirty="0">
                <a:solidFill>
                  <a:schemeClr val="accent2"/>
                </a:solidFill>
                <a:latin typeface="微软雅黑" pitchFamily="34" charset="-122"/>
                <a:ea typeface="微软雅黑" pitchFamily="34" charset="-122"/>
              </a:rPr>
              <a:t>B</a:t>
            </a:r>
            <a:endParaRPr lang="zh-CN" altLang="en-US" sz="3800" b="1" dirty="0">
              <a:solidFill>
                <a:schemeClr val="accent2"/>
              </a:solidFill>
              <a:latin typeface="微软雅黑" pitchFamily="34" charset="-122"/>
              <a:ea typeface="微软雅黑" pitchFamily="34" charset="-122"/>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C</a:t>
            </a:r>
            <a:endParaRPr lang="zh-CN" altLang="en-US" sz="3800" b="1" dirty="0">
              <a:solidFill>
                <a:schemeClr val="accent1"/>
              </a:solidFill>
              <a:latin typeface="微软雅黑" pitchFamily="34" charset="-122"/>
              <a:ea typeface="微软雅黑" pitchFamily="34" charset="-122"/>
            </a:endParaRPr>
          </a:p>
        </p:txBody>
      </p:sp>
      <p:sp>
        <p:nvSpPr>
          <p:cNvPr id="21" name="TextBox 20"/>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2" name="TextBox 21"/>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7273085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35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4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7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2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7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45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45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695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45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13671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7655" y="238423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18229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Add title here</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43040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Your content is hit here, or by copying your text, Select paste in this box</a:t>
            </a:r>
          </a:p>
        </p:txBody>
      </p:sp>
      <p:sp>
        <p:nvSpPr>
          <p:cNvPr id="74" name="矩形 73"/>
          <p:cNvSpPr/>
          <p:nvPr/>
        </p:nvSpPr>
        <p:spPr>
          <a:xfrm>
            <a:off x="1782472" y="21040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Add title here</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1043609" y="235219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Your content is hit here, or by copying your text, Select paste in this box</a:t>
            </a:r>
          </a:p>
        </p:txBody>
      </p:sp>
      <p:sp>
        <p:nvSpPr>
          <p:cNvPr id="76" name="矩形 75"/>
          <p:cNvSpPr/>
          <p:nvPr/>
        </p:nvSpPr>
        <p:spPr>
          <a:xfrm>
            <a:off x="1782472" y="306905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Add title here</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1043608" y="3317164"/>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Your content is hit here, or by copying your text, Select paste in this box</a:t>
            </a:r>
          </a:p>
        </p:txBody>
      </p:sp>
      <p:sp>
        <p:nvSpPr>
          <p:cNvPr id="78" name="矩形 77"/>
          <p:cNvSpPr/>
          <p:nvPr/>
        </p:nvSpPr>
        <p:spPr>
          <a:xfrm>
            <a:off x="6259748" y="1701957"/>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Add title here</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279402" y="1960787"/>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Your content is hit here, or by copying your text, Select paste in this box</a:t>
            </a:r>
          </a:p>
        </p:txBody>
      </p:sp>
      <p:sp>
        <p:nvSpPr>
          <p:cNvPr id="80" name="矩形 79"/>
          <p:cNvSpPr/>
          <p:nvPr/>
        </p:nvSpPr>
        <p:spPr>
          <a:xfrm>
            <a:off x="6279025" y="284629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Add title here</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291460" y="3105124"/>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Your content is hit here, or by copying your text, Select paste in this box</a:t>
            </a:r>
          </a:p>
        </p:txBody>
      </p:sp>
      <p:sp>
        <p:nvSpPr>
          <p:cNvPr id="82" name="矩形 81"/>
          <p:cNvSpPr/>
          <p:nvPr/>
        </p:nvSpPr>
        <p:spPr>
          <a:xfrm>
            <a:off x="5678017" y="378597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Add title here</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044806"/>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Your content is hit here, or by copying your text, Select paste in this box</a:t>
            </a:r>
          </a:p>
        </p:txBody>
      </p:sp>
      <p:grpSp>
        <p:nvGrpSpPr>
          <p:cNvPr id="84" name="组合 83"/>
          <p:cNvGrpSpPr/>
          <p:nvPr/>
        </p:nvGrpSpPr>
        <p:grpSpPr>
          <a:xfrm flipH="1">
            <a:off x="5646818" y="1856647"/>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Project status</a:t>
              </a:r>
            </a:p>
          </p:txBody>
        </p:sp>
      </p:grpSp>
      <p:sp>
        <p:nvSpPr>
          <p:cNvPr id="45" name="TextBox 44"/>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46" name="TextBox 45"/>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631172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3" name="TextBox 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Add title</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Click here to add text content</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 description content, You can copy your text content, paste in this text box and choose to keep only Text.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Add title</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Click here to add text content</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 description content, You can copy your text content, paste in this text box and choose to keep only Text.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Add title</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Click here to add text content</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 description content, You can copy your text content, paste in this text box and choose to keep only Text.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048594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39958"/>
            <a:chOff x="778084" y="1038958"/>
            <a:chExt cx="1850186" cy="2912313"/>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5" y="2434567"/>
              <a:ext cx="1274004" cy="348017"/>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Add title</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0" cy="1162886"/>
            </a:xfrm>
            <a:prstGeom prst="rect">
              <a:avLst/>
            </a:prstGeom>
            <a:noFill/>
          </p:spPr>
          <p:txBody>
            <a:bodyPr wrap="square" lIns="68580" tIns="34290" rIns="68580" bIns="34290" rtlCol="0">
              <a:spAutoFit/>
            </a:bodyPr>
            <a:lstStyle/>
            <a:p>
              <a:pPr algn="ctr"/>
              <a:r>
                <a:rPr lang="zh-CN" altLang="en-US" sz="800" dirty="0">
                  <a:solidFill>
                    <a:schemeClr val="tx1">
                      <a:lumMod val="85000"/>
                      <a:lumOff val="15000"/>
                    </a:schemeClr>
                  </a:solidFill>
                  <a:latin typeface="微软雅黑" pitchFamily="34" charset="-122"/>
                  <a:ea typeface="微软雅黑" pitchFamily="34" charset="-122"/>
                </a:rPr>
                <a:t>Complete Die Takawa</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Work with high figure</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Strive to do as soon as</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okay, No More Dragging.</a:t>
              </a:r>
              <a:endParaRPr lang="zh-HK" altLang="en-US" sz="800"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4" y="2434566"/>
              <a:ext cx="1321356"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itchFamily="34" charset="-122"/>
                  <a:ea typeface="微软雅黑" pitchFamily="34" charset="-122"/>
                </a:rPr>
                <a:t>Add title</a:t>
              </a:r>
              <a:endParaRPr lang="zh-HK" altLang="en-US" sz="1600" b="1" dirty="0">
                <a:solidFill>
                  <a:schemeClr val="accent1"/>
                </a:solidFill>
                <a:latin typeface="微软雅黑" pitchFamily="34" charset="-122"/>
                <a:ea typeface="微软雅黑" pitchFamily="34" charset="-122"/>
              </a:endParaRPr>
            </a:p>
          </p:txBody>
        </p:sp>
        <p:sp>
          <p:nvSpPr>
            <p:cNvPr id="45" name="文本框 67"/>
            <p:cNvSpPr txBox="1"/>
            <p:nvPr/>
          </p:nvSpPr>
          <p:spPr>
            <a:xfrm>
              <a:off x="2955048" y="2788385"/>
              <a:ext cx="1321356" cy="1027074"/>
            </a:xfrm>
            <a:prstGeom prst="rect">
              <a:avLst/>
            </a:prstGeom>
            <a:noFill/>
          </p:spPr>
          <p:txBody>
            <a:bodyPr wrap="square" lIns="68580" tIns="34290" rIns="68580" bIns="34290" rtlCol="0">
              <a:spAutoFit/>
            </a:bodyPr>
            <a:lstStyle/>
            <a:p>
              <a:pPr algn="ctr"/>
              <a:r>
                <a:rPr lang="zh-CN" altLang="en-US" sz="800" dirty="0">
                  <a:solidFill>
                    <a:schemeClr val="tx1">
                      <a:lumMod val="85000"/>
                      <a:lumOff val="15000"/>
                    </a:schemeClr>
                  </a:solidFill>
                  <a:latin typeface="微软雅黑" pitchFamily="34" charset="-122"/>
                  <a:ea typeface="微软雅黑" pitchFamily="34" charset="-122"/>
                </a:rPr>
                <a:t>Assistive software can</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Provide a slideshow</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Very good auxiliary etc.</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It is necessary to study</a:t>
              </a:r>
              <a:endParaRPr lang="en-US" altLang="zh-CN" sz="800"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250285"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Add title</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755452"/>
            </a:xfrm>
            <a:prstGeom prst="rect">
              <a:avLst/>
            </a:prstGeom>
            <a:noFill/>
          </p:spPr>
          <p:txBody>
            <a:bodyPr wrap="square" lIns="68580" tIns="34290" rIns="68580" bIns="34290" rtlCol="0">
              <a:spAutoFit/>
            </a:bodyPr>
            <a:lstStyle/>
            <a:p>
              <a:pPr algn="ctr"/>
              <a:r>
                <a:rPr lang="zh-CN" altLang="en-US" sz="800" dirty="0">
                  <a:solidFill>
                    <a:schemeClr val="tx1">
                      <a:lumMod val="85000"/>
                      <a:lumOff val="15000"/>
                    </a:schemeClr>
                  </a:solidFill>
                  <a:latin typeface="微软雅黑" pitchFamily="34" charset="-122"/>
                  <a:ea typeface="微软雅黑" pitchFamily="34" charset="-122"/>
                </a:rPr>
                <a:t>form a style of thinking</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Careful consideration of the details </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Take every step well</a:t>
              </a:r>
              <a:endParaRPr lang="en-US" altLang="zh-CN" sz="800"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2" y="2434566"/>
              <a:ext cx="1135731"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itchFamily="34" charset="-122"/>
                  <a:ea typeface="微软雅黑" pitchFamily="34" charset="-122"/>
                </a:rPr>
                <a:t>Add title</a:t>
              </a:r>
              <a:endParaRPr lang="zh-HK" altLang="en-US" sz="1600" b="1" dirty="0">
                <a:solidFill>
                  <a:schemeClr val="accent1"/>
                </a:solidFill>
                <a:latin typeface="微软雅黑" pitchFamily="34" charset="-122"/>
                <a:ea typeface="微软雅黑" pitchFamily="34" charset="-122"/>
              </a:endParaRPr>
            </a:p>
          </p:txBody>
        </p:sp>
        <p:sp>
          <p:nvSpPr>
            <p:cNvPr id="59" name="文本框 71"/>
            <p:cNvSpPr txBox="1"/>
            <p:nvPr/>
          </p:nvSpPr>
          <p:spPr>
            <a:xfrm>
              <a:off x="6770752" y="2788385"/>
              <a:ext cx="1340145" cy="755452"/>
            </a:xfrm>
            <a:prstGeom prst="rect">
              <a:avLst/>
            </a:prstGeom>
            <a:noFill/>
          </p:spPr>
          <p:txBody>
            <a:bodyPr wrap="square" lIns="68580" tIns="34290" rIns="68580" bIns="34290" rtlCol="0">
              <a:spAutoFit/>
            </a:bodyPr>
            <a:lstStyle/>
            <a:p>
              <a:pPr algn="ctr"/>
              <a:r>
                <a:rPr lang="zh-CN" altLang="en-US" sz="800" dirty="0">
                  <a:solidFill>
                    <a:schemeClr val="tx1">
                      <a:lumMod val="85000"/>
                      <a:lumOff val="15000"/>
                    </a:schemeClr>
                  </a:solidFill>
                  <a:latin typeface="微软雅黑" pitchFamily="34" charset="-122"/>
                  <a:ea typeface="微软雅黑" pitchFamily="34" charset="-122"/>
                </a:rPr>
                <a:t>This is a tie-up relationship</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The way of expression</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You can enter its</a:t>
              </a:r>
              <a:endParaRPr lang="en-US" altLang="zh-CN" sz="800" dirty="0">
                <a:solidFill>
                  <a:schemeClr val="tx1">
                    <a:lumMod val="85000"/>
                    <a:lumOff val="15000"/>
                  </a:schemeClr>
                </a:solidFill>
                <a:latin typeface="微软雅黑" pitchFamily="34" charset="-122"/>
                <a:ea typeface="微软雅黑" pitchFamily="34" charset="-122"/>
              </a:endParaRPr>
            </a:p>
            <a:p>
              <a:pPr algn="ctr"/>
              <a:r>
                <a:rPr lang="zh-CN" altLang="en-US" sz="800" dirty="0">
                  <a:solidFill>
                    <a:schemeClr val="tx1">
                      <a:lumMod val="85000"/>
                      <a:lumOff val="15000"/>
                    </a:schemeClr>
                  </a:solidFill>
                  <a:latin typeface="微软雅黑" pitchFamily="34" charset="-122"/>
                  <a:ea typeface="微软雅黑" pitchFamily="34" charset="-122"/>
                </a:rPr>
                <a:t>His content instead of</a:t>
              </a:r>
              <a:endParaRPr lang="zh-HK" altLang="en-US" sz="800" dirty="0">
                <a:solidFill>
                  <a:schemeClr val="tx1">
                    <a:lumMod val="85000"/>
                    <a:lumOff val="15000"/>
                  </a:schemeClr>
                </a:solidFill>
                <a:latin typeface="微软雅黑" pitchFamily="34" charset="-122"/>
                <a:ea typeface="微软雅黑" pitchFamily="34" charset="-122"/>
              </a:endParaRPr>
            </a:p>
          </p:txBody>
        </p:sp>
      </p:grpSp>
      <p:sp>
        <p:nvSpPr>
          <p:cNvPr id="30" name="TextBox 2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31" name="TextBox 3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9023587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830997"/>
          </a:xfrm>
          <a:prstGeom prst="rect">
            <a:avLst/>
          </a:prstGeom>
          <a:noFill/>
          <a:ln w="9525">
            <a:noFill/>
            <a:miter lim="800000"/>
            <a:headEnd/>
            <a:tailEnd/>
          </a:ln>
        </p:spPr>
        <p:txBody>
          <a:bodyPr wrap="square">
            <a:spAutoFit/>
          </a:bodyPr>
          <a:lstStyle/>
          <a:p>
            <a:pPr lvl="0">
              <a:defRPr/>
            </a:pPr>
            <a:r>
              <a:rPr lang="zh-CN" altLang="en-US" sz="2400" b="1" kern="0" dirty="0">
                <a:solidFill>
                  <a:schemeClr val="bg1"/>
                </a:solidFill>
                <a:latin typeface="微软雅黑" pitchFamily="34" charset="-122"/>
                <a:ea typeface="微软雅黑" pitchFamily="34" charset="-122"/>
              </a:rPr>
              <a:t>Enter the transition page title here</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Click to enter the content and description of this section, simple and concise.</a:t>
            </a:r>
          </a:p>
        </p:txBody>
      </p:sp>
      <p:sp>
        <p:nvSpPr>
          <p:cNvPr id="7" name="TextBox 6"/>
          <p:cNvSpPr txBox="1"/>
          <p:nvPr/>
        </p:nvSpPr>
        <p:spPr>
          <a:xfrm>
            <a:off x="482695" y="1773272"/>
            <a:ext cx="1386918"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03</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29758352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153786"/>
            <a:ext cx="1540705" cy="1396021"/>
            <a:chOff x="1214414" y="2786058"/>
            <a:chExt cx="1935848" cy="1751017"/>
          </a:xfrm>
        </p:grpSpPr>
        <p:grpSp>
          <p:nvGrpSpPr>
            <p:cNvPr id="33" name="Group 6"/>
            <p:cNvGrpSpPr>
              <a:grpSpLocks/>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Writing text</a:t>
              </a:r>
            </a:p>
          </p:txBody>
        </p:sp>
      </p:grpSp>
      <p:grpSp>
        <p:nvGrpSpPr>
          <p:cNvPr id="37" name="组合 36"/>
          <p:cNvGrpSpPr>
            <a:grpSpLocks/>
          </p:cNvGrpSpPr>
          <p:nvPr/>
        </p:nvGrpSpPr>
        <p:grpSpPr bwMode="auto">
          <a:xfrm>
            <a:off x="4637716" y="2153786"/>
            <a:ext cx="1540704" cy="1396021"/>
            <a:chOff x="1214414" y="2786058"/>
            <a:chExt cx="1935848" cy="1751017"/>
          </a:xfrm>
        </p:grpSpPr>
        <p:grpSp>
          <p:nvGrpSpPr>
            <p:cNvPr id="38" name="Group 6"/>
            <p:cNvGrpSpPr>
              <a:grpSpLocks/>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Writing text</a:t>
              </a:r>
            </a:p>
          </p:txBody>
        </p:sp>
      </p:grpSp>
      <p:grpSp>
        <p:nvGrpSpPr>
          <p:cNvPr id="42" name="组合 41"/>
          <p:cNvGrpSpPr>
            <a:grpSpLocks/>
          </p:cNvGrpSpPr>
          <p:nvPr/>
        </p:nvGrpSpPr>
        <p:grpSpPr bwMode="auto">
          <a:xfrm>
            <a:off x="6429017" y="2153786"/>
            <a:ext cx="1540705" cy="1396021"/>
            <a:chOff x="1214414" y="2786058"/>
            <a:chExt cx="1935848" cy="1751017"/>
          </a:xfrm>
        </p:grpSpPr>
        <p:grpSp>
          <p:nvGrpSpPr>
            <p:cNvPr id="43" name="Group 6"/>
            <p:cNvGrpSpPr>
              <a:grpSpLocks/>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Writing text</a:t>
              </a:r>
            </a:p>
          </p:txBody>
        </p:sp>
      </p:grpSp>
      <p:grpSp>
        <p:nvGrpSpPr>
          <p:cNvPr id="47" name="组合 40"/>
          <p:cNvGrpSpPr>
            <a:grpSpLocks/>
          </p:cNvGrpSpPr>
          <p:nvPr/>
        </p:nvGrpSpPr>
        <p:grpSpPr bwMode="auto">
          <a:xfrm>
            <a:off x="1043608" y="2153786"/>
            <a:ext cx="1540705" cy="1396021"/>
            <a:chOff x="1214414" y="2786058"/>
            <a:chExt cx="1935848" cy="1751017"/>
          </a:xfrm>
        </p:grpSpPr>
        <p:grpSp>
          <p:nvGrpSpPr>
            <p:cNvPr id="48" name="Group 6"/>
            <p:cNvGrpSpPr>
              <a:grpSpLocks/>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lstStyle/>
              <a:p>
                <a:endParaRPr lang="zh-CN" altLang="en-US" sz="1400">
                  <a:solidFill>
                    <a:schemeClr val="bg1"/>
                  </a:solidFill>
                  <a:latin typeface="微软雅黑" pitchFamily="34" charset="-122"/>
                  <a:ea typeface="微软雅黑" pitchFamily="34" charset="-122"/>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Writing text</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125689" y="3836502"/>
            <a:ext cx="1335665" cy="4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Click here to add text</a:t>
            </a:r>
          </a:p>
        </p:txBody>
      </p:sp>
      <p:sp>
        <p:nvSpPr>
          <p:cNvPr id="55" name="Rectangle 28"/>
          <p:cNvSpPr>
            <a:spLocks noChangeArrowheads="1"/>
          </p:cNvSpPr>
          <p:nvPr/>
        </p:nvSpPr>
        <p:spPr bwMode="auto">
          <a:xfrm>
            <a:off x="1379903" y="1347614"/>
            <a:ext cx="1335665" cy="4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Click here to add text</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925950" y="1347614"/>
            <a:ext cx="1335665" cy="4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Click here to add text</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743863" y="3836502"/>
            <a:ext cx="1335665" cy="47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Click here to add text</a:t>
            </a:r>
          </a:p>
        </p:txBody>
      </p:sp>
      <p:sp>
        <p:nvSpPr>
          <p:cNvPr id="60" name="TextBox 5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61" name="TextBox 6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1270873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827584" y="835114"/>
            <a:ext cx="7515839" cy="3751982"/>
          </a:xfrm>
          <a:prstGeom prst="roundRect">
            <a:avLst>
              <a:gd name="adj" fmla="val 3926"/>
            </a:avLst>
          </a:prstGeom>
          <a:noFill/>
          <a:ln w="25400" cap="flat" cmpd="sng" algn="ctr">
            <a:solidFill>
              <a:schemeClr val="accent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12107"/>
            <a:endParaRPr lang="zh-CN" altLang="en-US"/>
          </a:p>
        </p:txBody>
      </p:sp>
      <p:sp>
        <p:nvSpPr>
          <p:cNvPr id="22" name="Rectangle 11"/>
          <p:cNvSpPr>
            <a:spLocks noChangeArrowheads="1"/>
          </p:cNvSpPr>
          <p:nvPr/>
        </p:nvSpPr>
        <p:spPr bwMode="auto">
          <a:xfrm>
            <a:off x="1187624" y="1131590"/>
            <a:ext cx="4392488" cy="3325985"/>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431" tIns="27215" rIns="54431" bIns="27215">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zh-CN" altLang="en-US" sz="1100" dirty="0">
                <a:solidFill>
                  <a:schemeClr val="tx1">
                    <a:lumMod val="95000"/>
                    <a:lumOff val="5000"/>
                  </a:schemeClr>
                </a:solidFill>
                <a:latin typeface="微软雅黑" pitchFamily="34" charset="-122"/>
                <a:ea typeface="微软雅黑" pitchFamily="34" charset="-122"/>
                <a:sym typeface="微软雅黑" pitchFamily="34" charset="-122"/>
              </a:rPr>
              <a:t>       The years are passing by, time flies, twinkling</a:t>
            </a:r>
            <a:r>
              <a:rPr lang="en-US" altLang="zh-CN" sz="1100" dirty="0">
                <a:solidFill>
                  <a:schemeClr val="tx1">
                    <a:lumMod val="95000"/>
                    <a:lumOff val="5000"/>
                  </a:schemeClr>
                </a:solidFill>
                <a:latin typeface="微软雅黑" pitchFamily="34" charset="-122"/>
                <a:ea typeface="微软雅黑" pitchFamily="34" charset="-122"/>
                <a:sym typeface="微软雅黑" pitchFamily="34" charset="-122"/>
              </a:rPr>
              <a:t>201X</a:t>
            </a:r>
            <a:r>
              <a:rPr lang="zh-CN" altLang="en-US" sz="1100" dirty="0">
                <a:solidFill>
                  <a:schemeClr val="tx1">
                    <a:lumMod val="95000"/>
                    <a:lumOff val="5000"/>
                  </a:schemeClr>
                </a:solidFill>
                <a:latin typeface="微软雅黑" pitchFamily="34" charset="-122"/>
                <a:ea typeface="微软雅黑" pitchFamily="34" charset="-122"/>
                <a:sym typeface="微软雅黑" pitchFamily="34" charset="-122"/>
              </a:rPr>
              <a:t>Year's work is nearing the end.</a:t>
            </a:r>
          </a:p>
          <a:p>
            <a:pPr eaLnBrk="0" hangingPunct="0">
              <a:lnSpc>
                <a:spcPct val="150000"/>
              </a:lnSpc>
            </a:pPr>
            <a:r>
              <a:rPr lang="zh-CN" altLang="en-US" sz="1100" dirty="0">
                <a:solidFill>
                  <a:schemeClr val="tx1">
                    <a:lumMod val="95000"/>
                    <a:lumOff val="5000"/>
                  </a:schemeClr>
                </a:solidFill>
                <a:latin typeface="微软雅黑" pitchFamily="34" charset="-122"/>
                <a:ea typeface="微软雅黑" pitchFamily="34" charset="-122"/>
                <a:sym typeface="微软雅黑" pitchFamily="34" charset="-122"/>
              </a:rPr>
              <a:t>       Looking back on the work of the past year, through the joint efforts of all the leaders and employees, the Company's operating performance is maintained well, the industry status, The social image is increasing, all the work all-round development.</a:t>
            </a:r>
            <a:endParaRPr lang="en-US" altLang="zh-CN" sz="1100" dirty="0">
              <a:solidFill>
                <a:schemeClr val="tx1">
                  <a:lumMod val="95000"/>
                  <a:lumOff val="5000"/>
                </a:schemeClr>
              </a:solidFill>
              <a:latin typeface="微软雅黑" pitchFamily="34" charset="-122"/>
              <a:ea typeface="微软雅黑" pitchFamily="34" charset="-122"/>
              <a:sym typeface="微软雅黑" pitchFamily="34" charset="-122"/>
            </a:endParaRPr>
          </a:p>
          <a:p>
            <a:pPr eaLnBrk="0" hangingPunct="0">
              <a:lnSpc>
                <a:spcPct val="150000"/>
              </a:lnSpc>
            </a:pPr>
            <a:r>
              <a:rPr lang="en-US" altLang="zh-CN" sz="1100" dirty="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100" dirty="0">
                <a:solidFill>
                  <a:schemeClr val="tx1">
                    <a:lumMod val="95000"/>
                    <a:lumOff val="5000"/>
                  </a:schemeClr>
                </a:solidFill>
                <a:latin typeface="微软雅黑" pitchFamily="34" charset="-122"/>
                <a:ea typeface="微软雅黑" pitchFamily="34" charset="-122"/>
                <a:sym typeface="微软雅黑" pitchFamily="34" charset="-122"/>
              </a:rPr>
              <a:t>A new beginning, a new hope. Stand in</a:t>
            </a:r>
            <a:r>
              <a:rPr lang="en-US" altLang="zh-CN" sz="1100" dirty="0">
                <a:solidFill>
                  <a:schemeClr val="tx1">
                    <a:lumMod val="95000"/>
                    <a:lumOff val="5000"/>
                  </a:schemeClr>
                </a:solidFill>
                <a:latin typeface="微软雅黑" pitchFamily="34" charset="-122"/>
                <a:ea typeface="微软雅黑" pitchFamily="34" charset="-122"/>
                <a:sym typeface="微软雅黑" pitchFamily="34" charset="-122"/>
              </a:rPr>
              <a:t>201X</a:t>
            </a:r>
            <a:r>
              <a:rPr lang="zh-CN" altLang="en-US" sz="1100" dirty="0">
                <a:solidFill>
                  <a:schemeClr val="tx1">
                    <a:lumMod val="95000"/>
                    <a:lumOff val="5000"/>
                  </a:schemeClr>
                </a:solidFill>
                <a:latin typeface="微软雅黑" pitchFamily="34" charset="-122"/>
                <a:ea typeface="微软雅黑" pitchFamily="34" charset="-122"/>
                <a:sym typeface="微软雅黑" pitchFamily="34" charset="-122"/>
              </a:rPr>
              <a:t>The beginning of the year, we will inherit and carry forward the advantages of the past work, learn from experience, abandon the lack of confidence, with a more sober mind, more vigorous fighting spirit, more energetic posture and more energetic, to our established goal!</a:t>
            </a: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algn="ctr" defTabSz="816122"/>
              <a:endParaRPr lang="zh-CN" altLang="en-US" sz="2800" dirty="0">
                <a:solidFill>
                  <a:schemeClr val="bg1"/>
                </a:solidFill>
                <a:latin typeface="+mj-lt"/>
                <a:ea typeface="微软雅黑" pitchFamily="34" charset="-122"/>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itchFamily="34" charset="-122"/>
                  <a:ea typeface="微软雅黑" pitchFamily="34" charset="-122"/>
                </a:rPr>
                <a:t>Objective</a:t>
              </a: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419622"/>
            <a:ext cx="2376264" cy="2664296"/>
          </a:xfrm>
          <a:prstGeom prst="roundRect">
            <a:avLst>
              <a:gd name="adj" fmla="val 6985"/>
            </a:avLst>
          </a:prstGeom>
          <a:ln w="190500" cap="rnd">
            <a:noFill/>
            <a:prstDash val="solid"/>
          </a:ln>
          <a:effectLst/>
        </p:spPr>
      </p:pic>
    </p:spTree>
    <p:extLst>
      <p:ext uri="{BB962C8B-B14F-4D97-AF65-F5344CB8AC3E}">
        <p14:creationId xmlns:p14="http://schemas.microsoft.com/office/powerpoint/2010/main" val="1217777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0" dur="1000"/>
                                        <p:tgtEl>
                                          <p:spTgt spid="22">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3" dur="1000"/>
                                        <p:tgtEl>
                                          <p:spTgt spid="22">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6"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Goal</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Please enter your text to explain the goal, please enter your text to explain the goal, please enter your text to explain the goal</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Actual</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Please enter your text to explain the actual situation</a:t>
            </a:r>
          </a:p>
        </p:txBody>
      </p:sp>
      <p:sp>
        <p:nvSpPr>
          <p:cNvPr id="14" name="TextBox 13"/>
          <p:cNvSpPr txBox="1"/>
          <p:nvPr/>
        </p:nvSpPr>
        <p:spPr>
          <a:xfrm>
            <a:off x="3461571" y="1475823"/>
            <a:ext cx="4298963" cy="992561"/>
          </a:xfrm>
          <a:prstGeom prst="rect">
            <a:avLst/>
          </a:prstGeom>
          <a:noFill/>
        </p:spPr>
        <p:txBody>
          <a:bodyPr wrap="square" lIns="68562" tIns="34281" rIns="68562" bIns="34281"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Add detailed description text here, as far as possible with the title text language style, language description as concise and vivid, as far as possible to summarize the paragraph Content. Add detailed description text here, as far as possible with the title text language style, language description as concise and vivid, as far as possible to summarize the paragraph Content.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1146450"/>
          </a:xfrm>
          <a:prstGeom prst="rect">
            <a:avLst/>
          </a:prstGeom>
          <a:noFill/>
        </p:spPr>
        <p:txBody>
          <a:bodyPr wrap="square" lIns="68562" tIns="34281" rIns="68562" bIns="34281"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Add detailed description text here, as far as possible with the title text language style, language description as concise and vivid, as far as possible to summarize the paragraph Content. Add detailed description text here, as far as possible with the title text language style, language description as concise and vivid, as far as possible to summarize the paragraph Content.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735544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5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5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62" name="TextBox 61"/>
          <p:cNvSpPr txBox="1"/>
          <p:nvPr/>
        </p:nvSpPr>
        <p:spPr>
          <a:xfrm>
            <a:off x="1331640" y="1710165"/>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a:t>
            </a:r>
            <a:endParaRPr lang="id-ID" sz="1100" dirty="0">
              <a:solidFill>
                <a:schemeClr val="bg1"/>
              </a:solidFill>
              <a:latin typeface="微软雅黑" pitchFamily="34" charset="-122"/>
              <a:ea typeface="微软雅黑" pitchFamily="34" charset="-122"/>
            </a:endParaRPr>
          </a:p>
        </p:txBody>
      </p:sp>
      <p:sp>
        <p:nvSpPr>
          <p:cNvPr id="63" name="TextBox 62"/>
          <p:cNvSpPr txBox="1"/>
          <p:nvPr/>
        </p:nvSpPr>
        <p:spPr>
          <a:xfrm>
            <a:off x="1331640" y="1401233"/>
            <a:ext cx="2295722" cy="223138"/>
          </a:xfrm>
          <a:prstGeom prst="rect">
            <a:avLst/>
          </a:prstGeom>
          <a:solidFill>
            <a:schemeClr val="accent1"/>
          </a:solidFill>
          <a:ln>
            <a:noFill/>
          </a:ln>
        </p:spPr>
        <p:txBody>
          <a:bodyPr wrap="square" lIns="68580" tIns="34290" rIns="68580" bIns="34290" rtlCol="0">
            <a:spAutoFit/>
          </a:bodyPr>
          <a:lstStyle/>
          <a:p>
            <a:pPr algn="ctr"/>
            <a:r>
              <a:rPr lang="zh-CN" altLang="en-US" sz="1000" b="1" dirty="0">
                <a:solidFill>
                  <a:schemeClr val="bg1"/>
                </a:solidFill>
                <a:latin typeface="微软雅黑" pitchFamily="34" charset="-122"/>
                <a:ea typeface="微软雅黑" pitchFamily="34" charset="-122"/>
              </a:rPr>
              <a:t>Completion of Project One</a:t>
            </a:r>
            <a:endParaRPr lang="id-ID" sz="1000" b="1" dirty="0">
              <a:solidFill>
                <a:schemeClr val="bg1"/>
              </a:solidFill>
              <a:latin typeface="微软雅黑" pitchFamily="34" charset="-122"/>
              <a:ea typeface="微软雅黑" pitchFamily="34" charset="-122"/>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1</a:t>
            </a:r>
            <a:endParaRPr lang="id-ID" sz="2300" b="1" dirty="0">
              <a:solidFill>
                <a:schemeClr val="accent1"/>
              </a:solidFill>
              <a:latin typeface="微软雅黑" pitchFamily="34" charset="-122"/>
              <a:ea typeface="微软雅黑" pitchFamily="34" charset="-122"/>
            </a:endParaRPr>
          </a:p>
        </p:txBody>
      </p:sp>
      <p:sp>
        <p:nvSpPr>
          <p:cNvPr id="73" name="TextBox 72"/>
          <p:cNvSpPr txBox="1"/>
          <p:nvPr/>
        </p:nvSpPr>
        <p:spPr>
          <a:xfrm rot="16200000">
            <a:off x="5201896" y="1879196"/>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itchFamily="34" charset="-122"/>
                <a:ea typeface="微软雅黑" pitchFamily="34" charset="-122"/>
              </a:rPr>
              <a:t>2014</a:t>
            </a: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75" name="TextBox 74"/>
          <p:cNvSpPr txBox="1"/>
          <p:nvPr/>
        </p:nvSpPr>
        <p:spPr>
          <a:xfrm>
            <a:off x="4106831" y="1709834"/>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a:t>
            </a:r>
            <a:endParaRPr lang="id-ID" sz="1100" dirty="0">
              <a:solidFill>
                <a:schemeClr val="bg1"/>
              </a:solidFill>
              <a:latin typeface="微软雅黑" pitchFamily="34" charset="-122"/>
              <a:ea typeface="微软雅黑" pitchFamily="34" charset="-122"/>
            </a:endParaRPr>
          </a:p>
        </p:txBody>
      </p:sp>
      <p:sp>
        <p:nvSpPr>
          <p:cNvPr id="76" name="TextBox 75"/>
          <p:cNvSpPr txBox="1"/>
          <p:nvPr/>
        </p:nvSpPr>
        <p:spPr>
          <a:xfrm>
            <a:off x="4076478" y="1347614"/>
            <a:ext cx="2295722" cy="223138"/>
          </a:xfrm>
          <a:prstGeom prst="rect">
            <a:avLst/>
          </a:prstGeom>
          <a:solidFill>
            <a:schemeClr val="accent1"/>
          </a:solidFill>
          <a:ln>
            <a:noFill/>
          </a:ln>
        </p:spPr>
        <p:txBody>
          <a:bodyPr wrap="square" lIns="68580" tIns="34290" rIns="68580" bIns="34290" rtlCol="0">
            <a:spAutoFit/>
          </a:bodyPr>
          <a:lstStyle/>
          <a:p>
            <a:r>
              <a:rPr lang="zh-CN" altLang="en-US" sz="1000" b="1" dirty="0">
                <a:solidFill>
                  <a:schemeClr val="bg1"/>
                </a:solidFill>
                <a:latin typeface="微软雅黑" pitchFamily="34" charset="-122"/>
                <a:ea typeface="微软雅黑" pitchFamily="34" charset="-122"/>
              </a:rPr>
              <a:t>Iii. completion of the project</a:t>
            </a:r>
            <a:endParaRPr lang="id-ID" sz="1000" b="1" dirty="0">
              <a:solidFill>
                <a:schemeClr val="bg1"/>
              </a:solidFill>
              <a:latin typeface="微软雅黑" pitchFamily="34" charset="-122"/>
              <a:ea typeface="微软雅黑" pitchFamily="34" charset="-122"/>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3</a:t>
            </a:r>
            <a:endParaRPr lang="id-ID" sz="2300" b="1" dirty="0">
              <a:solidFill>
                <a:schemeClr val="accent1"/>
              </a:solidFill>
              <a:latin typeface="微软雅黑" pitchFamily="34" charset="-122"/>
              <a:ea typeface="微软雅黑" pitchFamily="34" charset="-122"/>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79" name="TextBox 78"/>
          <p:cNvSpPr txBox="1"/>
          <p:nvPr/>
        </p:nvSpPr>
        <p:spPr>
          <a:xfrm>
            <a:off x="2797167" y="3774828"/>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a:t>
            </a:r>
            <a:endParaRPr lang="id-ID" sz="1100" dirty="0">
              <a:solidFill>
                <a:schemeClr val="bg1"/>
              </a:solidFill>
              <a:latin typeface="微软雅黑" pitchFamily="34" charset="-122"/>
              <a:ea typeface="微软雅黑" pitchFamily="34" charset="-122"/>
            </a:endParaRPr>
          </a:p>
        </p:txBody>
      </p:sp>
      <p:sp>
        <p:nvSpPr>
          <p:cNvPr id="80" name="TextBox 79"/>
          <p:cNvSpPr txBox="1"/>
          <p:nvPr/>
        </p:nvSpPr>
        <p:spPr>
          <a:xfrm>
            <a:off x="2784951" y="3457485"/>
            <a:ext cx="2295722" cy="223138"/>
          </a:xfrm>
          <a:prstGeom prst="rect">
            <a:avLst/>
          </a:prstGeom>
          <a:solidFill>
            <a:schemeClr val="accent1"/>
          </a:solidFill>
          <a:ln>
            <a:noFill/>
          </a:ln>
        </p:spPr>
        <p:txBody>
          <a:bodyPr wrap="square" lIns="68580" tIns="34290" rIns="68580" bIns="34290" rtlCol="0">
            <a:spAutoFit/>
          </a:bodyPr>
          <a:lstStyle/>
          <a:p>
            <a:r>
              <a:rPr lang="zh-CN" altLang="en-US" sz="1000" b="1" dirty="0">
                <a:solidFill>
                  <a:schemeClr val="bg1"/>
                </a:solidFill>
                <a:latin typeface="微软雅黑" pitchFamily="34" charset="-122"/>
                <a:ea typeface="微软雅黑" pitchFamily="34" charset="-122"/>
              </a:rPr>
              <a:t>Item Two completion status</a:t>
            </a:r>
            <a:endParaRPr lang="id-ID" sz="1000" b="1" dirty="0">
              <a:solidFill>
                <a:schemeClr val="bg1"/>
              </a:solidFill>
              <a:latin typeface="微软雅黑" pitchFamily="34" charset="-122"/>
              <a:ea typeface="微软雅黑" pitchFamily="34" charset="-122"/>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2</a:t>
            </a:r>
            <a:endParaRPr lang="id-ID" sz="2300" b="1" dirty="0">
              <a:solidFill>
                <a:schemeClr val="accent1"/>
              </a:solidFill>
              <a:latin typeface="微软雅黑" pitchFamily="34" charset="-122"/>
              <a:ea typeface="微软雅黑" pitchFamily="34" charset="-122"/>
            </a:endParaRPr>
          </a:p>
        </p:txBody>
      </p:sp>
      <p:sp>
        <p:nvSpPr>
          <p:cNvPr id="82" name="TextBox 81"/>
          <p:cNvSpPr txBox="1"/>
          <p:nvPr/>
        </p:nvSpPr>
        <p:spPr>
          <a:xfrm rot="16200000">
            <a:off x="6708746" y="3943632"/>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itchFamily="34" charset="-122"/>
                <a:ea typeface="微软雅黑" pitchFamily="34" charset="-122"/>
              </a:rPr>
              <a:t>2014</a:t>
            </a: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84" name="TextBox 83"/>
          <p:cNvSpPr txBox="1"/>
          <p:nvPr/>
        </p:nvSpPr>
        <p:spPr>
          <a:xfrm>
            <a:off x="5613681" y="3774270"/>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a:t>
            </a:r>
            <a:endParaRPr lang="id-ID" sz="1100" dirty="0">
              <a:solidFill>
                <a:schemeClr val="bg1"/>
              </a:solidFill>
              <a:latin typeface="微软雅黑" pitchFamily="34" charset="-122"/>
              <a:ea typeface="微软雅黑" pitchFamily="34" charset="-122"/>
            </a:endParaRPr>
          </a:p>
        </p:txBody>
      </p:sp>
      <p:sp>
        <p:nvSpPr>
          <p:cNvPr id="85" name="TextBox 84"/>
          <p:cNvSpPr txBox="1"/>
          <p:nvPr/>
        </p:nvSpPr>
        <p:spPr>
          <a:xfrm>
            <a:off x="5613681" y="3465338"/>
            <a:ext cx="2295722" cy="223138"/>
          </a:xfrm>
          <a:prstGeom prst="rect">
            <a:avLst/>
          </a:prstGeom>
          <a:solidFill>
            <a:schemeClr val="accent1"/>
          </a:solidFill>
          <a:ln>
            <a:noFill/>
          </a:ln>
        </p:spPr>
        <p:txBody>
          <a:bodyPr wrap="square" lIns="68580" tIns="34290" rIns="68580" bIns="34290" rtlCol="0">
            <a:spAutoFit/>
          </a:bodyPr>
          <a:lstStyle/>
          <a:p>
            <a:r>
              <a:rPr lang="zh-CN" altLang="en-US" sz="1000" b="1" dirty="0">
                <a:solidFill>
                  <a:schemeClr val="bg1"/>
                </a:solidFill>
                <a:latin typeface="微软雅黑" pitchFamily="34" charset="-122"/>
                <a:ea typeface="微软雅黑" pitchFamily="34" charset="-122"/>
              </a:rPr>
              <a:t>Item Four completion status</a:t>
            </a:r>
            <a:endParaRPr lang="id-ID" sz="1000" b="1" dirty="0">
              <a:solidFill>
                <a:schemeClr val="bg1"/>
              </a:solidFill>
              <a:latin typeface="微软雅黑" pitchFamily="34" charset="-122"/>
              <a:ea typeface="微软雅黑" pitchFamily="34" charset="-122"/>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4</a:t>
            </a:r>
            <a:endParaRPr lang="id-ID" sz="2300" b="1" dirty="0">
              <a:solidFill>
                <a:schemeClr val="accent1"/>
              </a:solidFill>
              <a:latin typeface="微软雅黑" pitchFamily="34" charset="-122"/>
              <a:ea typeface="微软雅黑" pitchFamily="34" charset="-122"/>
            </a:endParaRPr>
          </a:p>
        </p:txBody>
      </p:sp>
      <p:sp>
        <p:nvSpPr>
          <p:cNvPr id="43" name="TextBox 4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44" name="TextBox 4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91858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6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9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18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24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27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33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36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39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42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48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51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54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57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6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63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66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72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78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81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84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87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9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0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03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06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367050"/>
            <a:ext cx="2881617" cy="1728971"/>
            <a:chOff x="3900264" y="2204864"/>
            <a:chExt cx="4572000" cy="2743200"/>
          </a:xfrm>
        </p:grpSpPr>
        <p:graphicFrame>
          <p:nvGraphicFramePr>
            <p:cNvPr id="4" name="图表 3"/>
            <p:cNvGraphicFramePr>
              <a:graphicFrameLocks/>
            </p:cNvGraphicFramePr>
            <p:nvPr>
              <p:extLst>
                <p:ext uri="{D42A27DB-BD31-4B8C-83A1-F6EECF244321}">
                  <p14:modId xmlns:p14="http://schemas.microsoft.com/office/powerpoint/2010/main" val="2357840364"/>
                </p:ext>
              </p:extLst>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48493" y="3100630"/>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383742"/>
            <a:ext cx="2155756" cy="1728970"/>
            <a:chOff x="695400" y="2132856"/>
            <a:chExt cx="3420342" cy="2743200"/>
          </a:xfrm>
        </p:grpSpPr>
        <p:graphicFrame>
          <p:nvGraphicFramePr>
            <p:cNvPr id="7" name="图表 6"/>
            <p:cNvGraphicFramePr>
              <a:graphicFrameLocks/>
            </p:cNvGraphicFramePr>
            <p:nvPr>
              <p:extLst>
                <p:ext uri="{D42A27DB-BD31-4B8C-83A1-F6EECF244321}">
                  <p14:modId xmlns:p14="http://schemas.microsoft.com/office/powerpoint/2010/main" val="2258461371"/>
                </p:ext>
              </p:extLst>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33394" y="3031443"/>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365243"/>
            <a:ext cx="2881617" cy="1728971"/>
            <a:chOff x="7392144" y="2190750"/>
            <a:chExt cx="4572000" cy="2743200"/>
          </a:xfrm>
        </p:grpSpPr>
        <p:graphicFrame>
          <p:nvGraphicFramePr>
            <p:cNvPr id="11" name="图表 10"/>
            <p:cNvGraphicFramePr>
              <a:graphicFrameLocks/>
            </p:cNvGraphicFramePr>
            <p:nvPr>
              <p:extLst>
                <p:ext uri="{D42A27DB-BD31-4B8C-83A1-F6EECF244321}">
                  <p14:modId xmlns:p14="http://schemas.microsoft.com/office/powerpoint/2010/main" val="1054717554"/>
                </p:ext>
              </p:extLst>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02590" y="3068606"/>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69104"/>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Edit Data scale tap data, right click, edit data, Enter data</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Sales increase year-round</a:t>
              </a:r>
              <a:r>
                <a:rPr lang="en-US" altLang="zh-CN" sz="1400" b="1" dirty="0">
                  <a:solidFill>
                    <a:schemeClr val="accent1"/>
                  </a:solidFill>
                  <a:latin typeface="微软雅黑" panose="020B0503020204020204" pitchFamily="34" charset="-122"/>
                  <a:ea typeface="微软雅黑" panose="020B0503020204020204" pitchFamily="34" charset="-122"/>
                </a:rPr>
                <a:t>50%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69104"/>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Edit Data scale tap data, right click, edit data, Enter data</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Contract success rate reached</a:t>
              </a:r>
              <a:r>
                <a:rPr lang="en-US" altLang="zh-CN" sz="1400" b="1" dirty="0">
                  <a:solidFill>
                    <a:schemeClr val="accent1"/>
                  </a:solidFill>
                  <a:latin typeface="微软雅黑" panose="020B0503020204020204" pitchFamily="34" charset="-122"/>
                  <a:ea typeface="微软雅黑" panose="020B0503020204020204" pitchFamily="34" charset="-122"/>
                </a:rPr>
                <a:t>90%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69104"/>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Edit Data scale tap data, right click, edit data, Enter data</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Increased corporate profits</a:t>
              </a:r>
              <a:r>
                <a:rPr lang="en-US" altLang="zh-CN" sz="1400" b="1" dirty="0">
                  <a:solidFill>
                    <a:schemeClr val="accent1"/>
                  </a:solidFill>
                  <a:latin typeface="微软雅黑" panose="020B0503020204020204" pitchFamily="34" charset="-122"/>
                  <a:ea typeface="微软雅黑" panose="020B0503020204020204" pitchFamily="34" charset="-122"/>
                </a:rPr>
                <a:t>23%</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3" name="TextBox 2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28835443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3" name="矩形 26"/>
          <p:cNvSpPr>
            <a:spLocks noChangeArrowheads="1"/>
          </p:cNvSpPr>
          <p:nvPr/>
        </p:nvSpPr>
        <p:spPr bwMode="auto">
          <a:xfrm>
            <a:off x="6019308" y="1719952"/>
            <a:ext cx="1467161" cy="1367503"/>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Y</a:t>
            </a:r>
            <a:r>
              <a:rPr lang="zh-CN" altLang="en-US" sz="800" dirty="0">
                <a:solidFill>
                  <a:schemeClr val="tx1">
                    <a:lumMod val="75000"/>
                    <a:lumOff val="25000"/>
                  </a:schemeClr>
                </a:solidFill>
                <a:latin typeface="微软雅黑" pitchFamily="34" charset="-122"/>
                <a:ea typeface="微软雅黑" pitchFamily="34" charset="-122"/>
              </a:rPr>
              <a:t>our content is hit here, or by copying your text, Select paste in this box and select Keep Text only. In this entry of the above-mentioned chart of the comprehensive description of the above chart to enter </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5" name="矩形 24"/>
          <p:cNvSpPr>
            <a:spLocks noChangeArrowheads="1"/>
          </p:cNvSpPr>
          <p:nvPr/>
        </p:nvSpPr>
        <p:spPr bwMode="auto">
          <a:xfrm>
            <a:off x="3820451" y="1711468"/>
            <a:ext cx="1472214" cy="1327492"/>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8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 In this entry of the above-mentioned chart of the comprehensive description of the above chart to</a:t>
            </a:r>
          </a:p>
        </p:txBody>
      </p:sp>
      <p:sp>
        <p:nvSpPr>
          <p:cNvPr id="26" name="TextBox 32"/>
          <p:cNvSpPr txBox="1">
            <a:spLocks noChangeArrowheads="1"/>
          </p:cNvSpPr>
          <p:nvPr/>
        </p:nvSpPr>
        <p:spPr bwMode="auto">
          <a:xfrm>
            <a:off x="1689913" y="1732171"/>
            <a:ext cx="1458126" cy="1327492"/>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8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 In this entry of the above-mentioned chart of the comprehensive description of the above chart to enter</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9009" algn="r"/>
              </a:tabLst>
              <a:defRPr/>
            </a:pPr>
            <a:r>
              <a:rPr lang="zh-CN" altLang="en-US" sz="1400" dirty="0">
                <a:solidFill>
                  <a:schemeClr val="bg1"/>
                </a:solidFill>
                <a:latin typeface="微软雅黑" pitchFamily="34" charset="-122"/>
                <a:ea typeface="微软雅黑" pitchFamily="34" charset="-122"/>
              </a:rPr>
              <a:t>Click here to add a title</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3" name="矩形 32"/>
          <p:cNvSpPr>
            <a:spLocks noChangeArrowheads="1"/>
          </p:cNvSpPr>
          <p:nvPr/>
        </p:nvSpPr>
        <p:spPr bwMode="auto">
          <a:xfrm>
            <a:off x="1623655" y="1225921"/>
            <a:ext cx="1616827" cy="216611"/>
          </a:xfrm>
          <a:prstGeom prst="rect">
            <a:avLst/>
          </a:prstGeom>
          <a:noFill/>
          <a:ln>
            <a:noFill/>
          </a:ln>
          <a:scene3d>
            <a:camera prst="orthographicFront"/>
            <a:lightRig rig="threePt" dir="t"/>
          </a:scene3d>
          <a:sp3d/>
        </p:spPr>
        <p:txBody>
          <a:bodyPr wrap="square" lIns="62118" tIns="31058" rIns="62118" bIns="31058">
            <a:spAutoFit/>
          </a:bodyPr>
          <a:lstStyle/>
          <a:p>
            <a:pPr>
              <a:defRPr/>
            </a:pPr>
            <a:r>
              <a:rPr lang="zh-CN" altLang="en-US" sz="1000" b="1" dirty="0">
                <a:solidFill>
                  <a:schemeClr val="bg1"/>
                </a:solidFill>
                <a:latin typeface="微软雅黑" pitchFamily="34" charset="-122"/>
                <a:ea typeface="微软雅黑" pitchFamily="34" charset="-122"/>
              </a:rPr>
              <a:t>Click here to add a title</a:t>
            </a:r>
          </a:p>
        </p:txBody>
      </p:sp>
      <p:sp>
        <p:nvSpPr>
          <p:cNvPr id="34" name="矩形 33"/>
          <p:cNvSpPr>
            <a:spLocks noChangeArrowheads="1"/>
          </p:cNvSpPr>
          <p:nvPr/>
        </p:nvSpPr>
        <p:spPr bwMode="auto">
          <a:xfrm>
            <a:off x="5898235" y="1225921"/>
            <a:ext cx="1613366" cy="216611"/>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000" b="1" dirty="0">
                <a:solidFill>
                  <a:schemeClr val="bg1"/>
                </a:solidFill>
                <a:latin typeface="微软雅黑" pitchFamily="34" charset="-122"/>
                <a:ea typeface="微软雅黑" pitchFamily="34" charset="-122"/>
              </a:rPr>
              <a:t>Click here to add a title</a:t>
            </a:r>
          </a:p>
        </p:txBody>
      </p:sp>
      <p:sp>
        <p:nvSpPr>
          <p:cNvPr id="35" name="矩形 34"/>
          <p:cNvSpPr>
            <a:spLocks noChangeArrowheads="1"/>
          </p:cNvSpPr>
          <p:nvPr/>
        </p:nvSpPr>
        <p:spPr bwMode="auto">
          <a:xfrm>
            <a:off x="3721395" y="1225921"/>
            <a:ext cx="1692816" cy="216611"/>
          </a:xfrm>
          <a:prstGeom prst="rect">
            <a:avLst/>
          </a:prstGeom>
          <a:noFill/>
          <a:ln>
            <a:noFill/>
          </a:ln>
          <a:scene3d>
            <a:camera prst="orthographicFront"/>
            <a:lightRig rig="threePt" dir="t"/>
          </a:scene3d>
          <a:sp3d/>
        </p:spPr>
        <p:txBody>
          <a:bodyPr wrap="square" lIns="62118" tIns="31058" rIns="62118" bIns="31058">
            <a:spAutoFit/>
          </a:bodyPr>
          <a:lstStyle/>
          <a:p>
            <a:pPr>
              <a:defRPr/>
            </a:pPr>
            <a:r>
              <a:rPr lang="zh-CN" altLang="en-US" sz="1000" b="1" dirty="0">
                <a:solidFill>
                  <a:schemeClr val="bg1"/>
                </a:solidFill>
                <a:latin typeface="微软雅黑" pitchFamily="34" charset="-122"/>
                <a:ea typeface="微软雅黑" pitchFamily="34" charset="-122"/>
              </a:rPr>
              <a:t>Click here to add a title</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19" name="TextBox 18"/>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0" name="TextBox 19"/>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25672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8" name="文本框 12"/>
          <p:cNvSpPr txBox="1"/>
          <p:nvPr/>
        </p:nvSpPr>
        <p:spPr bwMode="auto">
          <a:xfrm>
            <a:off x="2123728" y="1415479"/>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Click Enter title</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192467" y="2202590"/>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Here you can add the main content here you can add the main content here you can add the main content.</a:t>
            </a:r>
          </a:p>
        </p:txBody>
      </p:sp>
      <p:sp>
        <p:nvSpPr>
          <p:cNvPr id="67" name="TextBox 66"/>
          <p:cNvSpPr txBox="1"/>
          <p:nvPr/>
        </p:nvSpPr>
        <p:spPr>
          <a:xfrm>
            <a:off x="4192467" y="304480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Here you can add the main content here you can add the main content here you can add the main content.</a:t>
            </a:r>
          </a:p>
        </p:txBody>
      </p:sp>
      <p:sp>
        <p:nvSpPr>
          <p:cNvPr id="68" name="TextBox 67"/>
          <p:cNvSpPr txBox="1"/>
          <p:nvPr/>
        </p:nvSpPr>
        <p:spPr>
          <a:xfrm>
            <a:off x="4192467" y="3886685"/>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Here you can add the main content here you can add the main content here you can add the main content.</a:t>
            </a:r>
          </a:p>
        </p:txBody>
      </p:sp>
      <p:sp>
        <p:nvSpPr>
          <p:cNvPr id="69" name="TextBox 68"/>
          <p:cNvSpPr txBox="1"/>
          <p:nvPr/>
        </p:nvSpPr>
        <p:spPr>
          <a:xfrm>
            <a:off x="4192467" y="135247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Here you can add the main content here you can add the main content here you can add the main content.</a:t>
            </a:r>
          </a:p>
        </p:txBody>
      </p:sp>
      <p:sp>
        <p:nvSpPr>
          <p:cNvPr id="70" name="文本框 12"/>
          <p:cNvSpPr txBox="1"/>
          <p:nvPr/>
        </p:nvSpPr>
        <p:spPr bwMode="auto">
          <a:xfrm>
            <a:off x="2123728" y="2285344"/>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Click Enter title</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1" name="文本框 12"/>
          <p:cNvSpPr txBox="1"/>
          <p:nvPr/>
        </p:nvSpPr>
        <p:spPr bwMode="auto">
          <a:xfrm>
            <a:off x="2123728" y="3122247"/>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Click Enter title</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2" name="文本框 12"/>
          <p:cNvSpPr txBox="1"/>
          <p:nvPr/>
        </p:nvSpPr>
        <p:spPr bwMode="auto">
          <a:xfrm>
            <a:off x="2123728" y="3970170"/>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Click Enter title</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19" name="TextBox 1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7791772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830997"/>
          </a:xfrm>
          <a:prstGeom prst="rect">
            <a:avLst/>
          </a:prstGeom>
          <a:noFill/>
          <a:ln w="9525">
            <a:noFill/>
            <a:miter lim="800000"/>
            <a:headEnd/>
            <a:tailEnd/>
          </a:ln>
        </p:spPr>
        <p:txBody>
          <a:bodyPr wrap="square">
            <a:spAutoFit/>
          </a:bodyPr>
          <a:lstStyle/>
          <a:p>
            <a:pPr lvl="0">
              <a:defRPr/>
            </a:pPr>
            <a:r>
              <a:rPr lang="zh-CN" altLang="en-US" sz="2400" b="1" kern="0" dirty="0">
                <a:solidFill>
                  <a:schemeClr val="bg1"/>
                </a:solidFill>
                <a:latin typeface="微软雅黑" pitchFamily="34" charset="-122"/>
                <a:ea typeface="微软雅黑" pitchFamily="34" charset="-122"/>
              </a:rPr>
              <a:t>Enter the transition page title here</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Click to enter the content and description of this section, simple and concise.</a:t>
            </a:r>
          </a:p>
        </p:txBody>
      </p:sp>
      <p:sp>
        <p:nvSpPr>
          <p:cNvPr id="7" name="TextBox 6"/>
          <p:cNvSpPr txBox="1"/>
          <p:nvPr/>
        </p:nvSpPr>
        <p:spPr>
          <a:xfrm>
            <a:off x="499526" y="1773272"/>
            <a:ext cx="1353256"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04</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9311215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Add title</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Add title</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Add title</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headEnd/>
            <a:tailEnd/>
          </a:ln>
          <a:extLst/>
        </p:spPr>
        <p:txBody>
          <a:bodyPr lIns="62118" tIns="31058" rIns="62118" bIns="31058" anchor="ctr"/>
          <a:lstStyle/>
          <a:p>
            <a:pPr algn="ctr"/>
            <a:r>
              <a:rPr lang="zh-CN" altLang="en-US" sz="1400" b="1" dirty="0">
                <a:solidFill>
                  <a:srgbClr val="F8F8F8"/>
                </a:solidFill>
                <a:ea typeface="微软雅黑" pitchFamily="34" charset="-122"/>
              </a:rPr>
              <a:t>Add to</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Title</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Supplemental text</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Supplemental text</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Supplemental text</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Your content is hit here, or by copying your text, Select paste in this box and select Keep Text only.</a:t>
            </a: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Your content is hit here, or by copying your text, Select paste in this box and select Keep Text only.</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Your content is hit here, or by copying your text, Select paste in this box and select Keep Text only.</a:t>
            </a:r>
          </a:p>
        </p:txBody>
      </p:sp>
      <p:sp>
        <p:nvSpPr>
          <p:cNvPr id="24" name="TextBox 2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5" name="TextBox 24"/>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0271181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366628" y="1131590"/>
            <a:ext cx="1442867" cy="845091"/>
            <a:chOff x="0" y="0"/>
            <a:chExt cx="9801" cy="6692"/>
          </a:xfrm>
          <a:solidFill>
            <a:schemeClr val="accent1"/>
          </a:solidFill>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25" name="Group 12"/>
          <p:cNvGrpSpPr>
            <a:grpSpLocks/>
          </p:cNvGrpSpPr>
          <p:nvPr/>
        </p:nvGrpSpPr>
        <p:grpSpPr bwMode="auto">
          <a:xfrm>
            <a:off x="5120293" y="1131590"/>
            <a:ext cx="1442867" cy="845091"/>
            <a:chOff x="0" y="0"/>
            <a:chExt cx="9801" cy="6692"/>
          </a:xfrm>
          <a:solidFill>
            <a:schemeClr val="accent2"/>
          </a:solidFill>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366628" y="2091043"/>
            <a:ext cx="1611874" cy="251094"/>
          </a:xfrm>
          <a:prstGeom prst="rect">
            <a:avLst/>
          </a:prstGeom>
          <a:solidFill>
            <a:schemeClr val="accent1"/>
          </a:solidFill>
          <a:ln w="3175" cap="flat" cmpd="sng">
            <a:noFill/>
            <a:bevel/>
            <a:headEnd/>
            <a:tailEnd/>
          </a:ln>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Team</a:t>
            </a:r>
          </a:p>
        </p:txBody>
      </p:sp>
      <p:sp>
        <p:nvSpPr>
          <p:cNvPr id="49" name="Rectangle 17"/>
          <p:cNvSpPr>
            <a:spLocks noChangeArrowheads="1"/>
          </p:cNvSpPr>
          <p:nvPr/>
        </p:nvSpPr>
        <p:spPr bwMode="auto">
          <a:xfrm>
            <a:off x="2366629" y="2384607"/>
            <a:ext cx="1612953" cy="1462218"/>
          </a:xfrm>
          <a:prstGeom prst="rect">
            <a:avLst/>
          </a:prstGeom>
          <a:solidFill>
            <a:schemeClr val="accent1"/>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119215" y="2091044"/>
            <a:ext cx="1612953" cy="272019"/>
          </a:xfrm>
          <a:prstGeom prst="rect">
            <a:avLst/>
          </a:prstGeom>
          <a:solidFill>
            <a:schemeClr val="accent2"/>
          </a:solid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Team</a:t>
            </a:r>
          </a:p>
        </p:txBody>
      </p:sp>
      <p:sp>
        <p:nvSpPr>
          <p:cNvPr id="51" name="Rectangle 19"/>
          <p:cNvSpPr>
            <a:spLocks noChangeArrowheads="1"/>
          </p:cNvSpPr>
          <p:nvPr/>
        </p:nvSpPr>
        <p:spPr bwMode="auto">
          <a:xfrm>
            <a:off x="5119215" y="2384607"/>
            <a:ext cx="1612953" cy="1462218"/>
          </a:xfrm>
          <a:prstGeom prst="rect">
            <a:avLst/>
          </a:prstGeom>
          <a:solidFill>
            <a:schemeClr val="accent2"/>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486306"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000" dirty="0">
                <a:solidFill>
                  <a:srgbClr val="F8F8F8"/>
                </a:solidFill>
                <a:latin typeface="微软雅黑" pitchFamily="34" charset="-122"/>
                <a:ea typeface="微软雅黑" pitchFamily="34" charset="-122"/>
              </a:rPr>
              <a:t>Your content is hit here, or by copying your text, Select paste in this box and select Keep Text only.</a:t>
            </a:r>
          </a:p>
        </p:txBody>
      </p:sp>
      <p:sp>
        <p:nvSpPr>
          <p:cNvPr id="53" name="Text Box 21"/>
          <p:cNvSpPr txBox="1">
            <a:spLocks noChangeArrowheads="1"/>
          </p:cNvSpPr>
          <p:nvPr/>
        </p:nvSpPr>
        <p:spPr bwMode="auto">
          <a:xfrm>
            <a:off x="5239970"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000" dirty="0">
                <a:solidFill>
                  <a:srgbClr val="F8F8F8"/>
                </a:solidFill>
                <a:latin typeface="微软雅黑" pitchFamily="34" charset="-122"/>
                <a:ea typeface="微软雅黑" pitchFamily="34" charset="-122"/>
              </a:rPr>
              <a:t>Your content is hit here, or by copying your text, Select paste in this box and select Keep Text only.</a:t>
            </a:r>
          </a:p>
        </p:txBody>
      </p:sp>
      <p:grpSp>
        <p:nvGrpSpPr>
          <p:cNvPr id="54" name="Group 22"/>
          <p:cNvGrpSpPr>
            <a:grpSpLocks/>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1000" b="1" dirty="0">
                  <a:solidFill>
                    <a:srgbClr val="F8F8F8"/>
                  </a:solidFill>
                  <a:latin typeface="微软雅黑" pitchFamily="34" charset="-122"/>
                  <a:ea typeface="微软雅黑" pitchFamily="34" charset="-122"/>
                </a:rPr>
                <a:t>Vs</a:t>
              </a:r>
              <a:endParaRPr lang="zh-CN" altLang="en-US" sz="10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62849"/>
            <a:ext cx="6984776" cy="597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037911"/>
            <a:ext cx="5986642" cy="612035"/>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000" dirty="0">
                <a:solidFill>
                  <a:schemeClr val="bg1"/>
                </a:solidFill>
                <a:latin typeface="微软雅黑" pitchFamily="34" charset="-122"/>
                <a:ea typeface="微软雅黑" pitchFamily="34" charset="-122"/>
                <a:cs typeface="Open Sans Semibold" pitchFamily="34" charset="0"/>
              </a:rPr>
              <a:t>Your content is hit here, or by copying your text, Select paste in this box and select Keep Text only. A comprehensive description of the above chart is entered, and a comprehensive description of the above chart is entered Here.</a:t>
            </a:r>
            <a:endParaRPr lang="en-US" sz="1000" dirty="0">
              <a:solidFill>
                <a:schemeClr val="bg1"/>
              </a:solidFill>
              <a:latin typeface="微软雅黑" pitchFamily="34" charset="-122"/>
              <a:ea typeface="微软雅黑" pitchFamily="34" charset="-122"/>
              <a:cs typeface="Open Sans Semibold" pitchFamily="34" charset="0"/>
            </a:endParaRPr>
          </a:p>
        </p:txBody>
      </p: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8749524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Click Add Title</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Click Add Title</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Click Add Title</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-30%   </a:t>
            </a:r>
          </a:p>
        </p:txBody>
      </p:sp>
      <p:graphicFrame>
        <p:nvGraphicFramePr>
          <p:cNvPr id="13" name="Chart 2"/>
          <p:cNvGraphicFramePr/>
          <p:nvPr>
            <p:extLst>
              <p:ext uri="{D42A27DB-BD31-4B8C-83A1-F6EECF244321}">
                <p14:modId xmlns:p14="http://schemas.microsoft.com/office/powerpoint/2010/main" val="1372511154"/>
              </p:ext>
            </p:extLst>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a:spLocks/>
          </p:cNvSpPr>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latin typeface="微软雅黑" pitchFamily="34" charset="-122"/>
                <a:ea typeface="微软雅黑" pitchFamily="34" charset="-122"/>
              </a:rPr>
              <a:t>Your content is hit here, or by copying your text, Select paste in this box and select Keep Text only.</a:t>
            </a:r>
            <a:endParaRPr lang="en-US" sz="1200" dirty="0">
              <a:latin typeface="微软雅黑" pitchFamily="34" charset="-122"/>
              <a:ea typeface="微软雅黑" pitchFamily="34" charset="-122"/>
            </a:endParaRPr>
          </a:p>
        </p:txBody>
      </p:sp>
      <p:sp>
        <p:nvSpPr>
          <p:cNvPr id="15" name="Title 13"/>
          <p:cNvSpPr txBox="1">
            <a:spLocks/>
          </p:cNvSpPr>
          <p:nvPr/>
        </p:nvSpPr>
        <p:spPr>
          <a:xfrm>
            <a:off x="1108862" y="1052494"/>
            <a:ext cx="2163319" cy="439136"/>
          </a:xfrm>
          <a:prstGeom prst="rect">
            <a:avLst/>
          </a:prstGeom>
        </p:spPr>
        <p:txBody>
          <a:bodyPr vert="horz" lIns="68580" tIns="34290" rIns="68580" bIns="3429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itchFamily="34" charset="-122"/>
                <a:ea typeface="微软雅黑" pitchFamily="34" charset="-122"/>
              </a:rPr>
              <a:t>Click here to add a title</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Add title</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Add title</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Add title</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Add title</a:t>
            </a:r>
          </a:p>
        </p:txBody>
      </p:sp>
      <p:sp>
        <p:nvSpPr>
          <p:cNvPr id="20" name="TextBox 1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1" name="TextBox 2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3729835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a:latin typeface="微软雅黑" pitchFamily="34" charset="-122"/>
              </a:rPr>
              <a:t>Click Add Description Content Title</a:t>
            </a: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Add title Content</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Here you can add the main content here you can add the main content here you can add the main content</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Add title Content</a:t>
            </a:r>
            <a:endParaRPr lang="en-US" altLang="zh-CN" sz="1400" b="1" dirty="0">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Here you can add the main content here you can add the main content here you can add the main content</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latin typeface="微软雅黑" pitchFamily="34" charset="-122"/>
              </a:rPr>
              <a:t>Add title Content</a:t>
            </a:r>
            <a:endParaRPr lang="en-US" altLang="zh-CN" sz="1400" b="1" dirty="0">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Here you can add the main content here you can add the main content here you can add the main content</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Add title Content</a:t>
            </a:r>
            <a:endParaRPr lang="en-US" altLang="zh-CN" sz="1400" b="1" dirty="0">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Here you can add the main content here you can add the main content here you can add the main content</a:t>
            </a: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19231931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1958506"/>
            <a:ext cx="3628551" cy="1283968"/>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5" name="TextBox 4"/>
          <p:cNvSpPr txBox="1"/>
          <p:nvPr/>
        </p:nvSpPr>
        <p:spPr bwMode="auto">
          <a:xfrm>
            <a:off x="761538" y="2070399"/>
            <a:ext cx="1172116" cy="707886"/>
          </a:xfrm>
          <a:prstGeom prst="rect">
            <a:avLst/>
          </a:prstGeom>
          <a:noFill/>
        </p:spPr>
        <p:txBody>
          <a:bodyPr wrap="none">
            <a:spAutoFit/>
          </a:bodyPr>
          <a:lstStyle/>
          <a:p>
            <a:pPr fontAlgn="auto">
              <a:spcBef>
                <a:spcPts val="0"/>
              </a:spcBef>
              <a:spcAft>
                <a:spcPts val="0"/>
              </a:spcAft>
              <a:defRPr/>
            </a:pPr>
            <a:r>
              <a:rPr lang="zh-CN" altLang="en-US" sz="4000" kern="0" spc="-150" dirty="0">
                <a:ln w="1905">
                  <a:noFill/>
                </a:ln>
                <a:solidFill>
                  <a:schemeClr val="bg1"/>
                </a:solidFill>
                <a:latin typeface="方正大黑简体" pitchFamily="65" charset="-122"/>
                <a:ea typeface="方正大黑简体" pitchFamily="65" charset="-122"/>
              </a:rPr>
              <a:t>Directory</a:t>
            </a:r>
          </a:p>
        </p:txBody>
      </p:sp>
      <p:sp>
        <p:nvSpPr>
          <p:cNvPr id="6" name="TextBox 5"/>
          <p:cNvSpPr txBox="1"/>
          <p:nvPr/>
        </p:nvSpPr>
        <p:spPr bwMode="auto">
          <a:xfrm>
            <a:off x="969811" y="2675711"/>
            <a:ext cx="1620765" cy="400110"/>
          </a:xfrm>
          <a:prstGeom prst="rect">
            <a:avLst/>
          </a:prstGeom>
          <a:noFill/>
        </p:spPr>
        <p:txBody>
          <a:bodyPr wrap="none">
            <a:spAutoFit/>
          </a:bodyPr>
          <a:lstStyle/>
          <a:p>
            <a:pPr algn="ctr"/>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8" name="TextBox 7"/>
          <p:cNvSpPr txBox="1"/>
          <p:nvPr/>
        </p:nvSpPr>
        <p:spPr bwMode="auto">
          <a:xfrm>
            <a:off x="3463201" y="947564"/>
            <a:ext cx="2236510" cy="4001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Enter title content here</a:t>
            </a:r>
          </a:p>
        </p:txBody>
      </p:sp>
      <p:sp>
        <p:nvSpPr>
          <p:cNvPr id="9" name="TextBox 8"/>
          <p:cNvSpPr txBox="1"/>
          <p:nvPr/>
        </p:nvSpPr>
        <p:spPr bwMode="auto">
          <a:xfrm>
            <a:off x="3472726" y="1347614"/>
            <a:ext cx="4171335" cy="246221"/>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In this section of the content and description, simple and concise</a:t>
            </a:r>
          </a:p>
        </p:txBody>
      </p:sp>
      <p:sp>
        <p:nvSpPr>
          <p:cNvPr id="10" name="TextBox 9"/>
          <p:cNvSpPr txBox="1"/>
          <p:nvPr/>
        </p:nvSpPr>
        <p:spPr bwMode="auto">
          <a:xfrm>
            <a:off x="4452472" y="27880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This</a:t>
            </a:r>
            <a:r>
              <a:rPr lang="zh-CN" altLang="en-US" sz="2000" b="1" kern="0" dirty="0">
                <a:solidFill>
                  <a:schemeClr val="tx1">
                    <a:lumMod val="75000"/>
                    <a:lumOff val="25000"/>
                  </a:schemeClr>
                </a:solidFill>
                <a:latin typeface="微软雅黑" pitchFamily="34" charset="-122"/>
                <a:ea typeface="微软雅黑" pitchFamily="34" charset="-122"/>
              </a:rPr>
              <a:t>Enter Title content</a:t>
            </a:r>
          </a:p>
        </p:txBody>
      </p:sp>
      <p:sp>
        <p:nvSpPr>
          <p:cNvPr id="11" name="TextBox 10"/>
          <p:cNvSpPr txBox="1"/>
          <p:nvPr/>
        </p:nvSpPr>
        <p:spPr bwMode="auto">
          <a:xfrm>
            <a:off x="4461997" y="3151223"/>
            <a:ext cx="4171335" cy="246221"/>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In this section of the content and description, simple and concise</a:t>
            </a:r>
          </a:p>
        </p:txBody>
      </p:sp>
      <p:sp>
        <p:nvSpPr>
          <p:cNvPr id="12" name="TextBox 11"/>
          <p:cNvSpPr txBox="1"/>
          <p:nvPr/>
        </p:nvSpPr>
        <p:spPr bwMode="auto">
          <a:xfrm>
            <a:off x="3977815" y="1891909"/>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This</a:t>
            </a:r>
            <a:r>
              <a:rPr lang="zh-CN" altLang="en-US" sz="2000" b="1" kern="0" dirty="0">
                <a:solidFill>
                  <a:schemeClr val="tx1">
                    <a:lumMod val="75000"/>
                    <a:lumOff val="25000"/>
                  </a:schemeClr>
                </a:solidFill>
                <a:latin typeface="微软雅黑" pitchFamily="34" charset="-122"/>
                <a:ea typeface="微软雅黑" pitchFamily="34" charset="-122"/>
              </a:rPr>
              <a:t>Enter Title content</a:t>
            </a:r>
          </a:p>
        </p:txBody>
      </p:sp>
      <p:sp>
        <p:nvSpPr>
          <p:cNvPr id="13" name="TextBox 12"/>
          <p:cNvSpPr txBox="1"/>
          <p:nvPr/>
        </p:nvSpPr>
        <p:spPr bwMode="auto">
          <a:xfrm>
            <a:off x="3987340" y="2255051"/>
            <a:ext cx="3009157" cy="4001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In this section of the content and description, </a:t>
            </a:r>
            <a:endParaRPr kumimoji="0" lang="en-US" altLang="zh-CN" sz="10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simple and concise</a:t>
            </a:r>
          </a:p>
        </p:txBody>
      </p:sp>
      <p:sp>
        <p:nvSpPr>
          <p:cNvPr id="14" name="TextBox 13"/>
          <p:cNvSpPr txBox="1"/>
          <p:nvPr/>
        </p:nvSpPr>
        <p:spPr bwMode="auto">
          <a:xfrm>
            <a:off x="4920506" y="36781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This</a:t>
            </a:r>
            <a:r>
              <a:rPr lang="zh-CN" altLang="en-US" sz="2000" b="1" kern="0" dirty="0">
                <a:solidFill>
                  <a:schemeClr val="tx1">
                    <a:lumMod val="75000"/>
                    <a:lumOff val="25000"/>
                  </a:schemeClr>
                </a:solidFill>
                <a:latin typeface="微软雅黑" pitchFamily="34" charset="-122"/>
                <a:ea typeface="微软雅黑" pitchFamily="34" charset="-122"/>
              </a:rPr>
              <a:t>Enter Title content</a:t>
            </a:r>
          </a:p>
        </p:txBody>
      </p:sp>
      <p:sp>
        <p:nvSpPr>
          <p:cNvPr id="15" name="TextBox 14"/>
          <p:cNvSpPr txBox="1"/>
          <p:nvPr/>
        </p:nvSpPr>
        <p:spPr bwMode="auto">
          <a:xfrm>
            <a:off x="4930031" y="4039736"/>
            <a:ext cx="4171335" cy="246221"/>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In this section of the content and description, simple and concise</a:t>
            </a:r>
          </a:p>
        </p:txBody>
      </p:sp>
      <p:sp>
        <p:nvSpPr>
          <p:cNvPr id="16" name="TextBox 15"/>
          <p:cNvSpPr txBox="1"/>
          <p:nvPr/>
        </p:nvSpPr>
        <p:spPr>
          <a:xfrm>
            <a:off x="2793223" y="915566"/>
            <a:ext cx="655949"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01</a:t>
            </a:r>
            <a:endParaRPr lang="zh-CN" altLang="en-US" sz="4000" dirty="0">
              <a:solidFill>
                <a:schemeClr val="accent1"/>
              </a:solidFill>
              <a:latin typeface="Impact" panose="020B0806030902050204" pitchFamily="34" charset="0"/>
            </a:endParaRPr>
          </a:p>
        </p:txBody>
      </p:sp>
      <p:sp>
        <p:nvSpPr>
          <p:cNvPr id="17" name="TextBox 16"/>
          <p:cNvSpPr txBox="1"/>
          <p:nvPr/>
        </p:nvSpPr>
        <p:spPr>
          <a:xfrm>
            <a:off x="3311842" y="1854949"/>
            <a:ext cx="718466"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02</a:t>
            </a:r>
            <a:endParaRPr lang="zh-CN" altLang="en-US" sz="4000" dirty="0">
              <a:solidFill>
                <a:schemeClr val="accent1"/>
              </a:solidFill>
              <a:latin typeface="Impact" panose="020B0806030902050204" pitchFamily="34" charset="0"/>
            </a:endParaRPr>
          </a:p>
        </p:txBody>
      </p:sp>
      <p:sp>
        <p:nvSpPr>
          <p:cNvPr id="18" name="TextBox 17"/>
          <p:cNvSpPr txBox="1"/>
          <p:nvPr/>
        </p:nvSpPr>
        <p:spPr>
          <a:xfrm>
            <a:off x="3847091" y="2715766"/>
            <a:ext cx="73289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03</a:t>
            </a:r>
            <a:endParaRPr lang="zh-CN" altLang="en-US" sz="4000" dirty="0">
              <a:solidFill>
                <a:schemeClr val="accent1"/>
              </a:solidFill>
              <a:latin typeface="Impact" panose="020B0806030902050204" pitchFamily="34" charset="0"/>
            </a:endParaRPr>
          </a:p>
        </p:txBody>
      </p:sp>
      <p:sp>
        <p:nvSpPr>
          <p:cNvPr id="19" name="TextBox 18"/>
          <p:cNvSpPr txBox="1"/>
          <p:nvPr/>
        </p:nvSpPr>
        <p:spPr>
          <a:xfrm>
            <a:off x="4260933" y="3602072"/>
            <a:ext cx="71686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04</a:t>
            </a:r>
            <a:endParaRPr lang="zh-CN" altLang="en-US" sz="4000" dirty="0">
              <a:solidFill>
                <a:schemeClr val="accent1"/>
              </a:solidFill>
              <a:latin typeface="Impact" panose="020B0806030902050204" pitchFamily="34" charset="0"/>
            </a:endParaRPr>
          </a:p>
        </p:txBody>
      </p:sp>
      <p:sp>
        <p:nvSpPr>
          <p:cNvPr id="20" name="矩形 34"/>
          <p:cNvSpPr/>
          <p:nvPr/>
        </p:nvSpPr>
        <p:spPr bwMode="auto">
          <a:xfrm>
            <a:off x="6987340" y="1954918"/>
            <a:ext cx="2170177" cy="1287555"/>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 name="connsiteX0" fmla="*/ 0 w 1833140"/>
              <a:gd name="connsiteY0" fmla="*/ 9525 h 1293493"/>
              <a:gd name="connsiteX1" fmla="*/ 1833140 w 1833140"/>
              <a:gd name="connsiteY1" fmla="*/ 0 h 1293493"/>
              <a:gd name="connsiteX2" fmla="*/ 1606620 w 1833140"/>
              <a:gd name="connsiteY2" fmla="*/ 1293493 h 1293493"/>
              <a:gd name="connsiteX3" fmla="*/ 551543 w 1833140"/>
              <a:gd name="connsiteY3" fmla="*/ 1293493 h 1293493"/>
              <a:gd name="connsiteX4" fmla="*/ 0 w 1833140"/>
              <a:gd name="connsiteY4" fmla="*/ 9525 h 1293493"/>
              <a:gd name="connsiteX0" fmla="*/ 0 w 1833140"/>
              <a:gd name="connsiteY0" fmla="*/ 9525 h 1293493"/>
              <a:gd name="connsiteX1" fmla="*/ 1833140 w 1833140"/>
              <a:gd name="connsiteY1" fmla="*/ 0 h 1293493"/>
              <a:gd name="connsiteX2" fmla="*/ 1833140 w 1833140"/>
              <a:gd name="connsiteY2" fmla="*/ 1293493 h 1293493"/>
              <a:gd name="connsiteX3" fmla="*/ 551543 w 1833140"/>
              <a:gd name="connsiteY3" fmla="*/ 1293493 h 1293493"/>
              <a:gd name="connsiteX4" fmla="*/ 0 w 1833140"/>
              <a:gd name="connsiteY4" fmla="*/ 9525 h 1293493"/>
              <a:gd name="connsiteX0" fmla="*/ 0 w 1833140"/>
              <a:gd name="connsiteY0" fmla="*/ 0 h 1283968"/>
              <a:gd name="connsiteX1" fmla="*/ 1833140 w 1833140"/>
              <a:gd name="connsiteY1" fmla="*/ 8288 h 1283968"/>
              <a:gd name="connsiteX2" fmla="*/ 1833140 w 1833140"/>
              <a:gd name="connsiteY2" fmla="*/ 1283968 h 1283968"/>
              <a:gd name="connsiteX3" fmla="*/ 551543 w 1833140"/>
              <a:gd name="connsiteY3" fmla="*/ 1283968 h 1283968"/>
              <a:gd name="connsiteX4" fmla="*/ 0 w 1833140"/>
              <a:gd name="connsiteY4" fmla="*/ 0 h 1283968"/>
              <a:gd name="connsiteX0" fmla="*/ 0 w 1843227"/>
              <a:gd name="connsiteY0" fmla="*/ 3587 h 1287555"/>
              <a:gd name="connsiteX1" fmla="*/ 1843227 w 1843227"/>
              <a:gd name="connsiteY1" fmla="*/ 0 h 1287555"/>
              <a:gd name="connsiteX2" fmla="*/ 1833140 w 1843227"/>
              <a:gd name="connsiteY2" fmla="*/ 1287555 h 1287555"/>
              <a:gd name="connsiteX3" fmla="*/ 551543 w 1843227"/>
              <a:gd name="connsiteY3" fmla="*/ 1287555 h 1287555"/>
              <a:gd name="connsiteX4" fmla="*/ 0 w 1843227"/>
              <a:gd name="connsiteY4" fmla="*/ 3587 h 128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1" name="TextBox 20"/>
          <p:cNvSpPr txBox="1"/>
          <p:nvPr/>
        </p:nvSpPr>
        <p:spPr>
          <a:xfrm>
            <a:off x="7595330" y="2304758"/>
            <a:ext cx="1297150" cy="523220"/>
          </a:xfrm>
          <a:prstGeom prst="rect">
            <a:avLst/>
          </a:prstGeom>
          <a:noFill/>
        </p:spPr>
        <p:txBody>
          <a:bodyPr wrap="none" rtlCol="0">
            <a:spAutoFit/>
          </a:bodyPr>
          <a:lstStyle/>
          <a:p>
            <a:r>
              <a:rPr lang="en-US" altLang="zh-CN" sz="2800" dirty="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21106731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6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44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54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a:grpSpLocks/>
          </p:cNvGrpSpPr>
          <p:nvPr/>
        </p:nvGrpSpPr>
        <p:grpSpPr bwMode="auto">
          <a:xfrm rot="-1142007">
            <a:off x="1264073" y="1831372"/>
            <a:ext cx="1556078" cy="1558119"/>
            <a:chOff x="0" y="0"/>
            <a:chExt cx="1200" cy="1200"/>
          </a:xfrm>
          <a:solidFill>
            <a:schemeClr val="accent1"/>
          </a:solidFill>
        </p:grpSpPr>
        <p:sp>
          <p:nvSpPr>
            <p:cNvPr id="125"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26" name="Group 4"/>
            <p:cNvGrpSpPr>
              <a:grpSpLocks/>
            </p:cNvGrpSpPr>
            <p:nvPr/>
          </p:nvGrpSpPr>
          <p:grpSpPr bwMode="auto">
            <a:xfrm>
              <a:off x="456" y="0"/>
              <a:ext cx="288" cy="1200"/>
              <a:chOff x="0" y="0"/>
              <a:chExt cx="288" cy="1200"/>
            </a:xfrm>
            <a:grpFill/>
          </p:grpSpPr>
          <p:sp>
            <p:nvSpPr>
              <p:cNvPr id="136"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7"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7" name="Group 7"/>
            <p:cNvGrpSpPr>
              <a:grpSpLocks/>
            </p:cNvGrpSpPr>
            <p:nvPr/>
          </p:nvGrpSpPr>
          <p:grpSpPr bwMode="auto">
            <a:xfrm rot="-5400000">
              <a:off x="456" y="0"/>
              <a:ext cx="288" cy="1200"/>
              <a:chOff x="0" y="0"/>
              <a:chExt cx="288" cy="1200"/>
            </a:xfrm>
            <a:grpFill/>
          </p:grpSpPr>
          <p:sp>
            <p:nvSpPr>
              <p:cNvPr id="134"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5"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8" name="Group 10"/>
            <p:cNvGrpSpPr>
              <a:grpSpLocks/>
            </p:cNvGrpSpPr>
            <p:nvPr/>
          </p:nvGrpSpPr>
          <p:grpSpPr bwMode="auto">
            <a:xfrm rot="-2700000">
              <a:off x="456" y="0"/>
              <a:ext cx="288" cy="1200"/>
              <a:chOff x="0" y="0"/>
              <a:chExt cx="288" cy="1200"/>
            </a:xfrm>
            <a:grpFill/>
          </p:grpSpPr>
          <p:sp>
            <p:nvSpPr>
              <p:cNvPr id="132"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3"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9" name="Group 13"/>
            <p:cNvGrpSpPr>
              <a:grpSpLocks/>
            </p:cNvGrpSpPr>
            <p:nvPr/>
          </p:nvGrpSpPr>
          <p:grpSpPr bwMode="auto">
            <a:xfrm rot="2700000" flipH="1">
              <a:off x="457" y="0"/>
              <a:ext cx="288" cy="1200"/>
              <a:chOff x="0" y="0"/>
              <a:chExt cx="288" cy="1200"/>
            </a:xfrm>
            <a:grpFill/>
          </p:grpSpPr>
          <p:sp>
            <p:nvSpPr>
              <p:cNvPr id="130"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1"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38" name="Group 16"/>
          <p:cNvGrpSpPr>
            <a:grpSpLocks/>
          </p:cNvGrpSpPr>
          <p:nvPr/>
        </p:nvGrpSpPr>
        <p:grpSpPr bwMode="auto">
          <a:xfrm rot="-1142007">
            <a:off x="1264073" y="1830971"/>
            <a:ext cx="1556078" cy="1558119"/>
            <a:chOff x="0" y="0"/>
            <a:chExt cx="1200" cy="1200"/>
          </a:xfrm>
          <a:solidFill>
            <a:schemeClr val="accent1"/>
          </a:solidFill>
        </p:grpSpPr>
        <p:sp>
          <p:nvSpPr>
            <p:cNvPr id="139"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40" name="Group 18"/>
            <p:cNvGrpSpPr>
              <a:grpSpLocks/>
            </p:cNvGrpSpPr>
            <p:nvPr/>
          </p:nvGrpSpPr>
          <p:grpSpPr bwMode="auto">
            <a:xfrm>
              <a:off x="456" y="0"/>
              <a:ext cx="288" cy="1200"/>
              <a:chOff x="0" y="0"/>
              <a:chExt cx="288" cy="1200"/>
            </a:xfrm>
            <a:grpFill/>
          </p:grpSpPr>
          <p:sp>
            <p:nvSpPr>
              <p:cNvPr id="150"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1"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1" name="Group 21"/>
            <p:cNvGrpSpPr>
              <a:grpSpLocks/>
            </p:cNvGrpSpPr>
            <p:nvPr/>
          </p:nvGrpSpPr>
          <p:grpSpPr bwMode="auto">
            <a:xfrm rot="-5400000">
              <a:off x="456" y="0"/>
              <a:ext cx="288" cy="1200"/>
              <a:chOff x="0" y="0"/>
              <a:chExt cx="288" cy="1200"/>
            </a:xfrm>
            <a:grpFill/>
          </p:grpSpPr>
          <p:sp>
            <p:nvSpPr>
              <p:cNvPr id="148"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9"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2" name="Group 24"/>
            <p:cNvGrpSpPr>
              <a:grpSpLocks/>
            </p:cNvGrpSpPr>
            <p:nvPr/>
          </p:nvGrpSpPr>
          <p:grpSpPr bwMode="auto">
            <a:xfrm rot="-2700000">
              <a:off x="456" y="0"/>
              <a:ext cx="288" cy="1200"/>
              <a:chOff x="0" y="0"/>
              <a:chExt cx="288" cy="1200"/>
            </a:xfrm>
            <a:grpFill/>
          </p:grpSpPr>
          <p:sp>
            <p:nvSpPr>
              <p:cNvPr id="146"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7"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3" name="Group 27"/>
            <p:cNvGrpSpPr>
              <a:grpSpLocks/>
            </p:cNvGrpSpPr>
            <p:nvPr/>
          </p:nvGrpSpPr>
          <p:grpSpPr bwMode="auto">
            <a:xfrm rot="2700000" flipH="1">
              <a:off x="457" y="0"/>
              <a:ext cx="288" cy="1200"/>
              <a:chOff x="0" y="0"/>
              <a:chExt cx="288" cy="1200"/>
            </a:xfrm>
            <a:grpFill/>
          </p:grpSpPr>
          <p:sp>
            <p:nvSpPr>
              <p:cNvPr id="144"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5"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52" name="Group 30"/>
          <p:cNvGrpSpPr>
            <a:grpSpLocks/>
          </p:cNvGrpSpPr>
          <p:nvPr/>
        </p:nvGrpSpPr>
        <p:grpSpPr bwMode="auto">
          <a:xfrm>
            <a:off x="2569066" y="2229537"/>
            <a:ext cx="2136912" cy="2139715"/>
            <a:chOff x="0" y="0"/>
            <a:chExt cx="1200" cy="1200"/>
          </a:xfrm>
          <a:solidFill>
            <a:schemeClr val="accent2"/>
          </a:solidFill>
        </p:grpSpPr>
        <p:sp>
          <p:nvSpPr>
            <p:cNvPr id="153"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54" name="Group 32"/>
            <p:cNvGrpSpPr>
              <a:grpSpLocks/>
            </p:cNvGrpSpPr>
            <p:nvPr/>
          </p:nvGrpSpPr>
          <p:grpSpPr bwMode="auto">
            <a:xfrm>
              <a:off x="456" y="0"/>
              <a:ext cx="288" cy="1200"/>
              <a:chOff x="0" y="0"/>
              <a:chExt cx="288" cy="1200"/>
            </a:xfrm>
            <a:grpFill/>
          </p:grpSpPr>
          <p:sp>
            <p:nvSpPr>
              <p:cNvPr id="164"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5"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5" name="Group 35"/>
            <p:cNvGrpSpPr>
              <a:grpSpLocks/>
            </p:cNvGrpSpPr>
            <p:nvPr/>
          </p:nvGrpSpPr>
          <p:grpSpPr bwMode="auto">
            <a:xfrm rot="-5400000">
              <a:off x="456" y="0"/>
              <a:ext cx="288" cy="1200"/>
              <a:chOff x="0" y="0"/>
              <a:chExt cx="288" cy="1200"/>
            </a:xfrm>
            <a:grpFill/>
          </p:grpSpPr>
          <p:sp>
            <p:nvSpPr>
              <p:cNvPr id="162"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3"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6" name="Group 38"/>
            <p:cNvGrpSpPr>
              <a:grpSpLocks/>
            </p:cNvGrpSpPr>
            <p:nvPr/>
          </p:nvGrpSpPr>
          <p:grpSpPr bwMode="auto">
            <a:xfrm rot="-2700000">
              <a:off x="456" y="0"/>
              <a:ext cx="288" cy="1200"/>
              <a:chOff x="0" y="0"/>
              <a:chExt cx="288" cy="1200"/>
            </a:xfrm>
            <a:grpFill/>
          </p:grpSpPr>
          <p:sp>
            <p:nvSpPr>
              <p:cNvPr id="160"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1"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7" name="Group 41"/>
            <p:cNvGrpSpPr>
              <a:grpSpLocks/>
            </p:cNvGrpSpPr>
            <p:nvPr/>
          </p:nvGrpSpPr>
          <p:grpSpPr bwMode="auto">
            <a:xfrm rot="2700000" flipH="1">
              <a:off x="457" y="0"/>
              <a:ext cx="288" cy="1200"/>
              <a:chOff x="0" y="0"/>
              <a:chExt cx="288" cy="1200"/>
            </a:xfrm>
            <a:grpFill/>
          </p:grpSpPr>
          <p:sp>
            <p:nvSpPr>
              <p:cNvPr id="158"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9"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66" name="Group 44"/>
          <p:cNvGrpSpPr>
            <a:grpSpLocks/>
          </p:cNvGrpSpPr>
          <p:nvPr/>
        </p:nvGrpSpPr>
        <p:grpSpPr bwMode="auto">
          <a:xfrm>
            <a:off x="2564756" y="2226838"/>
            <a:ext cx="2142300" cy="2145112"/>
            <a:chOff x="0" y="0"/>
            <a:chExt cx="1200" cy="1200"/>
          </a:xfrm>
          <a:solidFill>
            <a:schemeClr val="accent2"/>
          </a:solidFill>
        </p:grpSpPr>
        <p:sp>
          <p:nvSpPr>
            <p:cNvPr id="167"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68" name="Group 46"/>
            <p:cNvGrpSpPr>
              <a:grpSpLocks/>
            </p:cNvGrpSpPr>
            <p:nvPr/>
          </p:nvGrpSpPr>
          <p:grpSpPr bwMode="auto">
            <a:xfrm>
              <a:off x="456" y="0"/>
              <a:ext cx="288" cy="1200"/>
              <a:chOff x="0" y="0"/>
              <a:chExt cx="288" cy="1200"/>
            </a:xfrm>
            <a:grpFill/>
          </p:grpSpPr>
          <p:sp>
            <p:nvSpPr>
              <p:cNvPr id="178"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9"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69" name="Group 49"/>
            <p:cNvGrpSpPr>
              <a:grpSpLocks/>
            </p:cNvGrpSpPr>
            <p:nvPr/>
          </p:nvGrpSpPr>
          <p:grpSpPr bwMode="auto">
            <a:xfrm rot="-5400000">
              <a:off x="456" y="0"/>
              <a:ext cx="288" cy="1200"/>
              <a:chOff x="0" y="0"/>
              <a:chExt cx="288" cy="1200"/>
            </a:xfrm>
            <a:grpFill/>
          </p:grpSpPr>
          <p:sp>
            <p:nvSpPr>
              <p:cNvPr id="176"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7"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0" name="Group 52"/>
            <p:cNvGrpSpPr>
              <a:grpSpLocks/>
            </p:cNvGrpSpPr>
            <p:nvPr/>
          </p:nvGrpSpPr>
          <p:grpSpPr bwMode="auto">
            <a:xfrm rot="-2700000">
              <a:off x="456" y="0"/>
              <a:ext cx="288" cy="1200"/>
              <a:chOff x="0" y="0"/>
              <a:chExt cx="288" cy="1200"/>
            </a:xfrm>
            <a:grpFill/>
          </p:grpSpPr>
          <p:sp>
            <p:nvSpPr>
              <p:cNvPr id="174"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5"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1" name="Group 55"/>
            <p:cNvGrpSpPr>
              <a:grpSpLocks/>
            </p:cNvGrpSpPr>
            <p:nvPr/>
          </p:nvGrpSpPr>
          <p:grpSpPr bwMode="auto">
            <a:xfrm rot="2700000" flipH="1">
              <a:off x="457" y="0"/>
              <a:ext cx="288" cy="1200"/>
              <a:chOff x="0" y="0"/>
              <a:chExt cx="288" cy="1200"/>
            </a:xfrm>
            <a:grpFill/>
          </p:grpSpPr>
          <p:sp>
            <p:nvSpPr>
              <p:cNvPr id="172"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3"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80" name="Group 58"/>
          <p:cNvGrpSpPr>
            <a:grpSpLocks/>
          </p:cNvGrpSpPr>
          <p:nvPr/>
        </p:nvGrpSpPr>
        <p:grpSpPr bwMode="auto">
          <a:xfrm rot="1282349">
            <a:off x="4440883" y="1597225"/>
            <a:ext cx="1901993" cy="1904487"/>
            <a:chOff x="0" y="0"/>
            <a:chExt cx="1200" cy="1200"/>
          </a:xfrm>
          <a:solidFill>
            <a:schemeClr val="accent3"/>
          </a:solidFill>
        </p:grpSpPr>
        <p:sp>
          <p:nvSpPr>
            <p:cNvPr id="181"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2" name="Group 60"/>
            <p:cNvGrpSpPr>
              <a:grpSpLocks/>
            </p:cNvGrpSpPr>
            <p:nvPr/>
          </p:nvGrpSpPr>
          <p:grpSpPr bwMode="auto">
            <a:xfrm>
              <a:off x="456" y="0"/>
              <a:ext cx="288" cy="1200"/>
              <a:chOff x="0" y="0"/>
              <a:chExt cx="288" cy="1200"/>
            </a:xfrm>
            <a:grpFill/>
          </p:grpSpPr>
          <p:sp>
            <p:nvSpPr>
              <p:cNvPr id="192"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3"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3" name="Group 63"/>
            <p:cNvGrpSpPr>
              <a:grpSpLocks/>
            </p:cNvGrpSpPr>
            <p:nvPr/>
          </p:nvGrpSpPr>
          <p:grpSpPr bwMode="auto">
            <a:xfrm rot="-5400000">
              <a:off x="456" y="0"/>
              <a:ext cx="288" cy="1200"/>
              <a:chOff x="0" y="0"/>
              <a:chExt cx="288" cy="1200"/>
            </a:xfrm>
            <a:grpFill/>
          </p:grpSpPr>
          <p:sp>
            <p:nvSpPr>
              <p:cNvPr id="190"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1"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4" name="Group 66"/>
            <p:cNvGrpSpPr>
              <a:grpSpLocks/>
            </p:cNvGrpSpPr>
            <p:nvPr/>
          </p:nvGrpSpPr>
          <p:grpSpPr bwMode="auto">
            <a:xfrm rot="-2700000">
              <a:off x="456" y="0"/>
              <a:ext cx="288" cy="1200"/>
              <a:chOff x="0" y="0"/>
              <a:chExt cx="288" cy="1200"/>
            </a:xfrm>
            <a:grpFill/>
          </p:grpSpPr>
          <p:sp>
            <p:nvSpPr>
              <p:cNvPr id="188"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9"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5" name="Group 69"/>
            <p:cNvGrpSpPr>
              <a:grpSpLocks/>
            </p:cNvGrpSpPr>
            <p:nvPr/>
          </p:nvGrpSpPr>
          <p:grpSpPr bwMode="auto">
            <a:xfrm rot="2700000" flipH="1">
              <a:off x="457" y="0"/>
              <a:ext cx="288" cy="1200"/>
              <a:chOff x="0" y="0"/>
              <a:chExt cx="288" cy="1200"/>
            </a:xfrm>
            <a:grpFill/>
          </p:grpSpPr>
          <p:sp>
            <p:nvSpPr>
              <p:cNvPr id="186"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7"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94" name="Group 72"/>
          <p:cNvGrpSpPr>
            <a:grpSpLocks/>
          </p:cNvGrpSpPr>
          <p:nvPr/>
        </p:nvGrpSpPr>
        <p:grpSpPr bwMode="auto">
          <a:xfrm rot="1283135">
            <a:off x="4443197" y="1596242"/>
            <a:ext cx="1906303" cy="1908804"/>
            <a:chOff x="0" y="0"/>
            <a:chExt cx="1200" cy="1200"/>
          </a:xfrm>
          <a:solidFill>
            <a:schemeClr val="accent1"/>
          </a:solidFill>
        </p:grpSpPr>
        <p:sp>
          <p:nvSpPr>
            <p:cNvPr id="195"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96" name="Group 74"/>
            <p:cNvGrpSpPr>
              <a:grpSpLocks/>
            </p:cNvGrpSpPr>
            <p:nvPr/>
          </p:nvGrpSpPr>
          <p:grpSpPr bwMode="auto">
            <a:xfrm>
              <a:off x="456" y="0"/>
              <a:ext cx="288" cy="1200"/>
              <a:chOff x="0" y="0"/>
              <a:chExt cx="288" cy="1200"/>
            </a:xfrm>
            <a:grpFill/>
          </p:grpSpPr>
          <p:sp>
            <p:nvSpPr>
              <p:cNvPr id="206"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7"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7" name="Group 77"/>
            <p:cNvGrpSpPr>
              <a:grpSpLocks/>
            </p:cNvGrpSpPr>
            <p:nvPr/>
          </p:nvGrpSpPr>
          <p:grpSpPr bwMode="auto">
            <a:xfrm rot="-5400000">
              <a:off x="456" y="0"/>
              <a:ext cx="288" cy="1200"/>
              <a:chOff x="0" y="0"/>
              <a:chExt cx="288" cy="1200"/>
            </a:xfrm>
            <a:grpFill/>
          </p:grpSpPr>
          <p:sp>
            <p:nvSpPr>
              <p:cNvPr id="204"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8" name="Group 80"/>
            <p:cNvGrpSpPr>
              <a:grpSpLocks/>
            </p:cNvGrpSpPr>
            <p:nvPr/>
          </p:nvGrpSpPr>
          <p:grpSpPr bwMode="auto">
            <a:xfrm rot="-2700000">
              <a:off x="456" y="0"/>
              <a:ext cx="288" cy="1200"/>
              <a:chOff x="0" y="0"/>
              <a:chExt cx="288" cy="1200"/>
            </a:xfrm>
            <a:grpFill/>
          </p:grpSpPr>
          <p:sp>
            <p:nvSpPr>
              <p:cNvPr id="202"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3"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9" name="Group 83"/>
            <p:cNvGrpSpPr>
              <a:grpSpLocks/>
            </p:cNvGrpSpPr>
            <p:nvPr/>
          </p:nvGrpSpPr>
          <p:grpSpPr bwMode="auto">
            <a:xfrm rot="2700000" flipH="1">
              <a:off x="457" y="0"/>
              <a:ext cx="288" cy="1200"/>
              <a:chOff x="0" y="0"/>
              <a:chExt cx="288" cy="1200"/>
            </a:xfrm>
            <a:grpFill/>
          </p:grpSpPr>
          <p:sp>
            <p:nvSpPr>
              <p:cNvPr id="200"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1"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08" name="Group 86"/>
          <p:cNvGrpSpPr>
            <a:grpSpLocks/>
          </p:cNvGrpSpPr>
          <p:nvPr/>
        </p:nvGrpSpPr>
        <p:grpSpPr bwMode="auto">
          <a:xfrm>
            <a:off x="6156447" y="2417286"/>
            <a:ext cx="1511896" cy="1513879"/>
            <a:chOff x="0" y="0"/>
            <a:chExt cx="1200" cy="1200"/>
          </a:xfrm>
          <a:solidFill>
            <a:schemeClr val="accent4"/>
          </a:solidFill>
        </p:grpSpPr>
        <p:sp>
          <p:nvSpPr>
            <p:cNvPr id="209"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10" name="Group 88"/>
            <p:cNvGrpSpPr>
              <a:grpSpLocks/>
            </p:cNvGrpSpPr>
            <p:nvPr/>
          </p:nvGrpSpPr>
          <p:grpSpPr bwMode="auto">
            <a:xfrm>
              <a:off x="456" y="0"/>
              <a:ext cx="288" cy="1200"/>
              <a:chOff x="0" y="0"/>
              <a:chExt cx="288" cy="1200"/>
            </a:xfrm>
            <a:grpFill/>
          </p:grpSpPr>
          <p:sp>
            <p:nvSpPr>
              <p:cNvPr id="220"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1"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1" name="Group 91"/>
            <p:cNvGrpSpPr>
              <a:grpSpLocks/>
            </p:cNvGrpSpPr>
            <p:nvPr/>
          </p:nvGrpSpPr>
          <p:grpSpPr bwMode="auto">
            <a:xfrm rot="-5400000">
              <a:off x="456" y="0"/>
              <a:ext cx="288" cy="1200"/>
              <a:chOff x="0" y="0"/>
              <a:chExt cx="288" cy="1200"/>
            </a:xfrm>
            <a:grpFill/>
          </p:grpSpPr>
          <p:sp>
            <p:nvSpPr>
              <p:cNvPr id="218"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9"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2" name="Group 94"/>
            <p:cNvGrpSpPr>
              <a:grpSpLocks/>
            </p:cNvGrpSpPr>
            <p:nvPr/>
          </p:nvGrpSpPr>
          <p:grpSpPr bwMode="auto">
            <a:xfrm rot="-2700000">
              <a:off x="456" y="0"/>
              <a:ext cx="288" cy="1200"/>
              <a:chOff x="0" y="0"/>
              <a:chExt cx="288" cy="1200"/>
            </a:xfrm>
            <a:grpFill/>
          </p:grpSpPr>
          <p:sp>
            <p:nvSpPr>
              <p:cNvPr id="216"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7"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3" name="Group 97"/>
            <p:cNvGrpSpPr>
              <a:grpSpLocks/>
            </p:cNvGrpSpPr>
            <p:nvPr/>
          </p:nvGrpSpPr>
          <p:grpSpPr bwMode="auto">
            <a:xfrm rot="2700000" flipH="1">
              <a:off x="457" y="0"/>
              <a:ext cx="288" cy="1200"/>
              <a:chOff x="0" y="0"/>
              <a:chExt cx="288" cy="1200"/>
            </a:xfrm>
            <a:grpFill/>
          </p:grpSpPr>
          <p:sp>
            <p:nvSpPr>
              <p:cNvPr id="214"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22" name="Group 100"/>
          <p:cNvGrpSpPr>
            <a:grpSpLocks/>
          </p:cNvGrpSpPr>
          <p:nvPr/>
        </p:nvGrpSpPr>
        <p:grpSpPr bwMode="auto">
          <a:xfrm>
            <a:off x="6152139" y="2424666"/>
            <a:ext cx="1516205" cy="1518195"/>
            <a:chOff x="0" y="0"/>
            <a:chExt cx="1200" cy="1200"/>
          </a:xfrm>
          <a:solidFill>
            <a:schemeClr val="accent2"/>
          </a:solidFill>
        </p:grpSpPr>
        <p:sp>
          <p:nvSpPr>
            <p:cNvPr id="223"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24" name="Group 102"/>
            <p:cNvGrpSpPr>
              <a:grpSpLocks/>
            </p:cNvGrpSpPr>
            <p:nvPr/>
          </p:nvGrpSpPr>
          <p:grpSpPr bwMode="auto">
            <a:xfrm>
              <a:off x="456" y="0"/>
              <a:ext cx="288" cy="1200"/>
              <a:chOff x="0" y="0"/>
              <a:chExt cx="288" cy="1200"/>
            </a:xfrm>
            <a:grpFill/>
          </p:grpSpPr>
          <p:sp>
            <p:nvSpPr>
              <p:cNvPr id="234"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5"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5" name="Group 105"/>
            <p:cNvGrpSpPr>
              <a:grpSpLocks/>
            </p:cNvGrpSpPr>
            <p:nvPr/>
          </p:nvGrpSpPr>
          <p:grpSpPr bwMode="auto">
            <a:xfrm rot="-5400000">
              <a:off x="456" y="0"/>
              <a:ext cx="288" cy="1200"/>
              <a:chOff x="0" y="0"/>
              <a:chExt cx="288" cy="1200"/>
            </a:xfrm>
            <a:grpFill/>
          </p:grpSpPr>
          <p:sp>
            <p:nvSpPr>
              <p:cNvPr id="232"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3"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6" name="Group 108"/>
            <p:cNvGrpSpPr>
              <a:grpSpLocks/>
            </p:cNvGrpSpPr>
            <p:nvPr/>
          </p:nvGrpSpPr>
          <p:grpSpPr bwMode="auto">
            <a:xfrm rot="-2700000">
              <a:off x="456" y="0"/>
              <a:ext cx="288" cy="1200"/>
              <a:chOff x="0" y="0"/>
              <a:chExt cx="288" cy="1200"/>
            </a:xfrm>
            <a:grpFill/>
          </p:grpSpPr>
          <p:sp>
            <p:nvSpPr>
              <p:cNvPr id="230"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1"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7" name="Group 111"/>
            <p:cNvGrpSpPr>
              <a:grpSpLocks/>
            </p:cNvGrpSpPr>
            <p:nvPr/>
          </p:nvGrpSpPr>
          <p:grpSpPr bwMode="auto">
            <a:xfrm rot="2700000" flipH="1">
              <a:off x="457" y="0"/>
              <a:ext cx="288" cy="1200"/>
              <a:chOff x="0" y="0"/>
              <a:chExt cx="288" cy="1200"/>
            </a:xfrm>
            <a:grpFill/>
          </p:grpSpPr>
          <p:sp>
            <p:nvSpPr>
              <p:cNvPr id="228"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9"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0630" y="145155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Add paragraph text</a:t>
            </a:r>
          </a:p>
        </p:txBody>
      </p:sp>
      <p:sp>
        <p:nvSpPr>
          <p:cNvPr id="237" name="AutoShape 144"/>
          <p:cNvSpPr>
            <a:spLocks noChangeArrowheads="1"/>
          </p:cNvSpPr>
          <p:nvPr/>
        </p:nvSpPr>
        <p:spPr bwMode="auto">
          <a:xfrm>
            <a:off x="2947310" y="176231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Add paragraph text</a:t>
            </a:r>
          </a:p>
        </p:txBody>
      </p:sp>
      <p:sp>
        <p:nvSpPr>
          <p:cNvPr id="238" name="AutoShape 145"/>
          <p:cNvSpPr>
            <a:spLocks noChangeArrowheads="1"/>
          </p:cNvSpPr>
          <p:nvPr/>
        </p:nvSpPr>
        <p:spPr bwMode="auto">
          <a:xfrm>
            <a:off x="4717833" y="362040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a:solidFill>
                  <a:schemeClr val="accent1"/>
                </a:solidFill>
                <a:latin typeface="微软雅黑" panose="020B0503020204020204" pitchFamily="34" charset="-122"/>
                <a:ea typeface="微软雅黑" panose="020B0503020204020204" pitchFamily="34" charset="-122"/>
              </a:rPr>
              <a:t>Add paragraph text</a:t>
            </a:r>
          </a:p>
        </p:txBody>
      </p:sp>
      <p:sp>
        <p:nvSpPr>
          <p:cNvPr id="239" name="AutoShape 146"/>
          <p:cNvSpPr>
            <a:spLocks noChangeArrowheads="1"/>
          </p:cNvSpPr>
          <p:nvPr/>
        </p:nvSpPr>
        <p:spPr bwMode="auto">
          <a:xfrm>
            <a:off x="6194167" y="1854034"/>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Add paragraph text</a:t>
            </a:r>
          </a:p>
        </p:txBody>
      </p:sp>
      <p:sp>
        <p:nvSpPr>
          <p:cNvPr id="240" name="Rectangle 147"/>
          <p:cNvSpPr>
            <a:spLocks noChangeArrowheads="1"/>
          </p:cNvSpPr>
          <p:nvPr/>
        </p:nvSpPr>
        <p:spPr bwMode="auto">
          <a:xfrm>
            <a:off x="1535633" y="2217666"/>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p:txBody>
      </p:sp>
      <p:sp>
        <p:nvSpPr>
          <p:cNvPr id="241" name="Rectangle 148"/>
          <p:cNvSpPr>
            <a:spLocks noChangeArrowheads="1"/>
          </p:cNvSpPr>
          <p:nvPr/>
        </p:nvSpPr>
        <p:spPr bwMode="auto">
          <a:xfrm>
            <a:off x="3120806" y="2919035"/>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p:txBody>
      </p:sp>
      <p:sp>
        <p:nvSpPr>
          <p:cNvPr id="242" name="Rectangle 149"/>
          <p:cNvSpPr>
            <a:spLocks noChangeArrowheads="1"/>
          </p:cNvSpPr>
          <p:nvPr/>
        </p:nvSpPr>
        <p:spPr bwMode="auto">
          <a:xfrm>
            <a:off x="4875165" y="2157240"/>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p:txBody>
      </p:sp>
      <p:sp>
        <p:nvSpPr>
          <p:cNvPr id="243" name="Rectangle 150"/>
          <p:cNvSpPr>
            <a:spLocks noChangeArrowheads="1"/>
          </p:cNvSpPr>
          <p:nvPr/>
        </p:nvSpPr>
        <p:spPr bwMode="auto">
          <a:xfrm>
            <a:off x="6407536" y="2783078"/>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Click Add Text</a:t>
            </a:r>
          </a:p>
        </p:txBody>
      </p:sp>
      <p:sp>
        <p:nvSpPr>
          <p:cNvPr id="122" name="TextBox 12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123" name="TextBox 12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8158155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1">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1">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1">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utoUpdateAnimBg="0"/>
      <p:bldP spid="237" grpId="0" autoUpdateAnimBg="0"/>
      <p:bldP spid="238" grpId="0" autoUpdateAnimBg="0"/>
      <p:bldP spid="239" grpId="0" autoUpdateAnimBg="0"/>
      <p:bldP spid="240" grpId="0" autoUpdateAnimBg="0"/>
      <p:bldP spid="241" grpId="0" autoUpdateAnimBg="0"/>
      <p:bldP spid="242" grpId="0" autoUpdateAnimBg="0"/>
      <p:bldP spid="2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2708" y="3147276"/>
            <a:ext cx="1942333"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42609" y="3147276"/>
            <a:ext cx="2040247"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225" y="3147276"/>
            <a:ext cx="2069521" cy="1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接连接符 26"/>
          <p:cNvCxnSpPr>
            <a:stCxn id="29" idx="6"/>
            <a:endCxn id="28" idx="2"/>
          </p:cNvCxnSpPr>
          <p:nvPr/>
        </p:nvCxnSpPr>
        <p:spPr>
          <a:xfrm>
            <a:off x="2021149" y="2042740"/>
            <a:ext cx="6826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808" y="1579389"/>
            <a:ext cx="925541" cy="926702"/>
          </a:xfrm>
          <a:prstGeom prst="ellipse">
            <a:avLst/>
          </a:prstGeom>
          <a:noFill/>
          <a:ln w="127000">
            <a:solidFill>
              <a:schemeClr val="accent2"/>
            </a:solidFill>
            <a:round/>
            <a:headEnd/>
            <a:tailEnd/>
          </a:ln>
        </p:spPr>
        <p:txBody>
          <a:bodyPr vert="horz" wrap="square" lIns="24455" tIns="31057" rIns="24455" bIns="31057" numCol="1" anchor="ctr" anchorCtr="0" compatLnSpc="1">
            <a:prstTxWarp prst="textNoShape">
              <a:avLst/>
            </a:prstTxWarp>
          </a:bodyPr>
          <a:lstStyle/>
          <a:p>
            <a:pPr algn="ct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Click Add Description text</a:t>
            </a:r>
          </a:p>
        </p:txBody>
      </p:sp>
      <p:sp>
        <p:nvSpPr>
          <p:cNvPr id="29" name="Oval 15"/>
          <p:cNvSpPr>
            <a:spLocks noChangeArrowheads="1"/>
          </p:cNvSpPr>
          <p:nvPr/>
        </p:nvSpPr>
        <p:spPr bwMode="auto">
          <a:xfrm>
            <a:off x="1275433" y="1668447"/>
            <a:ext cx="745717" cy="748589"/>
          </a:xfrm>
          <a:prstGeom prst="ellipse">
            <a:avLst/>
          </a:prstGeom>
          <a:noFill/>
          <a:ln w="127000">
            <a:solidFill>
              <a:schemeClr val="accent5"/>
            </a:solidFill>
            <a:round/>
            <a:headEnd/>
            <a:tailEnd/>
          </a:ln>
          <a:effectLst/>
        </p:spPr>
        <p:txBody>
          <a:bodyPr vert="horz" wrap="square" lIns="62117" tIns="31057" rIns="62117" bIns="31057" numCol="1" anchor="ctr" anchorCtr="0" compatLnSpc="1">
            <a:prstTxWarp prst="textNoShape">
              <a:avLst/>
            </a:prstTxWarp>
          </a:body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Add title</a:t>
            </a:r>
          </a:p>
        </p:txBody>
      </p:sp>
      <p:grpSp>
        <p:nvGrpSpPr>
          <p:cNvPr id="30" name="Group 22"/>
          <p:cNvGrpSpPr>
            <a:grpSpLocks/>
          </p:cNvGrpSpPr>
          <p:nvPr/>
        </p:nvGrpSpPr>
        <p:grpSpPr bwMode="auto">
          <a:xfrm>
            <a:off x="4648347" y="1265078"/>
            <a:ext cx="769718" cy="342211"/>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32" name="文本框 47"/>
            <p:cNvSpPr>
              <a:spLocks noChangeArrowheads="1"/>
            </p:cNvSpPr>
            <p:nvPr/>
          </p:nvSpPr>
          <p:spPr bwMode="auto">
            <a:xfrm>
              <a:off x="51776" y="41771"/>
              <a:ext cx="1080119" cy="31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b="1" dirty="0">
                  <a:solidFill>
                    <a:schemeClr val="bg1"/>
                  </a:solidFill>
                  <a:latin typeface="微软雅黑" panose="020B0503020204020204" pitchFamily="34" charset="-122"/>
                  <a:ea typeface="微软雅黑" panose="020B0503020204020204" pitchFamily="34" charset="-122"/>
                  <a:sym typeface="方正兰亭细黑_GBK" charset="-122"/>
                </a:rPr>
                <a:t>Key words</a:t>
              </a:r>
            </a:p>
          </p:txBody>
        </p:sp>
      </p:grpSp>
      <p:sp>
        <p:nvSpPr>
          <p:cNvPr id="33" name="矩形 60"/>
          <p:cNvSpPr>
            <a:spLocks noChangeArrowheads="1"/>
          </p:cNvSpPr>
          <p:nvPr/>
        </p:nvSpPr>
        <p:spPr bwMode="auto">
          <a:xfrm>
            <a:off x="5546664" y="1193002"/>
            <a:ext cx="2265696" cy="36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800" dirty="0">
                <a:solidFill>
                  <a:schemeClr val="tx1">
                    <a:lumMod val="95000"/>
                    <a:lumOff val="5000"/>
                  </a:schemeClr>
                </a:solidFill>
                <a:latin typeface="微软雅黑" pitchFamily="34" charset="-122"/>
                <a:ea typeface="微软雅黑" panose="020B0503020204020204" pitchFamily="34" charset="-122"/>
              </a:rPr>
              <a:t>Click here to add text Click here to add text</a:t>
            </a:r>
            <a:endParaRPr lang="en-US" altLang="zh-CN" sz="8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800" dirty="0">
                <a:solidFill>
                  <a:schemeClr val="tx1">
                    <a:lumMod val="95000"/>
                    <a:lumOff val="5000"/>
                  </a:schemeClr>
                </a:solidFill>
                <a:latin typeface="微软雅黑" pitchFamily="34" charset="-122"/>
                <a:ea typeface="微软雅黑" panose="020B0503020204020204" pitchFamily="34" charset="-122"/>
              </a:rPr>
              <a:t>Click here to add text Click here to add text</a:t>
            </a:r>
            <a:endParaRPr lang="en-US" altLang="zh-CN" sz="800" dirty="0">
              <a:solidFill>
                <a:schemeClr val="tx1">
                  <a:lumMod val="95000"/>
                  <a:lumOff val="5000"/>
                </a:schemeClr>
              </a:solidFill>
              <a:latin typeface="微软雅黑" pitchFamily="34" charset="-122"/>
              <a:ea typeface="微软雅黑" panose="020B0503020204020204" pitchFamily="34" charset="-122"/>
            </a:endParaRPr>
          </a:p>
        </p:txBody>
      </p:sp>
      <p:grpSp>
        <p:nvGrpSpPr>
          <p:cNvPr id="34" name="Group 22"/>
          <p:cNvGrpSpPr>
            <a:grpSpLocks/>
          </p:cNvGrpSpPr>
          <p:nvPr/>
        </p:nvGrpSpPr>
        <p:grpSpPr bwMode="auto">
          <a:xfrm>
            <a:off x="4648347" y="1865240"/>
            <a:ext cx="769718" cy="342211"/>
            <a:chOff x="0" y="0"/>
            <a:chExt cx="1131895" cy="504056"/>
          </a:xfrm>
        </p:grpSpPr>
        <p:sp>
          <p:nvSpPr>
            <p:cNvPr id="35"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36" name="文本框 47"/>
            <p:cNvSpPr>
              <a:spLocks noChangeArrowheads="1"/>
            </p:cNvSpPr>
            <p:nvPr/>
          </p:nvSpPr>
          <p:spPr bwMode="auto">
            <a:xfrm>
              <a:off x="51776" y="41771"/>
              <a:ext cx="1080119" cy="31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b="1" dirty="0">
                  <a:solidFill>
                    <a:schemeClr val="bg1"/>
                  </a:solidFill>
                  <a:latin typeface="微软雅黑" panose="020B0503020204020204" pitchFamily="34" charset="-122"/>
                  <a:ea typeface="微软雅黑" panose="020B0503020204020204" pitchFamily="34" charset="-122"/>
                  <a:sym typeface="方正兰亭细黑_GBK" charset="-122"/>
                </a:rPr>
                <a:t>Key words</a:t>
              </a:r>
            </a:p>
          </p:txBody>
        </p:sp>
      </p:grpSp>
      <p:sp>
        <p:nvSpPr>
          <p:cNvPr id="37" name="矩形 60"/>
          <p:cNvSpPr>
            <a:spLocks noChangeArrowheads="1"/>
          </p:cNvSpPr>
          <p:nvPr/>
        </p:nvSpPr>
        <p:spPr bwMode="auto">
          <a:xfrm>
            <a:off x="5546664" y="1793165"/>
            <a:ext cx="2265696" cy="36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800" dirty="0">
                <a:solidFill>
                  <a:schemeClr val="tx1">
                    <a:lumMod val="95000"/>
                    <a:lumOff val="5000"/>
                  </a:schemeClr>
                </a:solidFill>
                <a:latin typeface="微软雅黑" pitchFamily="34" charset="-122"/>
                <a:ea typeface="微软雅黑" panose="020B0503020204020204" pitchFamily="34" charset="-122"/>
              </a:rPr>
              <a:t>Click here to add text Click here to add text</a:t>
            </a:r>
            <a:endParaRPr lang="en-US" altLang="zh-CN" sz="8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800" dirty="0">
                <a:solidFill>
                  <a:schemeClr val="tx1">
                    <a:lumMod val="95000"/>
                    <a:lumOff val="5000"/>
                  </a:schemeClr>
                </a:solidFill>
                <a:latin typeface="微软雅黑" pitchFamily="34" charset="-122"/>
                <a:ea typeface="微软雅黑" panose="020B0503020204020204" pitchFamily="34" charset="-122"/>
              </a:rPr>
              <a:t>Click here to add text Click here to add text</a:t>
            </a:r>
            <a:endParaRPr lang="en-US" altLang="zh-CN" sz="800" dirty="0">
              <a:solidFill>
                <a:schemeClr val="tx1">
                  <a:lumMod val="95000"/>
                  <a:lumOff val="5000"/>
                </a:schemeClr>
              </a:solidFill>
              <a:latin typeface="微软雅黑" pitchFamily="34" charset="-122"/>
              <a:ea typeface="微软雅黑" panose="020B0503020204020204" pitchFamily="34" charset="-122"/>
            </a:endParaRPr>
          </a:p>
        </p:txBody>
      </p:sp>
      <p:grpSp>
        <p:nvGrpSpPr>
          <p:cNvPr id="38" name="Group 22"/>
          <p:cNvGrpSpPr>
            <a:grpSpLocks/>
          </p:cNvGrpSpPr>
          <p:nvPr/>
        </p:nvGrpSpPr>
        <p:grpSpPr bwMode="auto">
          <a:xfrm>
            <a:off x="4648347" y="2474110"/>
            <a:ext cx="769718" cy="342211"/>
            <a:chOff x="0" y="0"/>
            <a:chExt cx="1131894" cy="504056"/>
          </a:xfrm>
        </p:grpSpPr>
        <p:sp>
          <p:nvSpPr>
            <p:cNvPr id="3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40" name="文本框 47"/>
            <p:cNvSpPr>
              <a:spLocks noChangeArrowheads="1"/>
            </p:cNvSpPr>
            <p:nvPr/>
          </p:nvSpPr>
          <p:spPr bwMode="auto">
            <a:xfrm>
              <a:off x="51774" y="41771"/>
              <a:ext cx="1080120" cy="31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b="1" dirty="0">
                  <a:solidFill>
                    <a:schemeClr val="bg1"/>
                  </a:solidFill>
                  <a:latin typeface="微软雅黑" panose="020B0503020204020204" pitchFamily="34" charset="-122"/>
                  <a:ea typeface="微软雅黑" panose="020B0503020204020204" pitchFamily="34" charset="-122"/>
                  <a:sym typeface="方正兰亭细黑_GBK" charset="-122"/>
                </a:rPr>
                <a:t>Key words</a:t>
              </a:r>
            </a:p>
          </p:txBody>
        </p:sp>
      </p:grpSp>
      <p:sp>
        <p:nvSpPr>
          <p:cNvPr id="41" name="矩形 60"/>
          <p:cNvSpPr>
            <a:spLocks noChangeArrowheads="1"/>
          </p:cNvSpPr>
          <p:nvPr/>
        </p:nvSpPr>
        <p:spPr bwMode="auto">
          <a:xfrm>
            <a:off x="5546664" y="2402034"/>
            <a:ext cx="2265696" cy="36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800" dirty="0">
                <a:solidFill>
                  <a:schemeClr val="tx1">
                    <a:lumMod val="95000"/>
                    <a:lumOff val="5000"/>
                  </a:schemeClr>
                </a:solidFill>
                <a:latin typeface="微软雅黑" pitchFamily="34" charset="-122"/>
                <a:ea typeface="微软雅黑" panose="020B0503020204020204" pitchFamily="34" charset="-122"/>
              </a:rPr>
              <a:t>Click here to add text Click here to add text</a:t>
            </a:r>
            <a:endParaRPr lang="en-US" altLang="zh-CN" sz="8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800" dirty="0">
                <a:solidFill>
                  <a:schemeClr val="tx1">
                    <a:lumMod val="95000"/>
                    <a:lumOff val="5000"/>
                  </a:schemeClr>
                </a:solidFill>
                <a:latin typeface="微软雅黑" pitchFamily="34" charset="-122"/>
                <a:ea typeface="微软雅黑" panose="020B0503020204020204" pitchFamily="34" charset="-122"/>
              </a:rPr>
              <a:t>Click here to add text Click here to add text</a:t>
            </a:r>
            <a:endParaRPr lang="en-US" altLang="zh-CN" sz="800" dirty="0">
              <a:solidFill>
                <a:schemeClr val="tx1">
                  <a:lumMod val="95000"/>
                  <a:lumOff val="5000"/>
                </a:schemeClr>
              </a:solidFill>
              <a:latin typeface="微软雅黑" pitchFamily="34" charset="-122"/>
              <a:ea typeface="微软雅黑" panose="020B0503020204020204" pitchFamily="34" charset="-122"/>
            </a:endParaRPr>
          </a:p>
        </p:txBody>
      </p:sp>
      <p:grpSp>
        <p:nvGrpSpPr>
          <p:cNvPr id="42" name="组合 41"/>
          <p:cNvGrpSpPr/>
          <p:nvPr/>
        </p:nvGrpSpPr>
        <p:grpSpPr>
          <a:xfrm>
            <a:off x="3673015" y="1419622"/>
            <a:ext cx="975332" cy="1209028"/>
            <a:chOff x="3851918" y="1267706"/>
            <a:chExt cx="1077194" cy="1333449"/>
          </a:xfrm>
        </p:grpSpPr>
        <p:cxnSp>
          <p:nvCxnSpPr>
            <p:cNvPr id="43" name="肘形连接符 42"/>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35"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47" name="TextBox 4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96585888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1+#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142899" y="1359345"/>
            <a:ext cx="1501663" cy="671415"/>
            <a:chOff x="465719" y="1295954"/>
            <a:chExt cx="1658494" cy="740511"/>
          </a:xfrm>
        </p:grpSpPr>
        <p:sp>
          <p:nvSpPr>
            <p:cNvPr id="3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3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04740" y="1515478"/>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Click here to add text Click to add text click here to add text Click here to add text</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Click here to add text Click to add text click here to add text Click here to add text</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698744" y="1275606"/>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Click to add title</a:t>
            </a:r>
          </a:p>
        </p:txBody>
      </p:sp>
      <p:grpSp>
        <p:nvGrpSpPr>
          <p:cNvPr id="42" name="组合 41"/>
          <p:cNvGrpSpPr/>
          <p:nvPr/>
        </p:nvGrpSpPr>
        <p:grpSpPr>
          <a:xfrm>
            <a:off x="1142899" y="3641919"/>
            <a:ext cx="1501663" cy="703527"/>
            <a:chOff x="465719" y="3291830"/>
            <a:chExt cx="1658494" cy="740511"/>
          </a:xfrm>
        </p:grpSpPr>
        <p:sp>
          <p:nvSpPr>
            <p:cNvPr id="4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804740" y="2694790"/>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Click here to add text Click to add text click here to add text Click here to add text</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Click here to add text Click to add text click here to add text Click here to add text</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698744" y="2454920"/>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Two</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Click to add title</a:t>
            </a:r>
          </a:p>
        </p:txBody>
      </p:sp>
      <p:sp>
        <p:nvSpPr>
          <p:cNvPr id="47" name="TextBox 46"/>
          <p:cNvSpPr txBox="1"/>
          <p:nvPr/>
        </p:nvSpPr>
        <p:spPr>
          <a:xfrm>
            <a:off x="2804740" y="3832554"/>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Click here to add text Click to add text click here to add text Click here to add text</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Click here to add text Click to add text click here to add text Click here to add text</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698744" y="3592685"/>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Three</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Click to add title</a:t>
            </a:r>
          </a:p>
        </p:txBody>
      </p:sp>
      <p:grpSp>
        <p:nvGrpSpPr>
          <p:cNvPr id="49" name="Group 4"/>
          <p:cNvGrpSpPr/>
          <p:nvPr/>
        </p:nvGrpSpPr>
        <p:grpSpPr>
          <a:xfrm>
            <a:off x="1142899" y="2503790"/>
            <a:ext cx="1501663" cy="702856"/>
            <a:chOff x="1372486" y="3793072"/>
            <a:chExt cx="6146978" cy="2804667"/>
          </a:xfrm>
        </p:grpSpPr>
        <p:sp>
          <p:nvSpPr>
            <p:cNvPr id="5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1" name="Group 2"/>
            <p:cNvGrpSpPr>
              <a:grpSpLocks/>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4" name="TextBox 2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2152654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175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0-#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35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435"/>
            <a:ext cx="3525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a:solidFill>
                  <a:schemeClr val="accent1"/>
                </a:solidFill>
                <a:latin typeface="微软雅黑" panose="020B0503020204020204" pitchFamily="34" charset="-122"/>
                <a:ea typeface="微软雅黑" panose="020B0503020204020204" pitchFamily="34" charset="-122"/>
              </a:rPr>
              <a:t>THANKS</a:t>
            </a:r>
          </a:p>
        </p:txBody>
      </p:sp>
      <p:sp>
        <p:nvSpPr>
          <p:cNvPr id="4" name="空心弧 3"/>
          <p:cNvSpPr/>
          <p:nvPr/>
        </p:nvSpPr>
        <p:spPr bwMode="auto">
          <a:xfrm rot="7086271">
            <a:off x="4967288" y="1569017"/>
            <a:ext cx="1482725" cy="1482725"/>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TextBox 8"/>
          <p:cNvSpPr txBox="1">
            <a:spLocks noChangeArrowheads="1"/>
          </p:cNvSpPr>
          <p:nvPr/>
        </p:nvSpPr>
        <p:spPr bwMode="auto">
          <a:xfrm>
            <a:off x="2830513" y="2653279"/>
            <a:ext cx="219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eaLnBrk="1" hangingPunct="1">
              <a:defRPr/>
            </a:pPr>
            <a:r>
              <a:rPr lang="zh-CN" altLang="en-US" sz="1800" dirty="0">
                <a:solidFill>
                  <a:schemeClr val="tx1">
                    <a:lumMod val="75000"/>
                    <a:lumOff val="25000"/>
                  </a:schemeClr>
                </a:solidFill>
                <a:latin typeface="微软雅黑" pitchFamily="34" charset="-122"/>
                <a:ea typeface="微软雅黑" pitchFamily="34" charset="-122"/>
              </a:rPr>
              <a:t>Thanks for Listening.</a:t>
            </a:r>
          </a:p>
        </p:txBody>
      </p:sp>
      <p:cxnSp>
        <p:nvCxnSpPr>
          <p:cNvPr id="6" name="直接连接符 5"/>
          <p:cNvCxnSpPr/>
          <p:nvPr/>
        </p:nvCxnSpPr>
        <p:spPr>
          <a:xfrm>
            <a:off x="1331640" y="386957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672" y="3941288"/>
            <a:ext cx="5904656" cy="276999"/>
          </a:xfrm>
          <a:prstGeom prst="rect">
            <a:avLst/>
          </a:prstGeom>
          <a:noFill/>
        </p:spPr>
        <p:txBody>
          <a:bodyPr wrap="square" rtlCol="0">
            <a:spAutoFit/>
          </a:bodyPr>
          <a:lstStyle/>
          <a:p>
            <a:pPr algn="ctr"/>
            <a:r>
              <a:rPr lang="en-US" altLang="zh-CN" sz="1200" dirty="0">
                <a:solidFill>
                  <a:schemeClr val="accent1"/>
                </a:solidFill>
                <a:latin typeface="Impact" pitchFamily="34" charset="0"/>
              </a:rPr>
              <a:t>Company</a:t>
            </a:r>
            <a:r>
              <a:rPr lang="zh-CN" altLang="en-US" sz="1200" dirty="0">
                <a:solidFill>
                  <a:schemeClr val="accent1"/>
                </a:solidFill>
                <a:latin typeface="Impact" pitchFamily="34" charset="0"/>
              </a:rPr>
              <a:t>：</a:t>
            </a:r>
            <a:r>
              <a:rPr lang="en-US" altLang="zh-CN" sz="1200" b="1" dirty="0" err="1">
                <a:solidFill>
                  <a:schemeClr val="bg1">
                    <a:lumMod val="50000"/>
                  </a:schemeClr>
                </a:solidFill>
                <a:latin typeface="微软雅黑" pitchFamily="34" charset="-122"/>
                <a:ea typeface="微软雅黑" pitchFamily="34" charset="-122"/>
              </a:rPr>
              <a:t>Xxxxx</a:t>
            </a:r>
            <a:r>
              <a:rPr lang="zh-CN" altLang="en-US" sz="1200" b="1" dirty="0">
                <a:solidFill>
                  <a:schemeClr val="bg1">
                    <a:lumMod val="50000"/>
                  </a:schemeClr>
                </a:solidFill>
                <a:latin typeface="微软雅黑" pitchFamily="34" charset="-122"/>
                <a:ea typeface="微软雅黑" pitchFamily="34" charset="-122"/>
              </a:rPr>
              <a:t>         </a:t>
            </a:r>
            <a:r>
              <a:rPr lang="en-US" altLang="zh-CN" sz="1200" dirty="0">
                <a:solidFill>
                  <a:schemeClr val="accent1"/>
                </a:solidFill>
                <a:latin typeface="Impact" pitchFamily="34" charset="0"/>
              </a:rPr>
              <a:t>DESIGNER:  </a:t>
            </a:r>
            <a:r>
              <a:rPr lang="en-US" altLang="zh-CN" sz="1200" b="1" dirty="0" err="1">
                <a:solidFill>
                  <a:schemeClr val="bg1">
                    <a:lumMod val="50000"/>
                  </a:schemeClr>
                </a:solidFill>
                <a:latin typeface="Impact" pitchFamily="34" charset="0"/>
                <a:ea typeface="微软雅黑" pitchFamily="34" charset="-122"/>
              </a:rPr>
              <a:t>Xxxxxx</a:t>
            </a:r>
            <a:r>
              <a:rPr lang="en-US" altLang="zh-CN" sz="1200" b="1" dirty="0">
                <a:solidFill>
                  <a:schemeClr val="bg1">
                    <a:lumMod val="50000"/>
                  </a:schemeClr>
                </a:solidFill>
                <a:latin typeface="Impact" pitchFamily="34" charset="0"/>
                <a:ea typeface="微软雅黑" pitchFamily="34" charset="-122"/>
              </a:rPr>
              <a:t>              </a:t>
            </a:r>
            <a:r>
              <a:rPr lang="en-US" altLang="zh-CN" sz="1200" dirty="0">
                <a:solidFill>
                  <a:schemeClr val="accent1"/>
                </a:solidFill>
                <a:latin typeface="Impact" pitchFamily="34" charset="0"/>
                <a:ea typeface="微软雅黑" pitchFamily="34" charset="-122"/>
              </a:rPr>
              <a:t>DATE:  </a:t>
            </a:r>
            <a:r>
              <a:rPr lang="en-US" altLang="zh-CN" sz="1200" dirty="0">
                <a:solidFill>
                  <a:schemeClr val="bg1">
                    <a:lumMod val="50000"/>
                  </a:schemeClr>
                </a:solidFill>
                <a:latin typeface="Impact" pitchFamily="34" charset="0"/>
                <a:ea typeface="微软雅黑" pitchFamily="34" charset="-122"/>
              </a:rPr>
              <a:t>20xx-x-xx</a:t>
            </a:r>
            <a:endParaRPr lang="zh-CN" altLang="en-US" sz="1200" dirty="0">
              <a:solidFill>
                <a:schemeClr val="bg1">
                  <a:lumMod val="50000"/>
                </a:schemeClr>
              </a:solidFill>
              <a:latin typeface="Impact" pitchFamily="34" charset="0"/>
              <a:ea typeface="微软雅黑" pitchFamily="34" charset="-122"/>
            </a:endParaRPr>
          </a:p>
        </p:txBody>
      </p:sp>
    </p:spTree>
    <p:extLst>
      <p:ext uri="{BB962C8B-B14F-4D97-AF65-F5344CB8AC3E}">
        <p14:creationId xmlns:p14="http://schemas.microsoft.com/office/powerpoint/2010/main" val="4486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5760640" cy="461665"/>
          </a:xfrm>
          <a:prstGeom prst="rect">
            <a:avLst/>
          </a:prstGeom>
          <a:noFill/>
          <a:ln w="9525">
            <a:noFill/>
            <a:miter lim="800000"/>
            <a:headEnd/>
            <a:tailEnd/>
          </a:ln>
        </p:spPr>
        <p:txBody>
          <a:bodyPr wrap="square">
            <a:spAutoFit/>
          </a:bodyPr>
          <a:lstStyle/>
          <a:p>
            <a:pPr lvl="0">
              <a:defRPr/>
            </a:pPr>
            <a:r>
              <a:rPr lang="zh-CN" altLang="en-US" sz="2400" b="1" kern="0" dirty="0">
                <a:solidFill>
                  <a:schemeClr val="bg1"/>
                </a:solidFill>
                <a:latin typeface="微软雅黑" pitchFamily="34" charset="-122"/>
                <a:ea typeface="微软雅黑" pitchFamily="34" charset="-122"/>
              </a:rPr>
              <a:t>Enter the transition page title here</a:t>
            </a: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Click to enter the content and description of this section, simple and concise.</a:t>
            </a:r>
          </a:p>
        </p:txBody>
      </p:sp>
      <p:sp>
        <p:nvSpPr>
          <p:cNvPr id="6" name="TextBox 5"/>
          <p:cNvSpPr txBox="1"/>
          <p:nvPr/>
        </p:nvSpPr>
        <p:spPr>
          <a:xfrm>
            <a:off x="566852" y="1773272"/>
            <a:ext cx="1218603" cy="1446550"/>
          </a:xfrm>
          <a:prstGeom prst="rect">
            <a:avLst/>
          </a:prstGeom>
          <a:noFill/>
        </p:spPr>
        <p:txBody>
          <a:bodyPr wrap="none" rtlCol="0">
            <a:spAutoFit/>
          </a:bodyPr>
          <a:lstStyle/>
          <a:p>
            <a:pPr algn="ctr"/>
            <a:r>
              <a:rPr lang="en-US" altLang="zh-CN" sz="8800" dirty="0">
                <a:solidFill>
                  <a:schemeClr val="bg1"/>
                </a:solidFill>
                <a:latin typeface="Impact" panose="020B0806030902050204" pitchFamily="34" charset="0"/>
                <a:ea typeface="微软雅黑" panose="020B0503020204020204" pitchFamily="34" charset="-122"/>
              </a:rPr>
              <a:t>01</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0458878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7" name="箭头3"/>
          <p:cNvSpPr>
            <a:spLocks/>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8" name="箭头2"/>
          <p:cNvSpPr>
            <a:spLocks/>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9" name="箭头1"/>
          <p:cNvSpPr>
            <a:spLocks/>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30"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 A comprehensive description of the above chart is entered Here.</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446313" y="1347614"/>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Add title</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2"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446313" y="2442238"/>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Add title</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4"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 A comprehensive description of the above chart is entered Here.</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446313" y="3523042"/>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Add title</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6" name="Oval 19"/>
          <p:cNvSpPr>
            <a:spLocks noChangeArrowheads="1"/>
          </p:cNvSpPr>
          <p:nvPr/>
        </p:nvSpPr>
        <p:spPr bwMode="auto">
          <a:xfrm>
            <a:off x="1111928" y="2442238"/>
            <a:ext cx="892911" cy="894027"/>
          </a:xfrm>
          <a:prstGeom prst="ellipse">
            <a:avLst/>
          </a:prstGeom>
          <a:solidFill>
            <a:schemeClr val="accent1"/>
          </a:solidFill>
          <a:ln w="9525">
            <a:noFill/>
            <a:round/>
            <a:headEnd/>
            <a:tailEnd/>
          </a:ln>
          <a:effectLst/>
        </p:spPr>
        <p:txBody>
          <a:bodyPr lIns="62118" tIns="31058" rIns="62118" bIns="31058" anchor="ctr"/>
          <a:lstStyle/>
          <a:p>
            <a:pPr algn="ctr">
              <a:lnSpc>
                <a:spcPct val="120000"/>
              </a:lnSpc>
              <a:defRPr/>
            </a:pPr>
            <a:r>
              <a:rPr lang="zh-CN" altLang="en-US" sz="1600" b="1" kern="0" dirty="0">
                <a:solidFill>
                  <a:schemeClr val="bg1"/>
                </a:solidFill>
                <a:latin typeface="Arial" pitchFamily="34" charset="0"/>
                <a:ea typeface="微软雅黑" pitchFamily="34" charset="-122"/>
              </a:rPr>
              <a:t>Job</a:t>
            </a:r>
            <a:endParaRPr lang="en-US" altLang="zh-CN" sz="1600" b="1" kern="0" dirty="0">
              <a:solidFill>
                <a:schemeClr val="bg1"/>
              </a:solidFill>
              <a:latin typeface="Arial" pitchFamily="34" charset="0"/>
              <a:ea typeface="微软雅黑" pitchFamily="34" charset="-122"/>
            </a:endParaRPr>
          </a:p>
          <a:p>
            <a:pPr algn="ctr">
              <a:lnSpc>
                <a:spcPct val="120000"/>
              </a:lnSpc>
              <a:defRPr/>
            </a:pPr>
            <a:r>
              <a:rPr lang="zh-CN" altLang="en-US" sz="1600" b="1" kern="0" dirty="0">
                <a:solidFill>
                  <a:schemeClr val="bg1"/>
                </a:solidFill>
                <a:latin typeface="Arial" pitchFamily="34" charset="0"/>
                <a:ea typeface="微软雅黑" pitchFamily="34" charset="-122"/>
              </a:rPr>
              <a:t>Overview</a:t>
            </a:r>
          </a:p>
        </p:txBody>
      </p:sp>
    </p:spTree>
    <p:extLst>
      <p:ext uri="{BB962C8B-B14F-4D97-AF65-F5344CB8AC3E}">
        <p14:creationId xmlns:p14="http://schemas.microsoft.com/office/powerpoint/2010/main" val="18001104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43" name="TextBox 4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44" name="Straight Connector 30"/>
          <p:cNvCxnSpPr/>
          <p:nvPr/>
        </p:nvCxnSpPr>
        <p:spPr>
          <a:xfrm>
            <a:off x="1720006"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16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1608730" y="3863107"/>
            <a:ext cx="6325104" cy="796875"/>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zh-CN" altLang="en-US" b="1" dirty="0">
                <a:solidFill>
                  <a:schemeClr val="accent1"/>
                </a:solidFill>
                <a:latin typeface="微软雅黑" pitchFamily="34" charset="-122"/>
                <a:ea typeface="微软雅黑" pitchFamily="34" charset="-122"/>
              </a:rPr>
              <a:t>Click here to add a title</a:t>
            </a:r>
          </a:p>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 A comprehensive description of the above chart is entered, and a comprehensive description of the above chart is entered Here.</a:t>
            </a:r>
          </a:p>
        </p:txBody>
      </p:sp>
      <p:cxnSp>
        <p:nvCxnSpPr>
          <p:cNvPr id="47" name="Straight Connector 52"/>
          <p:cNvCxnSpPr/>
          <p:nvPr/>
        </p:nvCxnSpPr>
        <p:spPr>
          <a:xfrm>
            <a:off x="457718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5990"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855"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a:xfrm>
            <a:off x="6890517" y="2064081"/>
            <a:ext cx="1484620"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in this box paste</a:t>
            </a:r>
            <a:endParaRPr lang="en-US" altLang="zh-CN" sz="1100" dirty="0">
              <a:solidFill>
                <a:schemeClr val="tx1">
                  <a:lumMod val="75000"/>
                  <a:lumOff val="25000"/>
                </a:schemeClr>
              </a:solidFill>
              <a:latin typeface="微软雅黑" pitchFamily="34" charset="-122"/>
              <a:ea typeface="微软雅黑" pitchFamily="34" charset="-122"/>
            </a:endParaRPr>
          </a:p>
        </p:txBody>
      </p:sp>
      <p:pic>
        <p:nvPicPr>
          <p:cNvPr id="5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07504" y="3165528"/>
            <a:ext cx="7885646" cy="493037"/>
          </a:xfrm>
          <a:prstGeom prst="rect">
            <a:avLst/>
          </a:prstGeom>
          <a:noFill/>
          <a:extLst>
            <a:ext uri="{909E8E84-426E-40DD-AFC4-6F175D3DCCD1}">
              <a14:hiddenFill xmlns:a14="http://schemas.microsoft.com/office/drawing/2010/main">
                <a:solidFill>
                  <a:srgbClr val="FFFFFF"/>
                </a:solidFill>
              </a14:hiddenFill>
            </a:ext>
          </a:extLst>
        </p:spPr>
      </p:pic>
      <p:sp>
        <p:nvSpPr>
          <p:cNvPr id="52" name="Content Placeholder 2"/>
          <p:cNvSpPr txBox="1">
            <a:spLocks/>
          </p:cNvSpPr>
          <p:nvPr/>
        </p:nvSpPr>
        <p:spPr>
          <a:xfrm>
            <a:off x="5398348"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in this box paste</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3" name="Content Placeholder 2"/>
          <p:cNvSpPr txBox="1">
            <a:spLocks/>
          </p:cNvSpPr>
          <p:nvPr/>
        </p:nvSpPr>
        <p:spPr>
          <a:xfrm>
            <a:off x="3997965"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in this box paste</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4" name="Content Placeholder 2"/>
          <p:cNvSpPr txBox="1">
            <a:spLocks/>
          </p:cNvSpPr>
          <p:nvPr/>
        </p:nvSpPr>
        <p:spPr>
          <a:xfrm>
            <a:off x="2456424" y="2064081"/>
            <a:ext cx="1491776"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in this box paste</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5" name="Content Placeholder 2"/>
          <p:cNvSpPr txBox="1">
            <a:spLocks/>
          </p:cNvSpPr>
          <p:nvPr/>
        </p:nvSpPr>
        <p:spPr>
          <a:xfrm>
            <a:off x="1021866" y="2064081"/>
            <a:ext cx="1458188"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Your content is hit here, or by copying your text in this box paste</a:t>
            </a:r>
            <a:endParaRPr lang="en-US" sz="1100" dirty="0">
              <a:solidFill>
                <a:schemeClr val="tx1">
                  <a:lumMod val="75000"/>
                  <a:lumOff val="25000"/>
                </a:schemeClr>
              </a:solidFill>
              <a:latin typeface="微软雅黑" pitchFamily="34" charset="-122"/>
              <a:ea typeface="微软雅黑" pitchFamily="34" charset="-122"/>
            </a:endParaRPr>
          </a:p>
        </p:txBody>
      </p:sp>
      <p:grpSp>
        <p:nvGrpSpPr>
          <p:cNvPr id="56" name="组合 55"/>
          <p:cNvGrpSpPr/>
          <p:nvPr/>
        </p:nvGrpSpPr>
        <p:grpSpPr>
          <a:xfrm>
            <a:off x="1359593" y="1306944"/>
            <a:ext cx="700868" cy="585088"/>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58" name="TextBox 57"/>
            <p:cNvSpPr txBox="1"/>
            <p:nvPr/>
          </p:nvSpPr>
          <p:spPr>
            <a:xfrm>
              <a:off x="2677316" y="1819793"/>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201X</a:t>
              </a:r>
              <a:r>
                <a:rPr lang="zh-CN" altLang="en-US" sz="1100" b="1" dirty="0">
                  <a:solidFill>
                    <a:schemeClr val="bg1"/>
                  </a:solidFill>
                  <a:latin typeface="微软雅黑" pitchFamily="34" charset="-122"/>
                  <a:ea typeface="微软雅黑" pitchFamily="34" charset="-122"/>
                </a:rPr>
                <a:t>Years</a:t>
              </a:r>
              <a:endParaRPr lang="zh-CN" altLang="en-US" sz="1100" dirty="0">
                <a:solidFill>
                  <a:schemeClr val="bg1"/>
                </a:solidFill>
              </a:endParaRPr>
            </a:p>
          </p:txBody>
        </p:sp>
      </p:grpSp>
      <p:grpSp>
        <p:nvGrpSpPr>
          <p:cNvPr id="59" name="组合 58"/>
          <p:cNvGrpSpPr/>
          <p:nvPr/>
        </p:nvGrpSpPr>
        <p:grpSpPr>
          <a:xfrm>
            <a:off x="2852463" y="1309822"/>
            <a:ext cx="700868" cy="585088"/>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1" name="TextBox 60"/>
            <p:cNvSpPr txBox="1"/>
            <p:nvPr/>
          </p:nvSpPr>
          <p:spPr>
            <a:xfrm>
              <a:off x="4532339" y="1823935"/>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201X</a:t>
              </a:r>
              <a:r>
                <a:rPr lang="zh-CN" altLang="en-US" sz="1100" b="1" dirty="0">
                  <a:solidFill>
                    <a:schemeClr val="bg1"/>
                  </a:solidFill>
                  <a:latin typeface="微软雅黑" pitchFamily="34" charset="-122"/>
                  <a:ea typeface="微软雅黑" pitchFamily="34" charset="-122"/>
                </a:rPr>
                <a:t>Years</a:t>
              </a:r>
              <a:endParaRPr lang="zh-CN" altLang="en-US" sz="1100" dirty="0">
                <a:solidFill>
                  <a:schemeClr val="bg1"/>
                </a:solidFill>
              </a:endParaRPr>
            </a:p>
          </p:txBody>
        </p:sp>
      </p:grpSp>
      <p:grpSp>
        <p:nvGrpSpPr>
          <p:cNvPr id="62" name="组合 61"/>
          <p:cNvGrpSpPr/>
          <p:nvPr/>
        </p:nvGrpSpPr>
        <p:grpSpPr>
          <a:xfrm>
            <a:off x="4262484" y="1309822"/>
            <a:ext cx="700868" cy="585088"/>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4" name="TextBox 63"/>
            <p:cNvSpPr txBox="1"/>
            <p:nvPr/>
          </p:nvSpPr>
          <p:spPr>
            <a:xfrm>
              <a:off x="6416419" y="1816551"/>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201X</a:t>
              </a:r>
              <a:r>
                <a:rPr lang="zh-CN" altLang="en-US" sz="1100" b="1" dirty="0">
                  <a:solidFill>
                    <a:schemeClr val="bg1"/>
                  </a:solidFill>
                  <a:latin typeface="微软雅黑" pitchFamily="34" charset="-122"/>
                  <a:ea typeface="微软雅黑" pitchFamily="34" charset="-122"/>
                </a:rPr>
                <a:t>Years</a:t>
              </a:r>
              <a:endParaRPr lang="zh-CN" altLang="en-US" sz="1100" dirty="0">
                <a:solidFill>
                  <a:schemeClr val="bg1"/>
                </a:solidFill>
              </a:endParaRPr>
            </a:p>
          </p:txBody>
        </p:sp>
      </p:grpSp>
      <p:grpSp>
        <p:nvGrpSpPr>
          <p:cNvPr id="65" name="组合 64"/>
          <p:cNvGrpSpPr/>
          <p:nvPr/>
        </p:nvGrpSpPr>
        <p:grpSpPr>
          <a:xfrm>
            <a:off x="5801291" y="1309822"/>
            <a:ext cx="700868" cy="585088"/>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7" name="TextBox 66"/>
            <p:cNvSpPr txBox="1"/>
            <p:nvPr/>
          </p:nvSpPr>
          <p:spPr>
            <a:xfrm>
              <a:off x="8271039" y="1823410"/>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201X</a:t>
              </a:r>
              <a:r>
                <a:rPr lang="zh-CN" altLang="en-US" sz="1100" b="1" dirty="0">
                  <a:solidFill>
                    <a:schemeClr val="bg1"/>
                  </a:solidFill>
                  <a:latin typeface="微软雅黑" pitchFamily="34" charset="-122"/>
                  <a:ea typeface="微软雅黑" pitchFamily="34" charset="-122"/>
                </a:rPr>
                <a:t>Years</a:t>
              </a:r>
              <a:endParaRPr lang="zh-CN" altLang="en-US" sz="1100" dirty="0">
                <a:solidFill>
                  <a:schemeClr val="bg1"/>
                </a:solidFill>
              </a:endParaRPr>
            </a:p>
          </p:txBody>
        </p:sp>
      </p:grpSp>
      <p:grpSp>
        <p:nvGrpSpPr>
          <p:cNvPr id="68" name="组合 67"/>
          <p:cNvGrpSpPr/>
          <p:nvPr/>
        </p:nvGrpSpPr>
        <p:grpSpPr>
          <a:xfrm>
            <a:off x="7156156" y="1309822"/>
            <a:ext cx="700868" cy="585088"/>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70" name="TextBox 69"/>
            <p:cNvSpPr txBox="1"/>
            <p:nvPr/>
          </p:nvSpPr>
          <p:spPr>
            <a:xfrm>
              <a:off x="10099471" y="1812320"/>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201X</a:t>
              </a:r>
              <a:r>
                <a:rPr lang="zh-CN" altLang="en-US" sz="1100" b="1" dirty="0">
                  <a:solidFill>
                    <a:schemeClr val="bg1"/>
                  </a:solidFill>
                  <a:latin typeface="微软雅黑" pitchFamily="34" charset="-122"/>
                  <a:ea typeface="微软雅黑" pitchFamily="34" charset="-122"/>
                </a:rPr>
                <a:t>Years</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50681"/>
          <a:stretch/>
        </p:blipFill>
        <p:spPr bwMode="auto">
          <a:xfrm rot="10800000" flipV="1">
            <a:off x="6839379" y="3053547"/>
            <a:ext cx="2307543" cy="60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218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8" y="2837406"/>
            <a:ext cx="2252381"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Project One</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Item Two</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Item Three</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Item Four</a:t>
            </a:r>
          </a:p>
        </p:txBody>
      </p:sp>
      <p:sp>
        <p:nvSpPr>
          <p:cNvPr id="24" name="Oval 4"/>
          <p:cNvSpPr/>
          <p:nvPr/>
        </p:nvSpPr>
        <p:spPr>
          <a:xfrm>
            <a:off x="4957546" y="1131590"/>
            <a:ext cx="838590" cy="7909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a:solidFill>
                  <a:schemeClr val="bg1"/>
                </a:solidFill>
                <a:latin typeface="微软雅黑" pitchFamily="34" charset="-122"/>
                <a:ea typeface="微软雅黑" pitchFamily="34" charset="-122"/>
              </a:rPr>
              <a:t>201X</a:t>
            </a:r>
          </a:p>
        </p:txBody>
      </p:sp>
      <p:sp>
        <p:nvSpPr>
          <p:cNvPr id="25" name="Oval 5"/>
          <p:cNvSpPr/>
          <p:nvPr/>
        </p:nvSpPr>
        <p:spPr>
          <a:xfrm>
            <a:off x="3411117" y="1131590"/>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a:solidFill>
                  <a:schemeClr val="bg1"/>
                </a:solidFill>
                <a:latin typeface="微软雅黑" pitchFamily="34" charset="-122"/>
                <a:ea typeface="微软雅黑" pitchFamily="34" charset="-122"/>
              </a:rPr>
              <a:t>201X</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Click here to add a title</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Your content is hit here, or by copying your text, Select paste in this box and select Keep Text only.</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Click here to add a title</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Your content is hit here, or by copying your text, Select paste in this box and select Keep Text only.</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63901731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201X</a:t>
            </a:r>
            <a:r>
              <a:rPr lang="zh-CN" altLang="en-US" sz="1300" dirty="0">
                <a:latin typeface="微软雅黑" panose="020B0503020204020204" pitchFamily="34" charset="-122"/>
                <a:ea typeface="微软雅黑" panose="020B0503020204020204" pitchFamily="34" charset="-122"/>
              </a:rPr>
              <a:t>Years</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Month</a:t>
            </a:r>
          </a:p>
        </p:txBody>
      </p:sp>
      <p:sp>
        <p:nvSpPr>
          <p:cNvPr id="5" name="圆角矩形 4"/>
          <p:cNvSpPr/>
          <p:nvPr/>
        </p:nvSpPr>
        <p:spPr>
          <a:xfrm>
            <a:off x="3657629" y="2842932"/>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201X</a:t>
            </a:r>
            <a:r>
              <a:rPr lang="zh-CN" altLang="en-US" sz="1300" dirty="0">
                <a:latin typeface="微软雅黑" panose="020B0503020204020204" pitchFamily="34" charset="-122"/>
                <a:ea typeface="微软雅黑" panose="020B0503020204020204" pitchFamily="34" charset="-122"/>
              </a:rPr>
              <a:t>Years</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Month</a:t>
            </a:r>
          </a:p>
        </p:txBody>
      </p:sp>
      <p:sp>
        <p:nvSpPr>
          <p:cNvPr id="6" name="圆角矩形 5"/>
          <p:cNvSpPr/>
          <p:nvPr/>
        </p:nvSpPr>
        <p:spPr>
          <a:xfrm>
            <a:off x="4155060" y="2230346"/>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201X</a:t>
            </a:r>
            <a:r>
              <a:rPr lang="zh-CN" altLang="en-US" sz="1300" dirty="0">
                <a:latin typeface="微软雅黑" panose="020B0503020204020204" pitchFamily="34" charset="-122"/>
                <a:ea typeface="微软雅黑" panose="020B0503020204020204" pitchFamily="34" charset="-122"/>
              </a:rPr>
              <a:t>Years</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Month</a:t>
            </a:r>
          </a:p>
        </p:txBody>
      </p:sp>
      <p:sp>
        <p:nvSpPr>
          <p:cNvPr id="7" name="圆角矩形 6"/>
          <p:cNvSpPr/>
          <p:nvPr/>
        </p:nvSpPr>
        <p:spPr>
          <a:xfrm>
            <a:off x="4712678" y="1652099"/>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201X</a:t>
            </a:r>
            <a:r>
              <a:rPr lang="zh-CN" altLang="en-US" sz="1300" dirty="0">
                <a:latin typeface="微软雅黑" panose="020B0503020204020204" pitchFamily="34" charset="-122"/>
                <a:ea typeface="微软雅黑" panose="020B0503020204020204" pitchFamily="34" charset="-122"/>
              </a:rPr>
              <a:t>Years</a:t>
            </a:r>
            <a:r>
              <a:rPr lang="en-US" altLang="zh-CN" sz="1300" dirty="0">
                <a:latin typeface="微软雅黑" panose="020B0503020204020204" pitchFamily="34" charset="-122"/>
                <a:ea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rPr>
              <a:t>Month</a:t>
            </a:r>
          </a:p>
        </p:txBody>
      </p:sp>
      <p:sp>
        <p:nvSpPr>
          <p:cNvPr id="9" name="圆角矩形 8"/>
          <p:cNvSpPr/>
          <p:nvPr/>
        </p:nvSpPr>
        <p:spPr>
          <a:xfrm>
            <a:off x="2358503" y="4059217"/>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201X</a:t>
            </a:r>
            <a:r>
              <a:rPr lang="zh-CN" altLang="en-US" sz="1300" dirty="0">
                <a:latin typeface="微软雅黑" panose="020B0503020204020204" pitchFamily="34" charset="-122"/>
                <a:ea typeface="微软雅黑" panose="020B0503020204020204" pitchFamily="34" charset="-122"/>
              </a:rPr>
              <a:t>Years</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Month</a:t>
            </a:r>
          </a:p>
        </p:txBody>
      </p:sp>
      <p:sp>
        <p:nvSpPr>
          <p:cNvPr id="10" name="矩形 9"/>
          <p:cNvSpPr/>
          <p:nvPr/>
        </p:nvSpPr>
        <p:spPr>
          <a:xfrm>
            <a:off x="4712678"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11" name="矩形 10"/>
          <p:cNvSpPr/>
          <p:nvPr/>
        </p:nvSpPr>
        <p:spPr>
          <a:xfrm>
            <a:off x="5133353"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12" name="矩形 11"/>
          <p:cNvSpPr/>
          <p:nvPr/>
        </p:nvSpPr>
        <p:spPr>
          <a:xfrm>
            <a:off x="5541562"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13" name="矩形 12"/>
          <p:cNvSpPr/>
          <p:nvPr/>
        </p:nvSpPr>
        <p:spPr>
          <a:xfrm>
            <a:off x="5922937"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14" name="矩形 13"/>
          <p:cNvSpPr/>
          <p:nvPr/>
        </p:nvSpPr>
        <p:spPr>
          <a:xfrm>
            <a:off x="6521224"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15" name="Content Placeholder 2"/>
          <p:cNvSpPr txBox="1">
            <a:spLocks/>
          </p:cNvSpPr>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Your content is hit here, or by copying your text, Select paste in this box and select Keep Text only. A comprehensive description of the above chart is entered Here.</a:t>
            </a:r>
            <a:endParaRPr lang="en-US" sz="12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itchFamily="34" charset="-122"/>
                <a:ea typeface="微软雅黑" pitchFamily="34" charset="-122"/>
              </a:rPr>
              <a:t>Add Title Content Text</a:t>
            </a:r>
            <a:endParaRPr lang="en-US" sz="1400" b="1" dirty="0">
              <a:solidFill>
                <a:schemeClr val="accent1"/>
              </a:solidFill>
              <a:latin typeface="微软雅黑" pitchFamily="34" charset="-122"/>
              <a:ea typeface="微软雅黑" pitchFamily="34" charset="-122"/>
            </a:endParaRPr>
          </a:p>
        </p:txBody>
      </p:sp>
      <p:sp>
        <p:nvSpPr>
          <p:cNvPr id="17" name="TextBox 16"/>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18" name="TextBox 17"/>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34781393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5" name="TextBox 4"/>
            <p:cNvSpPr txBox="1"/>
            <p:nvPr/>
          </p:nvSpPr>
          <p:spPr>
            <a:xfrm>
              <a:off x="3033222" y="1474123"/>
              <a:ext cx="5688632"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Click here to add a title</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9" name="TextBox 8"/>
            <p:cNvSpPr txBox="1"/>
            <p:nvPr/>
          </p:nvSpPr>
          <p:spPr>
            <a:xfrm>
              <a:off x="3023808" y="3939647"/>
              <a:ext cx="4085844"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Click here to add a title</a:t>
              </a:r>
            </a:p>
          </p:txBody>
        </p:sp>
      </p:grpSp>
      <p:sp>
        <p:nvSpPr>
          <p:cNvPr id="10" name="TextBox 9"/>
          <p:cNvSpPr txBox="1"/>
          <p:nvPr/>
        </p:nvSpPr>
        <p:spPr>
          <a:xfrm>
            <a:off x="2730854" y="1815365"/>
            <a:ext cx="5153514" cy="1050031"/>
          </a:xfrm>
          <a:prstGeom prst="rect">
            <a:avLst/>
          </a:prstGeom>
          <a:noFill/>
        </p:spPr>
        <p:txBody>
          <a:bodyPr wrap="square" lIns="68580" tIns="34290" rIns="68580" bIns="34290" rtlCol="0">
            <a:spAutoFit/>
          </a:bodyPr>
          <a:lstStyle/>
          <a:p>
            <a:pPr>
              <a:lnSpc>
                <a:spcPct val="130000"/>
              </a:lnSpc>
            </a:pPr>
            <a:r>
              <a:rPr lang="zh-CN" altLang="en-US" sz="1000" dirty="0">
                <a:latin typeface="微软雅黑" pitchFamily="34" charset="-122"/>
                <a:ea typeface="微软雅黑" pitchFamily="34" charset="-122"/>
              </a:rPr>
              <a:t>Your content is hit here, or by copying your text, Select paste in this box and select Keep Text only. A comprehensive description of the above chart is entered, and a comprehensive description of the above chart is entered to indicate that your content is playing here, or by copying your text, Select paste in this box and choose to keep only Text.</a:t>
            </a:r>
          </a:p>
        </p:txBody>
      </p:sp>
      <p:sp>
        <p:nvSpPr>
          <p:cNvPr id="11" name="TextBox 10"/>
          <p:cNvSpPr txBox="1"/>
          <p:nvPr/>
        </p:nvSpPr>
        <p:spPr>
          <a:xfrm>
            <a:off x="2730854" y="3486453"/>
            <a:ext cx="5153514" cy="1050031"/>
          </a:xfrm>
          <a:prstGeom prst="rect">
            <a:avLst/>
          </a:prstGeom>
          <a:noFill/>
        </p:spPr>
        <p:txBody>
          <a:bodyPr wrap="square" lIns="68580" tIns="34290" rIns="68580" bIns="34290" rtlCol="0">
            <a:spAutoFit/>
          </a:bodyPr>
          <a:lstStyle/>
          <a:p>
            <a:pPr>
              <a:lnSpc>
                <a:spcPct val="130000"/>
              </a:lnSpc>
            </a:pPr>
            <a:r>
              <a:rPr lang="zh-CN" altLang="en-US" sz="1000" dirty="0">
                <a:latin typeface="微软雅黑" pitchFamily="34" charset="-122"/>
                <a:ea typeface="微软雅黑" pitchFamily="34" charset="-122"/>
              </a:rPr>
              <a:t>Your content is hit here, or by copying your text, Select paste in this box and select Keep Text only. A comprehensive description of the above chart is entered, and a comprehensive description of the above chart is entered to indicate that your content is playing here, or by copying your text, Select paste in this box and choose to keep only Text.</a:t>
            </a: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3" name="TextBox 12"/>
          <p:cNvSpPr txBox="1"/>
          <p:nvPr/>
        </p:nvSpPr>
        <p:spPr>
          <a:xfrm>
            <a:off x="1628226" y="1682507"/>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sz="1800" b="1" dirty="0"/>
              <a:t>Positive</a:t>
            </a:r>
            <a:endParaRPr lang="en-US" altLang="zh-CN" sz="1800" b="1" dirty="0"/>
          </a:p>
          <a:p>
            <a:r>
              <a:rPr lang="zh-CN" altLang="en-US" sz="1800" b="1" dirty="0"/>
              <a:t>View</a:t>
            </a:r>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p:spPr>
        <p:txBody>
          <a:bodyPr wrap="none" lIns="68580" tIns="34290" rIns="68580" bIns="34290" anchor="ctr"/>
          <a:lstStyle/>
          <a:p>
            <a:pPr algn="ctr"/>
            <a:endParaRPr lang="zh-CN" altLang="en-US" sz="1100" kern="0">
              <a:solidFill>
                <a:srgbClr val="FFFFFF"/>
              </a:solidFill>
              <a:latin typeface="微软雅黑" pitchFamily="34" charset="-122"/>
              <a:ea typeface="微软雅黑" pitchFamily="34" charset="-122"/>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sz="1600" b="1" dirty="0"/>
              <a:t>Negative</a:t>
            </a:r>
            <a:endParaRPr lang="en-US" altLang="zh-CN" sz="1600" b="1" dirty="0"/>
          </a:p>
          <a:p>
            <a:r>
              <a:rPr lang="zh-CN" altLang="en-US" sz="1600" b="1" dirty="0"/>
              <a:t>View</a:t>
            </a: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itchFamily="34" charset="-122"/>
                <a:ea typeface="微软雅黑" pitchFamily="34" charset="-122"/>
              </a:rPr>
              <a:t>Click Add title Text</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0341987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Best powerpoint templates free download-slideshow">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3027</Words>
  <Application>Microsoft Office PowerPoint</Application>
  <PresentationFormat>全屏显示(16:9)</PresentationFormat>
  <Paragraphs>418</Paragraphs>
  <Slides>34</Slides>
  <Notes>34</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34</vt:i4>
      </vt:variant>
    </vt:vector>
  </HeadingPairs>
  <TitlesOfParts>
    <vt:vector size="51" baseType="lpstr">
      <vt:lpstr>Broadway BT</vt:lpstr>
      <vt:lpstr>Meiryo</vt:lpstr>
      <vt:lpstr>Open Sans Semibold</vt:lpstr>
      <vt:lpstr>新細明體</vt:lpstr>
      <vt:lpstr>方正大黑简体</vt:lpstr>
      <vt:lpstr>方正兰亭细黑_GBK</vt:lpstr>
      <vt:lpstr>宋体</vt:lpstr>
      <vt:lpstr>微软雅黑</vt:lpstr>
      <vt:lpstr>张海山锐谐体2.0-授权联系：Samtype@QQ.com</vt:lpstr>
      <vt:lpstr>Arial</vt:lpstr>
      <vt:lpstr>Calibri</vt:lpstr>
      <vt:lpstr>Eras Bold ITC</vt:lpstr>
      <vt:lpstr>Impact</vt:lpstr>
      <vt:lpstr>Open Sans</vt:lpstr>
      <vt:lpstr>Segoe UI</vt:lpstr>
      <vt:lpstr>Segoe UI Light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宇之灵</dc:creator>
  <cp:lastModifiedBy>宇 之灵</cp:lastModifiedBy>
  <cp:revision>72</cp:revision>
  <dcterms:created xsi:type="dcterms:W3CDTF">2015-10-16T03:54:15Z</dcterms:created>
  <dcterms:modified xsi:type="dcterms:W3CDTF">2018-10-07T09:20:59Z</dcterms:modified>
</cp:coreProperties>
</file>