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0" r:id="rId3"/>
    <p:sldId id="272" r:id="rId4"/>
    <p:sldId id="283" r:id="rId5"/>
    <p:sldId id="284" r:id="rId6"/>
    <p:sldId id="275" r:id="rId7"/>
    <p:sldId id="274" r:id="rId8"/>
    <p:sldId id="271" r:id="rId9"/>
    <p:sldId id="262" r:id="rId10"/>
    <p:sldId id="263" r:id="rId11"/>
    <p:sldId id="259" r:id="rId12"/>
    <p:sldId id="266" r:id="rId13"/>
    <p:sldId id="281" r:id="rId14"/>
    <p:sldId id="277" r:id="rId15"/>
    <p:sldId id="269" r:id="rId16"/>
    <p:sldId id="264" r:id="rId17"/>
    <p:sldId id="257" r:id="rId18"/>
    <p:sldId id="279" r:id="rId19"/>
    <p:sldId id="282" r:id="rId20"/>
    <p:sldId id="267" r:id="rId21"/>
    <p:sldId id="268" r:id="rId22"/>
    <p:sldId id="260" r:id="rId23"/>
    <p:sldId id="273" r:id="rId24"/>
    <p:sldId id="261" r:id="rId25"/>
    <p:sldId id="276" r:id="rId26"/>
    <p:sldId id="278" r:id="rId27"/>
    <p:sldId id="258" r:id="rId28"/>
    <p:sldId id="280" r:id="rId29"/>
    <p:sldId id="265" r:id="rId30"/>
    <p:sldId id="285" r:id="rId31"/>
    <p:sldId id="313" r:id="rId32"/>
  </p:sldIdLst>
  <p:sldSz cx="9144000" cy="5143500" type="screen16x9"/>
  <p:notesSz cx="6858000" cy="9144000"/>
  <p:defaultTextStyle>
    <a:defPPr>
      <a:defRPr lang="zh-CN"/>
    </a:defPPr>
    <a:lvl1pPr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1pPr>
    <a:lvl2pPr marL="408275" indent="-236871"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2pPr>
    <a:lvl3pPr marL="816551" indent="-473742"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3pPr>
    <a:lvl4pPr marL="1224231" indent="-710019"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4pPr>
    <a:lvl5pPr marL="1632507" indent="-946890"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5pPr>
    <a:lvl6pPr marL="857021" algn="l" defTabSz="342809" rtl="0" eaLnBrk="1" latinLnBrk="0" hangingPunct="1">
      <a:defRPr sz="1600" kern="1200">
        <a:solidFill>
          <a:schemeClr val="tx1"/>
        </a:solidFill>
        <a:latin typeface="Arial" charset="0"/>
        <a:ea typeface="宋体" charset="-122"/>
        <a:cs typeface="+mn-cs"/>
      </a:defRPr>
    </a:lvl6pPr>
    <a:lvl7pPr marL="1028426" algn="l" defTabSz="342809" rtl="0" eaLnBrk="1" latinLnBrk="0" hangingPunct="1">
      <a:defRPr sz="1600" kern="1200">
        <a:solidFill>
          <a:schemeClr val="tx1"/>
        </a:solidFill>
        <a:latin typeface="Arial" charset="0"/>
        <a:ea typeface="宋体" charset="-122"/>
        <a:cs typeface="+mn-cs"/>
      </a:defRPr>
    </a:lvl7pPr>
    <a:lvl8pPr marL="1199830" algn="l" defTabSz="342809" rtl="0" eaLnBrk="1" latinLnBrk="0" hangingPunct="1">
      <a:defRPr sz="1600" kern="1200">
        <a:solidFill>
          <a:schemeClr val="tx1"/>
        </a:solidFill>
        <a:latin typeface="Arial" charset="0"/>
        <a:ea typeface="宋体" charset="-122"/>
        <a:cs typeface="+mn-cs"/>
      </a:defRPr>
    </a:lvl8pPr>
    <a:lvl9pPr marL="1371234" algn="l" defTabSz="342809" rtl="0" eaLnBrk="1" latinLnBrk="0" hangingPunct="1">
      <a:defRPr sz="1600"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C2F0"/>
    <a:srgbClr val="159BFF"/>
    <a:srgbClr val="333333"/>
    <a:srgbClr val="0864CA"/>
    <a:srgbClr val="064FBA"/>
    <a:srgbClr val="0066FF"/>
    <a:srgbClr val="0756CB"/>
    <a:srgbClr val="1D7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3" d="100"/>
          <a:sy n="143" d="100"/>
        </p:scale>
        <p:origin x="114" y="246"/>
      </p:cViewPr>
      <p:guideLst>
        <p:guide orient="horz" pos="1620"/>
        <p:guide pos="2880"/>
      </p:guideLst>
    </p:cSldViewPr>
  </p:slideViewPr>
  <p:notesTextViewPr>
    <p:cViewPr>
      <p:scale>
        <a:sx n="1" d="1"/>
        <a:sy n="1" d="1"/>
      </p:scale>
      <p:origin x="0" y="0"/>
    </p:cViewPr>
  </p:notesTextViewPr>
  <p:sorterViewPr>
    <p:cViewPr>
      <p:scale>
        <a:sx n="36" d="100"/>
        <a:sy n="36"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Corbel" pitchFamily="34" charset="0"/>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Corbel" pitchFamily="34" charset="0"/>
              </a:defRPr>
            </a:lvl1pPr>
          </a:lstStyle>
          <a:p>
            <a:pPr>
              <a:defRPr/>
            </a:pPr>
            <a:fld id="{2C4FD933-C673-48F0-B59F-2831A6864800}" type="datetimeFigureOut">
              <a:rPr lang="zh-CN" altLang="en-US" smtClean="0"/>
              <a:pPr>
                <a:defRPr/>
              </a:pPr>
              <a:t>2018/10/9</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Corbel" pitchFamily="34" charset="0"/>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Corbel" pitchFamily="34" charset="0"/>
              </a:defRPr>
            </a:lvl1pPr>
          </a:lstStyle>
          <a:p>
            <a:pPr>
              <a:defRPr/>
            </a:pPr>
            <a:fld id="{E127E890-3D26-4B2C-9891-A76E080E631B}" type="slidenum">
              <a:rPr lang="zh-CN" altLang="en-US" smtClean="0"/>
              <a:pPr>
                <a:defRPr/>
              </a:pPr>
              <a:t>‹#›</a:t>
            </a:fld>
            <a:endParaRPr lang="zh-CN" altLang="en-US" dirty="0"/>
          </a:p>
        </p:txBody>
      </p:sp>
    </p:spTree>
    <p:extLst>
      <p:ext uri="{BB962C8B-B14F-4D97-AF65-F5344CB8AC3E}">
        <p14:creationId xmlns:p14="http://schemas.microsoft.com/office/powerpoint/2010/main" val="10305507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400" kern="1200">
        <a:solidFill>
          <a:schemeClr val="tx1"/>
        </a:solidFill>
        <a:latin typeface="+mn-lt"/>
        <a:ea typeface="+mn-ea"/>
        <a:cs typeface="+mn-cs"/>
      </a:defRPr>
    </a:lvl1pPr>
    <a:lvl2pPr marL="171404" algn="l" rtl="0" fontAlgn="base">
      <a:spcBef>
        <a:spcPct val="30000"/>
      </a:spcBef>
      <a:spcAft>
        <a:spcPct val="0"/>
      </a:spcAft>
      <a:defRPr sz="400" kern="1200">
        <a:solidFill>
          <a:schemeClr val="tx1"/>
        </a:solidFill>
        <a:latin typeface="+mn-lt"/>
        <a:ea typeface="+mn-ea"/>
        <a:cs typeface="+mn-cs"/>
      </a:defRPr>
    </a:lvl2pPr>
    <a:lvl3pPr marL="342809" algn="l" rtl="0" fontAlgn="base">
      <a:spcBef>
        <a:spcPct val="30000"/>
      </a:spcBef>
      <a:spcAft>
        <a:spcPct val="0"/>
      </a:spcAft>
      <a:defRPr sz="400" kern="1200">
        <a:solidFill>
          <a:schemeClr val="tx1"/>
        </a:solidFill>
        <a:latin typeface="+mn-lt"/>
        <a:ea typeface="+mn-ea"/>
        <a:cs typeface="+mn-cs"/>
      </a:defRPr>
    </a:lvl3pPr>
    <a:lvl4pPr marL="514213" algn="l" rtl="0" fontAlgn="base">
      <a:spcBef>
        <a:spcPct val="30000"/>
      </a:spcBef>
      <a:spcAft>
        <a:spcPct val="0"/>
      </a:spcAft>
      <a:defRPr sz="400" kern="1200">
        <a:solidFill>
          <a:schemeClr val="tx1"/>
        </a:solidFill>
        <a:latin typeface="+mn-lt"/>
        <a:ea typeface="+mn-ea"/>
        <a:cs typeface="+mn-cs"/>
      </a:defRPr>
    </a:lvl4pPr>
    <a:lvl5pPr marL="685617" algn="l" rtl="0" fontAlgn="base">
      <a:spcBef>
        <a:spcPct val="30000"/>
      </a:spcBef>
      <a:spcAft>
        <a:spcPct val="0"/>
      </a:spcAft>
      <a:defRPr sz="400" kern="1200">
        <a:solidFill>
          <a:schemeClr val="tx1"/>
        </a:solidFill>
        <a:latin typeface="+mn-lt"/>
        <a:ea typeface="+mn-ea"/>
        <a:cs typeface="+mn-cs"/>
      </a:defRPr>
    </a:lvl5pPr>
    <a:lvl6pPr marL="857021" algn="l" defTabSz="342809" rtl="0" eaLnBrk="1" latinLnBrk="0" hangingPunct="1">
      <a:defRPr sz="400" kern="1200">
        <a:solidFill>
          <a:schemeClr val="tx1"/>
        </a:solidFill>
        <a:latin typeface="+mn-lt"/>
        <a:ea typeface="+mn-ea"/>
        <a:cs typeface="+mn-cs"/>
      </a:defRPr>
    </a:lvl6pPr>
    <a:lvl7pPr marL="1028426" algn="l" defTabSz="342809" rtl="0" eaLnBrk="1" latinLnBrk="0" hangingPunct="1">
      <a:defRPr sz="400" kern="1200">
        <a:solidFill>
          <a:schemeClr val="tx1"/>
        </a:solidFill>
        <a:latin typeface="+mn-lt"/>
        <a:ea typeface="+mn-ea"/>
        <a:cs typeface="+mn-cs"/>
      </a:defRPr>
    </a:lvl7pPr>
    <a:lvl8pPr marL="1199830" algn="l" defTabSz="342809" rtl="0" eaLnBrk="1" latinLnBrk="0" hangingPunct="1">
      <a:defRPr sz="400" kern="1200">
        <a:solidFill>
          <a:schemeClr val="tx1"/>
        </a:solidFill>
        <a:latin typeface="+mn-lt"/>
        <a:ea typeface="+mn-ea"/>
        <a:cs typeface="+mn-cs"/>
      </a:defRPr>
    </a:lvl8pPr>
    <a:lvl9pPr marL="1371234" algn="l" defTabSz="342809" rtl="0" eaLnBrk="1" latinLnBrk="0" hangingPunct="1">
      <a:defRPr sz="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CEB3B34B-7820-47EB-8414-AE77D83520A9}" type="slidenum">
              <a:rPr lang="zh-CN" altLang="en-US" sz="1200">
                <a:latin typeface="Corbel" pitchFamily="34" charset="0"/>
              </a:rPr>
              <a:pPr eaLnBrk="1" hangingPunct="1"/>
              <a:t>1</a:t>
            </a:fld>
            <a:endParaRPr lang="zh-CN" altLang="en-US" sz="1200" dirty="0">
              <a:latin typeface="Corbel" pitchFamily="34" charset="0"/>
            </a:endParaRPr>
          </a:p>
        </p:txBody>
      </p:sp>
    </p:spTree>
    <p:extLst>
      <p:ext uri="{BB962C8B-B14F-4D97-AF65-F5344CB8AC3E}">
        <p14:creationId xmlns:p14="http://schemas.microsoft.com/office/powerpoint/2010/main" val="243742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DFB2D673-41F6-4F06-9D39-9FC977AEFC08}" type="slidenum">
              <a:rPr lang="zh-CN" altLang="en-US" sz="1200">
                <a:latin typeface="Corbel" pitchFamily="34" charset="0"/>
              </a:rPr>
              <a:pPr eaLnBrk="1" hangingPunct="1"/>
              <a:t>10</a:t>
            </a:fld>
            <a:endParaRPr lang="zh-CN" altLang="en-US" sz="1200" dirty="0">
              <a:latin typeface="Corbel" pitchFamily="34" charset="0"/>
            </a:endParaRPr>
          </a:p>
        </p:txBody>
      </p:sp>
    </p:spTree>
    <p:extLst>
      <p:ext uri="{BB962C8B-B14F-4D97-AF65-F5344CB8AC3E}">
        <p14:creationId xmlns:p14="http://schemas.microsoft.com/office/powerpoint/2010/main" val="55305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576BF1D9-26BD-4CE1-9993-29A73CBAC157}" type="slidenum">
              <a:rPr lang="zh-CN" altLang="en-US" sz="1200">
                <a:latin typeface="Corbel" pitchFamily="34" charset="0"/>
              </a:rPr>
              <a:pPr eaLnBrk="1" hangingPunct="1"/>
              <a:t>11</a:t>
            </a:fld>
            <a:endParaRPr lang="zh-CN" altLang="en-US" sz="1200" dirty="0">
              <a:latin typeface="Corbel" pitchFamily="34" charset="0"/>
            </a:endParaRPr>
          </a:p>
        </p:txBody>
      </p:sp>
    </p:spTree>
    <p:extLst>
      <p:ext uri="{BB962C8B-B14F-4D97-AF65-F5344CB8AC3E}">
        <p14:creationId xmlns:p14="http://schemas.microsoft.com/office/powerpoint/2010/main" val="301262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98221382-B7C8-4C28-8C19-61105198D476}" type="slidenum">
              <a:rPr lang="zh-CN" altLang="en-US" sz="1200">
                <a:latin typeface="Corbel" pitchFamily="34" charset="0"/>
              </a:rPr>
              <a:pPr eaLnBrk="1" hangingPunct="1"/>
              <a:t>12</a:t>
            </a:fld>
            <a:endParaRPr lang="zh-CN" altLang="en-US" sz="1200" dirty="0">
              <a:latin typeface="Corbel" pitchFamily="34" charset="0"/>
            </a:endParaRPr>
          </a:p>
        </p:txBody>
      </p:sp>
    </p:spTree>
    <p:extLst>
      <p:ext uri="{BB962C8B-B14F-4D97-AF65-F5344CB8AC3E}">
        <p14:creationId xmlns:p14="http://schemas.microsoft.com/office/powerpoint/2010/main" val="187123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250BF38B-6974-44F1-872F-2A05DCE2C503}" type="slidenum">
              <a:rPr lang="zh-CN" altLang="en-US" sz="1200">
                <a:latin typeface="Corbel" pitchFamily="34" charset="0"/>
              </a:rPr>
              <a:pPr eaLnBrk="1" hangingPunct="1"/>
              <a:t>13</a:t>
            </a:fld>
            <a:endParaRPr lang="zh-CN" altLang="en-US" sz="1200" dirty="0">
              <a:latin typeface="Corbel" pitchFamily="34" charset="0"/>
            </a:endParaRPr>
          </a:p>
        </p:txBody>
      </p:sp>
    </p:spTree>
    <p:extLst>
      <p:ext uri="{BB962C8B-B14F-4D97-AF65-F5344CB8AC3E}">
        <p14:creationId xmlns:p14="http://schemas.microsoft.com/office/powerpoint/2010/main" val="3953368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B6F32FA3-C313-4A95-B8D1-71516F65AFFA}" type="slidenum">
              <a:rPr lang="zh-CN" altLang="en-US" sz="1200">
                <a:latin typeface="Corbel" pitchFamily="34" charset="0"/>
              </a:rPr>
              <a:pPr eaLnBrk="1" hangingPunct="1"/>
              <a:t>14</a:t>
            </a:fld>
            <a:endParaRPr lang="zh-CN" altLang="en-US" sz="1200" dirty="0">
              <a:latin typeface="Corbel" pitchFamily="34" charset="0"/>
            </a:endParaRPr>
          </a:p>
        </p:txBody>
      </p:sp>
    </p:spTree>
    <p:extLst>
      <p:ext uri="{BB962C8B-B14F-4D97-AF65-F5344CB8AC3E}">
        <p14:creationId xmlns:p14="http://schemas.microsoft.com/office/powerpoint/2010/main" val="1838198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BDF5DC6A-7F52-47C2-A711-BBDA5095C961}" type="slidenum">
              <a:rPr lang="zh-CN" altLang="en-US" sz="1200">
                <a:latin typeface="Corbel" pitchFamily="34" charset="0"/>
              </a:rPr>
              <a:pPr eaLnBrk="1" hangingPunct="1"/>
              <a:t>15</a:t>
            </a:fld>
            <a:endParaRPr lang="zh-CN" altLang="en-US" sz="1200" dirty="0">
              <a:latin typeface="Corbel" pitchFamily="34" charset="0"/>
            </a:endParaRPr>
          </a:p>
        </p:txBody>
      </p:sp>
    </p:spTree>
    <p:extLst>
      <p:ext uri="{BB962C8B-B14F-4D97-AF65-F5344CB8AC3E}">
        <p14:creationId xmlns:p14="http://schemas.microsoft.com/office/powerpoint/2010/main" val="139752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C3A27B10-9DCF-456A-83CB-34E3282A4F0D}" type="slidenum">
              <a:rPr lang="zh-CN" altLang="en-US" sz="1200">
                <a:latin typeface="Corbel" pitchFamily="34" charset="0"/>
              </a:rPr>
              <a:pPr eaLnBrk="1" hangingPunct="1"/>
              <a:t>16</a:t>
            </a:fld>
            <a:endParaRPr lang="zh-CN" altLang="en-US" sz="1200" dirty="0">
              <a:latin typeface="Corbel" pitchFamily="34" charset="0"/>
            </a:endParaRPr>
          </a:p>
        </p:txBody>
      </p:sp>
    </p:spTree>
    <p:extLst>
      <p:ext uri="{BB962C8B-B14F-4D97-AF65-F5344CB8AC3E}">
        <p14:creationId xmlns:p14="http://schemas.microsoft.com/office/powerpoint/2010/main" val="124977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A013C352-5786-465F-BFC9-8CAE4894EF7F}" type="slidenum">
              <a:rPr lang="zh-CN" altLang="en-US" sz="1200">
                <a:latin typeface="Corbel" pitchFamily="34" charset="0"/>
              </a:rPr>
              <a:pPr eaLnBrk="1" hangingPunct="1"/>
              <a:t>17</a:t>
            </a:fld>
            <a:endParaRPr lang="zh-CN" altLang="en-US" sz="1200" dirty="0">
              <a:latin typeface="Corbel" pitchFamily="34" charset="0"/>
            </a:endParaRPr>
          </a:p>
        </p:txBody>
      </p:sp>
    </p:spTree>
    <p:extLst>
      <p:ext uri="{BB962C8B-B14F-4D97-AF65-F5344CB8AC3E}">
        <p14:creationId xmlns:p14="http://schemas.microsoft.com/office/powerpoint/2010/main" val="124515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BFE68DB9-FE82-4E86-86CF-CAA0D6E6C0A6}" type="slidenum">
              <a:rPr lang="zh-CN" altLang="en-US" sz="1200">
                <a:latin typeface="Corbel" pitchFamily="34" charset="0"/>
              </a:rPr>
              <a:pPr eaLnBrk="1" hangingPunct="1"/>
              <a:t>18</a:t>
            </a:fld>
            <a:endParaRPr lang="zh-CN" altLang="en-US" sz="1200" dirty="0">
              <a:latin typeface="Corbel" pitchFamily="34" charset="0"/>
            </a:endParaRPr>
          </a:p>
        </p:txBody>
      </p:sp>
    </p:spTree>
    <p:extLst>
      <p:ext uri="{BB962C8B-B14F-4D97-AF65-F5344CB8AC3E}">
        <p14:creationId xmlns:p14="http://schemas.microsoft.com/office/powerpoint/2010/main" val="709085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325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C44F1185-91E4-495E-A7FF-916D339EAA8A}" type="slidenum">
              <a:rPr lang="zh-CN" altLang="en-US" sz="1200">
                <a:latin typeface="Corbel" pitchFamily="34" charset="0"/>
              </a:rPr>
              <a:pPr eaLnBrk="1" hangingPunct="1"/>
              <a:t>19</a:t>
            </a:fld>
            <a:endParaRPr lang="zh-CN" altLang="en-US" sz="1200" dirty="0">
              <a:latin typeface="Corbel" pitchFamily="34" charset="0"/>
            </a:endParaRPr>
          </a:p>
        </p:txBody>
      </p:sp>
    </p:spTree>
    <p:extLst>
      <p:ext uri="{BB962C8B-B14F-4D97-AF65-F5344CB8AC3E}">
        <p14:creationId xmlns:p14="http://schemas.microsoft.com/office/powerpoint/2010/main" val="393957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8B9CC821-B122-4EBA-8EEF-97CBA4A3FFAA}" type="slidenum">
              <a:rPr lang="zh-CN" altLang="en-US" sz="1200">
                <a:latin typeface="Corbel" pitchFamily="34" charset="0"/>
              </a:rPr>
              <a:pPr eaLnBrk="1" hangingPunct="1"/>
              <a:t>2</a:t>
            </a:fld>
            <a:endParaRPr lang="zh-CN" altLang="en-US" sz="1200" dirty="0">
              <a:latin typeface="Corbel" pitchFamily="34" charset="0"/>
            </a:endParaRPr>
          </a:p>
        </p:txBody>
      </p:sp>
    </p:spTree>
    <p:extLst>
      <p:ext uri="{BB962C8B-B14F-4D97-AF65-F5344CB8AC3E}">
        <p14:creationId xmlns:p14="http://schemas.microsoft.com/office/powerpoint/2010/main" val="2247970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42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1E809B54-5D40-467B-9C2D-808606C637AE}" type="slidenum">
              <a:rPr lang="zh-CN" altLang="en-US" sz="1200">
                <a:latin typeface="Corbel" pitchFamily="34" charset="0"/>
              </a:rPr>
              <a:pPr eaLnBrk="1" hangingPunct="1"/>
              <a:t>20</a:t>
            </a:fld>
            <a:endParaRPr lang="zh-CN" altLang="en-US" sz="1200" dirty="0">
              <a:latin typeface="Corbel" pitchFamily="34" charset="0"/>
            </a:endParaRPr>
          </a:p>
        </p:txBody>
      </p:sp>
    </p:spTree>
    <p:extLst>
      <p:ext uri="{BB962C8B-B14F-4D97-AF65-F5344CB8AC3E}">
        <p14:creationId xmlns:p14="http://schemas.microsoft.com/office/powerpoint/2010/main" val="2115361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F2657C47-4829-4087-84E9-A6F2E4AAC22A}" type="slidenum">
              <a:rPr lang="zh-CN" altLang="en-US" sz="1200">
                <a:latin typeface="Corbel" pitchFamily="34" charset="0"/>
              </a:rPr>
              <a:pPr eaLnBrk="1" hangingPunct="1"/>
              <a:t>21</a:t>
            </a:fld>
            <a:endParaRPr lang="zh-CN" altLang="en-US" sz="1200" dirty="0">
              <a:latin typeface="Corbel" pitchFamily="34" charset="0"/>
            </a:endParaRPr>
          </a:p>
        </p:txBody>
      </p:sp>
    </p:spTree>
    <p:extLst>
      <p:ext uri="{BB962C8B-B14F-4D97-AF65-F5344CB8AC3E}">
        <p14:creationId xmlns:p14="http://schemas.microsoft.com/office/powerpoint/2010/main" val="353137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8A32AC92-8589-48F6-8C73-EB12D3EEFD55}" type="slidenum">
              <a:rPr lang="zh-CN" altLang="en-US" sz="1200">
                <a:latin typeface="Corbel" pitchFamily="34" charset="0"/>
              </a:rPr>
              <a:pPr eaLnBrk="1" hangingPunct="1"/>
              <a:t>22</a:t>
            </a:fld>
            <a:endParaRPr lang="zh-CN" altLang="en-US" sz="1200" dirty="0">
              <a:latin typeface="Corbel" pitchFamily="34" charset="0"/>
            </a:endParaRPr>
          </a:p>
        </p:txBody>
      </p:sp>
    </p:spTree>
    <p:extLst>
      <p:ext uri="{BB962C8B-B14F-4D97-AF65-F5344CB8AC3E}">
        <p14:creationId xmlns:p14="http://schemas.microsoft.com/office/powerpoint/2010/main" val="2136002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6EC0576B-A03F-49A7-B69F-67CE70959625}" type="slidenum">
              <a:rPr lang="zh-CN" altLang="en-US" sz="1200">
                <a:latin typeface="Corbel" pitchFamily="34" charset="0"/>
              </a:rPr>
              <a:pPr eaLnBrk="1" hangingPunct="1"/>
              <a:t>23</a:t>
            </a:fld>
            <a:endParaRPr lang="zh-CN" altLang="en-US" sz="1200" dirty="0">
              <a:latin typeface="Corbel" pitchFamily="34" charset="0"/>
            </a:endParaRPr>
          </a:p>
        </p:txBody>
      </p:sp>
    </p:spTree>
    <p:extLst>
      <p:ext uri="{BB962C8B-B14F-4D97-AF65-F5344CB8AC3E}">
        <p14:creationId xmlns:p14="http://schemas.microsoft.com/office/powerpoint/2010/main" val="340522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396C73F1-B100-403B-83A0-EB8C31679275}" type="slidenum">
              <a:rPr lang="zh-CN" altLang="en-US" sz="1200">
                <a:latin typeface="Corbel" pitchFamily="34" charset="0"/>
              </a:rPr>
              <a:pPr eaLnBrk="1" hangingPunct="1"/>
              <a:t>24</a:t>
            </a:fld>
            <a:endParaRPr lang="zh-CN" altLang="en-US" sz="1200" dirty="0">
              <a:latin typeface="Corbel" pitchFamily="34" charset="0"/>
            </a:endParaRPr>
          </a:p>
        </p:txBody>
      </p:sp>
    </p:spTree>
    <p:extLst>
      <p:ext uri="{BB962C8B-B14F-4D97-AF65-F5344CB8AC3E}">
        <p14:creationId xmlns:p14="http://schemas.microsoft.com/office/powerpoint/2010/main" val="1189529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01399730-D35D-48F3-A5DE-775C9B999548}" type="slidenum">
              <a:rPr lang="zh-CN" altLang="en-US" sz="1200">
                <a:latin typeface="Corbel" pitchFamily="34" charset="0"/>
              </a:rPr>
              <a:pPr eaLnBrk="1" hangingPunct="1"/>
              <a:t>25</a:t>
            </a:fld>
            <a:endParaRPr lang="zh-CN" altLang="en-US" sz="1200" dirty="0">
              <a:latin typeface="Corbel" pitchFamily="34" charset="0"/>
            </a:endParaRPr>
          </a:p>
        </p:txBody>
      </p:sp>
    </p:spTree>
    <p:extLst>
      <p:ext uri="{BB962C8B-B14F-4D97-AF65-F5344CB8AC3E}">
        <p14:creationId xmlns:p14="http://schemas.microsoft.com/office/powerpoint/2010/main" val="722577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5EFB2230-88DC-435C-B014-5EB04D8F65A3}" type="slidenum">
              <a:rPr lang="zh-CN" altLang="en-US" sz="1200">
                <a:latin typeface="Corbel" pitchFamily="34" charset="0"/>
              </a:rPr>
              <a:pPr eaLnBrk="1" hangingPunct="1"/>
              <a:t>26</a:t>
            </a:fld>
            <a:endParaRPr lang="zh-CN" altLang="en-US" sz="1200" dirty="0">
              <a:latin typeface="Corbel" pitchFamily="34" charset="0"/>
            </a:endParaRPr>
          </a:p>
        </p:txBody>
      </p:sp>
    </p:spTree>
    <p:extLst>
      <p:ext uri="{BB962C8B-B14F-4D97-AF65-F5344CB8AC3E}">
        <p14:creationId xmlns:p14="http://schemas.microsoft.com/office/powerpoint/2010/main" val="3714810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D0A10112-8B48-4936-8F46-2DFABE4E8110}" type="slidenum">
              <a:rPr lang="zh-CN" altLang="en-US" sz="1200">
                <a:latin typeface="Corbel" pitchFamily="34" charset="0"/>
              </a:rPr>
              <a:pPr eaLnBrk="1" hangingPunct="1"/>
              <a:t>27</a:t>
            </a:fld>
            <a:endParaRPr lang="zh-CN" altLang="en-US" sz="1200" dirty="0">
              <a:latin typeface="Corbel" pitchFamily="34" charset="0"/>
            </a:endParaRPr>
          </a:p>
        </p:txBody>
      </p:sp>
    </p:spTree>
    <p:extLst>
      <p:ext uri="{BB962C8B-B14F-4D97-AF65-F5344CB8AC3E}">
        <p14:creationId xmlns:p14="http://schemas.microsoft.com/office/powerpoint/2010/main" val="2237282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35BF83D6-BAD6-45BD-81D3-8992A916F239}" type="slidenum">
              <a:rPr lang="zh-CN" altLang="en-US" sz="1200">
                <a:latin typeface="Corbel" pitchFamily="34" charset="0"/>
              </a:rPr>
              <a:pPr eaLnBrk="1" hangingPunct="1"/>
              <a:t>28</a:t>
            </a:fld>
            <a:endParaRPr lang="zh-CN" altLang="en-US" sz="1200" dirty="0">
              <a:latin typeface="Corbel" pitchFamily="34" charset="0"/>
            </a:endParaRPr>
          </a:p>
        </p:txBody>
      </p:sp>
    </p:spTree>
    <p:extLst>
      <p:ext uri="{BB962C8B-B14F-4D97-AF65-F5344CB8AC3E}">
        <p14:creationId xmlns:p14="http://schemas.microsoft.com/office/powerpoint/2010/main" val="2156295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CD17DCC2-BF4A-4A29-86A5-0853BD4C50A3}" type="slidenum">
              <a:rPr lang="zh-CN" altLang="en-US" sz="1200">
                <a:latin typeface="Corbel" pitchFamily="34" charset="0"/>
              </a:rPr>
              <a:pPr eaLnBrk="1" hangingPunct="1"/>
              <a:t>29</a:t>
            </a:fld>
            <a:endParaRPr lang="zh-CN" altLang="en-US" sz="1200" dirty="0">
              <a:latin typeface="Corbel" pitchFamily="34" charset="0"/>
            </a:endParaRPr>
          </a:p>
        </p:txBody>
      </p:sp>
    </p:spTree>
    <p:extLst>
      <p:ext uri="{BB962C8B-B14F-4D97-AF65-F5344CB8AC3E}">
        <p14:creationId xmlns:p14="http://schemas.microsoft.com/office/powerpoint/2010/main" val="256103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A456A0D0-AC51-4142-9A3E-037571838D20}" type="slidenum">
              <a:rPr lang="zh-CN" altLang="en-US" sz="1200">
                <a:latin typeface="Corbel" pitchFamily="34" charset="0"/>
              </a:rPr>
              <a:pPr eaLnBrk="1" hangingPunct="1"/>
              <a:t>3</a:t>
            </a:fld>
            <a:endParaRPr lang="zh-CN" altLang="en-US" sz="1200" dirty="0">
              <a:latin typeface="Corbel" pitchFamily="34" charset="0"/>
            </a:endParaRPr>
          </a:p>
        </p:txBody>
      </p:sp>
    </p:spTree>
    <p:extLst>
      <p:ext uri="{BB962C8B-B14F-4D97-AF65-F5344CB8AC3E}">
        <p14:creationId xmlns:p14="http://schemas.microsoft.com/office/powerpoint/2010/main" val="3862133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E5993BCE-D7BB-4262-B225-3B6395B986B3}" type="slidenum">
              <a:rPr lang="zh-CN" altLang="en-US" sz="1200">
                <a:latin typeface="Corbel" pitchFamily="34" charset="0"/>
              </a:rPr>
              <a:pPr eaLnBrk="1" hangingPunct="1"/>
              <a:t>30</a:t>
            </a:fld>
            <a:endParaRPr lang="zh-CN" altLang="en-US" sz="1200" dirty="0">
              <a:latin typeface="Corbel" pitchFamily="34" charset="0"/>
            </a:endParaRPr>
          </a:p>
        </p:txBody>
      </p:sp>
    </p:spTree>
    <p:extLst>
      <p:ext uri="{BB962C8B-B14F-4D97-AF65-F5344CB8AC3E}">
        <p14:creationId xmlns:p14="http://schemas.microsoft.com/office/powerpoint/2010/main" val="37804702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31</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B9C2FF3E-006F-44AA-BFDB-4DF9BFFF8807}" type="slidenum">
              <a:rPr lang="zh-CN" altLang="en-US" sz="1200">
                <a:latin typeface="Corbel" pitchFamily="34" charset="0"/>
              </a:rPr>
              <a:pPr eaLnBrk="1" hangingPunct="1"/>
              <a:t>4</a:t>
            </a:fld>
            <a:endParaRPr lang="zh-CN" altLang="en-US" sz="1200" dirty="0">
              <a:latin typeface="Corbel" pitchFamily="34" charset="0"/>
            </a:endParaRPr>
          </a:p>
        </p:txBody>
      </p:sp>
    </p:spTree>
    <p:extLst>
      <p:ext uri="{BB962C8B-B14F-4D97-AF65-F5344CB8AC3E}">
        <p14:creationId xmlns:p14="http://schemas.microsoft.com/office/powerpoint/2010/main" val="7602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F48DF564-0E6C-4F75-A0A3-49CC5C313C06}" type="slidenum">
              <a:rPr lang="zh-CN" altLang="en-US" sz="1200">
                <a:latin typeface="Corbel" pitchFamily="34" charset="0"/>
              </a:rPr>
              <a:pPr eaLnBrk="1" hangingPunct="1"/>
              <a:t>5</a:t>
            </a:fld>
            <a:endParaRPr lang="zh-CN" altLang="en-US" sz="1200" dirty="0">
              <a:latin typeface="Corbel" pitchFamily="34" charset="0"/>
            </a:endParaRPr>
          </a:p>
        </p:txBody>
      </p:sp>
    </p:spTree>
    <p:extLst>
      <p:ext uri="{BB962C8B-B14F-4D97-AF65-F5344CB8AC3E}">
        <p14:creationId xmlns:p14="http://schemas.microsoft.com/office/powerpoint/2010/main" val="2055986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99D1E166-0755-4C68-9633-9173553DC737}" type="slidenum">
              <a:rPr lang="zh-CN" altLang="en-US" sz="1200">
                <a:latin typeface="Corbel" pitchFamily="34" charset="0"/>
              </a:rPr>
              <a:pPr eaLnBrk="1" hangingPunct="1"/>
              <a:t>6</a:t>
            </a:fld>
            <a:endParaRPr lang="zh-CN" altLang="en-US" sz="1200" dirty="0">
              <a:latin typeface="Corbel" pitchFamily="34" charset="0"/>
            </a:endParaRPr>
          </a:p>
        </p:txBody>
      </p:sp>
    </p:spTree>
    <p:extLst>
      <p:ext uri="{BB962C8B-B14F-4D97-AF65-F5344CB8AC3E}">
        <p14:creationId xmlns:p14="http://schemas.microsoft.com/office/powerpoint/2010/main" val="392131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47861A0D-A040-4C0D-889F-EE057087B6F4}" type="slidenum">
              <a:rPr lang="zh-CN" altLang="en-US" sz="1200">
                <a:latin typeface="Corbel" pitchFamily="34" charset="0"/>
              </a:rPr>
              <a:pPr eaLnBrk="1" hangingPunct="1"/>
              <a:t>7</a:t>
            </a:fld>
            <a:endParaRPr lang="zh-CN" altLang="en-US" sz="1200" dirty="0">
              <a:latin typeface="Corbel" pitchFamily="34" charset="0"/>
            </a:endParaRPr>
          </a:p>
        </p:txBody>
      </p:sp>
    </p:spTree>
    <p:extLst>
      <p:ext uri="{BB962C8B-B14F-4D97-AF65-F5344CB8AC3E}">
        <p14:creationId xmlns:p14="http://schemas.microsoft.com/office/powerpoint/2010/main" val="373512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E08193DF-77E8-4CC3-AC34-9F28D0D98821}" type="slidenum">
              <a:rPr lang="zh-CN" altLang="en-US" sz="1200">
                <a:latin typeface="Corbel" pitchFamily="34" charset="0"/>
              </a:rPr>
              <a:pPr eaLnBrk="1" hangingPunct="1"/>
              <a:t>8</a:t>
            </a:fld>
            <a:endParaRPr lang="zh-CN" altLang="en-US" sz="1200" dirty="0">
              <a:latin typeface="Corbel" pitchFamily="34" charset="0"/>
            </a:endParaRPr>
          </a:p>
        </p:txBody>
      </p:sp>
    </p:spTree>
    <p:extLst>
      <p:ext uri="{BB962C8B-B14F-4D97-AF65-F5344CB8AC3E}">
        <p14:creationId xmlns:p14="http://schemas.microsoft.com/office/powerpoint/2010/main" val="368228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fld id="{8D93C9E9-44AA-4983-AB8D-F0FD8A335971}" type="slidenum">
              <a:rPr lang="zh-CN" altLang="en-US" sz="1200">
                <a:latin typeface="Corbel" pitchFamily="34" charset="0"/>
              </a:rPr>
              <a:pPr eaLnBrk="1" hangingPunct="1"/>
              <a:t>9</a:t>
            </a:fld>
            <a:endParaRPr lang="zh-CN" altLang="en-US" sz="1200" dirty="0">
              <a:latin typeface="Corbel" pitchFamily="34" charset="0"/>
            </a:endParaRPr>
          </a:p>
        </p:txBody>
      </p:sp>
    </p:spTree>
    <p:extLst>
      <p:ext uri="{BB962C8B-B14F-4D97-AF65-F5344CB8AC3E}">
        <p14:creationId xmlns:p14="http://schemas.microsoft.com/office/powerpoint/2010/main" val="293069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756" y="1597634"/>
            <a:ext cx="7772489" cy="1102987"/>
          </a:xfrm>
        </p:spPr>
        <p:txBody>
          <a:bodyPr/>
          <a:lstStyle/>
          <a:p>
            <a:r>
              <a:rPr lang="zh-CN" altLang="en-US"/>
              <a:t>单击此处编辑母版标题样式</a:t>
            </a:r>
          </a:p>
        </p:txBody>
      </p:sp>
      <p:sp>
        <p:nvSpPr>
          <p:cNvPr id="3" name="副标题 2"/>
          <p:cNvSpPr>
            <a:spLocks noGrp="1"/>
          </p:cNvSpPr>
          <p:nvPr>
            <p:ph type="subTitle" idx="1"/>
          </p:nvPr>
        </p:nvSpPr>
        <p:spPr>
          <a:xfrm>
            <a:off x="1371511" y="2914908"/>
            <a:ext cx="6400979" cy="1314298"/>
          </a:xfrm>
        </p:spPr>
        <p:txBody>
          <a:bodyPr/>
          <a:lstStyle>
            <a:lvl1pPr marL="0" indent="0" algn="ctr">
              <a:buNone/>
              <a:defRPr/>
            </a:lvl1pPr>
            <a:lvl2pPr marL="171404" indent="0" algn="ctr">
              <a:buNone/>
              <a:defRPr/>
            </a:lvl2pPr>
            <a:lvl3pPr marL="342809" indent="0" algn="ctr">
              <a:buNone/>
              <a:defRPr/>
            </a:lvl3pPr>
            <a:lvl4pPr marL="514213" indent="0" algn="ctr">
              <a:buNone/>
              <a:defRPr/>
            </a:lvl4pPr>
            <a:lvl5pPr marL="685617" indent="0" algn="ctr">
              <a:buNone/>
              <a:defRPr/>
            </a:lvl5pPr>
            <a:lvl6pPr marL="857021" indent="0" algn="ctr">
              <a:buNone/>
              <a:defRPr/>
            </a:lvl6pPr>
            <a:lvl7pPr marL="1028426" indent="0" algn="ctr">
              <a:buNone/>
              <a:defRPr/>
            </a:lvl7pPr>
            <a:lvl8pPr marL="1199830" indent="0" algn="ctr">
              <a:buNone/>
              <a:defRPr/>
            </a:lvl8pPr>
            <a:lvl9pPr marL="1371234"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359C04BA-879C-45DB-A9ED-46BD6978ECA4}" type="datetime1">
              <a:rPr lang="zh-CN" altLang="en-US"/>
              <a:pPr>
                <a:defRPr/>
              </a:pPr>
              <a:t>2018/10/9</a:t>
            </a:fld>
            <a:endParaRPr lang="zh-CN" altLang="en-US" sz="7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CF56FDBF-10D8-477D-A003-75967EF99475}"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672298902"/>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B339F79C-33CF-4D2D-A961-471FC3A8C3D1}" type="datetime1">
              <a:rPr lang="zh-CN" altLang="en-US"/>
              <a:pPr>
                <a:defRPr/>
              </a:pPr>
              <a:t>2018/10/9</a:t>
            </a:fld>
            <a:endParaRPr lang="zh-CN" altLang="en-US" sz="7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87D13ADB-3F54-4B53-A957-26F1E5ABF5F9}"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54546519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64" y="205954"/>
            <a:ext cx="2057266" cy="438873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170" y="205954"/>
            <a:ext cx="6115247" cy="438873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14140239-6F37-48A2-896F-025903B43988}" type="datetime1">
              <a:rPr lang="zh-CN" altLang="en-US"/>
              <a:pPr>
                <a:defRPr/>
              </a:pPr>
              <a:t>2018/10/9</a:t>
            </a:fld>
            <a:endParaRPr lang="zh-CN" altLang="en-US" sz="7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3D6B8511-C4A3-4610-9785-577489320B89}"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365897647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1579"/>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9512829-B2AB-4F1F-A0FA-501A0415AED7}" type="datetime1">
              <a:rPr lang="zh-CN" altLang="en-US"/>
              <a:pPr>
                <a:defRPr/>
              </a:pPr>
              <a:t>2018/10/9</a:t>
            </a:fld>
            <a:endParaRPr lang="zh-CN" altLang="en-US" sz="7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AFA08320-0E1C-4675-8142-A464F8DD0958}"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6870755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067" y="3305388"/>
            <a:ext cx="7772489" cy="1021438"/>
          </a:xfrm>
        </p:spPr>
        <p:txBody>
          <a:bodyPr anchor="t"/>
          <a:lstStyle>
            <a:lvl1pPr algn="l">
              <a:defRPr sz="1500" b="1" cap="all"/>
            </a:lvl1pPr>
          </a:lstStyle>
          <a:p>
            <a:r>
              <a:rPr lang="zh-CN" altLang="en-US"/>
              <a:t>单击此处编辑母版标题样式</a:t>
            </a:r>
          </a:p>
        </p:txBody>
      </p:sp>
      <p:sp>
        <p:nvSpPr>
          <p:cNvPr id="3" name="文本占位符 2"/>
          <p:cNvSpPr>
            <a:spLocks noGrp="1"/>
          </p:cNvSpPr>
          <p:nvPr>
            <p:ph type="body" idx="1"/>
          </p:nvPr>
        </p:nvSpPr>
        <p:spPr>
          <a:xfrm>
            <a:off x="722067" y="2179782"/>
            <a:ext cx="7772489" cy="1125606"/>
          </a:xfrm>
        </p:spPr>
        <p:txBody>
          <a:bodyPr anchor="b"/>
          <a:lstStyle>
            <a:lvl1pPr marL="0" indent="0">
              <a:buNone/>
              <a:defRPr sz="700"/>
            </a:lvl1pPr>
            <a:lvl2pPr marL="171404" indent="0">
              <a:buNone/>
              <a:defRPr sz="700"/>
            </a:lvl2pPr>
            <a:lvl3pPr marL="342809" indent="0">
              <a:buNone/>
              <a:defRPr sz="600"/>
            </a:lvl3pPr>
            <a:lvl4pPr marL="514213" indent="0">
              <a:buNone/>
              <a:defRPr sz="500"/>
            </a:lvl4pPr>
            <a:lvl5pPr marL="685617" indent="0">
              <a:buNone/>
              <a:defRPr sz="500"/>
            </a:lvl5pPr>
            <a:lvl6pPr marL="857021" indent="0">
              <a:buNone/>
              <a:defRPr sz="500"/>
            </a:lvl6pPr>
            <a:lvl7pPr marL="1028426" indent="0">
              <a:buNone/>
              <a:defRPr sz="500"/>
            </a:lvl7pPr>
            <a:lvl8pPr marL="1199830" indent="0">
              <a:buNone/>
              <a:defRPr sz="500"/>
            </a:lvl8pPr>
            <a:lvl9pPr marL="1371234" indent="0">
              <a:buNone/>
              <a:defRPr sz="5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6DE1E9A-A2A8-40E7-BACE-5DF6C3A57728}" type="datetime1">
              <a:rPr lang="zh-CN" altLang="en-US"/>
              <a:pPr>
                <a:defRPr/>
              </a:pPr>
              <a:t>2018/10/9</a:t>
            </a:fld>
            <a:endParaRPr lang="zh-CN" altLang="en-US" sz="7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19DD07B8-17D2-4B96-8618-F8981E7C9B1E}"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20446847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170" y="1200011"/>
            <a:ext cx="4085959" cy="3394674"/>
          </a:xfrm>
        </p:spPr>
        <p:txBody>
          <a:bodyPr/>
          <a:lstStyle>
            <a:lvl1pPr>
              <a:defRPr sz="1000"/>
            </a:lvl1pPr>
            <a:lvl2pPr>
              <a:defRPr sz="900"/>
            </a:lvl2pPr>
            <a:lvl3pPr>
              <a:defRPr sz="700"/>
            </a:lvl3pPr>
            <a:lvl4pPr>
              <a:defRPr sz="700"/>
            </a:lvl4pPr>
            <a:lvl5pPr>
              <a:defRPr sz="700"/>
            </a:lvl5pPr>
            <a:lvl6pPr>
              <a:defRPr sz="700"/>
            </a:lvl6pPr>
            <a:lvl7pPr>
              <a:defRPr sz="700"/>
            </a:lvl7pPr>
            <a:lvl8pPr>
              <a:defRPr sz="700"/>
            </a:lvl8pPr>
            <a:lvl9pPr>
              <a:defRPr sz="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00276" y="1200011"/>
            <a:ext cx="4086554" cy="3394674"/>
          </a:xfrm>
        </p:spPr>
        <p:txBody>
          <a:bodyPr/>
          <a:lstStyle>
            <a:lvl1pPr>
              <a:defRPr sz="1000"/>
            </a:lvl1pPr>
            <a:lvl2pPr>
              <a:defRPr sz="900"/>
            </a:lvl2pPr>
            <a:lvl3pPr>
              <a:defRPr sz="700"/>
            </a:lvl3pPr>
            <a:lvl4pPr>
              <a:defRPr sz="700"/>
            </a:lvl4pPr>
            <a:lvl5pPr>
              <a:defRPr sz="700"/>
            </a:lvl5pPr>
            <a:lvl6pPr>
              <a:defRPr sz="700"/>
            </a:lvl6pPr>
            <a:lvl7pPr>
              <a:defRPr sz="700"/>
            </a:lvl7pPr>
            <a:lvl8pPr>
              <a:defRPr sz="700"/>
            </a:lvl8pPr>
            <a:lvl9pPr>
              <a:defRPr sz="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FDC81263-603C-4A8D-BDF3-BF66E866AD5B}" type="datetime1">
              <a:rPr lang="zh-CN" altLang="en-US"/>
              <a:pPr>
                <a:defRPr/>
              </a:pPr>
              <a:t>2018/10/9</a:t>
            </a:fld>
            <a:endParaRPr lang="zh-CN" altLang="en-US" sz="7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B099C616-2519-4283-84F5-A41467C2D80B}"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2212831707"/>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170" y="1151201"/>
            <a:ext cx="4040123" cy="479766"/>
          </a:xfrm>
        </p:spPr>
        <p:txBody>
          <a:bodyPr anchor="b"/>
          <a:lstStyle>
            <a:lvl1pPr marL="0" indent="0">
              <a:buNone/>
              <a:defRPr sz="900" b="1"/>
            </a:lvl1pPr>
            <a:lvl2pPr marL="171404" indent="0">
              <a:buNone/>
              <a:defRPr sz="700" b="1"/>
            </a:lvl2pPr>
            <a:lvl3pPr marL="342809" indent="0">
              <a:buNone/>
              <a:defRPr sz="700" b="1"/>
            </a:lvl3pPr>
            <a:lvl4pPr marL="514213" indent="0">
              <a:buNone/>
              <a:defRPr sz="600" b="1"/>
            </a:lvl4pPr>
            <a:lvl5pPr marL="685617" indent="0">
              <a:buNone/>
              <a:defRPr sz="600" b="1"/>
            </a:lvl5pPr>
            <a:lvl6pPr marL="857021" indent="0">
              <a:buNone/>
              <a:defRPr sz="600" b="1"/>
            </a:lvl6pPr>
            <a:lvl7pPr marL="1028426" indent="0">
              <a:buNone/>
              <a:defRPr sz="600" b="1"/>
            </a:lvl7pPr>
            <a:lvl8pPr marL="1199830" indent="0">
              <a:buNone/>
              <a:defRPr sz="600" b="1"/>
            </a:lvl8pPr>
            <a:lvl9pPr marL="1371234" indent="0">
              <a:buNone/>
              <a:defRPr sz="600" b="1"/>
            </a:lvl9pPr>
          </a:lstStyle>
          <a:p>
            <a:pPr lvl="0"/>
            <a:r>
              <a:rPr lang="zh-CN" altLang="en-US"/>
              <a:t>单击此处编辑母版文本样式</a:t>
            </a:r>
          </a:p>
        </p:txBody>
      </p:sp>
      <p:sp>
        <p:nvSpPr>
          <p:cNvPr id="4" name="内容占位符 3"/>
          <p:cNvSpPr>
            <a:spLocks noGrp="1"/>
          </p:cNvSpPr>
          <p:nvPr>
            <p:ph sz="half" idx="2"/>
          </p:nvPr>
        </p:nvSpPr>
        <p:spPr>
          <a:xfrm>
            <a:off x="457170" y="1630968"/>
            <a:ext cx="4040123" cy="2963718"/>
          </a:xfrm>
        </p:spPr>
        <p:txBody>
          <a:bodyPr/>
          <a:lstStyle>
            <a:lvl1pPr>
              <a:defRPr sz="900"/>
            </a:lvl1pPr>
            <a:lvl2pPr>
              <a:defRPr sz="700"/>
            </a:lvl2pPr>
            <a:lvl3pPr>
              <a:defRPr sz="700"/>
            </a:lvl3pPr>
            <a:lvl4pPr>
              <a:defRPr sz="600"/>
            </a:lvl4pPr>
            <a:lvl5pPr>
              <a:defRPr sz="600"/>
            </a:lvl5pPr>
            <a:lvl6pPr>
              <a:defRPr sz="600"/>
            </a:lvl6pPr>
            <a:lvl7pPr>
              <a:defRPr sz="600"/>
            </a:lvl7pPr>
            <a:lvl8pPr>
              <a:defRPr sz="600"/>
            </a:lvl8pPr>
            <a:lvl9pPr>
              <a:defRPr sz="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4921" y="1151201"/>
            <a:ext cx="4041909" cy="479766"/>
          </a:xfrm>
        </p:spPr>
        <p:txBody>
          <a:bodyPr anchor="b"/>
          <a:lstStyle>
            <a:lvl1pPr marL="0" indent="0">
              <a:buNone/>
              <a:defRPr sz="900" b="1"/>
            </a:lvl1pPr>
            <a:lvl2pPr marL="171404" indent="0">
              <a:buNone/>
              <a:defRPr sz="700" b="1"/>
            </a:lvl2pPr>
            <a:lvl3pPr marL="342809" indent="0">
              <a:buNone/>
              <a:defRPr sz="700" b="1"/>
            </a:lvl3pPr>
            <a:lvl4pPr marL="514213" indent="0">
              <a:buNone/>
              <a:defRPr sz="600" b="1"/>
            </a:lvl4pPr>
            <a:lvl5pPr marL="685617" indent="0">
              <a:buNone/>
              <a:defRPr sz="600" b="1"/>
            </a:lvl5pPr>
            <a:lvl6pPr marL="857021" indent="0">
              <a:buNone/>
              <a:defRPr sz="600" b="1"/>
            </a:lvl6pPr>
            <a:lvl7pPr marL="1028426" indent="0">
              <a:buNone/>
              <a:defRPr sz="600" b="1"/>
            </a:lvl7pPr>
            <a:lvl8pPr marL="1199830" indent="0">
              <a:buNone/>
              <a:defRPr sz="600" b="1"/>
            </a:lvl8pPr>
            <a:lvl9pPr marL="1371234" indent="0">
              <a:buNone/>
              <a:defRPr sz="600" b="1"/>
            </a:lvl9pPr>
          </a:lstStyle>
          <a:p>
            <a:pPr lvl="0"/>
            <a:r>
              <a:rPr lang="zh-CN" altLang="en-US"/>
              <a:t>单击此处编辑母版文本样式</a:t>
            </a:r>
          </a:p>
        </p:txBody>
      </p:sp>
      <p:sp>
        <p:nvSpPr>
          <p:cNvPr id="6" name="内容占位符 5"/>
          <p:cNvSpPr>
            <a:spLocks noGrp="1"/>
          </p:cNvSpPr>
          <p:nvPr>
            <p:ph sz="quarter" idx="4"/>
          </p:nvPr>
        </p:nvSpPr>
        <p:spPr>
          <a:xfrm>
            <a:off x="4644921" y="1630968"/>
            <a:ext cx="4041909" cy="2963718"/>
          </a:xfrm>
        </p:spPr>
        <p:txBody>
          <a:bodyPr/>
          <a:lstStyle>
            <a:lvl1pPr>
              <a:defRPr sz="900"/>
            </a:lvl1pPr>
            <a:lvl2pPr>
              <a:defRPr sz="700"/>
            </a:lvl2pPr>
            <a:lvl3pPr>
              <a:defRPr sz="700"/>
            </a:lvl3pPr>
            <a:lvl4pPr>
              <a:defRPr sz="600"/>
            </a:lvl4pPr>
            <a:lvl5pPr>
              <a:defRPr sz="600"/>
            </a:lvl5pPr>
            <a:lvl6pPr>
              <a:defRPr sz="600"/>
            </a:lvl6pPr>
            <a:lvl7pPr>
              <a:defRPr sz="600"/>
            </a:lvl7pPr>
            <a:lvl8pPr>
              <a:defRPr sz="600"/>
            </a:lvl8pPr>
            <a:lvl9pPr>
              <a:defRPr sz="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D7384E06-E56B-45FD-9E1F-77FC509AF54B}" type="datetime1">
              <a:rPr lang="zh-CN" altLang="en-US"/>
              <a:pPr>
                <a:defRPr/>
              </a:pPr>
              <a:t>2018/10/9</a:t>
            </a:fld>
            <a:endParaRPr lang="zh-CN" altLang="en-US" sz="7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9441C22D-73EC-437B-A0F7-5CEBBFA6641A}"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216819371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407BAC69-2C06-44E1-972B-663D23340C25}" type="datetime1">
              <a:rPr lang="zh-CN" altLang="en-US"/>
              <a:pPr>
                <a:defRPr/>
              </a:pPr>
              <a:t>2018/10/9</a:t>
            </a:fld>
            <a:endParaRPr lang="zh-CN" altLang="en-US" sz="7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2A2E3E04-3139-4136-962E-A9435ADF2837}"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4194698109"/>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B067C04D-1535-4D1B-96B5-EBA8C1531DA4}" type="datetime1">
              <a:rPr lang="zh-CN" altLang="en-US"/>
              <a:pPr>
                <a:defRPr/>
              </a:pPr>
              <a:t>2018/10/9</a:t>
            </a:fld>
            <a:endParaRPr lang="zh-CN" altLang="en-US" sz="7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64F3C8C2-C18A-44C4-ACFF-1E2E9EB526E6}"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2700004738"/>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171" y="204764"/>
            <a:ext cx="3008513" cy="871437"/>
          </a:xfrm>
        </p:spPr>
        <p:txBody>
          <a:bodyPr anchor="b"/>
          <a:lstStyle>
            <a:lvl1pPr algn="l">
              <a:defRPr sz="700" b="1"/>
            </a:lvl1pPr>
          </a:lstStyle>
          <a:p>
            <a:r>
              <a:rPr lang="zh-CN" altLang="en-US"/>
              <a:t>单击此处编辑母版标题样式</a:t>
            </a:r>
          </a:p>
        </p:txBody>
      </p:sp>
      <p:sp>
        <p:nvSpPr>
          <p:cNvPr id="3" name="内容占位符 2"/>
          <p:cNvSpPr>
            <a:spLocks noGrp="1"/>
          </p:cNvSpPr>
          <p:nvPr>
            <p:ph idx="1"/>
          </p:nvPr>
        </p:nvSpPr>
        <p:spPr>
          <a:xfrm>
            <a:off x="3575214" y="204764"/>
            <a:ext cx="5111616" cy="4389922"/>
          </a:xfrm>
        </p:spPr>
        <p:txBody>
          <a:bodyPr/>
          <a:lstStyle>
            <a:lvl1pPr>
              <a:defRPr sz="1200"/>
            </a:lvl1pPr>
            <a:lvl2pPr>
              <a:defRPr sz="1000"/>
            </a:lvl2pPr>
            <a:lvl3pPr>
              <a:defRPr sz="900"/>
            </a:lvl3pPr>
            <a:lvl4pPr>
              <a:defRPr sz="700"/>
            </a:lvl4pPr>
            <a:lvl5pPr>
              <a:defRPr sz="700"/>
            </a:lvl5pPr>
            <a:lvl6pPr>
              <a:defRPr sz="700"/>
            </a:lvl6pPr>
            <a:lvl7pPr>
              <a:defRPr sz="700"/>
            </a:lvl7pPr>
            <a:lvl8pPr>
              <a:defRPr sz="700"/>
            </a:lvl8pPr>
            <a:lvl9pPr>
              <a:defRPr sz="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171" y="1076201"/>
            <a:ext cx="3008513" cy="3518485"/>
          </a:xfrm>
        </p:spPr>
        <p:txBody>
          <a:bodyPr/>
          <a:lstStyle>
            <a:lvl1pPr marL="0" indent="0">
              <a:buNone/>
              <a:defRPr sz="500"/>
            </a:lvl1pPr>
            <a:lvl2pPr marL="171404" indent="0">
              <a:buNone/>
              <a:defRPr sz="400"/>
            </a:lvl2pPr>
            <a:lvl3pPr marL="342809" indent="0">
              <a:buNone/>
              <a:defRPr sz="400"/>
            </a:lvl3pPr>
            <a:lvl4pPr marL="514213" indent="0">
              <a:buNone/>
              <a:defRPr sz="300"/>
            </a:lvl4pPr>
            <a:lvl5pPr marL="685617" indent="0">
              <a:buNone/>
              <a:defRPr sz="300"/>
            </a:lvl5pPr>
            <a:lvl6pPr marL="857021" indent="0">
              <a:buNone/>
              <a:defRPr sz="300"/>
            </a:lvl6pPr>
            <a:lvl7pPr marL="1028426" indent="0">
              <a:buNone/>
              <a:defRPr sz="300"/>
            </a:lvl7pPr>
            <a:lvl8pPr marL="1199830" indent="0">
              <a:buNone/>
              <a:defRPr sz="300"/>
            </a:lvl8pPr>
            <a:lvl9pPr marL="1371234" indent="0">
              <a:buNone/>
              <a:defRPr sz="3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97778D3A-AF63-4343-ACB0-941E5AC3D6C7}" type="datetime1">
              <a:rPr lang="zh-CN" altLang="en-US"/>
              <a:pPr>
                <a:defRPr/>
              </a:pPr>
              <a:t>2018/10/9</a:t>
            </a:fld>
            <a:endParaRPr lang="zh-CN" altLang="en-US" sz="7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2F36859C-540A-41B0-B9B0-73AEBD39030C}"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885050281"/>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69" y="3600629"/>
            <a:ext cx="5486043" cy="425004"/>
          </a:xfrm>
        </p:spPr>
        <p:txBody>
          <a:bodyPr anchor="b"/>
          <a:lstStyle>
            <a:lvl1pPr algn="l">
              <a:defRPr sz="700" b="1"/>
            </a:lvl1pPr>
          </a:lstStyle>
          <a:p>
            <a:r>
              <a:rPr lang="zh-CN" altLang="en-US"/>
              <a:t>单击此处编辑母版标题样式</a:t>
            </a:r>
          </a:p>
        </p:txBody>
      </p:sp>
      <p:sp>
        <p:nvSpPr>
          <p:cNvPr id="3" name="图片占位符 2"/>
          <p:cNvSpPr>
            <a:spLocks noGrp="1"/>
          </p:cNvSpPr>
          <p:nvPr>
            <p:ph type="pic" idx="1"/>
          </p:nvPr>
        </p:nvSpPr>
        <p:spPr>
          <a:xfrm>
            <a:off x="1792369" y="459528"/>
            <a:ext cx="5486043" cy="3086338"/>
          </a:xfrm>
        </p:spPr>
        <p:txBody>
          <a:bodyPr/>
          <a:lstStyle>
            <a:lvl1pPr marL="0" indent="0">
              <a:buNone/>
              <a:defRPr sz="1200"/>
            </a:lvl1pPr>
            <a:lvl2pPr marL="171404" indent="0">
              <a:buNone/>
              <a:defRPr sz="1000"/>
            </a:lvl2pPr>
            <a:lvl3pPr marL="342809" indent="0">
              <a:buNone/>
              <a:defRPr sz="900"/>
            </a:lvl3pPr>
            <a:lvl4pPr marL="514213" indent="0">
              <a:buNone/>
              <a:defRPr sz="700"/>
            </a:lvl4pPr>
            <a:lvl5pPr marL="685617" indent="0">
              <a:buNone/>
              <a:defRPr sz="700"/>
            </a:lvl5pPr>
            <a:lvl6pPr marL="857021" indent="0">
              <a:buNone/>
              <a:defRPr sz="700"/>
            </a:lvl6pPr>
            <a:lvl7pPr marL="1028426" indent="0">
              <a:buNone/>
              <a:defRPr sz="700"/>
            </a:lvl7pPr>
            <a:lvl8pPr marL="1199830" indent="0">
              <a:buNone/>
              <a:defRPr sz="700"/>
            </a:lvl8pPr>
            <a:lvl9pPr marL="1371234" indent="0">
              <a:buNone/>
              <a:defRPr sz="7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1792369" y="4025633"/>
            <a:ext cx="5486043" cy="603577"/>
          </a:xfrm>
        </p:spPr>
        <p:txBody>
          <a:bodyPr/>
          <a:lstStyle>
            <a:lvl1pPr marL="0" indent="0">
              <a:buNone/>
              <a:defRPr sz="500"/>
            </a:lvl1pPr>
            <a:lvl2pPr marL="171404" indent="0">
              <a:buNone/>
              <a:defRPr sz="400"/>
            </a:lvl2pPr>
            <a:lvl3pPr marL="342809" indent="0">
              <a:buNone/>
              <a:defRPr sz="400"/>
            </a:lvl3pPr>
            <a:lvl4pPr marL="514213" indent="0">
              <a:buNone/>
              <a:defRPr sz="300"/>
            </a:lvl4pPr>
            <a:lvl5pPr marL="685617" indent="0">
              <a:buNone/>
              <a:defRPr sz="300"/>
            </a:lvl5pPr>
            <a:lvl6pPr marL="857021" indent="0">
              <a:buNone/>
              <a:defRPr sz="300"/>
            </a:lvl6pPr>
            <a:lvl7pPr marL="1028426" indent="0">
              <a:buNone/>
              <a:defRPr sz="300"/>
            </a:lvl7pPr>
            <a:lvl8pPr marL="1199830" indent="0">
              <a:buNone/>
              <a:defRPr sz="300"/>
            </a:lvl8pPr>
            <a:lvl9pPr marL="1371234" indent="0">
              <a:buNone/>
              <a:defRPr sz="3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411C185-B535-43CD-A837-1F7F273052A9}" type="datetime1">
              <a:rPr lang="zh-CN" altLang="en-US"/>
              <a:pPr>
                <a:defRPr/>
              </a:pPr>
              <a:t>2018/10/9</a:t>
            </a:fld>
            <a:endParaRPr lang="zh-CN" altLang="en-US" sz="7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D0ABF954-897B-4190-8A6C-FE85339867C4}" type="slidenum">
              <a:rPr lang="zh-CN" altLang="en-US"/>
              <a:pPr>
                <a:defRPr/>
              </a:pPr>
              <a:t>‹#›</a:t>
            </a:fld>
            <a:endParaRPr lang="zh-CN" altLang="en-US" sz="700">
              <a:solidFill>
                <a:schemeClr val="tx1"/>
              </a:solidFill>
            </a:endParaRPr>
          </a:p>
        </p:txBody>
      </p:sp>
    </p:spTree>
    <p:extLst>
      <p:ext uri="{BB962C8B-B14F-4D97-AF65-F5344CB8AC3E}">
        <p14:creationId xmlns:p14="http://schemas.microsoft.com/office/powerpoint/2010/main" val="308675461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170" y="205954"/>
            <a:ext cx="8229660" cy="8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6" tIns="40813" rIns="81626" bIns="40813" numCol="1" anchor="ctr" anchorCtr="0" compatLnSpc="1">
            <a:prstTxWarp prst="textNoShape">
              <a:avLst/>
            </a:prstTxWarp>
          </a:bodyPr>
          <a:lstStyle/>
          <a:p>
            <a:pPr lvl="0"/>
            <a:r>
              <a:rPr lang="zh-CN">
                <a:sym typeface="Calibri" pitchFamily="34" charset="0"/>
              </a:rPr>
              <a:t>单击此处编辑母版标题样式</a:t>
            </a:r>
          </a:p>
        </p:txBody>
      </p:sp>
      <p:sp>
        <p:nvSpPr>
          <p:cNvPr id="1027" name="文本占位符 2"/>
          <p:cNvSpPr>
            <a:spLocks noGrp="1" noChangeArrowheads="1"/>
          </p:cNvSpPr>
          <p:nvPr>
            <p:ph type="body" idx="1"/>
          </p:nvPr>
        </p:nvSpPr>
        <p:spPr bwMode="auto">
          <a:xfrm>
            <a:off x="457170" y="1200011"/>
            <a:ext cx="8229660" cy="339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6" tIns="40813" rIns="81626" bIns="40813" numCol="1" anchor="t" anchorCtr="0" compatLnSpc="1">
            <a:prstTxWarp prst="textNoShape">
              <a:avLst/>
            </a:prstTxWarp>
          </a:bodyPr>
          <a:lstStyle/>
          <a:p>
            <a:pPr lvl="0"/>
            <a:r>
              <a:rPr lang="zh-CN">
                <a:sym typeface="Calibri" pitchFamily="34" charset="0"/>
              </a:rPr>
              <a:t>单击此处编辑母版文本样式</a:t>
            </a:r>
          </a:p>
          <a:p>
            <a:pPr lvl="1"/>
            <a:r>
              <a:rPr lang="zh-CN">
                <a:sym typeface="Calibri" pitchFamily="34" charset="0"/>
              </a:rPr>
              <a:t>第二级</a:t>
            </a:r>
          </a:p>
          <a:p>
            <a:pPr lvl="2"/>
            <a:r>
              <a:rPr lang="zh-CN">
                <a:sym typeface="Calibri" pitchFamily="34" charset="0"/>
              </a:rPr>
              <a:t>第三级</a:t>
            </a:r>
          </a:p>
          <a:p>
            <a:pPr lvl="3"/>
            <a:r>
              <a:rPr lang="zh-CN">
                <a:sym typeface="Calibri" pitchFamily="34" charset="0"/>
              </a:rPr>
              <a:t>第四级</a:t>
            </a:r>
          </a:p>
          <a:p>
            <a:pPr lvl="4"/>
            <a:r>
              <a:rPr lang="zh-CN">
                <a:sym typeface="Calibri" pitchFamily="34" charset="0"/>
              </a:rPr>
              <a:t>第五级</a:t>
            </a:r>
          </a:p>
        </p:txBody>
      </p:sp>
      <p:sp>
        <p:nvSpPr>
          <p:cNvPr id="1028" name="日期占位符 3"/>
          <p:cNvSpPr>
            <a:spLocks noGrp="1" noChangeArrowheads="1"/>
          </p:cNvSpPr>
          <p:nvPr>
            <p:ph type="dt" sz="half" idx="2"/>
          </p:nvPr>
        </p:nvSpPr>
        <p:spPr bwMode="auto">
          <a:xfrm>
            <a:off x="457170" y="4767306"/>
            <a:ext cx="2133461" cy="2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6" tIns="40813" rIns="81626" bIns="40813" numCol="1" anchor="ctr" anchorCtr="0" compatLnSpc="1">
            <a:prstTxWarp prst="textNoShape">
              <a:avLst/>
            </a:prstTxWarp>
          </a:bodyPr>
          <a:lstStyle>
            <a:lvl1pPr>
              <a:buFont typeface="Arial" pitchFamily="34" charset="0"/>
              <a:buNone/>
              <a:defRPr sz="1100">
                <a:solidFill>
                  <a:srgbClr val="898989"/>
                </a:solidFill>
                <a:latin typeface="Corbel" pitchFamily="34" charset="0"/>
                <a:ea typeface="宋体" pitchFamily="2" charset="-122"/>
              </a:defRPr>
            </a:lvl1pPr>
          </a:lstStyle>
          <a:p>
            <a:pPr>
              <a:defRPr/>
            </a:pPr>
            <a:fld id="{2F924F07-36BB-4249-A218-08A7008FEA41}" type="datetime1">
              <a:rPr lang="zh-CN" altLang="en-US" smtClean="0"/>
              <a:pPr>
                <a:defRPr/>
              </a:pPr>
              <a:t>2018/10/9</a:t>
            </a:fld>
            <a:endParaRPr lang="zh-CN" altLang="en-US" sz="700" dirty="0">
              <a:solidFill>
                <a:schemeClr val="tx1"/>
              </a:solidFill>
            </a:endParaRPr>
          </a:p>
        </p:txBody>
      </p:sp>
      <p:sp>
        <p:nvSpPr>
          <p:cNvPr id="1029" name="页脚占位符 4"/>
          <p:cNvSpPr>
            <a:spLocks noGrp="1" noChangeArrowheads="1"/>
          </p:cNvSpPr>
          <p:nvPr>
            <p:ph type="ftr" sz="quarter" idx="3"/>
          </p:nvPr>
        </p:nvSpPr>
        <p:spPr bwMode="auto">
          <a:xfrm>
            <a:off x="3123997" y="4767306"/>
            <a:ext cx="2896007" cy="2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6" tIns="40813" rIns="81626" bIns="40813" numCol="1" anchor="ctr" anchorCtr="0" compatLnSpc="1">
            <a:prstTxWarp prst="textNoShape">
              <a:avLst/>
            </a:prstTxWarp>
          </a:bodyPr>
          <a:lstStyle>
            <a:lvl1pPr algn="ctr">
              <a:buFont typeface="Arial" pitchFamily="34" charset="0"/>
              <a:buNone/>
              <a:defRPr sz="1100">
                <a:solidFill>
                  <a:srgbClr val="898989"/>
                </a:solidFill>
                <a:latin typeface="Corbel" pitchFamily="34" charset="0"/>
                <a:ea typeface="宋体" pitchFamily="2" charset="-122"/>
              </a:defRPr>
            </a:lvl1pPr>
          </a:lstStyle>
          <a:p>
            <a:pPr>
              <a:defRPr/>
            </a:pPr>
            <a:endParaRPr lang="zh-CN" altLang="zh-CN" dirty="0"/>
          </a:p>
        </p:txBody>
      </p:sp>
      <p:sp>
        <p:nvSpPr>
          <p:cNvPr id="1030" name="灯片编号占位符 5"/>
          <p:cNvSpPr>
            <a:spLocks noGrp="1" noChangeArrowheads="1"/>
          </p:cNvSpPr>
          <p:nvPr>
            <p:ph type="sldNum" sz="quarter" idx="4"/>
          </p:nvPr>
        </p:nvSpPr>
        <p:spPr bwMode="auto">
          <a:xfrm>
            <a:off x="6553369" y="4767306"/>
            <a:ext cx="2133461" cy="2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26" tIns="40813" rIns="81626" bIns="40813" numCol="1" anchor="ctr" anchorCtr="0" compatLnSpc="1">
            <a:prstTxWarp prst="textNoShape">
              <a:avLst/>
            </a:prstTxWarp>
          </a:bodyPr>
          <a:lstStyle>
            <a:lvl1pPr algn="r">
              <a:buFont typeface="Arial" pitchFamily="34" charset="0"/>
              <a:buNone/>
              <a:defRPr sz="1100">
                <a:solidFill>
                  <a:srgbClr val="898989"/>
                </a:solidFill>
                <a:latin typeface="Corbel" pitchFamily="34" charset="0"/>
                <a:ea typeface="宋体" pitchFamily="2" charset="-122"/>
              </a:defRPr>
            </a:lvl1pPr>
          </a:lstStyle>
          <a:p>
            <a:pPr>
              <a:defRPr/>
            </a:pPr>
            <a:fld id="{5F10F5DA-8427-4D3E-B669-AFFDA215A449}" type="slidenum">
              <a:rPr lang="zh-CN" altLang="en-US" smtClean="0"/>
              <a:pPr>
                <a:defRPr/>
              </a:pPr>
              <a:t>‹#›</a:t>
            </a:fld>
            <a:endParaRPr lang="zh-CN" altLang="en-US" sz="7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slow">
    <p:pull/>
  </p:transition>
  <p:hf sldNum="0" hdr="0" ftr="0"/>
  <p:txStyles>
    <p:titleStyle>
      <a:lvl1pPr marL="816551" indent="-816551" algn="ctr" rtl="0" eaLnBrk="0" fontAlgn="base" hangingPunct="0">
        <a:spcBef>
          <a:spcPct val="0"/>
        </a:spcBef>
        <a:spcAft>
          <a:spcPct val="0"/>
        </a:spcAft>
        <a:defRPr sz="3900">
          <a:solidFill>
            <a:schemeClr val="tx1"/>
          </a:solidFill>
          <a:latin typeface="+mj-lt"/>
          <a:ea typeface="+mj-ea"/>
          <a:cs typeface="+mj-cs"/>
          <a:sym typeface="Calibri" pitchFamily="34" charset="0"/>
        </a:defRPr>
      </a:lvl1pPr>
      <a:lvl2pPr marL="816551" indent="-816551" algn="ctr" rtl="0" eaLnBrk="0" fontAlgn="base" hangingPunct="0">
        <a:spcBef>
          <a:spcPct val="0"/>
        </a:spcBef>
        <a:spcAft>
          <a:spcPct val="0"/>
        </a:spcAft>
        <a:defRPr sz="3900">
          <a:solidFill>
            <a:schemeClr val="tx1"/>
          </a:solidFill>
          <a:latin typeface="Calibri" pitchFamily="34" charset="0"/>
          <a:ea typeface="宋体" pitchFamily="2" charset="-122"/>
          <a:sym typeface="Calibri" pitchFamily="34" charset="0"/>
        </a:defRPr>
      </a:lvl2pPr>
      <a:lvl3pPr marL="816551" indent="-816551" algn="ctr" rtl="0" eaLnBrk="0" fontAlgn="base" hangingPunct="0">
        <a:spcBef>
          <a:spcPct val="0"/>
        </a:spcBef>
        <a:spcAft>
          <a:spcPct val="0"/>
        </a:spcAft>
        <a:defRPr sz="3900">
          <a:solidFill>
            <a:schemeClr val="tx1"/>
          </a:solidFill>
          <a:latin typeface="Calibri" pitchFamily="34" charset="0"/>
          <a:ea typeface="宋体" pitchFamily="2" charset="-122"/>
          <a:sym typeface="Calibri" pitchFamily="34" charset="0"/>
        </a:defRPr>
      </a:lvl3pPr>
      <a:lvl4pPr marL="816551" indent="-816551" algn="ctr" rtl="0" eaLnBrk="0" fontAlgn="base" hangingPunct="0">
        <a:spcBef>
          <a:spcPct val="0"/>
        </a:spcBef>
        <a:spcAft>
          <a:spcPct val="0"/>
        </a:spcAft>
        <a:defRPr sz="3900">
          <a:solidFill>
            <a:schemeClr val="tx1"/>
          </a:solidFill>
          <a:latin typeface="Calibri" pitchFamily="34" charset="0"/>
          <a:ea typeface="宋体" pitchFamily="2" charset="-122"/>
          <a:sym typeface="Calibri" pitchFamily="34" charset="0"/>
        </a:defRPr>
      </a:lvl4pPr>
      <a:lvl5pPr marL="816551" indent="-816551" algn="ctr" rtl="0" eaLnBrk="0" fontAlgn="base" hangingPunct="0">
        <a:spcBef>
          <a:spcPct val="0"/>
        </a:spcBef>
        <a:spcAft>
          <a:spcPct val="0"/>
        </a:spcAft>
        <a:defRPr sz="3900">
          <a:solidFill>
            <a:schemeClr val="tx1"/>
          </a:solidFill>
          <a:latin typeface="Calibri" pitchFamily="34" charset="0"/>
          <a:ea typeface="宋体" pitchFamily="2" charset="-122"/>
          <a:sym typeface="Calibri" pitchFamily="34" charset="0"/>
        </a:defRPr>
      </a:lvl5pPr>
      <a:lvl6pPr marL="987955" indent="-816551" algn="ctr" rtl="0" fontAlgn="base">
        <a:spcBef>
          <a:spcPct val="0"/>
        </a:spcBef>
        <a:spcAft>
          <a:spcPct val="0"/>
        </a:spcAft>
        <a:defRPr sz="3900">
          <a:solidFill>
            <a:schemeClr val="tx1"/>
          </a:solidFill>
          <a:latin typeface="Calibri" pitchFamily="34" charset="0"/>
          <a:ea typeface="宋体" pitchFamily="2" charset="-122"/>
          <a:sym typeface="Calibri" pitchFamily="34" charset="0"/>
        </a:defRPr>
      </a:lvl6pPr>
      <a:lvl7pPr marL="1159360" indent="-816551" algn="ctr" rtl="0" fontAlgn="base">
        <a:spcBef>
          <a:spcPct val="0"/>
        </a:spcBef>
        <a:spcAft>
          <a:spcPct val="0"/>
        </a:spcAft>
        <a:defRPr sz="3900">
          <a:solidFill>
            <a:schemeClr val="tx1"/>
          </a:solidFill>
          <a:latin typeface="Calibri" pitchFamily="34" charset="0"/>
          <a:ea typeface="宋体" pitchFamily="2" charset="-122"/>
          <a:sym typeface="Calibri" pitchFamily="34" charset="0"/>
        </a:defRPr>
      </a:lvl7pPr>
      <a:lvl8pPr marL="1330764" indent="-816551" algn="ctr" rtl="0" fontAlgn="base">
        <a:spcBef>
          <a:spcPct val="0"/>
        </a:spcBef>
        <a:spcAft>
          <a:spcPct val="0"/>
        </a:spcAft>
        <a:defRPr sz="3900">
          <a:solidFill>
            <a:schemeClr val="tx1"/>
          </a:solidFill>
          <a:latin typeface="Calibri" pitchFamily="34" charset="0"/>
          <a:ea typeface="宋体" pitchFamily="2" charset="-122"/>
          <a:sym typeface="Calibri" pitchFamily="34" charset="0"/>
        </a:defRPr>
      </a:lvl8pPr>
      <a:lvl9pPr marL="1502168" indent="-816551" algn="ctr" rtl="0" fontAlgn="base">
        <a:spcBef>
          <a:spcPct val="0"/>
        </a:spcBef>
        <a:spcAft>
          <a:spcPct val="0"/>
        </a:spcAft>
        <a:defRPr sz="3900">
          <a:solidFill>
            <a:schemeClr val="tx1"/>
          </a:solidFill>
          <a:latin typeface="Calibri" pitchFamily="34" charset="0"/>
          <a:ea typeface="宋体" pitchFamily="2" charset="-122"/>
          <a:sym typeface="Calibri" pitchFamily="34" charset="0"/>
        </a:defRPr>
      </a:lvl9pPr>
    </p:titleStyle>
    <p:bodyStyle>
      <a:lvl1pPr marL="305909" indent="-305909" algn="l" defTabSz="816551" rtl="0" eaLnBrk="0" fontAlgn="base" hangingPunct="0">
        <a:spcBef>
          <a:spcPct val="20000"/>
        </a:spcBef>
        <a:spcAft>
          <a:spcPct val="0"/>
        </a:spcAft>
        <a:buFont typeface="Arial" charset="0"/>
        <a:buChar char="•"/>
        <a:defRPr sz="2800">
          <a:solidFill>
            <a:schemeClr val="tx1"/>
          </a:solidFill>
          <a:latin typeface="+mn-lt"/>
          <a:ea typeface="+mn-ea"/>
          <a:cs typeface="+mn-cs"/>
          <a:sym typeface="Calibri" pitchFamily="34" charset="0"/>
        </a:defRPr>
      </a:lvl1pPr>
      <a:lvl2pPr marL="663001" indent="-254726" algn="l" defTabSz="816551" rtl="0" eaLnBrk="0" fontAlgn="base" hangingPunct="0">
        <a:spcBef>
          <a:spcPct val="20000"/>
        </a:spcBef>
        <a:spcAft>
          <a:spcPct val="0"/>
        </a:spcAft>
        <a:buFont typeface="Arial" charset="0"/>
        <a:buChar char="–"/>
        <a:defRPr sz="2500">
          <a:solidFill>
            <a:schemeClr val="tx1"/>
          </a:solidFill>
          <a:latin typeface="+mn-lt"/>
          <a:ea typeface="+mn-ea"/>
          <a:sym typeface="Calibri" pitchFamily="34" charset="0"/>
        </a:defRPr>
      </a:lvl2pPr>
      <a:lvl3pPr marL="1020094" indent="-203543" algn="l" defTabSz="816551" rtl="0" eaLnBrk="0" fontAlgn="base" hangingPunct="0">
        <a:spcBef>
          <a:spcPct val="20000"/>
        </a:spcBef>
        <a:spcAft>
          <a:spcPct val="0"/>
        </a:spcAft>
        <a:buFont typeface="Arial" charset="0"/>
        <a:buChar char="•"/>
        <a:defRPr sz="2100">
          <a:solidFill>
            <a:schemeClr val="tx1"/>
          </a:solidFill>
          <a:latin typeface="+mn-lt"/>
          <a:ea typeface="+mn-ea"/>
          <a:sym typeface="Calibri" pitchFamily="34" charset="0"/>
        </a:defRPr>
      </a:lvl3pPr>
      <a:lvl4pPr marL="1428369" indent="-203543" algn="l" defTabSz="816551" rtl="0" eaLnBrk="0" fontAlgn="base" hangingPunct="0">
        <a:spcBef>
          <a:spcPct val="20000"/>
        </a:spcBef>
        <a:spcAft>
          <a:spcPct val="0"/>
        </a:spcAft>
        <a:buFont typeface="Arial" charset="0"/>
        <a:buChar char="–"/>
        <a:defRPr sz="1800">
          <a:solidFill>
            <a:schemeClr val="tx1"/>
          </a:solidFill>
          <a:latin typeface="+mn-lt"/>
          <a:ea typeface="+mn-ea"/>
          <a:sym typeface="Calibri" pitchFamily="34" charset="0"/>
        </a:defRPr>
      </a:lvl4pPr>
      <a:lvl5pPr marL="1836644" indent="-203543" algn="l" defTabSz="816551" rtl="0" eaLnBrk="0" fontAlgn="base" hangingPunct="0">
        <a:spcBef>
          <a:spcPct val="20000"/>
        </a:spcBef>
        <a:spcAft>
          <a:spcPct val="0"/>
        </a:spcAft>
        <a:buFont typeface="Arial" charset="0"/>
        <a:buChar char="»"/>
        <a:defRPr sz="1800">
          <a:solidFill>
            <a:schemeClr val="tx1"/>
          </a:solidFill>
          <a:latin typeface="+mn-lt"/>
          <a:ea typeface="+mn-ea"/>
          <a:sym typeface="Calibri" pitchFamily="34" charset="0"/>
        </a:defRPr>
      </a:lvl5pPr>
      <a:lvl6pPr marL="2008049" indent="-203543" algn="l" defTabSz="816551" rtl="0" fontAlgn="base">
        <a:spcBef>
          <a:spcPct val="20000"/>
        </a:spcBef>
        <a:spcAft>
          <a:spcPct val="0"/>
        </a:spcAft>
        <a:buFont typeface="Arial" pitchFamily="34" charset="0"/>
        <a:buChar char="»"/>
        <a:defRPr sz="1800">
          <a:solidFill>
            <a:schemeClr val="tx1"/>
          </a:solidFill>
          <a:latin typeface="+mn-lt"/>
          <a:ea typeface="+mn-ea"/>
          <a:sym typeface="Calibri" pitchFamily="34" charset="0"/>
        </a:defRPr>
      </a:lvl6pPr>
      <a:lvl7pPr marL="2179453" indent="-203543" algn="l" defTabSz="816551" rtl="0" fontAlgn="base">
        <a:spcBef>
          <a:spcPct val="20000"/>
        </a:spcBef>
        <a:spcAft>
          <a:spcPct val="0"/>
        </a:spcAft>
        <a:buFont typeface="Arial" pitchFamily="34" charset="0"/>
        <a:buChar char="»"/>
        <a:defRPr sz="1800">
          <a:solidFill>
            <a:schemeClr val="tx1"/>
          </a:solidFill>
          <a:latin typeface="+mn-lt"/>
          <a:ea typeface="+mn-ea"/>
          <a:sym typeface="Calibri" pitchFamily="34" charset="0"/>
        </a:defRPr>
      </a:lvl7pPr>
      <a:lvl8pPr marL="2350857" indent="-203543" algn="l" defTabSz="816551" rtl="0" fontAlgn="base">
        <a:spcBef>
          <a:spcPct val="20000"/>
        </a:spcBef>
        <a:spcAft>
          <a:spcPct val="0"/>
        </a:spcAft>
        <a:buFont typeface="Arial" pitchFamily="34" charset="0"/>
        <a:buChar char="»"/>
        <a:defRPr sz="1800">
          <a:solidFill>
            <a:schemeClr val="tx1"/>
          </a:solidFill>
          <a:latin typeface="+mn-lt"/>
          <a:ea typeface="+mn-ea"/>
          <a:sym typeface="Calibri" pitchFamily="34" charset="0"/>
        </a:defRPr>
      </a:lvl8pPr>
      <a:lvl9pPr marL="2522262" indent="-203543" algn="l" defTabSz="816551" rtl="0" fontAlgn="base">
        <a:spcBef>
          <a:spcPct val="20000"/>
        </a:spcBef>
        <a:spcAft>
          <a:spcPct val="0"/>
        </a:spcAft>
        <a:buFont typeface="Arial" pitchFamily="34" charset="0"/>
        <a:buChar char="»"/>
        <a:defRPr sz="1800">
          <a:solidFill>
            <a:schemeClr val="tx1"/>
          </a:solidFill>
          <a:latin typeface="+mn-lt"/>
          <a:ea typeface="+mn-ea"/>
          <a:sym typeface="Calibri" pitchFamily="34" charset="0"/>
        </a:defRPr>
      </a:lvl9pPr>
    </p:bodyStyle>
    <p:otherStyle>
      <a:defPPr>
        <a:defRPr lang="zh-CN"/>
      </a:defPPr>
      <a:lvl1pPr marL="0" algn="l" defTabSz="342809" rtl="0" eaLnBrk="1" latinLnBrk="0" hangingPunct="1">
        <a:defRPr sz="700" kern="1200">
          <a:solidFill>
            <a:schemeClr val="tx1"/>
          </a:solidFill>
          <a:latin typeface="+mn-lt"/>
          <a:ea typeface="+mn-ea"/>
          <a:cs typeface="+mn-cs"/>
        </a:defRPr>
      </a:lvl1pPr>
      <a:lvl2pPr marL="171404" algn="l" defTabSz="342809" rtl="0" eaLnBrk="1" latinLnBrk="0" hangingPunct="1">
        <a:defRPr sz="700" kern="1200">
          <a:solidFill>
            <a:schemeClr val="tx1"/>
          </a:solidFill>
          <a:latin typeface="+mn-lt"/>
          <a:ea typeface="+mn-ea"/>
          <a:cs typeface="+mn-cs"/>
        </a:defRPr>
      </a:lvl2pPr>
      <a:lvl3pPr marL="342809" algn="l" defTabSz="342809" rtl="0" eaLnBrk="1" latinLnBrk="0" hangingPunct="1">
        <a:defRPr sz="700" kern="1200">
          <a:solidFill>
            <a:schemeClr val="tx1"/>
          </a:solidFill>
          <a:latin typeface="+mn-lt"/>
          <a:ea typeface="+mn-ea"/>
          <a:cs typeface="+mn-cs"/>
        </a:defRPr>
      </a:lvl3pPr>
      <a:lvl4pPr marL="514213" algn="l" defTabSz="342809" rtl="0" eaLnBrk="1" latinLnBrk="0" hangingPunct="1">
        <a:defRPr sz="700" kern="1200">
          <a:solidFill>
            <a:schemeClr val="tx1"/>
          </a:solidFill>
          <a:latin typeface="+mn-lt"/>
          <a:ea typeface="+mn-ea"/>
          <a:cs typeface="+mn-cs"/>
        </a:defRPr>
      </a:lvl4pPr>
      <a:lvl5pPr marL="685617" algn="l" defTabSz="342809" rtl="0" eaLnBrk="1" latinLnBrk="0" hangingPunct="1">
        <a:defRPr sz="700" kern="1200">
          <a:solidFill>
            <a:schemeClr val="tx1"/>
          </a:solidFill>
          <a:latin typeface="+mn-lt"/>
          <a:ea typeface="+mn-ea"/>
          <a:cs typeface="+mn-cs"/>
        </a:defRPr>
      </a:lvl5pPr>
      <a:lvl6pPr marL="857021" algn="l" defTabSz="342809" rtl="0" eaLnBrk="1" latinLnBrk="0" hangingPunct="1">
        <a:defRPr sz="700" kern="1200">
          <a:solidFill>
            <a:schemeClr val="tx1"/>
          </a:solidFill>
          <a:latin typeface="+mn-lt"/>
          <a:ea typeface="+mn-ea"/>
          <a:cs typeface="+mn-cs"/>
        </a:defRPr>
      </a:lvl6pPr>
      <a:lvl7pPr marL="1028426" algn="l" defTabSz="342809" rtl="0" eaLnBrk="1" latinLnBrk="0" hangingPunct="1">
        <a:defRPr sz="700" kern="1200">
          <a:solidFill>
            <a:schemeClr val="tx1"/>
          </a:solidFill>
          <a:latin typeface="+mn-lt"/>
          <a:ea typeface="+mn-ea"/>
          <a:cs typeface="+mn-cs"/>
        </a:defRPr>
      </a:lvl7pPr>
      <a:lvl8pPr marL="1199830" algn="l" defTabSz="342809" rtl="0" eaLnBrk="1" latinLnBrk="0" hangingPunct="1">
        <a:defRPr sz="700" kern="1200">
          <a:solidFill>
            <a:schemeClr val="tx1"/>
          </a:solidFill>
          <a:latin typeface="+mn-lt"/>
          <a:ea typeface="+mn-ea"/>
          <a:cs typeface="+mn-cs"/>
        </a:defRPr>
      </a:lvl8pPr>
      <a:lvl9pPr marL="1371234" algn="l" defTabSz="342809"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E:\王亮\工作\2015\04\01\新建文件夹\未标题-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698" y="735721"/>
            <a:ext cx="3831182" cy="44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1" descr="E:\王亮\工作\2015\04\01\新建文件夹\未标题-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9857" y="0"/>
            <a:ext cx="5603907" cy="51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7"/>
          <p:cNvSpPr>
            <a:spLocks noChangeArrowheads="1"/>
          </p:cNvSpPr>
          <p:nvPr/>
        </p:nvSpPr>
        <p:spPr bwMode="auto">
          <a:xfrm>
            <a:off x="603012" y="1194654"/>
            <a:ext cx="2644903" cy="147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lnSpc>
                <a:spcPts val="3749"/>
              </a:lnSpc>
              <a:defRPr/>
            </a:pPr>
            <a:r>
              <a:rPr lang="en-US" altLang="zh-CN" sz="41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lnSpc>
                <a:spcPts val="3749"/>
              </a:lnSpc>
              <a:defRPr/>
            </a:pPr>
            <a:r>
              <a:rPr lang="en-US" altLang="zh-CN" sz="41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4100" b="1" dirty="0">
                <a:solidFill>
                  <a:srgbClr val="159BFF"/>
                </a:solidFill>
                <a:latin typeface="Corbel" pitchFamily="34" charset="0"/>
                <a:ea typeface="方正兰亭黑_GBK" pitchFamily="2" charset="-122"/>
                <a:sym typeface="方正大黑简体" pitchFamily="2" charset="-122"/>
              </a:rPr>
              <a:t>O</a:t>
            </a:r>
            <a:r>
              <a:rPr lang="en-US" altLang="zh-CN" sz="41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lnSpc>
                <a:spcPts val="3749"/>
              </a:lnSpc>
              <a:defRPr/>
            </a:pPr>
            <a:r>
              <a:rPr lang="en-US" altLang="zh-CN" sz="41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41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pic>
        <p:nvPicPr>
          <p:cNvPr id="3082" name="Picture 14" descr="E:\王亮\工作\2015\04\01\新建文件夹\未标题-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70" y="3273840"/>
            <a:ext cx="2112627" cy="80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heel(1)">
                                      <p:cBhvr>
                                        <p:cTn id="7" dur="2000"/>
                                        <p:tgtEl>
                                          <p:spTgt spid="30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3b35dbb34e7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5974" y="1217273"/>
            <a:ext cx="3968690" cy="396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a:spLocks noChangeArrowheads="1"/>
          </p:cNvSpPr>
          <p:nvPr/>
        </p:nvSpPr>
        <p:spPr bwMode="auto">
          <a:xfrm>
            <a:off x="1724508" y="1001200"/>
            <a:ext cx="1131020"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Experienced</a:t>
            </a:r>
          </a:p>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Web </a:t>
            </a:r>
          </a:p>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Designers</a:t>
            </a:r>
            <a:endParaRPr lang="zh-CN" altLang="en-US" sz="1000">
              <a:solidFill>
                <a:srgbClr val="0070C0"/>
              </a:solidFill>
              <a:latin typeface="Arial Unicode MS" pitchFamily="34" charset="-122"/>
              <a:ea typeface="Arial Unicode MS" pitchFamily="34" charset="-122"/>
              <a:cs typeface="Arial Unicode MS" pitchFamily="34" charset="-122"/>
            </a:endParaRPr>
          </a:p>
        </p:txBody>
      </p:sp>
      <p:sp>
        <p:nvSpPr>
          <p:cNvPr id="37" name="TextBox 36"/>
          <p:cNvSpPr txBox="1">
            <a:spLocks noChangeArrowheads="1"/>
          </p:cNvSpPr>
          <p:nvPr/>
        </p:nvSpPr>
        <p:spPr bwMode="auto">
          <a:xfrm>
            <a:off x="5590811" y="1102987"/>
            <a:ext cx="1822728"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Provide </a:t>
            </a:r>
          </a:p>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Real-time DOMAIN </a:t>
            </a:r>
          </a:p>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Registrationsz</a:t>
            </a:r>
            <a:endParaRPr lang="zh-CN" altLang="en-US" sz="1000">
              <a:solidFill>
                <a:srgbClr val="0070C0"/>
              </a:solidFill>
              <a:latin typeface="Arial Unicode MS" pitchFamily="34" charset="-122"/>
              <a:ea typeface="Arial Unicode MS" pitchFamily="34" charset="-122"/>
              <a:cs typeface="Arial Unicode MS" pitchFamily="34" charset="-122"/>
            </a:endParaRPr>
          </a:p>
        </p:txBody>
      </p:sp>
      <p:sp>
        <p:nvSpPr>
          <p:cNvPr id="38" name="TextBox 37"/>
          <p:cNvSpPr txBox="1">
            <a:spLocks noChangeArrowheads="1"/>
          </p:cNvSpPr>
          <p:nvPr/>
        </p:nvSpPr>
        <p:spPr bwMode="auto">
          <a:xfrm>
            <a:off x="1464969" y="3330983"/>
            <a:ext cx="1131020"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Providing</a:t>
            </a:r>
          </a:p>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Betterinter</a:t>
            </a:r>
          </a:p>
          <a:p>
            <a:pPr eaLnBrk="1" hangingPunct="1"/>
            <a:r>
              <a:rPr lang="en-US" altLang="zh-CN" sz="1000">
                <a:solidFill>
                  <a:srgbClr val="0070C0"/>
                </a:solidFill>
                <a:latin typeface="Arial Unicode MS" pitchFamily="34" charset="-122"/>
                <a:ea typeface="Arial Unicode MS" pitchFamily="34" charset="-122"/>
                <a:cs typeface="Arial Unicode MS" pitchFamily="34" charset="-122"/>
              </a:rPr>
              <a:t>NET SERVICES</a:t>
            </a:r>
            <a:endParaRPr lang="zh-CN" altLang="en-US" sz="1000">
              <a:solidFill>
                <a:srgbClr val="0070C0"/>
              </a:solidFill>
              <a:latin typeface="Arial Unicode MS" pitchFamily="34" charset="-122"/>
              <a:ea typeface="Arial Unicode MS" pitchFamily="34" charset="-122"/>
              <a:cs typeface="Arial Unicode MS" pitchFamily="34" charset="-122"/>
            </a:endParaRPr>
          </a:p>
        </p:txBody>
      </p:sp>
      <p:grpSp>
        <p:nvGrpSpPr>
          <p:cNvPr id="39" name="组合 38"/>
          <p:cNvGrpSpPr>
            <a:grpSpLocks/>
          </p:cNvGrpSpPr>
          <p:nvPr/>
        </p:nvGrpSpPr>
        <p:grpSpPr bwMode="auto">
          <a:xfrm>
            <a:off x="1797727" y="1537514"/>
            <a:ext cx="1020895" cy="219050"/>
            <a:chOff x="1835696" y="987574"/>
            <a:chExt cx="1008112" cy="216024"/>
          </a:xfrm>
        </p:grpSpPr>
        <p:cxnSp>
          <p:nvCxnSpPr>
            <p:cNvPr id="40" name="直接连接符 39"/>
            <p:cNvCxnSpPr/>
            <p:nvPr/>
          </p:nvCxnSpPr>
          <p:spPr>
            <a:xfrm>
              <a:off x="1835696" y="987574"/>
              <a:ext cx="792382" cy="0"/>
            </a:xfrm>
            <a:prstGeom prst="line">
              <a:avLst/>
            </a:prstGeom>
            <a:ln>
              <a:solidFill>
                <a:srgbClr val="0864CA"/>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628078" y="987574"/>
              <a:ext cx="215730" cy="216024"/>
            </a:xfrm>
            <a:prstGeom prst="line">
              <a:avLst/>
            </a:prstGeom>
            <a:ln>
              <a:solidFill>
                <a:srgbClr val="0864CA"/>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a:grpSpLocks/>
          </p:cNvGrpSpPr>
          <p:nvPr/>
        </p:nvGrpSpPr>
        <p:grpSpPr bwMode="auto">
          <a:xfrm>
            <a:off x="5481280" y="1664301"/>
            <a:ext cx="1386393" cy="218455"/>
            <a:chOff x="6948264" y="1336581"/>
            <a:chExt cx="1368152" cy="216024"/>
          </a:xfrm>
        </p:grpSpPr>
        <p:cxnSp>
          <p:nvCxnSpPr>
            <p:cNvPr id="43" name="直接连接符 42"/>
            <p:cNvCxnSpPr/>
            <p:nvPr/>
          </p:nvCxnSpPr>
          <p:spPr>
            <a:xfrm flipH="1">
              <a:off x="6948264" y="1336581"/>
              <a:ext cx="216179" cy="216024"/>
            </a:xfrm>
            <a:prstGeom prst="line">
              <a:avLst/>
            </a:prstGeom>
            <a:ln>
              <a:solidFill>
                <a:srgbClr val="0864CA"/>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164443" y="1336581"/>
              <a:ext cx="1151973" cy="0"/>
            </a:xfrm>
            <a:prstGeom prst="line">
              <a:avLst/>
            </a:prstGeom>
            <a:ln>
              <a:solidFill>
                <a:srgbClr val="0864CA"/>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a:grpSpLocks/>
          </p:cNvGrpSpPr>
          <p:nvPr/>
        </p:nvGrpSpPr>
        <p:grpSpPr bwMode="auto">
          <a:xfrm flipH="1" flipV="1">
            <a:off x="1584619" y="3550033"/>
            <a:ext cx="1538783" cy="338694"/>
            <a:chOff x="6647160" y="1336581"/>
            <a:chExt cx="2177071" cy="479594"/>
          </a:xfrm>
        </p:grpSpPr>
        <p:cxnSp>
          <p:nvCxnSpPr>
            <p:cNvPr id="46" name="直接连接符 45"/>
            <p:cNvCxnSpPr/>
            <p:nvPr/>
          </p:nvCxnSpPr>
          <p:spPr>
            <a:xfrm flipH="1">
              <a:off x="6647160" y="1336581"/>
              <a:ext cx="525529" cy="479594"/>
            </a:xfrm>
            <a:prstGeom prst="line">
              <a:avLst/>
            </a:prstGeom>
            <a:ln>
              <a:solidFill>
                <a:srgbClr val="0864C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172689" y="1336581"/>
              <a:ext cx="1651542" cy="0"/>
            </a:xfrm>
            <a:prstGeom prst="line">
              <a:avLst/>
            </a:prstGeom>
            <a:ln>
              <a:solidFill>
                <a:srgbClr val="0864CA"/>
              </a:solidFill>
            </a:ln>
          </p:spPr>
          <p:style>
            <a:lnRef idx="1">
              <a:schemeClr val="accent1"/>
            </a:lnRef>
            <a:fillRef idx="0">
              <a:schemeClr val="accent1"/>
            </a:fillRef>
            <a:effectRef idx="0">
              <a:schemeClr val="accent1"/>
            </a:effectRef>
            <a:fontRef idx="minor">
              <a:schemeClr val="tx1"/>
            </a:fontRef>
          </p:style>
        </p:cxnSp>
      </p:grpSp>
      <p:sp>
        <p:nvSpPr>
          <p:cNvPr id="60" name="流程图: 过程 59"/>
          <p:cNvSpPr/>
          <p:nvPr/>
        </p:nvSpPr>
        <p:spPr bwMode="auto">
          <a:xfrm>
            <a:off x="5541999" y="3663725"/>
            <a:ext cx="2594203" cy="689292"/>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rgbClr val="159BFF"/>
              </a:solidFill>
              <a:latin typeface="Corbel" pitchFamily="34" charset="0"/>
            </a:endParaRPr>
          </a:p>
        </p:txBody>
      </p:sp>
      <p:sp>
        <p:nvSpPr>
          <p:cNvPr id="61" name="TextBox 80"/>
          <p:cNvSpPr txBox="1">
            <a:spLocks noChangeArrowheads="1"/>
          </p:cNvSpPr>
          <p:nvPr/>
        </p:nvSpPr>
        <p:spPr bwMode="auto">
          <a:xfrm>
            <a:off x="5717604" y="3773844"/>
            <a:ext cx="2256683"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90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the Venice of italy, Genoa and other cities</a:t>
            </a:r>
          </a:p>
        </p:txBody>
      </p:sp>
      <p:sp>
        <p:nvSpPr>
          <p:cNvPr id="19"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0" name="TextBox 7"/>
          <p:cNvSpPr>
            <a:spLocks noChangeArrowheads="1"/>
          </p:cNvSpPr>
          <p:nvPr/>
        </p:nvSpPr>
        <p:spPr bwMode="auto">
          <a:xfrm>
            <a:off x="1130425" y="173073"/>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1"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2" name="直接连接符 21"/>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37"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outVertical)">
                                      <p:cBhvr>
                                        <p:cTn id="35" dur="500"/>
                                        <p:tgtEl>
                                          <p:spTgt spid="39"/>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arn(outVertical)">
                                      <p:cBhvr>
                                        <p:cTn id="38" dur="500"/>
                                        <p:tgtEl>
                                          <p:spTgt spid="3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barn(outVertical)">
                                      <p:cBhvr>
                                        <p:cTn id="43" dur="500"/>
                                        <p:tgtEl>
                                          <p:spTgt spid="37"/>
                                        </p:tgtEl>
                                      </p:cBhvr>
                                    </p:animEffect>
                                  </p:childTnLst>
                                </p:cTn>
                              </p:par>
                              <p:par>
                                <p:cTn id="44" presetID="16" presetClass="entr" presetSubtype="37"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outVertical)">
                                      <p:cBhvr>
                                        <p:cTn id="46" dur="500"/>
                                        <p:tgtEl>
                                          <p:spTgt spid="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outVertical)">
                                      <p:cBhvr>
                                        <p:cTn id="51" dur="500"/>
                                        <p:tgtEl>
                                          <p:spTgt spid="38"/>
                                        </p:tgtEl>
                                      </p:cBhvr>
                                    </p:animEffect>
                                  </p:childTnLst>
                                </p:cTn>
                              </p:par>
                              <p:par>
                                <p:cTn id="52" presetID="16" presetClass="entr" presetSubtype="37"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outVertical)">
                                      <p:cBhvr>
                                        <p:cTn id="54" dur="500"/>
                                        <p:tgtEl>
                                          <p:spTgt spid="4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wipe(left)">
                                      <p:cBhvr>
                                        <p:cTn id="59" dur="800"/>
                                        <p:tgtEl>
                                          <p:spTgt spid="6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60" grpId="0" animBg="1"/>
      <p:bldP spid="61"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流程图: 过程 21"/>
          <p:cNvSpPr/>
          <p:nvPr/>
        </p:nvSpPr>
        <p:spPr bwMode="auto">
          <a:xfrm>
            <a:off x="0" y="3125029"/>
            <a:ext cx="9159477" cy="388099"/>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5124" name="TextBox 5"/>
          <p:cNvSpPr>
            <a:spLocks noChangeArrowheads="1"/>
          </p:cNvSpPr>
          <p:nvPr/>
        </p:nvSpPr>
        <p:spPr bwMode="auto">
          <a:xfrm>
            <a:off x="1285197" y="2870860"/>
            <a:ext cx="1603667" cy="72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2700" dirty="0">
                <a:solidFill>
                  <a:schemeClr val="bg1"/>
                </a:solidFill>
                <a:latin typeface="Corbel" pitchFamily="34" charset="0"/>
                <a:sym typeface="BellCent NamNum BT" pitchFamily="34" charset="0"/>
              </a:rPr>
              <a:t>Business</a:t>
            </a:r>
            <a:r>
              <a:rPr lang="en-US" altLang="zh-CN" sz="4500" dirty="0">
                <a:solidFill>
                  <a:schemeClr val="bg1"/>
                </a:solidFill>
                <a:latin typeface="Corbel" pitchFamily="34" charset="0"/>
                <a:sym typeface="BellCent NamNum BT" pitchFamily="34" charset="0"/>
              </a:rPr>
              <a:t> </a:t>
            </a:r>
          </a:p>
        </p:txBody>
      </p:sp>
      <p:sp>
        <p:nvSpPr>
          <p:cNvPr id="5125" name="TextBox 11"/>
          <p:cNvSpPr txBox="1">
            <a:spLocks noChangeArrowheads="1"/>
          </p:cNvSpPr>
          <p:nvPr/>
        </p:nvSpPr>
        <p:spPr bwMode="auto">
          <a:xfrm>
            <a:off x="1311389" y="3623248"/>
            <a:ext cx="1741175" cy="86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grpSp>
        <p:nvGrpSpPr>
          <p:cNvPr id="2" name="组合 1"/>
          <p:cNvGrpSpPr>
            <a:grpSpLocks/>
          </p:cNvGrpSpPr>
          <p:nvPr/>
        </p:nvGrpSpPr>
        <p:grpSpPr bwMode="auto">
          <a:xfrm>
            <a:off x="1191738" y="897627"/>
            <a:ext cx="2099531" cy="2098829"/>
            <a:chOff x="3178175" y="2481263"/>
            <a:chExt cx="5599113" cy="5597525"/>
          </a:xfrm>
        </p:grpSpPr>
        <p:sp>
          <p:nvSpPr>
            <p:cNvPr id="7" name="椭圆 6"/>
            <p:cNvSpPr/>
            <p:nvPr/>
          </p:nvSpPr>
          <p:spPr bwMode="auto">
            <a:xfrm>
              <a:off x="3178175" y="2481263"/>
              <a:ext cx="5599113" cy="55975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13336" name="TextBox 6"/>
            <p:cNvSpPr>
              <a:spLocks noChangeArrowheads="1"/>
            </p:cNvSpPr>
            <p:nvPr/>
          </p:nvSpPr>
          <p:spPr bwMode="auto">
            <a:xfrm>
              <a:off x="5289549" y="4902199"/>
              <a:ext cx="2914653"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5139" name="TextBox 6"/>
          <p:cNvSpPr>
            <a:spLocks noChangeArrowheads="1"/>
          </p:cNvSpPr>
          <p:nvPr/>
        </p:nvSpPr>
        <p:spPr bwMode="auto">
          <a:xfrm>
            <a:off x="4306210" y="1805374"/>
            <a:ext cx="491101" cy="28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sp>
        <p:nvSpPr>
          <p:cNvPr id="5131" name="TextBox 5"/>
          <p:cNvSpPr>
            <a:spLocks noChangeArrowheads="1"/>
          </p:cNvSpPr>
          <p:nvPr/>
        </p:nvSpPr>
        <p:spPr bwMode="auto">
          <a:xfrm>
            <a:off x="3702603" y="2870860"/>
            <a:ext cx="1603667" cy="72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2700" dirty="0">
                <a:solidFill>
                  <a:schemeClr val="bg1"/>
                </a:solidFill>
                <a:latin typeface="Corbel" pitchFamily="34" charset="0"/>
                <a:sym typeface="BellCent NamNum BT" pitchFamily="34" charset="0"/>
              </a:rPr>
              <a:t>Business</a:t>
            </a:r>
            <a:r>
              <a:rPr lang="en-US" altLang="zh-CN" sz="4500" dirty="0">
                <a:solidFill>
                  <a:schemeClr val="bg1"/>
                </a:solidFill>
                <a:latin typeface="Corbel" pitchFamily="34" charset="0"/>
                <a:sym typeface="BellCent NamNum BT" pitchFamily="34" charset="0"/>
              </a:rPr>
              <a:t> </a:t>
            </a:r>
          </a:p>
        </p:txBody>
      </p:sp>
      <p:sp>
        <p:nvSpPr>
          <p:cNvPr id="5132" name="TextBox 23"/>
          <p:cNvSpPr txBox="1">
            <a:spLocks noChangeArrowheads="1"/>
          </p:cNvSpPr>
          <p:nvPr/>
        </p:nvSpPr>
        <p:spPr bwMode="auto">
          <a:xfrm>
            <a:off x="3702603" y="3623248"/>
            <a:ext cx="1741771" cy="86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sp>
        <p:nvSpPr>
          <p:cNvPr id="5133" name="TextBox 5"/>
          <p:cNvSpPr>
            <a:spLocks noChangeArrowheads="1"/>
          </p:cNvSpPr>
          <p:nvPr/>
        </p:nvSpPr>
        <p:spPr bwMode="auto">
          <a:xfrm>
            <a:off x="6015837" y="2870860"/>
            <a:ext cx="1603667" cy="72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2700" dirty="0">
                <a:solidFill>
                  <a:schemeClr val="bg1"/>
                </a:solidFill>
                <a:latin typeface="Corbel" pitchFamily="34" charset="0"/>
                <a:sym typeface="BellCent NamNum BT" pitchFamily="34" charset="0"/>
              </a:rPr>
              <a:t>Business</a:t>
            </a:r>
            <a:r>
              <a:rPr lang="en-US" altLang="zh-CN" sz="4500" dirty="0">
                <a:solidFill>
                  <a:schemeClr val="bg1"/>
                </a:solidFill>
                <a:latin typeface="Corbel" pitchFamily="34" charset="0"/>
                <a:sym typeface="BellCent NamNum BT" pitchFamily="34" charset="0"/>
              </a:rPr>
              <a:t> </a:t>
            </a:r>
          </a:p>
        </p:txBody>
      </p:sp>
      <p:sp>
        <p:nvSpPr>
          <p:cNvPr id="5134" name="TextBox 25"/>
          <p:cNvSpPr txBox="1">
            <a:spLocks noChangeArrowheads="1"/>
          </p:cNvSpPr>
          <p:nvPr/>
        </p:nvSpPr>
        <p:spPr bwMode="auto">
          <a:xfrm>
            <a:off x="6015837" y="3623248"/>
            <a:ext cx="1741771" cy="86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cxnSp>
        <p:nvCxnSpPr>
          <p:cNvPr id="27" name="直接连接符 26"/>
          <p:cNvCxnSpPr>
            <a:stCxn id="7" idx="6"/>
          </p:cNvCxnSpPr>
          <p:nvPr/>
        </p:nvCxnSpPr>
        <p:spPr bwMode="auto">
          <a:xfrm>
            <a:off x="3291269" y="1947042"/>
            <a:ext cx="223823"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9" name="直接连接符 28"/>
          <p:cNvCxnSpPr/>
          <p:nvPr/>
        </p:nvCxnSpPr>
        <p:spPr bwMode="auto">
          <a:xfrm>
            <a:off x="5614027" y="1947042"/>
            <a:ext cx="217870"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24" name="组合 23"/>
          <p:cNvGrpSpPr>
            <a:grpSpLocks/>
          </p:cNvGrpSpPr>
          <p:nvPr/>
        </p:nvGrpSpPr>
        <p:grpSpPr bwMode="auto">
          <a:xfrm>
            <a:off x="3513306" y="897627"/>
            <a:ext cx="2099531" cy="2098829"/>
            <a:chOff x="3178175" y="2481263"/>
            <a:chExt cx="5599113" cy="5597525"/>
          </a:xfrm>
        </p:grpSpPr>
        <p:sp>
          <p:nvSpPr>
            <p:cNvPr id="25" name="椭圆 24"/>
            <p:cNvSpPr/>
            <p:nvPr/>
          </p:nvSpPr>
          <p:spPr bwMode="auto">
            <a:xfrm>
              <a:off x="3178175" y="2481263"/>
              <a:ext cx="5599113" cy="55975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13334" name="TextBox 6"/>
            <p:cNvSpPr>
              <a:spLocks noChangeArrowheads="1"/>
            </p:cNvSpPr>
            <p:nvPr/>
          </p:nvSpPr>
          <p:spPr bwMode="auto">
            <a:xfrm>
              <a:off x="5289549" y="4902199"/>
              <a:ext cx="2670173"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28" name="组合 27"/>
          <p:cNvGrpSpPr>
            <a:grpSpLocks/>
          </p:cNvGrpSpPr>
          <p:nvPr/>
        </p:nvGrpSpPr>
        <p:grpSpPr bwMode="auto">
          <a:xfrm>
            <a:off x="5827730" y="897627"/>
            <a:ext cx="2099531" cy="2098829"/>
            <a:chOff x="3178175" y="2481263"/>
            <a:chExt cx="5599113" cy="5597525"/>
          </a:xfrm>
        </p:grpSpPr>
        <p:sp>
          <p:nvSpPr>
            <p:cNvPr id="33" name="椭圆 32"/>
            <p:cNvSpPr/>
            <p:nvPr/>
          </p:nvSpPr>
          <p:spPr bwMode="auto">
            <a:xfrm>
              <a:off x="3178175" y="2481263"/>
              <a:ext cx="5599113" cy="55975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13332" name="TextBox 6"/>
            <p:cNvSpPr>
              <a:spLocks noChangeArrowheads="1"/>
            </p:cNvSpPr>
            <p:nvPr/>
          </p:nvSpPr>
          <p:spPr bwMode="auto">
            <a:xfrm>
              <a:off x="5289549" y="4902199"/>
              <a:ext cx="2667000"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26"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0" name="TextBox 7"/>
          <p:cNvSpPr>
            <a:spLocks noChangeArrowheads="1"/>
          </p:cNvSpPr>
          <p:nvPr/>
        </p:nvSpPr>
        <p:spPr bwMode="auto">
          <a:xfrm>
            <a:off x="1113459" y="251419"/>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1"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2" name="直接连接符 31"/>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5139"/>
                                        </p:tgtEl>
                                        <p:attrNameLst>
                                          <p:attrName>style.visibility</p:attrName>
                                        </p:attrNameLst>
                                      </p:cBhvr>
                                      <p:to>
                                        <p:strVal val="visible"/>
                                      </p:to>
                                    </p:set>
                                    <p:anim calcmode="lin" valueType="num">
                                      <p:cBhvr>
                                        <p:cTn id="36" dur="1000" fill="hold"/>
                                        <p:tgtEl>
                                          <p:spTgt spid="5139"/>
                                        </p:tgtEl>
                                        <p:attrNameLst>
                                          <p:attrName>ppt_w</p:attrName>
                                        </p:attrNameLst>
                                      </p:cBhvr>
                                      <p:tavLst>
                                        <p:tav tm="0">
                                          <p:val>
                                            <p:fltVal val="0"/>
                                          </p:val>
                                        </p:tav>
                                        <p:tav tm="100000">
                                          <p:val>
                                            <p:strVal val="#ppt_w"/>
                                          </p:val>
                                        </p:tav>
                                      </p:tavLst>
                                    </p:anim>
                                    <p:anim calcmode="lin" valueType="num">
                                      <p:cBhvr>
                                        <p:cTn id="37" dur="1000" fill="hold"/>
                                        <p:tgtEl>
                                          <p:spTgt spid="5139"/>
                                        </p:tgtEl>
                                        <p:attrNameLst>
                                          <p:attrName>ppt_h</p:attrName>
                                        </p:attrNameLst>
                                      </p:cBhvr>
                                      <p:tavLst>
                                        <p:tav tm="0">
                                          <p:val>
                                            <p:fltVal val="0"/>
                                          </p:val>
                                        </p:tav>
                                        <p:tav tm="100000">
                                          <p:val>
                                            <p:strVal val="#ppt_h"/>
                                          </p:val>
                                        </p:tav>
                                      </p:tavLst>
                                    </p:anim>
                                    <p:anim calcmode="lin" valueType="num">
                                      <p:cBhvr>
                                        <p:cTn id="38" dur="1000" fill="hold"/>
                                        <p:tgtEl>
                                          <p:spTgt spid="5139"/>
                                        </p:tgtEl>
                                        <p:attrNameLst>
                                          <p:attrName>style.rotation</p:attrName>
                                        </p:attrNameLst>
                                      </p:cBhvr>
                                      <p:tavLst>
                                        <p:tav tm="0">
                                          <p:val>
                                            <p:fltVal val="90"/>
                                          </p:val>
                                        </p:tav>
                                        <p:tav tm="100000">
                                          <p:val>
                                            <p:fltVal val="0"/>
                                          </p:val>
                                        </p:tav>
                                      </p:tavLst>
                                    </p:anim>
                                    <p:animEffect transition="in" filter="fade">
                                      <p:cBhvr>
                                        <p:cTn id="39" dur="1000"/>
                                        <p:tgtEl>
                                          <p:spTgt spid="5139"/>
                                        </p:tgtEl>
                                      </p:cBhvr>
                                    </p:animEffect>
                                  </p:childTnLst>
                                </p:cTn>
                              </p:par>
                              <p:par>
                                <p:cTn id="40" presetID="31"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fltVal val="0"/>
                                          </p:val>
                                        </p:tav>
                                        <p:tav tm="100000">
                                          <p:val>
                                            <p:strVal val="#ppt_w"/>
                                          </p:val>
                                        </p:tav>
                                      </p:tavLst>
                                    </p:anim>
                                    <p:anim calcmode="lin" valueType="num">
                                      <p:cBhvr>
                                        <p:cTn id="43" dur="1000" fill="hold"/>
                                        <p:tgtEl>
                                          <p:spTgt spid="27"/>
                                        </p:tgtEl>
                                        <p:attrNameLst>
                                          <p:attrName>ppt_h</p:attrName>
                                        </p:attrNameLst>
                                      </p:cBhvr>
                                      <p:tavLst>
                                        <p:tav tm="0">
                                          <p:val>
                                            <p:fltVal val="0"/>
                                          </p:val>
                                        </p:tav>
                                        <p:tav tm="100000">
                                          <p:val>
                                            <p:strVal val="#ppt_h"/>
                                          </p:val>
                                        </p:tav>
                                      </p:tavLst>
                                    </p:anim>
                                    <p:anim calcmode="lin" valueType="num">
                                      <p:cBhvr>
                                        <p:cTn id="44" dur="1000" fill="hold"/>
                                        <p:tgtEl>
                                          <p:spTgt spid="27"/>
                                        </p:tgtEl>
                                        <p:attrNameLst>
                                          <p:attrName>style.rotation</p:attrName>
                                        </p:attrNameLst>
                                      </p:cBhvr>
                                      <p:tavLst>
                                        <p:tav tm="0">
                                          <p:val>
                                            <p:fltVal val="90"/>
                                          </p:val>
                                        </p:tav>
                                        <p:tav tm="100000">
                                          <p:val>
                                            <p:fltVal val="0"/>
                                          </p:val>
                                        </p:tav>
                                      </p:tavLst>
                                    </p:anim>
                                    <p:animEffect transition="in" filter="fade">
                                      <p:cBhvr>
                                        <p:cTn id="45" dur="1000"/>
                                        <p:tgtEl>
                                          <p:spTgt spid="27"/>
                                        </p:tgtEl>
                                      </p:cBhvr>
                                    </p:animEffect>
                                  </p:childTnLst>
                                </p:cTn>
                              </p:par>
                              <p:par>
                                <p:cTn id="46" presetID="31"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par>
                                <p:cTn id="52" presetID="31"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1000" fill="hold"/>
                                        <p:tgtEl>
                                          <p:spTgt spid="24"/>
                                        </p:tgtEl>
                                        <p:attrNameLst>
                                          <p:attrName>ppt_w</p:attrName>
                                        </p:attrNameLst>
                                      </p:cBhvr>
                                      <p:tavLst>
                                        <p:tav tm="0">
                                          <p:val>
                                            <p:fltVal val="0"/>
                                          </p:val>
                                        </p:tav>
                                        <p:tav tm="100000">
                                          <p:val>
                                            <p:strVal val="#ppt_w"/>
                                          </p:val>
                                        </p:tav>
                                      </p:tavLst>
                                    </p:anim>
                                    <p:anim calcmode="lin" valueType="num">
                                      <p:cBhvr>
                                        <p:cTn id="55" dur="1000" fill="hold"/>
                                        <p:tgtEl>
                                          <p:spTgt spid="24"/>
                                        </p:tgtEl>
                                        <p:attrNameLst>
                                          <p:attrName>ppt_h</p:attrName>
                                        </p:attrNameLst>
                                      </p:cBhvr>
                                      <p:tavLst>
                                        <p:tav tm="0">
                                          <p:val>
                                            <p:fltVal val="0"/>
                                          </p:val>
                                        </p:tav>
                                        <p:tav tm="100000">
                                          <p:val>
                                            <p:strVal val="#ppt_h"/>
                                          </p:val>
                                        </p:tav>
                                      </p:tavLst>
                                    </p:anim>
                                    <p:anim calcmode="lin" valueType="num">
                                      <p:cBhvr>
                                        <p:cTn id="56" dur="1000" fill="hold"/>
                                        <p:tgtEl>
                                          <p:spTgt spid="24"/>
                                        </p:tgtEl>
                                        <p:attrNameLst>
                                          <p:attrName>style.rotation</p:attrName>
                                        </p:attrNameLst>
                                      </p:cBhvr>
                                      <p:tavLst>
                                        <p:tav tm="0">
                                          <p:val>
                                            <p:fltVal val="90"/>
                                          </p:val>
                                        </p:tav>
                                        <p:tav tm="100000">
                                          <p:val>
                                            <p:fltVal val="0"/>
                                          </p:val>
                                        </p:tav>
                                      </p:tavLst>
                                    </p:anim>
                                    <p:animEffect transition="in" filter="fade">
                                      <p:cBhvr>
                                        <p:cTn id="57" dur="1000"/>
                                        <p:tgtEl>
                                          <p:spTgt spid="24"/>
                                        </p:tgtEl>
                                      </p:cBhvr>
                                    </p:animEffect>
                                  </p:childTnLst>
                                </p:cTn>
                              </p:par>
                              <p:par>
                                <p:cTn id="58" presetID="31" presetClass="entr" presetSubtype="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000" fill="hold"/>
                                        <p:tgtEl>
                                          <p:spTgt spid="28"/>
                                        </p:tgtEl>
                                        <p:attrNameLst>
                                          <p:attrName>ppt_w</p:attrName>
                                        </p:attrNameLst>
                                      </p:cBhvr>
                                      <p:tavLst>
                                        <p:tav tm="0">
                                          <p:val>
                                            <p:fltVal val="0"/>
                                          </p:val>
                                        </p:tav>
                                        <p:tav tm="100000">
                                          <p:val>
                                            <p:strVal val="#ppt_w"/>
                                          </p:val>
                                        </p:tav>
                                      </p:tavLst>
                                    </p:anim>
                                    <p:anim calcmode="lin" valueType="num">
                                      <p:cBhvr>
                                        <p:cTn id="61" dur="1000" fill="hold"/>
                                        <p:tgtEl>
                                          <p:spTgt spid="28"/>
                                        </p:tgtEl>
                                        <p:attrNameLst>
                                          <p:attrName>ppt_h</p:attrName>
                                        </p:attrNameLst>
                                      </p:cBhvr>
                                      <p:tavLst>
                                        <p:tav tm="0">
                                          <p:val>
                                            <p:fltVal val="0"/>
                                          </p:val>
                                        </p:tav>
                                        <p:tav tm="100000">
                                          <p:val>
                                            <p:strVal val="#ppt_h"/>
                                          </p:val>
                                        </p:tav>
                                      </p:tavLst>
                                    </p:anim>
                                    <p:anim calcmode="lin" valueType="num">
                                      <p:cBhvr>
                                        <p:cTn id="62" dur="1000" fill="hold"/>
                                        <p:tgtEl>
                                          <p:spTgt spid="28"/>
                                        </p:tgtEl>
                                        <p:attrNameLst>
                                          <p:attrName>style.rotation</p:attrName>
                                        </p:attrNameLst>
                                      </p:cBhvr>
                                      <p:tavLst>
                                        <p:tav tm="0">
                                          <p:val>
                                            <p:fltVal val="90"/>
                                          </p:val>
                                        </p:tav>
                                        <p:tav tm="100000">
                                          <p:val>
                                            <p:fltVal val="0"/>
                                          </p:val>
                                        </p:tav>
                                      </p:tavLst>
                                    </p:anim>
                                    <p:animEffect transition="in" filter="fade">
                                      <p:cBhvr>
                                        <p:cTn id="63" dur="10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133"/>
                                        </p:tgtEl>
                                        <p:attrNameLst>
                                          <p:attrName>style.visibility</p:attrName>
                                        </p:attrNameLst>
                                      </p:cBhvr>
                                      <p:to>
                                        <p:strVal val="visible"/>
                                      </p:to>
                                    </p:set>
                                    <p:animEffect transition="in" filter="fade">
                                      <p:cBhvr>
                                        <p:cTn id="73" dur="1000"/>
                                        <p:tgtEl>
                                          <p:spTgt spid="5133"/>
                                        </p:tgtEl>
                                      </p:cBhvr>
                                    </p:animEffect>
                                    <p:anim calcmode="lin" valueType="num">
                                      <p:cBhvr>
                                        <p:cTn id="74" dur="1000" fill="hold"/>
                                        <p:tgtEl>
                                          <p:spTgt spid="5133"/>
                                        </p:tgtEl>
                                        <p:attrNameLst>
                                          <p:attrName>ppt_x</p:attrName>
                                        </p:attrNameLst>
                                      </p:cBhvr>
                                      <p:tavLst>
                                        <p:tav tm="0">
                                          <p:val>
                                            <p:strVal val="#ppt_x"/>
                                          </p:val>
                                        </p:tav>
                                        <p:tav tm="100000">
                                          <p:val>
                                            <p:strVal val="#ppt_x"/>
                                          </p:val>
                                        </p:tav>
                                      </p:tavLst>
                                    </p:anim>
                                    <p:anim calcmode="lin" valueType="num">
                                      <p:cBhvr>
                                        <p:cTn id="75" dur="1000" fill="hold"/>
                                        <p:tgtEl>
                                          <p:spTgt spid="513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131"/>
                                        </p:tgtEl>
                                        <p:attrNameLst>
                                          <p:attrName>style.visibility</p:attrName>
                                        </p:attrNameLst>
                                      </p:cBhvr>
                                      <p:to>
                                        <p:strVal val="visible"/>
                                      </p:to>
                                    </p:set>
                                    <p:animEffect transition="in" filter="fade">
                                      <p:cBhvr>
                                        <p:cTn id="78" dur="1000"/>
                                        <p:tgtEl>
                                          <p:spTgt spid="5131"/>
                                        </p:tgtEl>
                                      </p:cBhvr>
                                    </p:animEffect>
                                    <p:anim calcmode="lin" valueType="num">
                                      <p:cBhvr>
                                        <p:cTn id="79" dur="1000" fill="hold"/>
                                        <p:tgtEl>
                                          <p:spTgt spid="5131"/>
                                        </p:tgtEl>
                                        <p:attrNameLst>
                                          <p:attrName>ppt_x</p:attrName>
                                        </p:attrNameLst>
                                      </p:cBhvr>
                                      <p:tavLst>
                                        <p:tav tm="0">
                                          <p:val>
                                            <p:strVal val="#ppt_x"/>
                                          </p:val>
                                        </p:tav>
                                        <p:tav tm="100000">
                                          <p:val>
                                            <p:strVal val="#ppt_x"/>
                                          </p:val>
                                        </p:tav>
                                      </p:tavLst>
                                    </p:anim>
                                    <p:anim calcmode="lin" valueType="num">
                                      <p:cBhvr>
                                        <p:cTn id="80" dur="1000" fill="hold"/>
                                        <p:tgtEl>
                                          <p:spTgt spid="51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24"/>
                                        </p:tgtEl>
                                        <p:attrNameLst>
                                          <p:attrName>style.visibility</p:attrName>
                                        </p:attrNameLst>
                                      </p:cBhvr>
                                      <p:to>
                                        <p:strVal val="visible"/>
                                      </p:to>
                                    </p:set>
                                    <p:animEffect transition="in" filter="fade">
                                      <p:cBhvr>
                                        <p:cTn id="83" dur="1000"/>
                                        <p:tgtEl>
                                          <p:spTgt spid="5124"/>
                                        </p:tgtEl>
                                      </p:cBhvr>
                                    </p:animEffect>
                                    <p:anim calcmode="lin" valueType="num">
                                      <p:cBhvr>
                                        <p:cTn id="84" dur="1000" fill="hold"/>
                                        <p:tgtEl>
                                          <p:spTgt spid="5124"/>
                                        </p:tgtEl>
                                        <p:attrNameLst>
                                          <p:attrName>ppt_x</p:attrName>
                                        </p:attrNameLst>
                                      </p:cBhvr>
                                      <p:tavLst>
                                        <p:tav tm="0">
                                          <p:val>
                                            <p:strVal val="#ppt_x"/>
                                          </p:val>
                                        </p:tav>
                                        <p:tav tm="100000">
                                          <p:val>
                                            <p:strVal val="#ppt_x"/>
                                          </p:val>
                                        </p:tav>
                                      </p:tavLst>
                                    </p:anim>
                                    <p:anim calcmode="lin" valueType="num">
                                      <p:cBhvr>
                                        <p:cTn id="85"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5134"/>
                                        </p:tgtEl>
                                        <p:attrNameLst>
                                          <p:attrName>style.visibility</p:attrName>
                                        </p:attrNameLst>
                                      </p:cBhvr>
                                      <p:to>
                                        <p:strVal val="visible"/>
                                      </p:to>
                                    </p:set>
                                    <p:animEffect transition="in" filter="fade">
                                      <p:cBhvr>
                                        <p:cTn id="90" dur="1000"/>
                                        <p:tgtEl>
                                          <p:spTgt spid="5134"/>
                                        </p:tgtEl>
                                      </p:cBhvr>
                                    </p:animEffect>
                                    <p:anim calcmode="lin" valueType="num">
                                      <p:cBhvr>
                                        <p:cTn id="91" dur="1000" fill="hold"/>
                                        <p:tgtEl>
                                          <p:spTgt spid="5134"/>
                                        </p:tgtEl>
                                        <p:attrNameLst>
                                          <p:attrName>ppt_x</p:attrName>
                                        </p:attrNameLst>
                                      </p:cBhvr>
                                      <p:tavLst>
                                        <p:tav tm="0">
                                          <p:val>
                                            <p:strVal val="#ppt_x"/>
                                          </p:val>
                                        </p:tav>
                                        <p:tav tm="100000">
                                          <p:val>
                                            <p:strVal val="#ppt_x"/>
                                          </p:val>
                                        </p:tav>
                                      </p:tavLst>
                                    </p:anim>
                                    <p:anim calcmode="lin" valueType="num">
                                      <p:cBhvr>
                                        <p:cTn id="92" dur="1000" fill="hold"/>
                                        <p:tgtEl>
                                          <p:spTgt spid="513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fade">
                                      <p:cBhvr>
                                        <p:cTn id="95" dur="1000"/>
                                        <p:tgtEl>
                                          <p:spTgt spid="5132"/>
                                        </p:tgtEl>
                                      </p:cBhvr>
                                    </p:animEffect>
                                    <p:anim calcmode="lin" valueType="num">
                                      <p:cBhvr>
                                        <p:cTn id="96" dur="1000" fill="hold"/>
                                        <p:tgtEl>
                                          <p:spTgt spid="5132"/>
                                        </p:tgtEl>
                                        <p:attrNameLst>
                                          <p:attrName>ppt_x</p:attrName>
                                        </p:attrNameLst>
                                      </p:cBhvr>
                                      <p:tavLst>
                                        <p:tav tm="0">
                                          <p:val>
                                            <p:strVal val="#ppt_x"/>
                                          </p:val>
                                        </p:tav>
                                        <p:tav tm="100000">
                                          <p:val>
                                            <p:strVal val="#ppt_x"/>
                                          </p:val>
                                        </p:tav>
                                      </p:tavLst>
                                    </p:anim>
                                    <p:anim calcmode="lin" valueType="num">
                                      <p:cBhvr>
                                        <p:cTn id="97" dur="1000" fill="hold"/>
                                        <p:tgtEl>
                                          <p:spTgt spid="513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125"/>
                                        </p:tgtEl>
                                        <p:attrNameLst>
                                          <p:attrName>style.visibility</p:attrName>
                                        </p:attrNameLst>
                                      </p:cBhvr>
                                      <p:to>
                                        <p:strVal val="visible"/>
                                      </p:to>
                                    </p:set>
                                    <p:animEffect transition="in" filter="fade">
                                      <p:cBhvr>
                                        <p:cTn id="100" dur="1000"/>
                                        <p:tgtEl>
                                          <p:spTgt spid="5125"/>
                                        </p:tgtEl>
                                      </p:cBhvr>
                                    </p:animEffect>
                                    <p:anim calcmode="lin" valueType="num">
                                      <p:cBhvr>
                                        <p:cTn id="101" dur="1000" fill="hold"/>
                                        <p:tgtEl>
                                          <p:spTgt spid="5125"/>
                                        </p:tgtEl>
                                        <p:attrNameLst>
                                          <p:attrName>ppt_x</p:attrName>
                                        </p:attrNameLst>
                                      </p:cBhvr>
                                      <p:tavLst>
                                        <p:tav tm="0">
                                          <p:val>
                                            <p:strVal val="#ppt_x"/>
                                          </p:val>
                                        </p:tav>
                                        <p:tav tm="100000">
                                          <p:val>
                                            <p:strVal val="#ppt_x"/>
                                          </p:val>
                                        </p:tav>
                                      </p:tavLst>
                                    </p:anim>
                                    <p:anim calcmode="lin" valueType="num">
                                      <p:cBhvr>
                                        <p:cTn id="102"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124" grpId="0"/>
      <p:bldP spid="5125" grpId="0"/>
      <p:bldP spid="5139" grpId="0"/>
      <p:bldP spid="5131" grpId="0"/>
      <p:bldP spid="5132" grpId="0"/>
      <p:bldP spid="5133" grpId="0"/>
      <p:bldP spid="5134" grpId="0"/>
      <p:bldP spid="2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a:grpSpLocks/>
          </p:cNvGrpSpPr>
          <p:nvPr/>
        </p:nvGrpSpPr>
        <p:grpSpPr bwMode="auto">
          <a:xfrm>
            <a:off x="4238349" y="954176"/>
            <a:ext cx="1169713" cy="1344060"/>
            <a:chOff x="11303193" y="2089743"/>
            <a:chExt cx="3118655" cy="3583196"/>
          </a:xfrm>
        </p:grpSpPr>
        <p:sp>
          <p:nvSpPr>
            <p:cNvPr id="25" name="任意多边形 24"/>
            <p:cNvSpPr/>
            <p:nvPr/>
          </p:nvSpPr>
          <p:spPr bwMode="auto">
            <a:xfrm>
              <a:off x="11303193" y="2089743"/>
              <a:ext cx="3118655" cy="3583196"/>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544675" tIns="626064" rIns="544676" bIns="626063" spcCol="1270" anchor="ctr"/>
            <a:lstStyle/>
            <a:p>
              <a:pPr algn="ctr" defTabSz="599915">
                <a:lnSpc>
                  <a:spcPct val="90000"/>
                </a:lnSpc>
                <a:spcAft>
                  <a:spcPct val="35000"/>
                </a:spcAft>
                <a:defRPr/>
              </a:pPr>
              <a:endParaRPr lang="zh-CN" altLang="en-US" sz="1300"/>
            </a:p>
          </p:txBody>
        </p:sp>
        <p:sp>
          <p:nvSpPr>
            <p:cNvPr id="14365" name="TextBox 6"/>
            <p:cNvSpPr>
              <a:spLocks noChangeArrowheads="1"/>
            </p:cNvSpPr>
            <p:nvPr/>
          </p:nvSpPr>
          <p:spPr bwMode="auto">
            <a:xfrm>
              <a:off x="11616823" y="3475064"/>
              <a:ext cx="2594065" cy="90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5" name="组合 14"/>
          <p:cNvGrpSpPr>
            <a:grpSpLocks/>
          </p:cNvGrpSpPr>
          <p:nvPr/>
        </p:nvGrpSpPr>
        <p:grpSpPr bwMode="auto">
          <a:xfrm>
            <a:off x="5533071" y="954176"/>
            <a:ext cx="1199296" cy="1344060"/>
            <a:chOff x="14756407" y="2089743"/>
            <a:chExt cx="3197528" cy="3583196"/>
          </a:xfrm>
        </p:grpSpPr>
        <p:sp>
          <p:nvSpPr>
            <p:cNvPr id="22" name="任意多边形 21"/>
            <p:cNvSpPr/>
            <p:nvPr/>
          </p:nvSpPr>
          <p:spPr bwMode="auto">
            <a:xfrm>
              <a:off x="14756407" y="2089743"/>
              <a:ext cx="3118655" cy="3583196"/>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92325" tIns="873714" rIns="792326" bIns="873713" spcCol="1270" anchor="ctr"/>
            <a:lstStyle/>
            <a:p>
              <a:pPr algn="ctr" defTabSz="1083180">
                <a:lnSpc>
                  <a:spcPct val="90000"/>
                </a:lnSpc>
                <a:spcAft>
                  <a:spcPct val="35000"/>
                </a:spcAft>
                <a:defRPr/>
              </a:pPr>
              <a:endParaRPr lang="zh-CN" altLang="en-US" sz="2400" dirty="0"/>
            </a:p>
          </p:txBody>
        </p:sp>
        <p:sp>
          <p:nvSpPr>
            <p:cNvPr id="14363" name="TextBox 6"/>
            <p:cNvSpPr>
              <a:spLocks noChangeArrowheads="1"/>
            </p:cNvSpPr>
            <p:nvPr/>
          </p:nvSpPr>
          <p:spPr bwMode="auto">
            <a:xfrm>
              <a:off x="15073732" y="3475064"/>
              <a:ext cx="2880203" cy="90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6" name="组合 15"/>
          <p:cNvGrpSpPr>
            <a:grpSpLocks/>
          </p:cNvGrpSpPr>
          <p:nvPr/>
        </p:nvGrpSpPr>
        <p:grpSpPr bwMode="auto">
          <a:xfrm>
            <a:off x="6118223" y="2107758"/>
            <a:ext cx="1169118" cy="1344060"/>
            <a:chOff x="16316443" y="5166367"/>
            <a:chExt cx="3117238" cy="3584611"/>
          </a:xfrm>
        </p:grpSpPr>
        <p:sp>
          <p:nvSpPr>
            <p:cNvPr id="28" name="任意多边形 27"/>
            <p:cNvSpPr/>
            <p:nvPr/>
          </p:nvSpPr>
          <p:spPr bwMode="auto">
            <a:xfrm>
              <a:off x="16316443" y="5166367"/>
              <a:ext cx="3117238" cy="3584611"/>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544675" tIns="626064" rIns="544676" bIns="626063" spcCol="1270" anchor="ctr"/>
            <a:lstStyle/>
            <a:p>
              <a:pPr algn="ctr" defTabSz="599915">
                <a:lnSpc>
                  <a:spcPct val="90000"/>
                </a:lnSpc>
                <a:spcAft>
                  <a:spcPct val="35000"/>
                </a:spcAft>
                <a:defRPr/>
              </a:pPr>
              <a:endParaRPr lang="zh-CN" altLang="en-US" sz="1300"/>
            </a:p>
          </p:txBody>
        </p:sp>
        <p:sp>
          <p:nvSpPr>
            <p:cNvPr id="14361" name="TextBox 6"/>
            <p:cNvSpPr>
              <a:spLocks noChangeArrowheads="1"/>
            </p:cNvSpPr>
            <p:nvPr/>
          </p:nvSpPr>
          <p:spPr bwMode="auto">
            <a:xfrm>
              <a:off x="16609508" y="6534400"/>
              <a:ext cx="2794235" cy="90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7" name="组合 16"/>
          <p:cNvGrpSpPr>
            <a:grpSpLocks/>
          </p:cNvGrpSpPr>
          <p:nvPr/>
        </p:nvGrpSpPr>
        <p:grpSpPr bwMode="auto">
          <a:xfrm>
            <a:off x="4822908" y="2107758"/>
            <a:ext cx="1373821" cy="1344060"/>
            <a:chOff x="12862521" y="5166367"/>
            <a:chExt cx="3663041" cy="3584611"/>
          </a:xfrm>
        </p:grpSpPr>
        <p:sp>
          <p:nvSpPr>
            <p:cNvPr id="26" name="任意多边形 25"/>
            <p:cNvSpPr/>
            <p:nvPr/>
          </p:nvSpPr>
          <p:spPr bwMode="auto">
            <a:xfrm>
              <a:off x="12862521" y="5166367"/>
              <a:ext cx="3117238" cy="3584611"/>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92325" tIns="873714" rIns="792326" bIns="873713" spcCol="1270" anchor="ctr"/>
            <a:lstStyle/>
            <a:p>
              <a:pPr algn="ctr" defTabSz="1083180">
                <a:lnSpc>
                  <a:spcPct val="90000"/>
                </a:lnSpc>
                <a:spcAft>
                  <a:spcPct val="35000"/>
                </a:spcAft>
                <a:defRPr/>
              </a:pPr>
              <a:endParaRPr lang="zh-CN" altLang="en-US" sz="2400" dirty="0"/>
            </a:p>
          </p:txBody>
        </p:sp>
        <p:sp>
          <p:nvSpPr>
            <p:cNvPr id="14359" name="TextBox 6"/>
            <p:cNvSpPr>
              <a:spLocks noChangeArrowheads="1"/>
            </p:cNvSpPr>
            <p:nvPr/>
          </p:nvSpPr>
          <p:spPr bwMode="auto">
            <a:xfrm>
              <a:off x="13153475" y="6570565"/>
              <a:ext cx="3372087" cy="90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8" name="组合 17"/>
          <p:cNvGrpSpPr>
            <a:grpSpLocks/>
          </p:cNvGrpSpPr>
          <p:nvPr/>
        </p:nvGrpSpPr>
        <p:grpSpPr bwMode="auto">
          <a:xfrm>
            <a:off x="4238349" y="3241102"/>
            <a:ext cx="1182602" cy="1344060"/>
            <a:chOff x="11303193" y="8188210"/>
            <a:chExt cx="3153019" cy="3584612"/>
          </a:xfrm>
        </p:grpSpPr>
        <p:sp>
          <p:nvSpPr>
            <p:cNvPr id="31" name="任意多边形 30"/>
            <p:cNvSpPr/>
            <p:nvPr/>
          </p:nvSpPr>
          <p:spPr bwMode="auto">
            <a:xfrm>
              <a:off x="11303193" y="8188210"/>
              <a:ext cx="3118655" cy="3584612"/>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544675" tIns="626064" rIns="544676" bIns="626063" spcCol="1270" anchor="ctr"/>
            <a:lstStyle/>
            <a:p>
              <a:pPr algn="ctr" defTabSz="599915">
                <a:lnSpc>
                  <a:spcPct val="90000"/>
                </a:lnSpc>
                <a:spcAft>
                  <a:spcPct val="35000"/>
                </a:spcAft>
                <a:defRPr/>
              </a:pPr>
              <a:endParaRPr lang="zh-CN" altLang="en-US" sz="1300"/>
            </a:p>
          </p:txBody>
        </p:sp>
        <p:sp>
          <p:nvSpPr>
            <p:cNvPr id="14357" name="TextBox 6"/>
            <p:cNvSpPr>
              <a:spLocks noChangeArrowheads="1"/>
            </p:cNvSpPr>
            <p:nvPr/>
          </p:nvSpPr>
          <p:spPr bwMode="auto">
            <a:xfrm>
              <a:off x="11616825" y="9592408"/>
              <a:ext cx="2839387" cy="90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9" name="组合 18"/>
          <p:cNvGrpSpPr>
            <a:grpSpLocks/>
          </p:cNvGrpSpPr>
          <p:nvPr/>
        </p:nvGrpSpPr>
        <p:grpSpPr bwMode="auto">
          <a:xfrm>
            <a:off x="5533069" y="3241102"/>
            <a:ext cx="1183988" cy="1344060"/>
            <a:chOff x="14756407" y="8188210"/>
            <a:chExt cx="3156715" cy="3584612"/>
          </a:xfrm>
        </p:grpSpPr>
        <p:sp>
          <p:nvSpPr>
            <p:cNvPr id="29" name="任意多边形 28"/>
            <p:cNvSpPr/>
            <p:nvPr/>
          </p:nvSpPr>
          <p:spPr bwMode="auto">
            <a:xfrm>
              <a:off x="14756407" y="8188210"/>
              <a:ext cx="3118655" cy="3584612"/>
            </a:xfrm>
            <a:custGeom>
              <a:avLst/>
              <a:gdLst>
                <a:gd name="connsiteX0" fmla="*/ 0 w 4017518"/>
                <a:gd name="connsiteY0" fmla="*/ 1747621 h 3495241"/>
                <a:gd name="connsiteX1" fmla="*/ 873810 w 4017518"/>
                <a:gd name="connsiteY1" fmla="*/ 1 h 3495241"/>
                <a:gd name="connsiteX2" fmla="*/ 3143708 w 4017518"/>
                <a:gd name="connsiteY2" fmla="*/ 1 h 3495241"/>
                <a:gd name="connsiteX3" fmla="*/ 4017518 w 4017518"/>
                <a:gd name="connsiteY3" fmla="*/ 1747621 h 3495241"/>
                <a:gd name="connsiteX4" fmla="*/ 3143708 w 4017518"/>
                <a:gd name="connsiteY4" fmla="*/ 3495240 h 3495241"/>
                <a:gd name="connsiteX5" fmla="*/ 873810 w 4017518"/>
                <a:gd name="connsiteY5" fmla="*/ 3495240 h 3495241"/>
                <a:gd name="connsiteX6" fmla="*/ 0 w 4017518"/>
                <a:gd name="connsiteY6" fmla="*/ 1747621 h 3495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7518" h="3495241">
                  <a:moveTo>
                    <a:pt x="2008758" y="0"/>
                  </a:moveTo>
                  <a:lnTo>
                    <a:pt x="4017516" y="760215"/>
                  </a:lnTo>
                  <a:lnTo>
                    <a:pt x="4017516" y="2735026"/>
                  </a:lnTo>
                  <a:lnTo>
                    <a:pt x="2008758" y="3495241"/>
                  </a:lnTo>
                  <a:lnTo>
                    <a:pt x="2" y="2735026"/>
                  </a:lnTo>
                  <a:lnTo>
                    <a:pt x="2" y="760215"/>
                  </a:lnTo>
                  <a:lnTo>
                    <a:pt x="2008758"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792325" tIns="873714" rIns="792326" bIns="873713" spcCol="1270" anchor="ctr"/>
            <a:lstStyle/>
            <a:p>
              <a:pPr algn="ctr" defTabSz="1083180">
                <a:lnSpc>
                  <a:spcPct val="90000"/>
                </a:lnSpc>
                <a:spcAft>
                  <a:spcPct val="35000"/>
                </a:spcAft>
                <a:defRPr/>
              </a:pPr>
              <a:endParaRPr lang="zh-CN" altLang="en-US" sz="2400"/>
            </a:p>
          </p:txBody>
        </p:sp>
        <p:sp>
          <p:nvSpPr>
            <p:cNvPr id="14355" name="TextBox 6"/>
            <p:cNvSpPr>
              <a:spLocks noChangeArrowheads="1"/>
            </p:cNvSpPr>
            <p:nvPr/>
          </p:nvSpPr>
          <p:spPr bwMode="auto">
            <a:xfrm>
              <a:off x="15073735" y="9592408"/>
              <a:ext cx="2839387" cy="90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pic>
        <p:nvPicPr>
          <p:cNvPr id="32" name="图片 31" descr="53b27e8e542c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181" y="905366"/>
            <a:ext cx="2954939" cy="374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燕尾形箭头 12"/>
          <p:cNvSpPr>
            <a:spLocks noChangeArrowheads="1"/>
          </p:cNvSpPr>
          <p:nvPr/>
        </p:nvSpPr>
        <p:spPr bwMode="auto">
          <a:xfrm>
            <a:off x="3589501" y="2528595"/>
            <a:ext cx="932199" cy="461909"/>
          </a:xfrm>
          <a:prstGeom prst="notchedRightArrow">
            <a:avLst>
              <a:gd name="adj1" fmla="val 50000"/>
              <a:gd name="adj2" fmla="val 49984"/>
            </a:avLst>
          </a:prstGeom>
          <a:solidFill>
            <a:schemeClr val="bg1">
              <a:lumMod val="65000"/>
            </a:schemeClr>
          </a:solidFill>
          <a:ln>
            <a:noFill/>
          </a:ln>
          <a:effectLst/>
        </p:spPr>
        <p:txBody>
          <a:bodyPr lIns="34281" tIns="17140" rIns="34281" bIns="17140"/>
          <a:lstStyle/>
          <a:p>
            <a:pPr>
              <a:defRPr/>
            </a:pPr>
            <a:endParaRPr lang="zh-CN" altLang="en-US" dirty="0">
              <a:latin typeface="Corbel" pitchFamily="34" charset="0"/>
            </a:endParaRPr>
          </a:p>
        </p:txBody>
      </p:sp>
      <p:grpSp>
        <p:nvGrpSpPr>
          <p:cNvPr id="33" name="组合 32"/>
          <p:cNvGrpSpPr>
            <a:grpSpLocks/>
          </p:cNvGrpSpPr>
          <p:nvPr/>
        </p:nvGrpSpPr>
        <p:grpSpPr bwMode="auto">
          <a:xfrm>
            <a:off x="7284960" y="3841702"/>
            <a:ext cx="1238169" cy="707886"/>
            <a:chOff x="13088930" y="2466427"/>
            <a:chExt cx="3302008" cy="1886697"/>
          </a:xfrm>
        </p:grpSpPr>
        <p:sp>
          <p:nvSpPr>
            <p:cNvPr id="14351"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4352" name="直接连接符 34"/>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3" name="等腰三角形 35"/>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30"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4" name="TextBox 7"/>
          <p:cNvSpPr>
            <a:spLocks noChangeArrowheads="1"/>
          </p:cNvSpPr>
          <p:nvPr/>
        </p:nvSpPr>
        <p:spPr bwMode="auto">
          <a:xfrm>
            <a:off x="1115712"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5"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6" name="直接连接符 35"/>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272695" y="1225607"/>
            <a:ext cx="1879279" cy="1642872"/>
          </a:xfrm>
          <a:custGeom>
            <a:avLst/>
            <a:gdLst>
              <a:gd name="connsiteX0" fmla="*/ 0 w 4191273"/>
              <a:gd name="connsiteY0" fmla="*/ 549555 h 3663700"/>
              <a:gd name="connsiteX1" fmla="*/ 2359423 w 4191273"/>
              <a:gd name="connsiteY1" fmla="*/ 549555 h 3663700"/>
              <a:gd name="connsiteX2" fmla="*/ 2359423 w 4191273"/>
              <a:gd name="connsiteY2" fmla="*/ 0 h 3663700"/>
              <a:gd name="connsiteX3" fmla="*/ 4191273 w 4191273"/>
              <a:gd name="connsiteY3" fmla="*/ 1831850 h 3663700"/>
              <a:gd name="connsiteX4" fmla="*/ 2359423 w 4191273"/>
              <a:gd name="connsiteY4" fmla="*/ 3663700 h 3663700"/>
              <a:gd name="connsiteX5" fmla="*/ 2359423 w 4191273"/>
              <a:gd name="connsiteY5" fmla="*/ 3114145 h 3663700"/>
              <a:gd name="connsiteX6" fmla="*/ 0 w 4191273"/>
              <a:gd name="connsiteY6" fmla="*/ 3114145 h 3663700"/>
              <a:gd name="connsiteX7" fmla="*/ 0 w 4191273"/>
              <a:gd name="connsiteY7" fmla="*/ 549555 h 3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273" h="3663700">
                <a:moveTo>
                  <a:pt x="0" y="549555"/>
                </a:moveTo>
                <a:lnTo>
                  <a:pt x="2359423" y="549555"/>
                </a:lnTo>
                <a:lnTo>
                  <a:pt x="2359423" y="0"/>
                </a:lnTo>
                <a:lnTo>
                  <a:pt x="4191273" y="1831850"/>
                </a:lnTo>
                <a:lnTo>
                  <a:pt x="2359423" y="3663700"/>
                </a:lnTo>
                <a:lnTo>
                  <a:pt x="2359423" y="3114145"/>
                </a:lnTo>
                <a:lnTo>
                  <a:pt x="0" y="3114145"/>
                </a:lnTo>
                <a:lnTo>
                  <a:pt x="0" y="549555"/>
                </a:ln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73309" tIns="173309" rIns="173309" bIns="173309" spcCol="476" anchor="ctr"/>
          <a:lstStyle/>
          <a:p>
            <a:pPr lvl="1">
              <a:defRPr/>
            </a:pPr>
            <a:endParaRPr lang="zh-CN" altLang="en-US"/>
          </a:p>
          <a:p>
            <a:pPr lvl="1">
              <a:defRPr/>
            </a:pPr>
            <a:endParaRPr lang="zh-CN" altLang="en-US"/>
          </a:p>
        </p:txBody>
      </p:sp>
      <p:sp>
        <p:nvSpPr>
          <p:cNvPr id="8" name="任意多边形 7"/>
          <p:cNvSpPr/>
          <p:nvPr/>
        </p:nvSpPr>
        <p:spPr>
          <a:xfrm>
            <a:off x="3896067" y="1225607"/>
            <a:ext cx="1879874" cy="1642872"/>
          </a:xfrm>
          <a:custGeom>
            <a:avLst/>
            <a:gdLst>
              <a:gd name="connsiteX0" fmla="*/ 0 w 4191273"/>
              <a:gd name="connsiteY0" fmla="*/ 549555 h 3663700"/>
              <a:gd name="connsiteX1" fmla="*/ 2359423 w 4191273"/>
              <a:gd name="connsiteY1" fmla="*/ 549555 h 3663700"/>
              <a:gd name="connsiteX2" fmla="*/ 2359423 w 4191273"/>
              <a:gd name="connsiteY2" fmla="*/ 0 h 3663700"/>
              <a:gd name="connsiteX3" fmla="*/ 4191273 w 4191273"/>
              <a:gd name="connsiteY3" fmla="*/ 1831850 h 3663700"/>
              <a:gd name="connsiteX4" fmla="*/ 2359423 w 4191273"/>
              <a:gd name="connsiteY4" fmla="*/ 3663700 h 3663700"/>
              <a:gd name="connsiteX5" fmla="*/ 2359423 w 4191273"/>
              <a:gd name="connsiteY5" fmla="*/ 3114145 h 3663700"/>
              <a:gd name="connsiteX6" fmla="*/ 0 w 4191273"/>
              <a:gd name="connsiteY6" fmla="*/ 3114145 h 3663700"/>
              <a:gd name="connsiteX7" fmla="*/ 0 w 4191273"/>
              <a:gd name="connsiteY7" fmla="*/ 549555 h 3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273" h="3663700">
                <a:moveTo>
                  <a:pt x="0" y="549555"/>
                </a:moveTo>
                <a:lnTo>
                  <a:pt x="2359423" y="549555"/>
                </a:lnTo>
                <a:lnTo>
                  <a:pt x="2359423" y="0"/>
                </a:lnTo>
                <a:lnTo>
                  <a:pt x="4191273" y="1831850"/>
                </a:lnTo>
                <a:lnTo>
                  <a:pt x="2359423" y="3663700"/>
                </a:lnTo>
                <a:lnTo>
                  <a:pt x="2359423" y="3114145"/>
                </a:lnTo>
                <a:lnTo>
                  <a:pt x="0" y="3114145"/>
                </a:lnTo>
                <a:lnTo>
                  <a:pt x="0" y="549555"/>
                </a:ln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73309" tIns="173309" rIns="173309" bIns="173309" spcCol="476" anchor="ctr"/>
          <a:lstStyle/>
          <a:p>
            <a:pPr lvl="1">
              <a:defRPr/>
            </a:pPr>
            <a:endParaRPr lang="zh-CN" altLang="en-US"/>
          </a:p>
          <a:p>
            <a:pPr lvl="1">
              <a:defRPr/>
            </a:pPr>
            <a:endParaRPr lang="zh-CN" altLang="en-US"/>
          </a:p>
        </p:txBody>
      </p:sp>
      <p:sp>
        <p:nvSpPr>
          <p:cNvPr id="10" name="任意多边形 9"/>
          <p:cNvSpPr/>
          <p:nvPr/>
        </p:nvSpPr>
        <p:spPr>
          <a:xfrm>
            <a:off x="6515272" y="1225607"/>
            <a:ext cx="1879874" cy="1642872"/>
          </a:xfrm>
          <a:custGeom>
            <a:avLst/>
            <a:gdLst>
              <a:gd name="connsiteX0" fmla="*/ 0 w 4191273"/>
              <a:gd name="connsiteY0" fmla="*/ 549555 h 3663700"/>
              <a:gd name="connsiteX1" fmla="*/ 2359423 w 4191273"/>
              <a:gd name="connsiteY1" fmla="*/ 549555 h 3663700"/>
              <a:gd name="connsiteX2" fmla="*/ 2359423 w 4191273"/>
              <a:gd name="connsiteY2" fmla="*/ 0 h 3663700"/>
              <a:gd name="connsiteX3" fmla="*/ 4191273 w 4191273"/>
              <a:gd name="connsiteY3" fmla="*/ 1831850 h 3663700"/>
              <a:gd name="connsiteX4" fmla="*/ 2359423 w 4191273"/>
              <a:gd name="connsiteY4" fmla="*/ 3663700 h 3663700"/>
              <a:gd name="connsiteX5" fmla="*/ 2359423 w 4191273"/>
              <a:gd name="connsiteY5" fmla="*/ 3114145 h 3663700"/>
              <a:gd name="connsiteX6" fmla="*/ 0 w 4191273"/>
              <a:gd name="connsiteY6" fmla="*/ 3114145 h 3663700"/>
              <a:gd name="connsiteX7" fmla="*/ 0 w 4191273"/>
              <a:gd name="connsiteY7" fmla="*/ 549555 h 3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1273" h="3663700">
                <a:moveTo>
                  <a:pt x="0" y="549555"/>
                </a:moveTo>
                <a:lnTo>
                  <a:pt x="2359423" y="549555"/>
                </a:lnTo>
                <a:lnTo>
                  <a:pt x="2359423" y="0"/>
                </a:lnTo>
                <a:lnTo>
                  <a:pt x="4191273" y="1831850"/>
                </a:lnTo>
                <a:lnTo>
                  <a:pt x="2359423" y="3663700"/>
                </a:lnTo>
                <a:lnTo>
                  <a:pt x="2359423" y="3114145"/>
                </a:lnTo>
                <a:lnTo>
                  <a:pt x="0" y="3114145"/>
                </a:lnTo>
                <a:lnTo>
                  <a:pt x="0" y="549555"/>
                </a:ln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73309" tIns="173309" rIns="173309" bIns="173309" spcCol="476" anchor="ctr"/>
          <a:lstStyle/>
          <a:p>
            <a:pPr lvl="1">
              <a:defRPr/>
            </a:pPr>
            <a:endParaRPr lang="zh-CN" altLang="en-US"/>
          </a:p>
          <a:p>
            <a:pPr lvl="1">
              <a:defRPr/>
            </a:pPr>
            <a:endParaRPr lang="zh-CN" altLang="en-US"/>
          </a:p>
        </p:txBody>
      </p:sp>
      <p:grpSp>
        <p:nvGrpSpPr>
          <p:cNvPr id="13" name="组合 12"/>
          <p:cNvGrpSpPr>
            <a:grpSpLocks/>
          </p:cNvGrpSpPr>
          <p:nvPr/>
        </p:nvGrpSpPr>
        <p:grpSpPr bwMode="auto">
          <a:xfrm>
            <a:off x="683970" y="1577396"/>
            <a:ext cx="939937" cy="939890"/>
            <a:chOff x="1709507" y="5924363"/>
            <a:chExt cx="2506440" cy="2506441"/>
          </a:xfrm>
        </p:grpSpPr>
        <p:sp>
          <p:nvSpPr>
            <p:cNvPr id="7" name="任意多边形 6"/>
            <p:cNvSpPr/>
            <p:nvPr/>
          </p:nvSpPr>
          <p:spPr>
            <a:xfrm>
              <a:off x="1709507" y="5924363"/>
              <a:ext cx="2506440" cy="2506441"/>
            </a:xfrm>
            <a:custGeom>
              <a:avLst/>
              <a:gdLst>
                <a:gd name="connsiteX0" fmla="*/ 0 w 2095636"/>
                <a:gd name="connsiteY0" fmla="*/ 1047818 h 2095636"/>
                <a:gd name="connsiteX1" fmla="*/ 1047818 w 2095636"/>
                <a:gd name="connsiteY1" fmla="*/ 0 h 2095636"/>
                <a:gd name="connsiteX2" fmla="*/ 2095636 w 2095636"/>
                <a:gd name="connsiteY2" fmla="*/ 1047818 h 2095636"/>
                <a:gd name="connsiteX3" fmla="*/ 1047818 w 2095636"/>
                <a:gd name="connsiteY3" fmla="*/ 2095636 h 2095636"/>
                <a:gd name="connsiteX4" fmla="*/ 0 w 2095636"/>
                <a:gd name="connsiteY4" fmla="*/ 1047818 h 209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6" h="2095636">
                  <a:moveTo>
                    <a:pt x="0" y="1047818"/>
                  </a:moveTo>
                  <a:cubicBezTo>
                    <a:pt x="0" y="469124"/>
                    <a:pt x="469124" y="0"/>
                    <a:pt x="1047818" y="0"/>
                  </a:cubicBezTo>
                  <a:cubicBezTo>
                    <a:pt x="1626512" y="0"/>
                    <a:pt x="2095636" y="469124"/>
                    <a:pt x="2095636" y="1047818"/>
                  </a:cubicBezTo>
                  <a:cubicBezTo>
                    <a:pt x="2095636" y="1626512"/>
                    <a:pt x="1626512" y="2095636"/>
                    <a:pt x="1047818" y="2095636"/>
                  </a:cubicBezTo>
                  <a:cubicBezTo>
                    <a:pt x="469124" y="2095636"/>
                    <a:pt x="0" y="1626512"/>
                    <a:pt x="0" y="1047818"/>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sp>
          <p:nvSpPr>
            <p:cNvPr id="15382" name="TextBox 6"/>
            <p:cNvSpPr>
              <a:spLocks noChangeArrowheads="1"/>
            </p:cNvSpPr>
            <p:nvPr/>
          </p:nvSpPr>
          <p:spPr bwMode="auto">
            <a:xfrm>
              <a:off x="2092746" y="6806901"/>
              <a:ext cx="2123201" cy="7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方正兰亭黑_GBK" pitchFamily="2" charset="-122"/>
                  <a:ea typeface="方正兰亭黑_GBK" pitchFamily="2" charset="-122"/>
                  <a:sym typeface="BellCent NamNum BT" pitchFamily="34" charset="0"/>
                </a:rPr>
                <a:t>Content</a:t>
              </a:r>
              <a:endParaRPr lang="en-US" sz="1200"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4" name="组合 13"/>
          <p:cNvGrpSpPr>
            <a:grpSpLocks/>
          </p:cNvGrpSpPr>
          <p:nvPr/>
        </p:nvGrpSpPr>
        <p:grpSpPr bwMode="auto">
          <a:xfrm>
            <a:off x="3307341" y="1577396"/>
            <a:ext cx="939937" cy="939890"/>
            <a:chOff x="8706191" y="5924363"/>
            <a:chExt cx="2506440" cy="2506441"/>
          </a:xfrm>
        </p:grpSpPr>
        <p:sp>
          <p:nvSpPr>
            <p:cNvPr id="9" name="任意多边形 8"/>
            <p:cNvSpPr/>
            <p:nvPr/>
          </p:nvSpPr>
          <p:spPr>
            <a:xfrm>
              <a:off x="8706191" y="5924363"/>
              <a:ext cx="2506440" cy="2506441"/>
            </a:xfrm>
            <a:custGeom>
              <a:avLst/>
              <a:gdLst>
                <a:gd name="connsiteX0" fmla="*/ 0 w 2095636"/>
                <a:gd name="connsiteY0" fmla="*/ 1047818 h 2095636"/>
                <a:gd name="connsiteX1" fmla="*/ 1047818 w 2095636"/>
                <a:gd name="connsiteY1" fmla="*/ 0 h 2095636"/>
                <a:gd name="connsiteX2" fmla="*/ 2095636 w 2095636"/>
                <a:gd name="connsiteY2" fmla="*/ 1047818 h 2095636"/>
                <a:gd name="connsiteX3" fmla="*/ 1047818 w 2095636"/>
                <a:gd name="connsiteY3" fmla="*/ 2095636 h 2095636"/>
                <a:gd name="connsiteX4" fmla="*/ 0 w 2095636"/>
                <a:gd name="connsiteY4" fmla="*/ 1047818 h 209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6" h="2095636">
                  <a:moveTo>
                    <a:pt x="0" y="1047818"/>
                  </a:moveTo>
                  <a:cubicBezTo>
                    <a:pt x="0" y="469124"/>
                    <a:pt x="469124" y="0"/>
                    <a:pt x="1047818" y="0"/>
                  </a:cubicBezTo>
                  <a:cubicBezTo>
                    <a:pt x="1626512" y="0"/>
                    <a:pt x="2095636" y="469124"/>
                    <a:pt x="2095636" y="1047818"/>
                  </a:cubicBezTo>
                  <a:cubicBezTo>
                    <a:pt x="2095636" y="1626512"/>
                    <a:pt x="1626512" y="2095636"/>
                    <a:pt x="1047818" y="2095636"/>
                  </a:cubicBezTo>
                  <a:cubicBezTo>
                    <a:pt x="469124" y="2095636"/>
                    <a:pt x="0" y="1626512"/>
                    <a:pt x="0" y="1047818"/>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sp>
          <p:nvSpPr>
            <p:cNvPr id="15380" name="TextBox 6"/>
            <p:cNvSpPr>
              <a:spLocks noChangeArrowheads="1"/>
            </p:cNvSpPr>
            <p:nvPr/>
          </p:nvSpPr>
          <p:spPr bwMode="auto">
            <a:xfrm>
              <a:off x="8737937" y="6806901"/>
              <a:ext cx="2279448" cy="7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方正兰亭黑_GBK" pitchFamily="2" charset="-122"/>
                  <a:ea typeface="方正兰亭黑_GBK" pitchFamily="2" charset="-122"/>
                  <a:sym typeface="BellCent NamNum BT" pitchFamily="34" charset="0"/>
                </a:rPr>
                <a:t>Content</a:t>
              </a:r>
              <a:endParaRPr lang="en-US" sz="1200"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5" name="组合 14"/>
          <p:cNvGrpSpPr>
            <a:grpSpLocks/>
          </p:cNvGrpSpPr>
          <p:nvPr/>
        </p:nvGrpSpPr>
        <p:grpSpPr bwMode="auto">
          <a:xfrm>
            <a:off x="5926546" y="1577396"/>
            <a:ext cx="939937" cy="939890"/>
            <a:chOff x="15690936" y="5924363"/>
            <a:chExt cx="2506440" cy="2506441"/>
          </a:xfrm>
        </p:grpSpPr>
        <p:sp>
          <p:nvSpPr>
            <p:cNvPr id="11" name="任意多边形 10"/>
            <p:cNvSpPr/>
            <p:nvPr/>
          </p:nvSpPr>
          <p:spPr>
            <a:xfrm>
              <a:off x="15690936" y="5924363"/>
              <a:ext cx="2506440" cy="2506441"/>
            </a:xfrm>
            <a:custGeom>
              <a:avLst/>
              <a:gdLst>
                <a:gd name="connsiteX0" fmla="*/ 0 w 2095636"/>
                <a:gd name="connsiteY0" fmla="*/ 1047818 h 2095636"/>
                <a:gd name="connsiteX1" fmla="*/ 1047818 w 2095636"/>
                <a:gd name="connsiteY1" fmla="*/ 0 h 2095636"/>
                <a:gd name="connsiteX2" fmla="*/ 2095636 w 2095636"/>
                <a:gd name="connsiteY2" fmla="*/ 1047818 h 2095636"/>
                <a:gd name="connsiteX3" fmla="*/ 1047818 w 2095636"/>
                <a:gd name="connsiteY3" fmla="*/ 2095636 h 2095636"/>
                <a:gd name="connsiteX4" fmla="*/ 0 w 2095636"/>
                <a:gd name="connsiteY4" fmla="*/ 1047818 h 209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6" h="2095636">
                  <a:moveTo>
                    <a:pt x="0" y="1047818"/>
                  </a:moveTo>
                  <a:cubicBezTo>
                    <a:pt x="0" y="469124"/>
                    <a:pt x="469124" y="0"/>
                    <a:pt x="1047818" y="0"/>
                  </a:cubicBezTo>
                  <a:cubicBezTo>
                    <a:pt x="1626512" y="0"/>
                    <a:pt x="2095636" y="469124"/>
                    <a:pt x="2095636" y="1047818"/>
                  </a:cubicBezTo>
                  <a:cubicBezTo>
                    <a:pt x="2095636" y="1626512"/>
                    <a:pt x="1626512" y="2095636"/>
                    <a:pt x="1047818" y="2095636"/>
                  </a:cubicBezTo>
                  <a:cubicBezTo>
                    <a:pt x="469124" y="2095636"/>
                    <a:pt x="0" y="1626512"/>
                    <a:pt x="0" y="1047818"/>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sp>
          <p:nvSpPr>
            <p:cNvPr id="15378" name="TextBox 6"/>
            <p:cNvSpPr>
              <a:spLocks noChangeArrowheads="1"/>
            </p:cNvSpPr>
            <p:nvPr/>
          </p:nvSpPr>
          <p:spPr bwMode="auto">
            <a:xfrm>
              <a:off x="15949677" y="6806901"/>
              <a:ext cx="2081578" cy="7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chemeClr val="bg1"/>
                  </a:solidFill>
                  <a:latin typeface="方正兰亭黑_GBK" pitchFamily="2" charset="-122"/>
                  <a:ea typeface="方正兰亭黑_GBK" pitchFamily="2" charset="-122"/>
                  <a:sym typeface="BellCent NamNum BT" pitchFamily="34" charset="0"/>
                </a:rPr>
                <a:t>Content</a:t>
              </a:r>
              <a:endParaRPr lang="en-US" sz="1200" dirty="0">
                <a:solidFill>
                  <a:schemeClr val="bg1"/>
                </a:solidFill>
                <a:latin typeface="方正兰亭黑_GBK" pitchFamily="2" charset="-122"/>
                <a:ea typeface="方正兰亭黑_GBK" pitchFamily="2" charset="-122"/>
                <a:sym typeface="BellCent NamNum BT" pitchFamily="34" charset="0"/>
              </a:endParaRPr>
            </a:p>
          </p:txBody>
        </p:sp>
      </p:grpSp>
      <p:sp>
        <p:nvSpPr>
          <p:cNvPr id="43" name="TextBox 34"/>
          <p:cNvSpPr txBox="1">
            <a:spLocks noChangeArrowheads="1"/>
          </p:cNvSpPr>
          <p:nvPr/>
        </p:nvSpPr>
        <p:spPr bwMode="auto">
          <a:xfrm>
            <a:off x="1679623" y="1475533"/>
            <a:ext cx="1110185" cy="11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European Mediterranean coast countries</a:t>
            </a:r>
          </a:p>
        </p:txBody>
      </p:sp>
      <p:sp>
        <p:nvSpPr>
          <p:cNvPr id="44" name="TextBox 34"/>
          <p:cNvSpPr txBox="1">
            <a:spLocks noChangeArrowheads="1"/>
          </p:cNvSpPr>
          <p:nvPr/>
        </p:nvSpPr>
        <p:spPr bwMode="auto">
          <a:xfrm>
            <a:off x="4287311" y="1463565"/>
            <a:ext cx="1110185" cy="11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European Mediterranean coast countries</a:t>
            </a:r>
          </a:p>
        </p:txBody>
      </p:sp>
      <p:sp>
        <p:nvSpPr>
          <p:cNvPr id="45" name="TextBox 34"/>
          <p:cNvSpPr txBox="1">
            <a:spLocks noChangeArrowheads="1"/>
          </p:cNvSpPr>
          <p:nvPr/>
        </p:nvSpPr>
        <p:spPr bwMode="auto">
          <a:xfrm>
            <a:off x="6909284" y="1509078"/>
            <a:ext cx="1110185" cy="1142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European Mediterranean coast countries</a:t>
            </a:r>
          </a:p>
        </p:txBody>
      </p:sp>
      <p:sp>
        <p:nvSpPr>
          <p:cNvPr id="29" name="TextBox 5"/>
          <p:cNvSpPr>
            <a:spLocks noChangeArrowheads="1"/>
          </p:cNvSpPr>
          <p:nvPr/>
        </p:nvSpPr>
        <p:spPr bwMode="auto">
          <a:xfrm>
            <a:off x="3218645" y="3381579"/>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sp>
        <p:nvSpPr>
          <p:cNvPr id="32" name="TextBox 13"/>
          <p:cNvSpPr txBox="1">
            <a:spLocks noChangeArrowheads="1"/>
          </p:cNvSpPr>
          <p:nvPr/>
        </p:nvSpPr>
        <p:spPr bwMode="auto">
          <a:xfrm>
            <a:off x="1628669" y="3759559"/>
            <a:ext cx="5831897"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algn="ctr" eaLnBrk="1" hangingPunct="1">
              <a:defRPr/>
            </a:pPr>
            <a:r>
              <a:rPr lang="zh-CN" altLang="en-US" sz="900" dirty="0">
                <a:solidFill>
                  <a:schemeClr val="tx1">
                    <a:lumMod val="65000"/>
                    <a:lumOff val="35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sp>
        <p:nvSpPr>
          <p:cNvPr id="21"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2" name="TextBox 7"/>
          <p:cNvSpPr>
            <a:spLocks noChangeArrowheads="1"/>
          </p:cNvSpPr>
          <p:nvPr/>
        </p:nvSpPr>
        <p:spPr bwMode="auto">
          <a:xfrm>
            <a:off x="1111619" y="27172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3"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4" name="直接连接符 23"/>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0-#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0-#ppt_w/2"/>
                                          </p:val>
                                        </p:tav>
                                        <p:tav tm="100000">
                                          <p:val>
                                            <p:strVal val="#ppt_x"/>
                                          </p:val>
                                        </p:tav>
                                      </p:tavLst>
                                    </p:anim>
                                    <p:anim calcmode="lin" valueType="num">
                                      <p:cBhvr additive="base">
                                        <p:cTn id="4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0-#ppt_w/2"/>
                                          </p:val>
                                        </p:tav>
                                        <p:tav tm="100000">
                                          <p:val>
                                            <p:strVal val="#ppt_x"/>
                                          </p:val>
                                        </p:tav>
                                      </p:tavLst>
                                    </p:anim>
                                    <p:anim calcmode="lin" valueType="num">
                                      <p:cBhvr additive="base">
                                        <p:cTn id="55"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0-#ppt_w/2"/>
                                          </p:val>
                                        </p:tav>
                                        <p:tav tm="100000">
                                          <p:val>
                                            <p:strVal val="#ppt_x"/>
                                          </p:val>
                                        </p:tav>
                                      </p:tavLst>
                                    </p:anim>
                                    <p:anim calcmode="lin" valueType="num">
                                      <p:cBhvr additive="base">
                                        <p:cTn id="6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additive="base">
                                        <p:cTn id="72" dur="500" fill="hold"/>
                                        <p:tgtEl>
                                          <p:spTgt spid="43"/>
                                        </p:tgtEl>
                                        <p:attrNameLst>
                                          <p:attrName>ppt_x</p:attrName>
                                        </p:attrNameLst>
                                      </p:cBhvr>
                                      <p:tavLst>
                                        <p:tav tm="0">
                                          <p:val>
                                            <p:strVal val="0-#ppt_w/2"/>
                                          </p:val>
                                        </p:tav>
                                        <p:tav tm="100000">
                                          <p:val>
                                            <p:strVal val="#ppt_x"/>
                                          </p:val>
                                        </p:tav>
                                      </p:tavLst>
                                    </p:anim>
                                    <p:anim calcmode="lin" valueType="num">
                                      <p:cBhvr additive="base">
                                        <p:cTn id="7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0-#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1000"/>
                                        <p:tgtEl>
                                          <p:spTgt spid="29"/>
                                        </p:tgtEl>
                                      </p:cBhvr>
                                    </p:animEffect>
                                    <p:anim calcmode="lin" valueType="num">
                                      <p:cBhvr>
                                        <p:cTn id="85" dur="1000" fill="hold"/>
                                        <p:tgtEl>
                                          <p:spTgt spid="29"/>
                                        </p:tgtEl>
                                        <p:attrNameLst>
                                          <p:attrName>ppt_x</p:attrName>
                                        </p:attrNameLst>
                                      </p:cBhvr>
                                      <p:tavLst>
                                        <p:tav tm="0">
                                          <p:val>
                                            <p:strVal val="#ppt_x"/>
                                          </p:val>
                                        </p:tav>
                                        <p:tav tm="100000">
                                          <p:val>
                                            <p:strVal val="#ppt_x"/>
                                          </p:val>
                                        </p:tav>
                                      </p:tavLst>
                                    </p:anim>
                                    <p:anim calcmode="lin" valueType="num">
                                      <p:cBhvr>
                                        <p:cTn id="86" dur="1000" fill="hold"/>
                                        <p:tgtEl>
                                          <p:spTgt spid="2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43" grpId="0"/>
      <p:bldP spid="44" grpId="0"/>
      <p:bldP spid="45" grpId="0"/>
      <p:bldP spid="29" grpId="0"/>
      <p:bldP spid="32"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a:grpSpLocks/>
          </p:cNvGrpSpPr>
          <p:nvPr/>
        </p:nvGrpSpPr>
        <p:grpSpPr bwMode="auto">
          <a:xfrm>
            <a:off x="3006728" y="3588386"/>
            <a:ext cx="4751475" cy="782150"/>
            <a:chOff x="0" y="7259076"/>
            <a:chExt cx="14465058" cy="2382590"/>
          </a:xfrm>
          <a:solidFill>
            <a:srgbClr val="159BFF"/>
          </a:solidFill>
        </p:grpSpPr>
        <p:sp>
          <p:nvSpPr>
            <p:cNvPr id="42" name="矩形 41"/>
            <p:cNvSpPr/>
            <p:nvPr/>
          </p:nvSpPr>
          <p:spPr>
            <a:xfrm>
              <a:off x="0" y="7259076"/>
              <a:ext cx="14465058" cy="238259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43" name="矩形 42"/>
            <p:cNvSpPr/>
            <p:nvPr/>
          </p:nvSpPr>
          <p:spPr>
            <a:xfrm>
              <a:off x="0" y="7259076"/>
              <a:ext cx="14465058" cy="238259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grpSp>
      <p:grpSp>
        <p:nvGrpSpPr>
          <p:cNvPr id="25" name="组合 24"/>
          <p:cNvGrpSpPr>
            <a:grpSpLocks/>
          </p:cNvGrpSpPr>
          <p:nvPr/>
        </p:nvGrpSpPr>
        <p:grpSpPr bwMode="auto">
          <a:xfrm>
            <a:off x="3004347" y="2329783"/>
            <a:ext cx="4751475" cy="1203583"/>
            <a:chOff x="0" y="3630390"/>
            <a:chExt cx="14465058" cy="3664424"/>
          </a:xfrm>
        </p:grpSpPr>
        <p:sp>
          <p:nvSpPr>
            <p:cNvPr id="40" name="上箭头标注 39"/>
            <p:cNvSpPr/>
            <p:nvPr/>
          </p:nvSpPr>
          <p:spPr>
            <a:xfrm rot="10800000">
              <a:off x="0" y="3630390"/>
              <a:ext cx="14465058" cy="3664424"/>
            </a:xfrm>
            <a:prstGeom prst="upArrowCallout">
              <a:avLst/>
            </a:pr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41" name="上箭头标注 6"/>
            <p:cNvSpPr/>
            <p:nvPr/>
          </p:nvSpPr>
          <p:spPr>
            <a:xfrm rot="21600000">
              <a:off x="0" y="3630390"/>
              <a:ext cx="14465058" cy="2381332"/>
            </a:xfrm>
            <a:prstGeom prst="rect">
              <a:avLst/>
            </a:pr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grpSp>
      <p:grpSp>
        <p:nvGrpSpPr>
          <p:cNvPr id="27" name="组合 26"/>
          <p:cNvGrpSpPr>
            <a:grpSpLocks/>
          </p:cNvGrpSpPr>
          <p:nvPr/>
        </p:nvGrpSpPr>
        <p:grpSpPr bwMode="auto">
          <a:xfrm>
            <a:off x="3006728" y="1064295"/>
            <a:ext cx="4751475" cy="1203583"/>
            <a:chOff x="0" y="1704"/>
            <a:chExt cx="14465058" cy="3664424"/>
          </a:xfrm>
        </p:grpSpPr>
        <p:sp>
          <p:nvSpPr>
            <p:cNvPr id="28" name="上箭头标注 27"/>
            <p:cNvSpPr/>
            <p:nvPr/>
          </p:nvSpPr>
          <p:spPr>
            <a:xfrm rot="10800000">
              <a:off x="0" y="1704"/>
              <a:ext cx="14465058" cy="3664424"/>
            </a:xfrm>
            <a:prstGeom prst="upArrowCallout">
              <a:avLst/>
            </a:pr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29" name="上箭头标注 8"/>
            <p:cNvSpPr/>
            <p:nvPr/>
          </p:nvSpPr>
          <p:spPr>
            <a:xfrm rot="21600000">
              <a:off x="0" y="1704"/>
              <a:ext cx="14465058" cy="2381332"/>
            </a:xfrm>
            <a:prstGeom prst="rect">
              <a:avLst/>
            </a:pr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grpSp>
      <p:sp>
        <p:nvSpPr>
          <p:cNvPr id="45" name="TextBox 80"/>
          <p:cNvSpPr txBox="1">
            <a:spLocks noChangeArrowheads="1"/>
          </p:cNvSpPr>
          <p:nvPr/>
        </p:nvSpPr>
        <p:spPr bwMode="auto">
          <a:xfrm>
            <a:off x="3114472" y="1201667"/>
            <a:ext cx="4535986" cy="3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9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sp>
        <p:nvSpPr>
          <p:cNvPr id="46" name="TextBox 80"/>
          <p:cNvSpPr txBox="1">
            <a:spLocks noChangeArrowheads="1"/>
          </p:cNvSpPr>
          <p:nvPr/>
        </p:nvSpPr>
        <p:spPr bwMode="auto">
          <a:xfrm>
            <a:off x="3114472" y="2402600"/>
            <a:ext cx="4535986" cy="3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9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sp>
        <p:nvSpPr>
          <p:cNvPr id="47" name="TextBox 80"/>
          <p:cNvSpPr txBox="1">
            <a:spLocks noChangeArrowheads="1"/>
          </p:cNvSpPr>
          <p:nvPr/>
        </p:nvSpPr>
        <p:spPr bwMode="auto">
          <a:xfrm>
            <a:off x="3114472" y="3652293"/>
            <a:ext cx="4535986" cy="3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9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sp>
        <p:nvSpPr>
          <p:cNvPr id="20" name="TextBox 5"/>
          <p:cNvSpPr>
            <a:spLocks noChangeArrowheads="1"/>
          </p:cNvSpPr>
          <p:nvPr/>
        </p:nvSpPr>
        <p:spPr bwMode="auto">
          <a:xfrm>
            <a:off x="4012740" y="4493494"/>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pic>
        <p:nvPicPr>
          <p:cNvPr id="21" name="图片 20" descr="53b236b0a73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11" y="1167868"/>
            <a:ext cx="1619740" cy="394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9" name="TextBox 7"/>
          <p:cNvSpPr>
            <a:spLocks noChangeArrowheads="1"/>
          </p:cNvSpPr>
          <p:nvPr/>
        </p:nvSpPr>
        <p:spPr bwMode="auto">
          <a:xfrm>
            <a:off x="1043706" y="208504"/>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2"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3" name="直接连接符 22"/>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500"/>
                                        <p:tgtEl>
                                          <p:spTgt spid="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20" grpId="0"/>
      <p:bldP spid="18" grpId="0"/>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descr="547bd119b5ca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8041" y="1491680"/>
            <a:ext cx="4090721" cy="365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6"/>
          <p:cNvSpPr txBox="1">
            <a:spLocks noChangeArrowheads="1"/>
          </p:cNvSpPr>
          <p:nvPr/>
        </p:nvSpPr>
        <p:spPr bwMode="auto">
          <a:xfrm>
            <a:off x="1373892" y="1528585"/>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35" name="TextBox 32"/>
          <p:cNvSpPr txBox="1">
            <a:spLocks noChangeArrowheads="1"/>
          </p:cNvSpPr>
          <p:nvPr/>
        </p:nvSpPr>
        <p:spPr bwMode="auto">
          <a:xfrm>
            <a:off x="1373892" y="2014304"/>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38" name="TextBox 33"/>
          <p:cNvSpPr txBox="1">
            <a:spLocks noChangeArrowheads="1"/>
          </p:cNvSpPr>
          <p:nvPr/>
        </p:nvSpPr>
        <p:spPr bwMode="auto">
          <a:xfrm>
            <a:off x="1373892" y="2542880"/>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39" name="TextBox 35"/>
          <p:cNvSpPr txBox="1">
            <a:spLocks noChangeArrowheads="1"/>
          </p:cNvSpPr>
          <p:nvPr/>
        </p:nvSpPr>
        <p:spPr bwMode="auto">
          <a:xfrm>
            <a:off x="1373892" y="3042885"/>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grpSp>
        <p:nvGrpSpPr>
          <p:cNvPr id="40" name="组合 39"/>
          <p:cNvGrpSpPr>
            <a:grpSpLocks/>
          </p:cNvGrpSpPr>
          <p:nvPr/>
        </p:nvGrpSpPr>
        <p:grpSpPr bwMode="auto">
          <a:xfrm>
            <a:off x="1035181" y="1558349"/>
            <a:ext cx="211322" cy="230832"/>
            <a:chOff x="11053184" y="4664663"/>
            <a:chExt cx="563562" cy="615622"/>
          </a:xfrm>
        </p:grpSpPr>
        <p:sp>
          <p:nvSpPr>
            <p:cNvPr id="41" name="矩形 40"/>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900" dirty="0"/>
            </a:p>
          </p:txBody>
        </p:sp>
        <p:sp>
          <p:nvSpPr>
            <p:cNvPr id="17442" name="TextBox 5"/>
            <p:cNvSpPr>
              <a:spLocks noChangeArrowheads="1"/>
            </p:cNvSpPr>
            <p:nvPr/>
          </p:nvSpPr>
          <p:spPr bwMode="auto">
            <a:xfrm>
              <a:off x="11112705" y="4664663"/>
              <a:ext cx="493712" cy="6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900" dirty="0">
                  <a:solidFill>
                    <a:schemeClr val="bg1"/>
                  </a:solidFill>
                  <a:latin typeface="Corbel" pitchFamily="34" charset="0"/>
                  <a:sym typeface="BellCent NamNum BT" pitchFamily="34" charset="0"/>
                </a:rPr>
                <a:t>1</a:t>
              </a:r>
            </a:p>
          </p:txBody>
        </p:sp>
      </p:grpSp>
      <p:grpSp>
        <p:nvGrpSpPr>
          <p:cNvPr id="43" name="组合 42"/>
          <p:cNvGrpSpPr>
            <a:grpSpLocks/>
          </p:cNvGrpSpPr>
          <p:nvPr/>
        </p:nvGrpSpPr>
        <p:grpSpPr bwMode="auto">
          <a:xfrm>
            <a:off x="1035181" y="2029782"/>
            <a:ext cx="211322" cy="230832"/>
            <a:chOff x="11053184" y="4664663"/>
            <a:chExt cx="563562" cy="615622"/>
          </a:xfrm>
        </p:grpSpPr>
        <p:sp>
          <p:nvSpPr>
            <p:cNvPr id="44" name="矩形 43"/>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900" dirty="0"/>
            </a:p>
          </p:txBody>
        </p:sp>
        <p:sp>
          <p:nvSpPr>
            <p:cNvPr id="17440" name="TextBox 5"/>
            <p:cNvSpPr>
              <a:spLocks noChangeArrowheads="1"/>
            </p:cNvSpPr>
            <p:nvPr/>
          </p:nvSpPr>
          <p:spPr bwMode="auto">
            <a:xfrm>
              <a:off x="11112705" y="4664663"/>
              <a:ext cx="493712" cy="6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900" dirty="0">
                  <a:solidFill>
                    <a:schemeClr val="bg1"/>
                  </a:solidFill>
                  <a:latin typeface="Corbel" pitchFamily="34" charset="0"/>
                  <a:sym typeface="BellCent NamNum BT" pitchFamily="34" charset="0"/>
                </a:rPr>
                <a:t>1</a:t>
              </a:r>
            </a:p>
          </p:txBody>
        </p:sp>
      </p:grpSp>
      <p:grpSp>
        <p:nvGrpSpPr>
          <p:cNvPr id="46" name="组合 45"/>
          <p:cNvGrpSpPr>
            <a:grpSpLocks/>
          </p:cNvGrpSpPr>
          <p:nvPr/>
        </p:nvGrpSpPr>
        <p:grpSpPr bwMode="auto">
          <a:xfrm>
            <a:off x="1035181" y="2572644"/>
            <a:ext cx="211322" cy="230832"/>
            <a:chOff x="11053184" y="4664663"/>
            <a:chExt cx="563562" cy="615622"/>
          </a:xfrm>
        </p:grpSpPr>
        <p:sp>
          <p:nvSpPr>
            <p:cNvPr id="47" name="矩形 46"/>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900" dirty="0"/>
            </a:p>
          </p:txBody>
        </p:sp>
        <p:sp>
          <p:nvSpPr>
            <p:cNvPr id="17438" name="TextBox 5"/>
            <p:cNvSpPr>
              <a:spLocks noChangeArrowheads="1"/>
            </p:cNvSpPr>
            <p:nvPr/>
          </p:nvSpPr>
          <p:spPr bwMode="auto">
            <a:xfrm>
              <a:off x="11112705" y="4664663"/>
              <a:ext cx="493712" cy="6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900" dirty="0">
                  <a:solidFill>
                    <a:schemeClr val="bg1"/>
                  </a:solidFill>
                  <a:latin typeface="Corbel" pitchFamily="34" charset="0"/>
                  <a:sym typeface="BellCent NamNum BT" pitchFamily="34" charset="0"/>
                </a:rPr>
                <a:t>1</a:t>
              </a:r>
            </a:p>
          </p:txBody>
        </p:sp>
      </p:grpSp>
      <p:grpSp>
        <p:nvGrpSpPr>
          <p:cNvPr id="49" name="组合 48"/>
          <p:cNvGrpSpPr>
            <a:grpSpLocks/>
          </p:cNvGrpSpPr>
          <p:nvPr/>
        </p:nvGrpSpPr>
        <p:grpSpPr bwMode="auto">
          <a:xfrm>
            <a:off x="1035181" y="3072648"/>
            <a:ext cx="211322" cy="230832"/>
            <a:chOff x="11053184" y="4664663"/>
            <a:chExt cx="563562" cy="615622"/>
          </a:xfrm>
        </p:grpSpPr>
        <p:sp>
          <p:nvSpPr>
            <p:cNvPr id="50" name="矩形 49"/>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900" dirty="0"/>
            </a:p>
          </p:txBody>
        </p:sp>
        <p:sp>
          <p:nvSpPr>
            <p:cNvPr id="17436" name="TextBox 5"/>
            <p:cNvSpPr>
              <a:spLocks noChangeArrowheads="1"/>
            </p:cNvSpPr>
            <p:nvPr/>
          </p:nvSpPr>
          <p:spPr bwMode="auto">
            <a:xfrm>
              <a:off x="11112705" y="4664663"/>
              <a:ext cx="493712" cy="6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900" dirty="0">
                  <a:solidFill>
                    <a:schemeClr val="bg1"/>
                  </a:solidFill>
                  <a:latin typeface="Corbel" pitchFamily="34" charset="0"/>
                  <a:sym typeface="BellCent NamNum BT" pitchFamily="34" charset="0"/>
                </a:rPr>
                <a:t>1</a:t>
              </a:r>
            </a:p>
          </p:txBody>
        </p:sp>
      </p:grpSp>
      <p:grpSp>
        <p:nvGrpSpPr>
          <p:cNvPr id="52" name="组合 51"/>
          <p:cNvGrpSpPr>
            <a:grpSpLocks/>
          </p:cNvGrpSpPr>
          <p:nvPr/>
        </p:nvGrpSpPr>
        <p:grpSpPr bwMode="auto">
          <a:xfrm>
            <a:off x="1035181" y="3975633"/>
            <a:ext cx="1238169" cy="707886"/>
            <a:chOff x="13088930" y="2466427"/>
            <a:chExt cx="3302008" cy="1886701"/>
          </a:xfrm>
        </p:grpSpPr>
        <p:sp>
          <p:nvSpPr>
            <p:cNvPr id="17432"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7433" name="直接连接符 53"/>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34" name="等腰三角形 54"/>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56" name="组合 55"/>
          <p:cNvGrpSpPr>
            <a:grpSpLocks/>
          </p:cNvGrpSpPr>
          <p:nvPr/>
        </p:nvGrpSpPr>
        <p:grpSpPr bwMode="auto">
          <a:xfrm>
            <a:off x="2763261" y="3975633"/>
            <a:ext cx="1238169" cy="707886"/>
            <a:chOff x="13088930" y="2466427"/>
            <a:chExt cx="3302008" cy="1886701"/>
          </a:xfrm>
        </p:grpSpPr>
        <p:sp>
          <p:nvSpPr>
            <p:cNvPr id="17429"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7430" name="直接连接符 57"/>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31" name="等腰三角形 58"/>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60" name="组合 59"/>
          <p:cNvGrpSpPr>
            <a:grpSpLocks/>
          </p:cNvGrpSpPr>
          <p:nvPr/>
        </p:nvGrpSpPr>
        <p:grpSpPr bwMode="auto">
          <a:xfrm>
            <a:off x="4537772" y="3975633"/>
            <a:ext cx="1238169" cy="707886"/>
            <a:chOff x="13088930" y="2466427"/>
            <a:chExt cx="3302008" cy="1886701"/>
          </a:xfrm>
        </p:grpSpPr>
        <p:sp>
          <p:nvSpPr>
            <p:cNvPr id="17426"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7427" name="直接连接符 61"/>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8" name="等腰三角形 62"/>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33"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7" name="TextBox 7"/>
          <p:cNvSpPr>
            <a:spLocks noChangeArrowheads="1"/>
          </p:cNvSpPr>
          <p:nvPr/>
        </p:nvSpPr>
        <p:spPr bwMode="auto">
          <a:xfrm>
            <a:off x="1057500" y="275598"/>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42"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45" name="直接连接符 44"/>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a:xfrm>
            <a:off x="7431365" y="105962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Template download:</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Industry</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Template:</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Festival</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Template:</a:t>
            </a:r>
            <a:r>
              <a:rPr kumimoji="0" lang="en-US" altLang="zh-CN" sz="100" b="0" i="0" u="none" strike="noStrike" kern="0" cap="none" spc="0" normalizeH="0" baseline="0" noProof="0" dirty="0">
                <a:ln>
                  <a:noFill/>
                </a:ln>
                <a:solidFill>
                  <a:sysClr val="window" lastClr="FFFFFF"/>
                </a:solidFill>
                <a:effectLst/>
                <a:uLnTx/>
                <a:uFillTx/>
              </a:rPr>
              <a:t>Www.1ppt.com/jieri/PPT</a:t>
            </a:r>
            <a:r>
              <a:rPr kumimoji="0" lang="zh-CN" altLang="en-US" sz="100" b="0" i="0" u="none" strike="noStrike" kern="0" cap="none" spc="0" normalizeH="0" baseline="0" noProof="0" dirty="0">
                <a:ln>
                  <a:noFill/>
                </a:ln>
                <a:solidFill>
                  <a:sysClr val="window" lastClr="FFFFFF"/>
                </a:solidFill>
                <a:effectLst/>
                <a:uLnTx/>
                <a:uFillTx/>
              </a:rPr>
              <a:t>Material download:</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Background image:</a:t>
            </a:r>
            <a:r>
              <a:rPr kumimoji="0" lang="en-US" altLang="zh-CN" sz="100" b="0" i="0" u="none" strike="noStrike" kern="0" cap="none" spc="0" normalizeH="0" baseline="0" noProof="0" dirty="0">
                <a:ln>
                  <a:noFill/>
                </a:ln>
                <a:solidFill>
                  <a:sysClr val="window" lastClr="FFFFFF"/>
                </a:solidFill>
                <a:effectLst/>
                <a:uLnTx/>
                <a:uFillTx/>
              </a:rPr>
              <a:t>Www.1ppt.com/beijing/PPT</a:t>
            </a:r>
            <a:r>
              <a:rPr kumimoji="0" lang="zh-CN" altLang="en-US" sz="100" b="0" i="0" u="none" strike="noStrike" kern="0" cap="none" spc="0" normalizeH="0" baseline="0" noProof="0" dirty="0">
                <a:ln>
                  <a:noFill/>
                </a:ln>
                <a:solidFill>
                  <a:sysClr val="window" lastClr="FFFFFF"/>
                </a:solidFill>
                <a:effectLst/>
                <a:uLnTx/>
                <a:uFillTx/>
              </a:rPr>
              <a:t>Chart download:</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Excellent</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Download:</a:t>
            </a:r>
            <a:r>
              <a:rPr kumimoji="0" lang="en-US" altLang="zh-CN" sz="100" b="0" i="0" u="none" strike="noStrike" kern="0" cap="none" spc="0" normalizeH="0" baseline="0" noProof="0" dirty="0">
                <a:ln>
                  <a:noFill/>
                </a:ln>
                <a:solidFill>
                  <a:sysClr val="window" lastClr="FFFFFF"/>
                </a:solidFill>
                <a:effectLst/>
                <a:uLnTx/>
                <a:uFillTx/>
              </a:rPr>
              <a:t>Www.1ppt.com/xiazai/PPT</a:t>
            </a:r>
            <a:r>
              <a:rPr kumimoji="0" lang="zh-CN" altLang="en-US" sz="100" b="0" i="0" u="none" strike="noStrike" kern="0" cap="none" spc="0" normalizeH="0" baseline="0" noProof="0" dirty="0">
                <a:ln>
                  <a:noFill/>
                </a:ln>
                <a:solidFill>
                  <a:sysClr val="window" lastClr="FFFFFF"/>
                </a:solidFill>
                <a:effectLst/>
                <a:uLnTx/>
                <a:uFillTx/>
              </a:rPr>
              <a:t>Tutorial: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Tutorial: </a:t>
            </a:r>
            <a:r>
              <a:rPr kumimoji="0" lang="en-US" altLang="zh-CN" sz="100" b="0" i="0" u="none" strike="noStrike" kern="0" cap="none" spc="0" normalizeH="0" baseline="0" noProof="0" dirty="0">
                <a:ln>
                  <a:noFill/>
                </a:ln>
                <a:solidFill>
                  <a:sysClr val="window" lastClr="FFFFFF"/>
                </a:solidFill>
                <a:effectLst/>
                <a:uLnTx/>
                <a:uFillTx/>
              </a:rPr>
              <a:t>Www.1ppt.com/word/Excel</a:t>
            </a:r>
            <a:r>
              <a:rPr kumimoji="0" lang="zh-CN" altLang="en-US" sz="100" b="0" i="0" u="none" strike="noStrike" kern="0" cap="none" spc="0" normalizeH="0" baseline="0" noProof="0" dirty="0">
                <a:ln>
                  <a:noFill/>
                </a:ln>
                <a:solidFill>
                  <a:sysClr val="window" lastClr="FFFFFF"/>
                </a:solidFill>
                <a:effectLst/>
                <a:uLnTx/>
                <a:uFillTx/>
              </a:rPr>
              <a:t>Tutorial:</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Information download:</a:t>
            </a:r>
            <a:r>
              <a:rPr kumimoji="0" lang="en-US" altLang="zh-CN" sz="100" b="0" i="0" u="none" strike="noStrike" kern="0" cap="none" spc="0" normalizeH="0" baseline="0" noProof="0" dirty="0">
                <a:ln>
                  <a:noFill/>
                </a:ln>
                <a:solidFill>
                  <a:sysClr val="window" lastClr="FFFFFF"/>
                </a:solidFill>
                <a:effectLst/>
                <a:uLnTx/>
                <a:uFillTx/>
              </a:rPr>
              <a:t>Www.1ppt.com/ziliao/PPT</a:t>
            </a:r>
            <a:r>
              <a:rPr kumimoji="0" lang="zh-CN" altLang="en-US" sz="100" b="0" i="0" u="none" strike="noStrike" kern="0" cap="none" spc="0" normalizeH="0" baseline="0" noProof="0" dirty="0">
                <a:ln>
                  <a:noFill/>
                </a:ln>
                <a:solidFill>
                  <a:sysClr val="window" lastClr="FFFFFF"/>
                </a:solidFill>
                <a:effectLst/>
                <a:uLnTx/>
                <a:uFillTx/>
              </a:rPr>
              <a:t>Courseware Download:</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Download the Essay:</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Test Paper Download:</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Lesson Plan Download:</a:t>
            </a:r>
            <a:r>
              <a:rPr kumimoji="0" lang="en-US" altLang="zh-CN" sz="100" b="0" i="0" u="none" strike="noStrike" kern="0" cap="none" spc="0" normalizeH="0" baseline="0" noProof="0" dirty="0">
                <a:ln>
                  <a:noFill/>
                </a:ln>
                <a:solidFill>
                  <a:sysClr val="window" lastClr="FFFFFF"/>
                </a:solidFill>
                <a:effectLst/>
                <a:uLnTx/>
                <a:uFillTx/>
              </a:rPr>
              <a:t>Www.1ppt.com/jiaoan/PPT</a:t>
            </a:r>
            <a:r>
              <a:rPr kumimoji="0" lang="zh-CN" altLang="en-US" sz="100" b="0" i="0" u="none" strike="noStrike" kern="0" cap="none" spc="0" normalizeH="0" baseline="0" noProof="0" dirty="0">
                <a:ln>
                  <a:noFill/>
                </a:ln>
                <a:solidFill>
                  <a:sysClr val="window" lastClr="FFFFFF"/>
                </a:solidFill>
                <a:effectLst/>
                <a:uLnTx/>
                <a:uFillTx/>
              </a:rPr>
              <a:t>Forum:</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up)">
                                      <p:cBhvr>
                                        <p:cTn id="13" dur="500"/>
                                        <p:tgtEl>
                                          <p:spTgt spid="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500"/>
                                        <p:tgtEl>
                                          <p:spTgt spid="3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8" grpId="0"/>
      <p:bldP spid="39" grpId="0"/>
      <p:bldP spid="33" grpId="0"/>
      <p:bldP spid="37"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36"/>
          <p:cNvSpPr txBox="1">
            <a:spLocks noChangeArrowheads="1"/>
          </p:cNvSpPr>
          <p:nvPr/>
        </p:nvSpPr>
        <p:spPr bwMode="auto">
          <a:xfrm>
            <a:off x="5158642" y="2217877"/>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10250" name="TextBox 32"/>
          <p:cNvSpPr txBox="1">
            <a:spLocks noChangeArrowheads="1"/>
          </p:cNvSpPr>
          <p:nvPr/>
        </p:nvSpPr>
        <p:spPr bwMode="auto">
          <a:xfrm>
            <a:off x="5158642" y="2703596"/>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10251" name="TextBox 33"/>
          <p:cNvSpPr txBox="1">
            <a:spLocks noChangeArrowheads="1"/>
          </p:cNvSpPr>
          <p:nvPr/>
        </p:nvSpPr>
        <p:spPr bwMode="auto">
          <a:xfrm>
            <a:off x="5158642" y="3232172"/>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10252" name="TextBox 35"/>
          <p:cNvSpPr txBox="1">
            <a:spLocks noChangeArrowheads="1"/>
          </p:cNvSpPr>
          <p:nvPr/>
        </p:nvSpPr>
        <p:spPr bwMode="auto">
          <a:xfrm>
            <a:off x="5158642" y="3732177"/>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6" name="矩形 5"/>
          <p:cNvSpPr/>
          <p:nvPr/>
        </p:nvSpPr>
        <p:spPr bwMode="auto">
          <a:xfrm>
            <a:off x="4787787" y="1597634"/>
            <a:ext cx="4356213" cy="413694"/>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grpSp>
        <p:nvGrpSpPr>
          <p:cNvPr id="14" name="组合 13"/>
          <p:cNvGrpSpPr>
            <a:grpSpLocks/>
          </p:cNvGrpSpPr>
          <p:nvPr/>
        </p:nvGrpSpPr>
        <p:grpSpPr bwMode="auto">
          <a:xfrm>
            <a:off x="4819932" y="2247641"/>
            <a:ext cx="211322" cy="228574"/>
            <a:chOff x="11053184" y="4664663"/>
            <a:chExt cx="563562" cy="609600"/>
          </a:xfrm>
        </p:grpSpPr>
        <p:sp>
          <p:nvSpPr>
            <p:cNvPr id="7" name="矩形 6"/>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800" dirty="0"/>
            </a:p>
          </p:txBody>
        </p:sp>
        <p:sp>
          <p:nvSpPr>
            <p:cNvPr id="18456" name="TextBox 5"/>
            <p:cNvSpPr>
              <a:spLocks noChangeArrowheads="1"/>
            </p:cNvSpPr>
            <p:nvPr/>
          </p:nvSpPr>
          <p:spPr bwMode="auto">
            <a:xfrm>
              <a:off x="11112705" y="4664663"/>
              <a:ext cx="493712" cy="5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chemeClr val="bg1"/>
                  </a:solidFill>
                  <a:latin typeface="Corbel" pitchFamily="34" charset="0"/>
                  <a:sym typeface="BellCent NamNum BT" pitchFamily="34" charset="0"/>
                </a:rPr>
                <a:t>1</a:t>
              </a:r>
            </a:p>
          </p:txBody>
        </p:sp>
      </p:grpSp>
      <p:sp>
        <p:nvSpPr>
          <p:cNvPr id="27" name="TextBox 5"/>
          <p:cNvSpPr>
            <a:spLocks noChangeArrowheads="1"/>
          </p:cNvSpPr>
          <p:nvPr/>
        </p:nvSpPr>
        <p:spPr bwMode="auto">
          <a:xfrm>
            <a:off x="4914580" y="1671444"/>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1500" dirty="0">
                <a:solidFill>
                  <a:schemeClr val="bg1"/>
                </a:solidFill>
                <a:latin typeface="Corbel" pitchFamily="34" charset="0"/>
                <a:sym typeface="BellCent NamNum BT" pitchFamily="34" charset="0"/>
              </a:rPr>
              <a:t>High and new technology guide</a:t>
            </a:r>
          </a:p>
        </p:txBody>
      </p:sp>
      <p:grpSp>
        <p:nvGrpSpPr>
          <p:cNvPr id="29" name="组合 28"/>
          <p:cNvGrpSpPr>
            <a:grpSpLocks/>
          </p:cNvGrpSpPr>
          <p:nvPr/>
        </p:nvGrpSpPr>
        <p:grpSpPr bwMode="auto">
          <a:xfrm>
            <a:off x="4819932" y="2719074"/>
            <a:ext cx="211322" cy="228574"/>
            <a:chOff x="11053184" y="4664663"/>
            <a:chExt cx="563562" cy="609600"/>
          </a:xfrm>
        </p:grpSpPr>
        <p:sp>
          <p:nvSpPr>
            <p:cNvPr id="30" name="矩形 29"/>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800" dirty="0"/>
            </a:p>
          </p:txBody>
        </p:sp>
        <p:sp>
          <p:nvSpPr>
            <p:cNvPr id="18454" name="TextBox 5"/>
            <p:cNvSpPr>
              <a:spLocks noChangeArrowheads="1"/>
            </p:cNvSpPr>
            <p:nvPr/>
          </p:nvSpPr>
          <p:spPr bwMode="auto">
            <a:xfrm>
              <a:off x="11112705" y="4664663"/>
              <a:ext cx="493712" cy="5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chemeClr val="bg1"/>
                  </a:solidFill>
                  <a:latin typeface="Corbel" pitchFamily="34" charset="0"/>
                  <a:sym typeface="BellCent NamNum BT" pitchFamily="34" charset="0"/>
                </a:rPr>
                <a:t>1</a:t>
              </a:r>
            </a:p>
          </p:txBody>
        </p:sp>
      </p:grpSp>
      <p:grpSp>
        <p:nvGrpSpPr>
          <p:cNvPr id="32" name="组合 31"/>
          <p:cNvGrpSpPr>
            <a:grpSpLocks/>
          </p:cNvGrpSpPr>
          <p:nvPr/>
        </p:nvGrpSpPr>
        <p:grpSpPr bwMode="auto">
          <a:xfrm>
            <a:off x="4819932" y="3261936"/>
            <a:ext cx="211322" cy="228574"/>
            <a:chOff x="11053184" y="4664663"/>
            <a:chExt cx="563562" cy="609600"/>
          </a:xfrm>
        </p:grpSpPr>
        <p:sp>
          <p:nvSpPr>
            <p:cNvPr id="33" name="矩形 32"/>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800" dirty="0"/>
            </a:p>
          </p:txBody>
        </p:sp>
        <p:sp>
          <p:nvSpPr>
            <p:cNvPr id="18452" name="TextBox 5"/>
            <p:cNvSpPr>
              <a:spLocks noChangeArrowheads="1"/>
            </p:cNvSpPr>
            <p:nvPr/>
          </p:nvSpPr>
          <p:spPr bwMode="auto">
            <a:xfrm>
              <a:off x="11112705" y="4664663"/>
              <a:ext cx="493712" cy="5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chemeClr val="bg1"/>
                  </a:solidFill>
                  <a:latin typeface="Corbel" pitchFamily="34" charset="0"/>
                  <a:sym typeface="BellCent NamNum BT" pitchFamily="34" charset="0"/>
                </a:rPr>
                <a:t>1</a:t>
              </a:r>
            </a:p>
          </p:txBody>
        </p:sp>
      </p:grpSp>
      <p:grpSp>
        <p:nvGrpSpPr>
          <p:cNvPr id="35" name="组合 34"/>
          <p:cNvGrpSpPr>
            <a:grpSpLocks/>
          </p:cNvGrpSpPr>
          <p:nvPr/>
        </p:nvGrpSpPr>
        <p:grpSpPr bwMode="auto">
          <a:xfrm>
            <a:off x="4819932" y="3761940"/>
            <a:ext cx="211322" cy="228574"/>
            <a:chOff x="11053184" y="4664663"/>
            <a:chExt cx="563562" cy="609600"/>
          </a:xfrm>
        </p:grpSpPr>
        <p:sp>
          <p:nvSpPr>
            <p:cNvPr id="36" name="矩形 35"/>
            <p:cNvSpPr/>
            <p:nvPr/>
          </p:nvSpPr>
          <p:spPr bwMode="auto">
            <a:xfrm>
              <a:off x="11053184" y="4764676"/>
              <a:ext cx="563562" cy="509587"/>
            </a:xfrm>
            <a:prstGeom prst="rect">
              <a:avLst/>
            </a:prstGeom>
            <a:solidFill>
              <a:srgbClr val="0864CA"/>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defRPr/>
              </a:pPr>
              <a:endParaRPr lang="zh-CN" altLang="en-US" sz="800" dirty="0"/>
            </a:p>
          </p:txBody>
        </p:sp>
        <p:sp>
          <p:nvSpPr>
            <p:cNvPr id="18450" name="TextBox 5"/>
            <p:cNvSpPr>
              <a:spLocks noChangeArrowheads="1"/>
            </p:cNvSpPr>
            <p:nvPr/>
          </p:nvSpPr>
          <p:spPr bwMode="auto">
            <a:xfrm>
              <a:off x="11112705" y="4664663"/>
              <a:ext cx="493712" cy="5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 dirty="0">
                  <a:solidFill>
                    <a:schemeClr val="bg1"/>
                  </a:solidFill>
                  <a:latin typeface="Corbel" pitchFamily="34" charset="0"/>
                  <a:sym typeface="BellCent NamNum BT" pitchFamily="34" charset="0"/>
                </a:rPr>
                <a:t>1</a:t>
              </a:r>
            </a:p>
          </p:txBody>
        </p:sp>
      </p:grpSp>
      <p:pic>
        <p:nvPicPr>
          <p:cNvPr id="38" name="图片 37" descr="53b39e6407a8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677" y="1354775"/>
            <a:ext cx="3778202" cy="28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4" name="TextBox 7"/>
          <p:cNvSpPr>
            <a:spLocks noChangeArrowheads="1"/>
          </p:cNvSpPr>
          <p:nvPr/>
        </p:nvSpPr>
        <p:spPr bwMode="auto">
          <a:xfrm>
            <a:off x="1187718" y="186830"/>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5"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6" name="直接连接符 25"/>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244"/>
                                        </p:tgtEl>
                                        <p:attrNameLst>
                                          <p:attrName>style.visibility</p:attrName>
                                        </p:attrNameLst>
                                      </p:cBhvr>
                                      <p:to>
                                        <p:strVal val="visible"/>
                                      </p:to>
                                    </p:set>
                                    <p:animEffect transition="in" filter="fade">
                                      <p:cBhvr>
                                        <p:cTn id="54" dur="500"/>
                                        <p:tgtEl>
                                          <p:spTgt spid="1024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250"/>
                                        </p:tgtEl>
                                        <p:attrNameLst>
                                          <p:attrName>style.visibility</p:attrName>
                                        </p:attrNameLst>
                                      </p:cBhvr>
                                      <p:to>
                                        <p:strVal val="visible"/>
                                      </p:to>
                                    </p:set>
                                    <p:animEffect transition="in" filter="fade">
                                      <p:cBhvr>
                                        <p:cTn id="66" dur="500"/>
                                        <p:tgtEl>
                                          <p:spTgt spid="1025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251"/>
                                        </p:tgtEl>
                                        <p:attrNameLst>
                                          <p:attrName>style.visibility</p:attrName>
                                        </p:attrNameLst>
                                      </p:cBhvr>
                                      <p:to>
                                        <p:strVal val="visible"/>
                                      </p:to>
                                    </p:set>
                                    <p:animEffect transition="in" filter="fade">
                                      <p:cBhvr>
                                        <p:cTn id="78" dur="500"/>
                                        <p:tgtEl>
                                          <p:spTgt spid="10251"/>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42"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anim calcmode="lin" valueType="num">
                                      <p:cBhvr>
                                        <p:cTn id="84" dur="1000" fill="hold"/>
                                        <p:tgtEl>
                                          <p:spTgt spid="35"/>
                                        </p:tgtEl>
                                        <p:attrNameLst>
                                          <p:attrName>ppt_x</p:attrName>
                                        </p:attrNameLst>
                                      </p:cBhvr>
                                      <p:tavLst>
                                        <p:tav tm="0">
                                          <p:val>
                                            <p:strVal val="#ppt_x"/>
                                          </p:val>
                                        </p:tav>
                                        <p:tav tm="100000">
                                          <p:val>
                                            <p:strVal val="#ppt_x"/>
                                          </p:val>
                                        </p:tav>
                                      </p:tavLst>
                                    </p:anim>
                                    <p:anim calcmode="lin" valueType="num">
                                      <p:cBhvr>
                                        <p:cTn id="8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252"/>
                                        </p:tgtEl>
                                        <p:attrNameLst>
                                          <p:attrName>style.visibility</p:attrName>
                                        </p:attrNameLst>
                                      </p:cBhvr>
                                      <p:to>
                                        <p:strVal val="visible"/>
                                      </p:to>
                                    </p:set>
                                    <p:animEffect transition="in" filter="fade">
                                      <p:cBhvr>
                                        <p:cTn id="90"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50" grpId="0"/>
      <p:bldP spid="10251" grpId="0"/>
      <p:bldP spid="10252" grpId="0"/>
      <p:bldP spid="27"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bwMode="auto">
          <a:xfrm>
            <a:off x="0" y="1823826"/>
            <a:ext cx="1845349" cy="972033"/>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3080" name="TextBox 5"/>
          <p:cNvSpPr>
            <a:spLocks noChangeArrowheads="1"/>
          </p:cNvSpPr>
          <p:nvPr/>
        </p:nvSpPr>
        <p:spPr bwMode="auto">
          <a:xfrm>
            <a:off x="639324" y="3284554"/>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sp>
        <p:nvSpPr>
          <p:cNvPr id="3081" name="TextBox 13"/>
          <p:cNvSpPr txBox="1">
            <a:spLocks noChangeArrowheads="1"/>
          </p:cNvSpPr>
          <p:nvPr/>
        </p:nvSpPr>
        <p:spPr bwMode="auto">
          <a:xfrm>
            <a:off x="614918" y="3587533"/>
            <a:ext cx="5831897"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65000"/>
                    <a:lumOff val="35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pic>
        <p:nvPicPr>
          <p:cNvPr id="309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324" y="861318"/>
            <a:ext cx="2359665" cy="221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18"/>
          <p:cNvGrpSpPr>
            <a:grpSpLocks/>
          </p:cNvGrpSpPr>
          <p:nvPr/>
        </p:nvGrpSpPr>
        <p:grpSpPr bwMode="auto">
          <a:xfrm>
            <a:off x="3410919" y="1610729"/>
            <a:ext cx="1363177" cy="1363108"/>
            <a:chOff x="9096374" y="4914632"/>
            <a:chExt cx="3635194" cy="3635194"/>
          </a:xfrm>
        </p:grpSpPr>
        <p:sp>
          <p:nvSpPr>
            <p:cNvPr id="7" name="椭圆 6"/>
            <p:cNvSpPr/>
            <p:nvPr/>
          </p:nvSpPr>
          <p:spPr bwMode="auto">
            <a:xfrm>
              <a:off x="9096374" y="4914632"/>
              <a:ext cx="3635194" cy="3635194"/>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sz="1200" dirty="0">
                <a:ln w="28575">
                  <a:noFill/>
                </a:ln>
                <a:solidFill>
                  <a:schemeClr val="tx1"/>
                </a:solidFill>
                <a:latin typeface="Corbel" pitchFamily="34" charset="0"/>
              </a:endParaRPr>
            </a:p>
          </p:txBody>
        </p:sp>
        <p:sp>
          <p:nvSpPr>
            <p:cNvPr id="19474" name="TextBox 6"/>
            <p:cNvSpPr>
              <a:spLocks noChangeArrowheads="1"/>
            </p:cNvSpPr>
            <p:nvPr/>
          </p:nvSpPr>
          <p:spPr bwMode="auto">
            <a:xfrm>
              <a:off x="10235053" y="6361546"/>
              <a:ext cx="1309689" cy="123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方正兰亭黑_GBK" pitchFamily="2" charset="-122"/>
                  <a:ea typeface="方正兰亭黑_GBK" pitchFamily="2" charset="-122"/>
                  <a:sym typeface="BellCent NamNum BT" pitchFamily="34" charset="0"/>
                </a:rPr>
                <a:t>Content</a:t>
              </a:r>
              <a:endParaRPr lang="en-US" sz="1200">
                <a:solidFill>
                  <a:schemeClr val="bg1"/>
                </a:solidFill>
                <a:latin typeface="方正兰亭黑_GBK" pitchFamily="2" charset="-122"/>
                <a:ea typeface="方正兰亭黑_GBK" pitchFamily="2" charset="-122"/>
                <a:sym typeface="BellCent NamNum BT" pitchFamily="34" charset="0"/>
              </a:endParaRPr>
            </a:p>
          </p:txBody>
        </p:sp>
      </p:grpSp>
      <p:grpSp>
        <p:nvGrpSpPr>
          <p:cNvPr id="20" name="组合 19"/>
          <p:cNvGrpSpPr>
            <a:grpSpLocks/>
          </p:cNvGrpSpPr>
          <p:nvPr/>
        </p:nvGrpSpPr>
        <p:grpSpPr bwMode="auto">
          <a:xfrm>
            <a:off x="4975298" y="1610729"/>
            <a:ext cx="1363177" cy="1363108"/>
            <a:chOff x="13268324" y="4914632"/>
            <a:chExt cx="3635194" cy="3635194"/>
          </a:xfrm>
        </p:grpSpPr>
        <p:sp>
          <p:nvSpPr>
            <p:cNvPr id="44" name="椭圆 43"/>
            <p:cNvSpPr/>
            <p:nvPr/>
          </p:nvSpPr>
          <p:spPr bwMode="auto">
            <a:xfrm>
              <a:off x="13268324" y="4914632"/>
              <a:ext cx="3635194" cy="3635194"/>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sz="1200" dirty="0">
                <a:ln w="28575">
                  <a:noFill/>
                </a:ln>
                <a:solidFill>
                  <a:schemeClr val="tx1"/>
                </a:solidFill>
                <a:latin typeface="Corbel" pitchFamily="34" charset="0"/>
              </a:endParaRPr>
            </a:p>
          </p:txBody>
        </p:sp>
        <p:sp>
          <p:nvSpPr>
            <p:cNvPr id="19472" name="TextBox 6"/>
            <p:cNvSpPr>
              <a:spLocks noChangeArrowheads="1"/>
            </p:cNvSpPr>
            <p:nvPr/>
          </p:nvSpPr>
          <p:spPr bwMode="auto">
            <a:xfrm>
              <a:off x="14407003" y="6361546"/>
              <a:ext cx="1309689" cy="123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方正兰亭黑_GBK" pitchFamily="2" charset="-122"/>
                  <a:ea typeface="方正兰亭黑_GBK" pitchFamily="2" charset="-122"/>
                  <a:sym typeface="BellCent NamNum BT" pitchFamily="34" charset="0"/>
                </a:rPr>
                <a:t>Content</a:t>
              </a:r>
              <a:endParaRPr lang="en-US" sz="1200">
                <a:solidFill>
                  <a:schemeClr val="bg1"/>
                </a:solidFill>
                <a:latin typeface="方正兰亭黑_GBK" pitchFamily="2" charset="-122"/>
                <a:ea typeface="方正兰亭黑_GBK" pitchFamily="2" charset="-122"/>
                <a:sym typeface="BellCent NamNum BT" pitchFamily="34" charset="0"/>
              </a:endParaRPr>
            </a:p>
          </p:txBody>
        </p:sp>
      </p:grpSp>
      <p:grpSp>
        <p:nvGrpSpPr>
          <p:cNvPr id="21" name="组合 20"/>
          <p:cNvGrpSpPr>
            <a:grpSpLocks/>
          </p:cNvGrpSpPr>
          <p:nvPr/>
        </p:nvGrpSpPr>
        <p:grpSpPr bwMode="auto">
          <a:xfrm>
            <a:off x="6546821" y="1610729"/>
            <a:ext cx="1363177" cy="1363108"/>
            <a:chOff x="17459324" y="4914632"/>
            <a:chExt cx="3635194" cy="3635194"/>
          </a:xfrm>
        </p:grpSpPr>
        <p:sp>
          <p:nvSpPr>
            <p:cNvPr id="47" name="椭圆 46"/>
            <p:cNvSpPr/>
            <p:nvPr/>
          </p:nvSpPr>
          <p:spPr bwMode="auto">
            <a:xfrm>
              <a:off x="17459324" y="4914632"/>
              <a:ext cx="3635194" cy="3635194"/>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sz="1200" dirty="0">
                <a:ln w="28575">
                  <a:noFill/>
                </a:ln>
                <a:solidFill>
                  <a:schemeClr val="tx1"/>
                </a:solidFill>
                <a:latin typeface="Corbel" pitchFamily="34" charset="0"/>
              </a:endParaRPr>
            </a:p>
          </p:txBody>
        </p:sp>
        <p:sp>
          <p:nvSpPr>
            <p:cNvPr id="19470" name="TextBox 6"/>
            <p:cNvSpPr>
              <a:spLocks noChangeArrowheads="1"/>
            </p:cNvSpPr>
            <p:nvPr/>
          </p:nvSpPr>
          <p:spPr bwMode="auto">
            <a:xfrm>
              <a:off x="18598003" y="6361546"/>
              <a:ext cx="1309689" cy="123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a:solidFill>
                    <a:schemeClr val="bg1"/>
                  </a:solidFill>
                  <a:latin typeface="方正兰亭黑_GBK" pitchFamily="2" charset="-122"/>
                  <a:ea typeface="方正兰亭黑_GBK" pitchFamily="2" charset="-122"/>
                  <a:sym typeface="BellCent NamNum BT" pitchFamily="34" charset="0"/>
                </a:rPr>
                <a:t>Content</a:t>
              </a:r>
              <a:endParaRPr lang="en-US" sz="1200">
                <a:solidFill>
                  <a:schemeClr val="bg1"/>
                </a:solidFill>
                <a:latin typeface="方正兰亭黑_GBK" pitchFamily="2" charset="-122"/>
                <a:ea typeface="方正兰亭黑_GBK" pitchFamily="2" charset="-122"/>
                <a:sym typeface="BellCent NamNum BT" pitchFamily="34" charset="0"/>
              </a:endParaRPr>
            </a:p>
          </p:txBody>
        </p:sp>
      </p:grpSp>
      <p:sp>
        <p:nvSpPr>
          <p:cNvPr id="29"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0" name="TextBox 7"/>
          <p:cNvSpPr>
            <a:spLocks noChangeArrowheads="1"/>
          </p:cNvSpPr>
          <p:nvPr/>
        </p:nvSpPr>
        <p:spPr bwMode="auto">
          <a:xfrm>
            <a:off x="1115712"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2"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3" name="直接连接符 32"/>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095"/>
                                        </p:tgtEl>
                                        <p:attrNameLst>
                                          <p:attrName>style.visibility</p:attrName>
                                        </p:attrNameLst>
                                      </p:cBhvr>
                                      <p:to>
                                        <p:strVal val="visible"/>
                                      </p:to>
                                    </p:set>
                                    <p:anim calcmode="lin" valueType="num">
                                      <p:cBhvr additive="base">
                                        <p:cTn id="30" dur="500" fill="hold"/>
                                        <p:tgtEl>
                                          <p:spTgt spid="3095"/>
                                        </p:tgtEl>
                                        <p:attrNameLst>
                                          <p:attrName>ppt_x</p:attrName>
                                        </p:attrNameLst>
                                      </p:cBhvr>
                                      <p:tavLst>
                                        <p:tav tm="0">
                                          <p:val>
                                            <p:strVal val="#ppt_x"/>
                                          </p:val>
                                        </p:tav>
                                        <p:tav tm="100000">
                                          <p:val>
                                            <p:strVal val="#ppt_x"/>
                                          </p:val>
                                        </p:tav>
                                      </p:tavLst>
                                    </p:anim>
                                    <p:anim calcmode="lin" valueType="num">
                                      <p:cBhvr additive="base">
                                        <p:cTn id="31" dur="500" fill="hold"/>
                                        <p:tgtEl>
                                          <p:spTgt spid="309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080"/>
                                        </p:tgtEl>
                                        <p:attrNameLst>
                                          <p:attrName>style.visibility</p:attrName>
                                        </p:attrNameLst>
                                      </p:cBhvr>
                                      <p:to>
                                        <p:strVal val="visible"/>
                                      </p:to>
                                    </p:set>
                                    <p:animEffect transition="in" filter="fade">
                                      <p:cBhvr>
                                        <p:cTn id="61" dur="1000"/>
                                        <p:tgtEl>
                                          <p:spTgt spid="3080"/>
                                        </p:tgtEl>
                                      </p:cBhvr>
                                    </p:animEffect>
                                    <p:anim calcmode="lin" valueType="num">
                                      <p:cBhvr>
                                        <p:cTn id="62" dur="1000" fill="hold"/>
                                        <p:tgtEl>
                                          <p:spTgt spid="3080"/>
                                        </p:tgtEl>
                                        <p:attrNameLst>
                                          <p:attrName>ppt_x</p:attrName>
                                        </p:attrNameLst>
                                      </p:cBhvr>
                                      <p:tavLst>
                                        <p:tav tm="0">
                                          <p:val>
                                            <p:strVal val="#ppt_x"/>
                                          </p:val>
                                        </p:tav>
                                        <p:tav tm="100000">
                                          <p:val>
                                            <p:strVal val="#ppt_x"/>
                                          </p:val>
                                        </p:tav>
                                      </p:tavLst>
                                    </p:anim>
                                    <p:anim calcmode="lin" valueType="num">
                                      <p:cBhvr>
                                        <p:cTn id="63" dur="1000" fill="hold"/>
                                        <p:tgtEl>
                                          <p:spTgt spid="308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081"/>
                                        </p:tgtEl>
                                        <p:attrNameLst>
                                          <p:attrName>style.visibility</p:attrName>
                                        </p:attrNameLst>
                                      </p:cBhvr>
                                      <p:to>
                                        <p:strVal val="visible"/>
                                      </p:to>
                                    </p:set>
                                    <p:animEffect transition="in" filter="fade">
                                      <p:cBhvr>
                                        <p:cTn id="66" dur="1000"/>
                                        <p:tgtEl>
                                          <p:spTgt spid="3081"/>
                                        </p:tgtEl>
                                      </p:cBhvr>
                                    </p:animEffect>
                                    <p:anim calcmode="lin" valueType="num">
                                      <p:cBhvr>
                                        <p:cTn id="67" dur="1000" fill="hold"/>
                                        <p:tgtEl>
                                          <p:spTgt spid="3081"/>
                                        </p:tgtEl>
                                        <p:attrNameLst>
                                          <p:attrName>ppt_x</p:attrName>
                                        </p:attrNameLst>
                                      </p:cBhvr>
                                      <p:tavLst>
                                        <p:tav tm="0">
                                          <p:val>
                                            <p:strVal val="#ppt_x"/>
                                          </p:val>
                                        </p:tav>
                                        <p:tav tm="100000">
                                          <p:val>
                                            <p:strVal val="#ppt_x"/>
                                          </p:val>
                                        </p:tav>
                                      </p:tavLst>
                                    </p:anim>
                                    <p:anim calcmode="lin" valueType="num">
                                      <p:cBhvr>
                                        <p:cTn id="68"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80" grpId="0"/>
      <p:bldP spid="3081" grpId="0"/>
      <p:bldP spid="29" grpId="0"/>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rot="2561600">
            <a:off x="2455505" y="3587533"/>
            <a:ext cx="594083" cy="20833"/>
          </a:xfrm>
          <a:custGeom>
            <a:avLst/>
            <a:gdLst/>
            <a:ahLst/>
            <a:cxnLst/>
            <a:rect l="0" t="0" r="0" b="0"/>
            <a:pathLst>
              <a:path>
                <a:moveTo>
                  <a:pt x="0" y="28828"/>
                </a:moveTo>
                <a:lnTo>
                  <a:pt x="1645738" y="28828"/>
                </a:lnTo>
              </a:path>
            </a:pathLst>
          </a:custGeom>
        </p:spPr>
        <p:style>
          <a:lnRef idx="3">
            <a:schemeClr val="accent3"/>
          </a:lnRef>
          <a:fillRef idx="0">
            <a:schemeClr val="accent3"/>
          </a:fillRef>
          <a:effectRef idx="2">
            <a:schemeClr val="accent3"/>
          </a:effectRef>
          <a:fontRef idx="minor">
            <a:schemeClr val="tx1"/>
          </a:fontRef>
        </p:style>
      </p:sp>
      <p:sp>
        <p:nvSpPr>
          <p:cNvPr id="8" name="任意多边形 7"/>
          <p:cNvSpPr/>
          <p:nvPr/>
        </p:nvSpPr>
        <p:spPr>
          <a:xfrm>
            <a:off x="2534081" y="2778597"/>
            <a:ext cx="660754" cy="20834"/>
          </a:xfrm>
          <a:custGeom>
            <a:avLst/>
            <a:gdLst/>
            <a:ahLst/>
            <a:cxnLst/>
            <a:rect l="0" t="0" r="0" b="0"/>
            <a:pathLst>
              <a:path>
                <a:moveTo>
                  <a:pt x="0" y="28828"/>
                </a:moveTo>
                <a:lnTo>
                  <a:pt x="1828998" y="28828"/>
                </a:lnTo>
              </a:path>
            </a:pathLst>
          </a:custGeom>
        </p:spPr>
        <p:style>
          <a:lnRef idx="3">
            <a:schemeClr val="accent3"/>
          </a:lnRef>
          <a:fillRef idx="0">
            <a:schemeClr val="accent3"/>
          </a:fillRef>
          <a:effectRef idx="2">
            <a:schemeClr val="accent3"/>
          </a:effectRef>
          <a:fontRef idx="minor">
            <a:schemeClr val="tx1"/>
          </a:fontRef>
        </p:style>
      </p:sp>
      <p:sp>
        <p:nvSpPr>
          <p:cNvPr id="9" name="任意多边形 8"/>
          <p:cNvSpPr/>
          <p:nvPr/>
        </p:nvSpPr>
        <p:spPr>
          <a:xfrm rot="19038400">
            <a:off x="2455505" y="1969661"/>
            <a:ext cx="594083" cy="20833"/>
          </a:xfrm>
          <a:custGeom>
            <a:avLst/>
            <a:gdLst/>
            <a:ahLst/>
            <a:cxnLst/>
            <a:rect l="0" t="0" r="0" b="0"/>
            <a:pathLst>
              <a:path>
                <a:moveTo>
                  <a:pt x="0" y="28828"/>
                </a:moveTo>
                <a:lnTo>
                  <a:pt x="1645738" y="28828"/>
                </a:lnTo>
              </a:path>
            </a:pathLst>
          </a:custGeom>
        </p:spPr>
        <p:style>
          <a:lnRef idx="3">
            <a:schemeClr val="accent3"/>
          </a:lnRef>
          <a:fillRef idx="0">
            <a:schemeClr val="accent3"/>
          </a:fillRef>
          <a:effectRef idx="2">
            <a:schemeClr val="accent3"/>
          </a:effectRef>
          <a:fontRef idx="minor">
            <a:schemeClr val="tx1"/>
          </a:fontRef>
        </p:style>
      </p:sp>
      <p:sp>
        <p:nvSpPr>
          <p:cNvPr id="10" name="椭圆 9"/>
          <p:cNvSpPr/>
          <p:nvPr/>
        </p:nvSpPr>
        <p:spPr>
          <a:xfrm>
            <a:off x="935175" y="1848826"/>
            <a:ext cx="1881065" cy="1880970"/>
          </a:xfrm>
          <a:prstGeom prst="ellipse">
            <a:avLst/>
          </a:pr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11" name="任意多边形 10"/>
          <p:cNvSpPr/>
          <p:nvPr/>
        </p:nvSpPr>
        <p:spPr>
          <a:xfrm>
            <a:off x="2821597" y="831555"/>
            <a:ext cx="1128639" cy="1128582"/>
          </a:xfrm>
          <a:custGeom>
            <a:avLst/>
            <a:gdLst>
              <a:gd name="connsiteX0" fmla="*/ 0 w 3124403"/>
              <a:gd name="connsiteY0" fmla="*/ 1562202 h 3124403"/>
              <a:gd name="connsiteX1" fmla="*/ 1562202 w 3124403"/>
              <a:gd name="connsiteY1" fmla="*/ 0 h 3124403"/>
              <a:gd name="connsiteX2" fmla="*/ 3124404 w 3124403"/>
              <a:gd name="connsiteY2" fmla="*/ 1562202 h 3124403"/>
              <a:gd name="connsiteX3" fmla="*/ 1562202 w 3124403"/>
              <a:gd name="connsiteY3" fmla="*/ 3124404 h 3124403"/>
              <a:gd name="connsiteX4" fmla="*/ 0 w 3124403"/>
              <a:gd name="connsiteY4" fmla="*/ 1562202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403" h="3124403">
                <a:moveTo>
                  <a:pt x="0" y="1562202"/>
                </a:moveTo>
                <a:cubicBezTo>
                  <a:pt x="0" y="699422"/>
                  <a:pt x="699422" y="0"/>
                  <a:pt x="1562202" y="0"/>
                </a:cubicBezTo>
                <a:cubicBezTo>
                  <a:pt x="2424982" y="0"/>
                  <a:pt x="3124404" y="699422"/>
                  <a:pt x="3124404" y="1562202"/>
                </a:cubicBezTo>
                <a:cubicBezTo>
                  <a:pt x="3124404" y="2424982"/>
                  <a:pt x="2424982" y="3124404"/>
                  <a:pt x="1562202" y="3124404"/>
                </a:cubicBezTo>
                <a:cubicBezTo>
                  <a:pt x="699422" y="3124404"/>
                  <a:pt x="0" y="2424982"/>
                  <a:pt x="0" y="1562202"/>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87012" tIns="187012" rIns="187012" bIns="187012" spcCol="476" anchor="ctr"/>
          <a:lstStyle/>
          <a:p>
            <a:pPr algn="ctr" defTabSz="1083180">
              <a:lnSpc>
                <a:spcPct val="90000"/>
              </a:lnSpc>
              <a:spcAft>
                <a:spcPct val="35000"/>
              </a:spcAft>
              <a:defRPr/>
            </a:pPr>
            <a:r>
              <a:rPr lang="zh-CN" altLang="en-US" sz="2400" dirty="0"/>
              <a:t>Content</a:t>
            </a:r>
          </a:p>
        </p:txBody>
      </p:sp>
      <p:sp>
        <p:nvSpPr>
          <p:cNvPr id="12" name="任意多边形 11"/>
          <p:cNvSpPr/>
          <p:nvPr/>
        </p:nvSpPr>
        <p:spPr>
          <a:xfrm>
            <a:off x="4140129" y="1113701"/>
            <a:ext cx="3968690" cy="564291"/>
          </a:xfrm>
          <a:custGeom>
            <a:avLst/>
            <a:gdLst>
              <a:gd name="connsiteX0" fmla="*/ 0 w 4686605"/>
              <a:gd name="connsiteY0" fmla="*/ 0 h 3124403"/>
              <a:gd name="connsiteX1" fmla="*/ 4686605 w 4686605"/>
              <a:gd name="connsiteY1" fmla="*/ 0 h 3124403"/>
              <a:gd name="connsiteX2" fmla="*/ 4686605 w 4686605"/>
              <a:gd name="connsiteY2" fmla="*/ 3124403 h 3124403"/>
              <a:gd name="connsiteX3" fmla="*/ 0 w 4686605"/>
              <a:gd name="connsiteY3" fmla="*/ 3124403 h 3124403"/>
              <a:gd name="connsiteX4" fmla="*/ 0 w 4686605"/>
              <a:gd name="connsiteY4" fmla="*/ 0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605" h="3124403">
                <a:moveTo>
                  <a:pt x="0" y="0"/>
                </a:moveTo>
                <a:lnTo>
                  <a:pt x="4686605" y="0"/>
                </a:lnTo>
                <a:lnTo>
                  <a:pt x="4686605" y="3124403"/>
                </a:lnTo>
                <a:lnTo>
                  <a:pt x="0" y="31244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476" anchor="ctr"/>
          <a:lstStyle/>
          <a:p>
            <a:pPr marL="107128" lvl="1" indent="-107128" defTabSz="466601">
              <a:lnSpc>
                <a:spcPct val="90000"/>
              </a:lnSpc>
              <a:spcAft>
                <a:spcPct val="15000"/>
              </a:spcAft>
              <a:buFont typeface="Arial" charset="0"/>
              <a:buChar char="••"/>
              <a:defRPr/>
            </a:pPr>
            <a:r>
              <a:rPr lang="zh-CN" altLang="en-US" sz="10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endParaRPr lang="zh-CN" altLang="en-US" sz="1000" dirty="0">
              <a:solidFill>
                <a:schemeClr val="tx1">
                  <a:lumMod val="50000"/>
                  <a:lumOff val="50000"/>
                </a:schemeClr>
              </a:solidFill>
            </a:endParaRPr>
          </a:p>
        </p:txBody>
      </p:sp>
      <p:sp>
        <p:nvSpPr>
          <p:cNvPr id="13" name="任意多边形 12"/>
          <p:cNvSpPr/>
          <p:nvPr/>
        </p:nvSpPr>
        <p:spPr>
          <a:xfrm>
            <a:off x="3194834" y="2225020"/>
            <a:ext cx="1128639" cy="1128582"/>
          </a:xfrm>
          <a:custGeom>
            <a:avLst/>
            <a:gdLst>
              <a:gd name="connsiteX0" fmla="*/ 0 w 3124403"/>
              <a:gd name="connsiteY0" fmla="*/ 1562202 h 3124403"/>
              <a:gd name="connsiteX1" fmla="*/ 1562202 w 3124403"/>
              <a:gd name="connsiteY1" fmla="*/ 0 h 3124403"/>
              <a:gd name="connsiteX2" fmla="*/ 3124404 w 3124403"/>
              <a:gd name="connsiteY2" fmla="*/ 1562202 h 3124403"/>
              <a:gd name="connsiteX3" fmla="*/ 1562202 w 3124403"/>
              <a:gd name="connsiteY3" fmla="*/ 3124404 h 3124403"/>
              <a:gd name="connsiteX4" fmla="*/ 0 w 3124403"/>
              <a:gd name="connsiteY4" fmla="*/ 1562202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403" h="3124403">
                <a:moveTo>
                  <a:pt x="0" y="1562202"/>
                </a:moveTo>
                <a:cubicBezTo>
                  <a:pt x="0" y="699422"/>
                  <a:pt x="699422" y="0"/>
                  <a:pt x="1562202" y="0"/>
                </a:cubicBezTo>
                <a:cubicBezTo>
                  <a:pt x="2424982" y="0"/>
                  <a:pt x="3124404" y="699422"/>
                  <a:pt x="3124404" y="1562202"/>
                </a:cubicBezTo>
                <a:cubicBezTo>
                  <a:pt x="3124404" y="2424982"/>
                  <a:pt x="2424982" y="3124404"/>
                  <a:pt x="1562202" y="3124404"/>
                </a:cubicBezTo>
                <a:cubicBezTo>
                  <a:pt x="699422" y="3124404"/>
                  <a:pt x="0" y="2424982"/>
                  <a:pt x="0" y="1562202"/>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87012" tIns="187012" rIns="187012" bIns="187012" spcCol="476" anchor="ctr"/>
          <a:lstStyle/>
          <a:p>
            <a:pPr algn="ctr" defTabSz="1083180">
              <a:lnSpc>
                <a:spcPct val="90000"/>
              </a:lnSpc>
              <a:spcAft>
                <a:spcPct val="35000"/>
              </a:spcAft>
              <a:defRPr/>
            </a:pPr>
            <a:r>
              <a:rPr lang="zh-CN" altLang="en-US" sz="2400" dirty="0"/>
              <a:t>Content</a:t>
            </a:r>
          </a:p>
        </p:txBody>
      </p:sp>
      <p:sp>
        <p:nvSpPr>
          <p:cNvPr id="14" name="任意多边形 13"/>
          <p:cNvSpPr/>
          <p:nvPr/>
        </p:nvSpPr>
        <p:spPr>
          <a:xfrm>
            <a:off x="4575274" y="2539309"/>
            <a:ext cx="3544260" cy="631554"/>
          </a:xfrm>
          <a:custGeom>
            <a:avLst/>
            <a:gdLst>
              <a:gd name="connsiteX0" fmla="*/ 0 w 4686605"/>
              <a:gd name="connsiteY0" fmla="*/ 0 h 3124403"/>
              <a:gd name="connsiteX1" fmla="*/ 4686605 w 4686605"/>
              <a:gd name="connsiteY1" fmla="*/ 0 h 3124403"/>
              <a:gd name="connsiteX2" fmla="*/ 4686605 w 4686605"/>
              <a:gd name="connsiteY2" fmla="*/ 3124403 h 3124403"/>
              <a:gd name="connsiteX3" fmla="*/ 0 w 4686605"/>
              <a:gd name="connsiteY3" fmla="*/ 3124403 h 3124403"/>
              <a:gd name="connsiteX4" fmla="*/ 0 w 4686605"/>
              <a:gd name="connsiteY4" fmla="*/ 0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605" h="3124403">
                <a:moveTo>
                  <a:pt x="0" y="0"/>
                </a:moveTo>
                <a:lnTo>
                  <a:pt x="4686605" y="0"/>
                </a:lnTo>
                <a:lnTo>
                  <a:pt x="4686605" y="3124403"/>
                </a:lnTo>
                <a:lnTo>
                  <a:pt x="0" y="31244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476" anchor="ctr"/>
          <a:lstStyle/>
          <a:p>
            <a:pPr marL="107128" lvl="1" indent="-107128" defTabSz="466601">
              <a:lnSpc>
                <a:spcPct val="90000"/>
              </a:lnSpc>
              <a:spcAft>
                <a:spcPct val="15000"/>
              </a:spcAft>
              <a:buFont typeface="Arial" charset="0"/>
              <a:buChar char="••"/>
              <a:defRPr/>
            </a:pPr>
            <a:r>
              <a:rPr lang="zh-CN" altLang="en-US" sz="10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endParaRPr lang="zh-CN" altLang="en-US" sz="1000" dirty="0">
              <a:solidFill>
                <a:schemeClr val="tx1">
                  <a:lumMod val="50000"/>
                  <a:lumOff val="50000"/>
                </a:schemeClr>
              </a:solidFill>
            </a:endParaRPr>
          </a:p>
        </p:txBody>
      </p:sp>
      <p:sp>
        <p:nvSpPr>
          <p:cNvPr id="15" name="任意多边形 14"/>
          <p:cNvSpPr/>
          <p:nvPr/>
        </p:nvSpPr>
        <p:spPr>
          <a:xfrm>
            <a:off x="2821597" y="3617890"/>
            <a:ext cx="1128639" cy="1128582"/>
          </a:xfrm>
          <a:custGeom>
            <a:avLst/>
            <a:gdLst>
              <a:gd name="connsiteX0" fmla="*/ 0 w 3124403"/>
              <a:gd name="connsiteY0" fmla="*/ 1562202 h 3124403"/>
              <a:gd name="connsiteX1" fmla="*/ 1562202 w 3124403"/>
              <a:gd name="connsiteY1" fmla="*/ 0 h 3124403"/>
              <a:gd name="connsiteX2" fmla="*/ 3124404 w 3124403"/>
              <a:gd name="connsiteY2" fmla="*/ 1562202 h 3124403"/>
              <a:gd name="connsiteX3" fmla="*/ 1562202 w 3124403"/>
              <a:gd name="connsiteY3" fmla="*/ 3124404 h 3124403"/>
              <a:gd name="connsiteX4" fmla="*/ 0 w 3124403"/>
              <a:gd name="connsiteY4" fmla="*/ 1562202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4403" h="3124403">
                <a:moveTo>
                  <a:pt x="0" y="1562202"/>
                </a:moveTo>
                <a:cubicBezTo>
                  <a:pt x="0" y="699422"/>
                  <a:pt x="699422" y="0"/>
                  <a:pt x="1562202" y="0"/>
                </a:cubicBezTo>
                <a:cubicBezTo>
                  <a:pt x="2424982" y="0"/>
                  <a:pt x="3124404" y="699422"/>
                  <a:pt x="3124404" y="1562202"/>
                </a:cubicBezTo>
                <a:cubicBezTo>
                  <a:pt x="3124404" y="2424982"/>
                  <a:pt x="2424982" y="3124404"/>
                  <a:pt x="1562202" y="3124404"/>
                </a:cubicBezTo>
                <a:cubicBezTo>
                  <a:pt x="699422" y="3124404"/>
                  <a:pt x="0" y="2424982"/>
                  <a:pt x="0" y="1562202"/>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87012" tIns="187012" rIns="187012" bIns="187012" spcCol="476" anchor="ctr"/>
          <a:lstStyle/>
          <a:p>
            <a:pPr algn="ctr" defTabSz="1083180">
              <a:lnSpc>
                <a:spcPct val="90000"/>
              </a:lnSpc>
              <a:spcAft>
                <a:spcPct val="35000"/>
              </a:spcAft>
              <a:defRPr/>
            </a:pPr>
            <a:r>
              <a:rPr lang="zh-CN" altLang="en-US" sz="2400" dirty="0"/>
              <a:t>Content</a:t>
            </a:r>
          </a:p>
        </p:txBody>
      </p:sp>
      <p:sp>
        <p:nvSpPr>
          <p:cNvPr id="16" name="任意多边形 15"/>
          <p:cNvSpPr/>
          <p:nvPr/>
        </p:nvSpPr>
        <p:spPr>
          <a:xfrm>
            <a:off x="4156201" y="3948846"/>
            <a:ext cx="3899043" cy="564291"/>
          </a:xfrm>
          <a:custGeom>
            <a:avLst/>
            <a:gdLst>
              <a:gd name="connsiteX0" fmla="*/ 0 w 4686605"/>
              <a:gd name="connsiteY0" fmla="*/ 0 h 3124403"/>
              <a:gd name="connsiteX1" fmla="*/ 4686605 w 4686605"/>
              <a:gd name="connsiteY1" fmla="*/ 0 h 3124403"/>
              <a:gd name="connsiteX2" fmla="*/ 4686605 w 4686605"/>
              <a:gd name="connsiteY2" fmla="*/ 3124403 h 3124403"/>
              <a:gd name="connsiteX3" fmla="*/ 0 w 4686605"/>
              <a:gd name="connsiteY3" fmla="*/ 3124403 h 3124403"/>
              <a:gd name="connsiteX4" fmla="*/ 0 w 4686605"/>
              <a:gd name="connsiteY4" fmla="*/ 0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605" h="3124403">
                <a:moveTo>
                  <a:pt x="0" y="0"/>
                </a:moveTo>
                <a:lnTo>
                  <a:pt x="4686605" y="0"/>
                </a:lnTo>
                <a:lnTo>
                  <a:pt x="4686605" y="3124403"/>
                </a:lnTo>
                <a:lnTo>
                  <a:pt x="0" y="31244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476" anchor="ctr"/>
          <a:lstStyle/>
          <a:p>
            <a:pPr marL="107128" lvl="1" indent="-107128" defTabSz="466601">
              <a:lnSpc>
                <a:spcPct val="90000"/>
              </a:lnSpc>
              <a:spcAft>
                <a:spcPct val="15000"/>
              </a:spcAft>
              <a:buFont typeface="Arial" charset="0"/>
              <a:buChar char="••"/>
              <a:defRPr/>
            </a:pPr>
            <a:r>
              <a:rPr lang="zh-CN" altLang="en-US" sz="10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endParaRPr lang="zh-CN" altLang="en-US" sz="1000" dirty="0">
              <a:solidFill>
                <a:schemeClr val="tx1">
                  <a:lumMod val="50000"/>
                  <a:lumOff val="50000"/>
                </a:schemeClr>
              </a:solidFill>
            </a:endParaRPr>
          </a:p>
        </p:txBody>
      </p:sp>
      <p:pic>
        <p:nvPicPr>
          <p:cNvPr id="18" name="图片 17" descr="547bd0f894f7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548" y="1264893"/>
            <a:ext cx="1598905" cy="256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0" name="TextBox 7"/>
          <p:cNvSpPr>
            <a:spLocks noChangeArrowheads="1"/>
          </p:cNvSpPr>
          <p:nvPr/>
        </p:nvSpPr>
        <p:spPr bwMode="auto">
          <a:xfrm>
            <a:off x="1057801" y="222439"/>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1"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2" name="直接连接符 21"/>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wipe(up)">
                                      <p:cBhvr>
                                        <p:cTn id="80" dur="500"/>
                                        <p:tgtEl>
                                          <p:spTgt spid="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3" descr="F:\崔亚娇0013\2015.03\02\ppt\人.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 y="863698"/>
            <a:ext cx="4109175" cy="43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5"/>
          <p:cNvSpPr>
            <a:spLocks noChangeArrowheads="1"/>
          </p:cNvSpPr>
          <p:nvPr/>
        </p:nvSpPr>
        <p:spPr bwMode="auto">
          <a:xfrm>
            <a:off x="657778" y="1761921"/>
            <a:ext cx="1665576" cy="7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2700" dirty="0">
                <a:solidFill>
                  <a:srgbClr val="159BFF"/>
                </a:solidFill>
                <a:latin typeface="Corbel" pitchFamily="34" charset="0"/>
                <a:sym typeface="BellCent NamNum BT" pitchFamily="34" charset="0"/>
              </a:rPr>
              <a:t>Business</a:t>
            </a:r>
            <a:r>
              <a:rPr lang="en-US" altLang="zh-CN" sz="4500" dirty="0">
                <a:solidFill>
                  <a:srgbClr val="159BFF"/>
                </a:solidFill>
                <a:latin typeface="Corbel" pitchFamily="34" charset="0"/>
                <a:sym typeface="BellCent NamNum BT" pitchFamily="34" charset="0"/>
              </a:rPr>
              <a:t> </a:t>
            </a:r>
          </a:p>
        </p:txBody>
      </p:sp>
      <p:sp>
        <p:nvSpPr>
          <p:cNvPr id="24" name="TextBox 20"/>
          <p:cNvSpPr txBox="1">
            <a:spLocks noChangeArrowheads="1"/>
          </p:cNvSpPr>
          <p:nvPr/>
        </p:nvSpPr>
        <p:spPr bwMode="auto">
          <a:xfrm>
            <a:off x="657182" y="2398832"/>
            <a:ext cx="2030479"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3" name="矩形 2"/>
          <p:cNvSpPr/>
          <p:nvPr/>
        </p:nvSpPr>
        <p:spPr bwMode="auto">
          <a:xfrm>
            <a:off x="5678912" y="1266083"/>
            <a:ext cx="2592417" cy="2620857"/>
          </a:xfrm>
          <a:prstGeom prst="rect">
            <a:avLst/>
          </a:prstGeom>
          <a:solidFill>
            <a:srgbClr val="159BFF"/>
          </a:solidFill>
          <a:ln w="28575">
            <a:noFill/>
            <a:prstDash val="solid"/>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latin typeface="Corbel" pitchFamily="34" charset="0"/>
            </a:endParaRPr>
          </a:p>
        </p:txBody>
      </p:sp>
      <p:sp>
        <p:nvSpPr>
          <p:cNvPr id="4102" name="左箭头 5"/>
          <p:cNvSpPr>
            <a:spLocks noChangeArrowheads="1"/>
          </p:cNvSpPr>
          <p:nvPr/>
        </p:nvSpPr>
        <p:spPr bwMode="auto">
          <a:xfrm flipH="1">
            <a:off x="4381215" y="2429784"/>
            <a:ext cx="433955" cy="293455"/>
          </a:xfrm>
          <a:prstGeom prst="leftArrow">
            <a:avLst>
              <a:gd name="adj1" fmla="val 50000"/>
              <a:gd name="adj2" fmla="val 50077"/>
            </a:avLst>
          </a:prstGeom>
          <a:solidFill>
            <a:schemeClr val="bg1">
              <a:lumMod val="65000"/>
            </a:schemeClr>
          </a:solidFill>
          <a:ln>
            <a:noFill/>
          </a:ln>
          <a:effectLst/>
        </p:spPr>
        <p:txBody>
          <a:bodyPr lIns="34281" tIns="17140" rIns="34281" bIns="17140"/>
          <a:lstStyle/>
          <a:p>
            <a:pPr>
              <a:defRPr/>
            </a:pPr>
            <a:endParaRPr lang="zh-CN" altLang="en-US" dirty="0">
              <a:latin typeface="Corbel" pitchFamily="34" charset="0"/>
            </a:endParaRPr>
          </a:p>
        </p:txBody>
      </p:sp>
      <p:sp>
        <p:nvSpPr>
          <p:cNvPr id="32" name="TextBox 34"/>
          <p:cNvSpPr txBox="1">
            <a:spLocks noChangeArrowheads="1"/>
          </p:cNvSpPr>
          <p:nvPr/>
        </p:nvSpPr>
        <p:spPr bwMode="auto">
          <a:xfrm>
            <a:off x="6030123" y="1789302"/>
            <a:ext cx="1944164" cy="169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9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emergence of the early banking industry in the Mediterranean coastal countries of the middle Europe is closely related to the development of international Trade. The European Mediterranean coast countries</a:t>
            </a:r>
          </a:p>
          <a:p>
            <a:pPr eaLnBrk="1" hangingPunct="1"/>
            <a:endParaRPr lang="zh-CN" altLang="en-US" sz="900" dirty="0">
              <a:solidFill>
                <a:schemeClr val="bg1"/>
              </a:solidFill>
              <a:latin typeface="方正兰亭黑_GBK" pitchFamily="2" charset="-122"/>
              <a:ea typeface="方正兰亭黑_GBK" pitchFamily="2" charset="-122"/>
            </a:endParaRPr>
          </a:p>
        </p:txBody>
      </p:sp>
      <p:sp>
        <p:nvSpPr>
          <p:cNvPr id="4104" name="TextBox 5"/>
          <p:cNvSpPr>
            <a:spLocks noChangeArrowheads="1"/>
          </p:cNvSpPr>
          <p:nvPr/>
        </p:nvSpPr>
        <p:spPr bwMode="auto">
          <a:xfrm>
            <a:off x="6030123" y="1492871"/>
            <a:ext cx="1619740"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1500" dirty="0">
                <a:solidFill>
                  <a:schemeClr val="bg1"/>
                </a:solidFill>
                <a:latin typeface="Corbel" pitchFamily="34" charset="0"/>
                <a:sym typeface="BellCent NamNum BT" pitchFamily="34" charset="0"/>
              </a:rPr>
              <a:t>Technology Guide</a:t>
            </a:r>
          </a:p>
        </p:txBody>
      </p:sp>
      <p:sp>
        <p:nvSpPr>
          <p:cNvPr id="10"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1" name="TextBox 7"/>
          <p:cNvSpPr>
            <a:spLocks noChangeArrowheads="1"/>
          </p:cNvSpPr>
          <p:nvPr/>
        </p:nvSpPr>
        <p:spPr bwMode="auto">
          <a:xfrm>
            <a:off x="1043706" y="262501"/>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12"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4" name="直接连接符 3"/>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102"/>
                                        </p:tgtEl>
                                        <p:attrNameLst>
                                          <p:attrName>style.visibility</p:attrName>
                                        </p:attrNameLst>
                                      </p:cBhvr>
                                      <p:to>
                                        <p:strVal val="visible"/>
                                      </p:to>
                                    </p:set>
                                    <p:anim calcmode="lin" valueType="num">
                                      <p:cBhvr>
                                        <p:cTn id="49" dur="500" fill="hold"/>
                                        <p:tgtEl>
                                          <p:spTgt spid="4102"/>
                                        </p:tgtEl>
                                        <p:attrNameLst>
                                          <p:attrName>ppt_w</p:attrName>
                                        </p:attrNameLst>
                                      </p:cBhvr>
                                      <p:tavLst>
                                        <p:tav tm="0">
                                          <p:val>
                                            <p:fltVal val="0"/>
                                          </p:val>
                                        </p:tav>
                                        <p:tav tm="100000">
                                          <p:val>
                                            <p:strVal val="#ppt_w"/>
                                          </p:val>
                                        </p:tav>
                                      </p:tavLst>
                                    </p:anim>
                                    <p:anim calcmode="lin" valueType="num">
                                      <p:cBhvr>
                                        <p:cTn id="50" dur="500" fill="hold"/>
                                        <p:tgtEl>
                                          <p:spTgt spid="4102"/>
                                        </p:tgtEl>
                                        <p:attrNameLst>
                                          <p:attrName>ppt_h</p:attrName>
                                        </p:attrNameLst>
                                      </p:cBhvr>
                                      <p:tavLst>
                                        <p:tav tm="0">
                                          <p:val>
                                            <p:fltVal val="0"/>
                                          </p:val>
                                        </p:tav>
                                        <p:tav tm="100000">
                                          <p:val>
                                            <p:strVal val="#ppt_h"/>
                                          </p:val>
                                        </p:tav>
                                      </p:tavLst>
                                    </p:anim>
                                    <p:animEffect transition="in" filter="fade">
                                      <p:cBhvr>
                                        <p:cTn id="51" dur="500"/>
                                        <p:tgtEl>
                                          <p:spTgt spid="410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104"/>
                                        </p:tgtEl>
                                        <p:attrNameLst>
                                          <p:attrName>style.visibility</p:attrName>
                                        </p:attrNameLst>
                                      </p:cBhvr>
                                      <p:to>
                                        <p:strVal val="visible"/>
                                      </p:to>
                                    </p:set>
                                    <p:animEffect transition="in" filter="fade">
                                      <p:cBhvr>
                                        <p:cTn id="63" dur="1000"/>
                                        <p:tgtEl>
                                          <p:spTgt spid="4104"/>
                                        </p:tgtEl>
                                      </p:cBhvr>
                                    </p:animEffect>
                                    <p:anim calcmode="lin" valueType="num">
                                      <p:cBhvr>
                                        <p:cTn id="64" dur="1000" fill="hold"/>
                                        <p:tgtEl>
                                          <p:spTgt spid="4104"/>
                                        </p:tgtEl>
                                        <p:attrNameLst>
                                          <p:attrName>ppt_x</p:attrName>
                                        </p:attrNameLst>
                                      </p:cBhvr>
                                      <p:tavLst>
                                        <p:tav tm="0">
                                          <p:val>
                                            <p:strVal val="#ppt_x"/>
                                          </p:val>
                                        </p:tav>
                                        <p:tav tm="100000">
                                          <p:val>
                                            <p:strVal val="#ppt_x"/>
                                          </p:val>
                                        </p:tav>
                                      </p:tavLst>
                                    </p:anim>
                                    <p:anim calcmode="lin" valueType="num">
                                      <p:cBhvr>
                                        <p:cTn id="65" dur="1000" fill="hold"/>
                                        <p:tgtEl>
                                          <p:spTgt spid="410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 grpId="0" animBg="1"/>
      <p:bldP spid="4102" grpId="0" animBg="1"/>
      <p:bldP spid="32" grpId="0"/>
      <p:bldP spid="4104"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53b39e6fe7e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3180" y="1059533"/>
            <a:ext cx="6317640" cy="272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a:grpSpLocks/>
          </p:cNvGrpSpPr>
          <p:nvPr/>
        </p:nvGrpSpPr>
        <p:grpSpPr bwMode="auto">
          <a:xfrm>
            <a:off x="1910234" y="4002418"/>
            <a:ext cx="1238169" cy="707886"/>
            <a:chOff x="13088930" y="2466427"/>
            <a:chExt cx="3302008" cy="1886697"/>
          </a:xfrm>
        </p:grpSpPr>
        <p:sp>
          <p:nvSpPr>
            <p:cNvPr id="4112"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dirty="0">
                  <a:solidFill>
                    <a:srgbClr val="0864CA"/>
                  </a:solidFill>
                  <a:latin typeface="Folio Md BT" pitchFamily="34" charset="0"/>
                  <a:ea typeface="方正兰亭黑_GBK" pitchFamily="2" charset="-122"/>
                </a:rPr>
                <a:t>Experienced</a:t>
              </a:r>
            </a:p>
            <a:p>
              <a:pPr eaLnBrk="1" hangingPunct="1"/>
              <a:r>
                <a:rPr lang="en-US" altLang="zh-CN" sz="1000" dirty="0">
                  <a:solidFill>
                    <a:srgbClr val="0864CA"/>
                  </a:solidFill>
                  <a:latin typeface="Folio Md BT" pitchFamily="34" charset="0"/>
                  <a:ea typeface="方正兰亭黑_GBK" pitchFamily="2" charset="-122"/>
                </a:rPr>
                <a:t>Web</a:t>
              </a:r>
            </a:p>
            <a:p>
              <a:pPr eaLnBrk="1" hangingPunct="1"/>
              <a:r>
                <a:rPr lang="en-US" altLang="zh-CN" sz="1000" dirty="0">
                  <a:solidFill>
                    <a:srgbClr val="0864CA"/>
                  </a:solidFill>
                  <a:latin typeface="Folio Md BT" pitchFamily="34" charset="0"/>
                  <a:ea typeface="方正兰亭黑_GBK" pitchFamily="2" charset="-122"/>
                </a:rPr>
                <a:t>Designers</a:t>
              </a:r>
              <a:endParaRPr lang="zh-CN" altLang="en-US" sz="1000" dirty="0">
                <a:solidFill>
                  <a:srgbClr val="0864CA"/>
                </a:solidFill>
                <a:latin typeface="Folio Md BT" pitchFamily="34" charset="0"/>
                <a:ea typeface="方正兰亭黑_GBK" pitchFamily="2" charset="-122"/>
              </a:endParaRPr>
            </a:p>
          </p:txBody>
        </p:sp>
        <p:cxnSp>
          <p:nvCxnSpPr>
            <p:cNvPr id="4113" name="直接连接符 20"/>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4" name="等腰三角形 21"/>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4" name="组合 23"/>
          <p:cNvGrpSpPr>
            <a:grpSpLocks/>
          </p:cNvGrpSpPr>
          <p:nvPr/>
        </p:nvGrpSpPr>
        <p:grpSpPr bwMode="auto">
          <a:xfrm>
            <a:off x="3638313" y="4002418"/>
            <a:ext cx="1238169" cy="707886"/>
            <a:chOff x="13088930" y="2466427"/>
            <a:chExt cx="3302008" cy="1886697"/>
          </a:xfrm>
        </p:grpSpPr>
        <p:sp>
          <p:nvSpPr>
            <p:cNvPr id="4109"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4110" name="直接连接符 25"/>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1" name="等腰三角形 26"/>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8" name="组合 27"/>
          <p:cNvGrpSpPr>
            <a:grpSpLocks/>
          </p:cNvGrpSpPr>
          <p:nvPr/>
        </p:nvGrpSpPr>
        <p:grpSpPr bwMode="auto">
          <a:xfrm>
            <a:off x="5412824" y="4002418"/>
            <a:ext cx="1238169" cy="707886"/>
            <a:chOff x="13088930" y="2466427"/>
            <a:chExt cx="3302008" cy="1886697"/>
          </a:xfrm>
        </p:grpSpPr>
        <p:sp>
          <p:nvSpPr>
            <p:cNvPr id="4106"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4107" name="直接连接符 29"/>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08" name="等腰三角形 30"/>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17"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8" name="TextBox 7"/>
          <p:cNvSpPr>
            <a:spLocks noChangeArrowheads="1"/>
          </p:cNvSpPr>
          <p:nvPr/>
        </p:nvSpPr>
        <p:spPr bwMode="auto">
          <a:xfrm>
            <a:off x="1223882" y="291825"/>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0"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1" name="直接连接符 20"/>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3b236b021e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979" y="1392275"/>
            <a:ext cx="4428241" cy="251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组合 10"/>
          <p:cNvGrpSpPr>
            <a:grpSpLocks/>
          </p:cNvGrpSpPr>
          <p:nvPr/>
        </p:nvGrpSpPr>
        <p:grpSpPr bwMode="auto">
          <a:xfrm>
            <a:off x="5112211" y="1676206"/>
            <a:ext cx="4031789" cy="591672"/>
            <a:chOff x="13632914" y="4229057"/>
            <a:chExt cx="10752674" cy="1577975"/>
          </a:xfrm>
        </p:grpSpPr>
        <p:sp>
          <p:nvSpPr>
            <p:cNvPr id="28" name="矩形 27"/>
            <p:cNvSpPr/>
            <p:nvPr/>
          </p:nvSpPr>
          <p:spPr bwMode="auto">
            <a:xfrm>
              <a:off x="15058560" y="4616407"/>
              <a:ext cx="9327028" cy="803275"/>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grpSp>
          <p:nvGrpSpPr>
            <p:cNvPr id="22540" name="组合 9"/>
            <p:cNvGrpSpPr>
              <a:grpSpLocks/>
            </p:cNvGrpSpPr>
            <p:nvPr/>
          </p:nvGrpSpPr>
          <p:grpSpPr bwMode="auto">
            <a:xfrm>
              <a:off x="13632914" y="4229057"/>
              <a:ext cx="1578054" cy="1577975"/>
              <a:chOff x="13632914" y="4229057"/>
              <a:chExt cx="1578054" cy="1577975"/>
            </a:xfrm>
          </p:grpSpPr>
          <p:sp>
            <p:nvSpPr>
              <p:cNvPr id="31" name="椭圆 30"/>
              <p:cNvSpPr/>
              <p:nvPr/>
            </p:nvSpPr>
            <p:spPr bwMode="auto">
              <a:xfrm>
                <a:off x="13632914" y="4229057"/>
                <a:ext cx="1578054" cy="157797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22542" name="TextBox 6"/>
              <p:cNvSpPr>
                <a:spLocks noChangeArrowheads="1"/>
              </p:cNvSpPr>
              <p:nvPr/>
            </p:nvSpPr>
            <p:spPr bwMode="auto">
              <a:xfrm>
                <a:off x="13782139" y="4648156"/>
                <a:ext cx="1308100"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800" dirty="0">
                    <a:solidFill>
                      <a:schemeClr val="bg1"/>
                    </a:solidFill>
                    <a:latin typeface="方正兰亭黑_GBK" pitchFamily="2" charset="-122"/>
                    <a:ea typeface="方正兰亭黑_GBK" pitchFamily="2" charset="-122"/>
                    <a:sym typeface="BellCent NamNum BT" pitchFamily="34" charset="0"/>
                  </a:rPr>
                  <a:t>Content</a:t>
                </a:r>
                <a:endParaRPr lang="en-US" sz="800" dirty="0">
                  <a:solidFill>
                    <a:schemeClr val="bg1"/>
                  </a:solidFill>
                  <a:latin typeface="方正兰亭黑_GBK" pitchFamily="2" charset="-122"/>
                  <a:ea typeface="方正兰亭黑_GBK" pitchFamily="2" charset="-122"/>
                  <a:sym typeface="BellCent NamNum BT" pitchFamily="34" charset="0"/>
                </a:endParaRPr>
              </a:p>
            </p:txBody>
          </p:sp>
        </p:grpSp>
      </p:grpSp>
      <p:sp>
        <p:nvSpPr>
          <p:cNvPr id="34" name="TextBox 30"/>
          <p:cNvSpPr txBox="1">
            <a:spLocks noChangeArrowheads="1"/>
          </p:cNvSpPr>
          <p:nvPr/>
        </p:nvSpPr>
        <p:spPr bwMode="auto">
          <a:xfrm>
            <a:off x="5646767" y="2290497"/>
            <a:ext cx="2246563"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grpSp>
        <p:nvGrpSpPr>
          <p:cNvPr id="52" name="组合 51"/>
          <p:cNvGrpSpPr>
            <a:grpSpLocks/>
          </p:cNvGrpSpPr>
          <p:nvPr/>
        </p:nvGrpSpPr>
        <p:grpSpPr bwMode="auto">
          <a:xfrm>
            <a:off x="5112211" y="2968809"/>
            <a:ext cx="4031789" cy="591672"/>
            <a:chOff x="13632914" y="4229057"/>
            <a:chExt cx="10752674" cy="1577975"/>
          </a:xfrm>
          <a:solidFill>
            <a:srgbClr val="159BFF"/>
          </a:solidFill>
        </p:grpSpPr>
        <p:sp>
          <p:nvSpPr>
            <p:cNvPr id="53" name="矩形 52"/>
            <p:cNvSpPr/>
            <p:nvPr/>
          </p:nvSpPr>
          <p:spPr bwMode="auto">
            <a:xfrm>
              <a:off x="15058560" y="4616407"/>
              <a:ext cx="9327028" cy="803275"/>
            </a:xfrm>
            <a:prstGeom prst="rect">
              <a:avLst/>
            </a:prstGeom>
            <a:grp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grpSp>
          <p:nvGrpSpPr>
            <p:cNvPr id="29705" name="组合 53"/>
            <p:cNvGrpSpPr>
              <a:grpSpLocks/>
            </p:cNvGrpSpPr>
            <p:nvPr/>
          </p:nvGrpSpPr>
          <p:grpSpPr bwMode="auto">
            <a:xfrm>
              <a:off x="13632914" y="4229057"/>
              <a:ext cx="1578054" cy="1577975"/>
              <a:chOff x="13632914" y="4229057"/>
              <a:chExt cx="1578054" cy="1577975"/>
            </a:xfrm>
            <a:grpFill/>
          </p:grpSpPr>
          <p:sp>
            <p:nvSpPr>
              <p:cNvPr id="55" name="椭圆 54"/>
              <p:cNvSpPr/>
              <p:nvPr/>
            </p:nvSpPr>
            <p:spPr bwMode="auto">
              <a:xfrm>
                <a:off x="13632914" y="4229057"/>
                <a:ext cx="1578054" cy="1577975"/>
              </a:xfrm>
              <a:prstGeom prst="ellipse">
                <a:avLst/>
              </a:prstGeom>
              <a:grp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29707" name="TextBox 6"/>
              <p:cNvSpPr>
                <a:spLocks noChangeArrowheads="1"/>
              </p:cNvSpPr>
              <p:nvPr/>
            </p:nvSpPr>
            <p:spPr bwMode="auto">
              <a:xfrm>
                <a:off x="13782139" y="4648156"/>
                <a:ext cx="1308100" cy="9029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800" dirty="0">
                    <a:solidFill>
                      <a:schemeClr val="bg1"/>
                    </a:solidFill>
                    <a:latin typeface="方正兰亭黑_GBK" pitchFamily="2" charset="-122"/>
                    <a:ea typeface="方正兰亭黑_GBK" pitchFamily="2" charset="-122"/>
                    <a:sym typeface="BellCent NamNum BT" pitchFamily="34" charset="0"/>
                  </a:rPr>
                  <a:t>Content</a:t>
                </a:r>
                <a:endParaRPr lang="en-US" sz="800" dirty="0">
                  <a:solidFill>
                    <a:schemeClr val="bg1"/>
                  </a:solidFill>
                  <a:latin typeface="方正兰亭黑_GBK" pitchFamily="2" charset="-122"/>
                  <a:ea typeface="方正兰亭黑_GBK" pitchFamily="2" charset="-122"/>
                  <a:sym typeface="BellCent NamNum BT" pitchFamily="34" charset="0"/>
                </a:endParaRPr>
              </a:p>
            </p:txBody>
          </p:sp>
        </p:grpSp>
      </p:grpSp>
      <p:sp>
        <p:nvSpPr>
          <p:cNvPr id="57" name="TextBox 30"/>
          <p:cNvSpPr txBox="1">
            <a:spLocks noChangeArrowheads="1"/>
          </p:cNvSpPr>
          <p:nvPr/>
        </p:nvSpPr>
        <p:spPr bwMode="auto">
          <a:xfrm>
            <a:off x="5646767" y="3583366"/>
            <a:ext cx="2246563"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17"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8" name="TextBox 7"/>
          <p:cNvSpPr>
            <a:spLocks noChangeArrowheads="1"/>
          </p:cNvSpPr>
          <p:nvPr/>
        </p:nvSpPr>
        <p:spPr bwMode="auto">
          <a:xfrm>
            <a:off x="1115712"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19"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0" name="直接连接符 19"/>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7"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550610"/>
            <a:ext cx="4113341" cy="413694"/>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grpSp>
        <p:nvGrpSpPr>
          <p:cNvPr id="8" name="组合 7"/>
          <p:cNvGrpSpPr>
            <a:grpSpLocks/>
          </p:cNvGrpSpPr>
          <p:nvPr/>
        </p:nvGrpSpPr>
        <p:grpSpPr bwMode="auto">
          <a:xfrm>
            <a:off x="3759154" y="1351203"/>
            <a:ext cx="813144" cy="852040"/>
            <a:chOff x="10025063" y="2538434"/>
            <a:chExt cx="2168525" cy="2272369"/>
          </a:xfrm>
        </p:grpSpPr>
        <p:sp>
          <p:nvSpPr>
            <p:cNvPr id="6" name="椭圆 5"/>
            <p:cNvSpPr/>
            <p:nvPr/>
          </p:nvSpPr>
          <p:spPr bwMode="auto">
            <a:xfrm>
              <a:off x="10025063" y="2538434"/>
              <a:ext cx="2168525" cy="2166938"/>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23573" name="TextBox 6"/>
            <p:cNvSpPr>
              <a:spLocks noChangeArrowheads="1"/>
            </p:cNvSpPr>
            <p:nvPr/>
          </p:nvSpPr>
          <p:spPr bwMode="auto">
            <a:xfrm>
              <a:off x="10453688" y="3251223"/>
              <a:ext cx="1309688" cy="15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grpSp>
      <p:sp>
        <p:nvSpPr>
          <p:cNvPr id="14344" name="TextBox 30"/>
          <p:cNvSpPr txBox="1">
            <a:spLocks noChangeArrowheads="1"/>
          </p:cNvSpPr>
          <p:nvPr/>
        </p:nvSpPr>
        <p:spPr bwMode="auto">
          <a:xfrm>
            <a:off x="683970" y="1923696"/>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22" name="矩形 21"/>
          <p:cNvSpPr/>
          <p:nvPr/>
        </p:nvSpPr>
        <p:spPr>
          <a:xfrm>
            <a:off x="0" y="2395856"/>
            <a:ext cx="4113341" cy="413694"/>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grpSp>
        <p:nvGrpSpPr>
          <p:cNvPr id="23" name="组合 22"/>
          <p:cNvGrpSpPr>
            <a:grpSpLocks/>
          </p:cNvGrpSpPr>
          <p:nvPr/>
        </p:nvGrpSpPr>
        <p:grpSpPr bwMode="auto">
          <a:xfrm>
            <a:off x="3759154" y="2196449"/>
            <a:ext cx="813144" cy="852039"/>
            <a:chOff x="10025063" y="1687534"/>
            <a:chExt cx="2168525" cy="2272366"/>
          </a:xfrm>
        </p:grpSpPr>
        <p:sp>
          <p:nvSpPr>
            <p:cNvPr id="24" name="椭圆 23"/>
            <p:cNvSpPr/>
            <p:nvPr/>
          </p:nvSpPr>
          <p:spPr bwMode="auto">
            <a:xfrm>
              <a:off x="10025063" y="1687534"/>
              <a:ext cx="2168525" cy="2166938"/>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23571" name="TextBox 6"/>
            <p:cNvSpPr>
              <a:spLocks noChangeArrowheads="1"/>
            </p:cNvSpPr>
            <p:nvPr/>
          </p:nvSpPr>
          <p:spPr bwMode="auto">
            <a:xfrm>
              <a:off x="10453688" y="2400320"/>
              <a:ext cx="1309688" cy="15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grpSp>
      <p:sp>
        <p:nvSpPr>
          <p:cNvPr id="26" name="TextBox 30"/>
          <p:cNvSpPr txBox="1">
            <a:spLocks noChangeArrowheads="1"/>
          </p:cNvSpPr>
          <p:nvPr/>
        </p:nvSpPr>
        <p:spPr bwMode="auto">
          <a:xfrm>
            <a:off x="683970" y="2807632"/>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27" name="矩形 26"/>
          <p:cNvSpPr/>
          <p:nvPr/>
        </p:nvSpPr>
        <p:spPr>
          <a:xfrm>
            <a:off x="0" y="3286340"/>
            <a:ext cx="4113341" cy="413694"/>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grpSp>
        <p:nvGrpSpPr>
          <p:cNvPr id="28" name="组合 27"/>
          <p:cNvGrpSpPr>
            <a:grpSpLocks/>
          </p:cNvGrpSpPr>
          <p:nvPr/>
        </p:nvGrpSpPr>
        <p:grpSpPr bwMode="auto">
          <a:xfrm>
            <a:off x="3759154" y="3086933"/>
            <a:ext cx="813144" cy="852040"/>
            <a:chOff x="10025063" y="2538434"/>
            <a:chExt cx="2168525" cy="2272369"/>
          </a:xfrm>
        </p:grpSpPr>
        <p:sp>
          <p:nvSpPr>
            <p:cNvPr id="30" name="椭圆 29"/>
            <p:cNvSpPr/>
            <p:nvPr/>
          </p:nvSpPr>
          <p:spPr bwMode="auto">
            <a:xfrm>
              <a:off x="10025063" y="2538434"/>
              <a:ext cx="2168525" cy="2166938"/>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23569" name="TextBox 6"/>
            <p:cNvSpPr>
              <a:spLocks noChangeArrowheads="1"/>
            </p:cNvSpPr>
            <p:nvPr/>
          </p:nvSpPr>
          <p:spPr bwMode="auto">
            <a:xfrm>
              <a:off x="10453688" y="3251223"/>
              <a:ext cx="1309688" cy="15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grpSp>
      <p:sp>
        <p:nvSpPr>
          <p:cNvPr id="32" name="TextBox 30"/>
          <p:cNvSpPr txBox="1">
            <a:spLocks noChangeArrowheads="1"/>
          </p:cNvSpPr>
          <p:nvPr/>
        </p:nvSpPr>
        <p:spPr bwMode="auto">
          <a:xfrm>
            <a:off x="683970" y="3724307"/>
            <a:ext cx="279064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pic>
        <p:nvPicPr>
          <p:cNvPr id="36" name="图片 35" descr="53b271c7ea4f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787" y="1173225"/>
            <a:ext cx="4418122" cy="324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1" name="TextBox 7"/>
          <p:cNvSpPr>
            <a:spLocks noChangeArrowheads="1"/>
          </p:cNvSpPr>
          <p:nvPr/>
        </p:nvSpPr>
        <p:spPr bwMode="auto">
          <a:xfrm>
            <a:off x="1223882" y="221431"/>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5"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1" name="直接连接符 30"/>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500"/>
                                        <p:tgtEl>
                                          <p:spTgt spid="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344"/>
                                        </p:tgtEl>
                                        <p:attrNameLst>
                                          <p:attrName>style.visibility</p:attrName>
                                        </p:attrNameLst>
                                      </p:cBhvr>
                                      <p:to>
                                        <p:strVal val="visible"/>
                                      </p:to>
                                    </p:set>
                                    <p:animEffect transition="in" filter="fade">
                                      <p:cBhvr>
                                        <p:cTn id="47" dur="1000"/>
                                        <p:tgtEl>
                                          <p:spTgt spid="14344"/>
                                        </p:tgtEl>
                                      </p:cBhvr>
                                    </p:animEffect>
                                    <p:anim calcmode="lin" valueType="num">
                                      <p:cBhvr>
                                        <p:cTn id="48" dur="1000" fill="hold"/>
                                        <p:tgtEl>
                                          <p:spTgt spid="14344"/>
                                        </p:tgtEl>
                                        <p:attrNameLst>
                                          <p:attrName>ppt_x</p:attrName>
                                        </p:attrNameLst>
                                      </p:cBhvr>
                                      <p:tavLst>
                                        <p:tav tm="0">
                                          <p:val>
                                            <p:strVal val="#ppt_x"/>
                                          </p:val>
                                        </p:tav>
                                        <p:tav tm="100000">
                                          <p:val>
                                            <p:strVal val="#ppt_x"/>
                                          </p:val>
                                        </p:tav>
                                      </p:tavLst>
                                    </p:anim>
                                    <p:anim calcmode="lin" valueType="num">
                                      <p:cBhvr>
                                        <p:cTn id="49"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0-#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0-#ppt_w/2"/>
                                          </p:val>
                                        </p:tav>
                                        <p:tav tm="100000">
                                          <p:val>
                                            <p:strVal val="#ppt_x"/>
                                          </p:val>
                                        </p:tav>
                                      </p:tavLst>
                                    </p:anim>
                                    <p:anim calcmode="lin" valueType="num">
                                      <p:cBhvr additive="base">
                                        <p:cTn id="6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0-#ppt_w/2"/>
                                          </p:val>
                                        </p:tav>
                                        <p:tav tm="100000">
                                          <p:val>
                                            <p:strVal val="#ppt_x"/>
                                          </p:val>
                                        </p:tav>
                                      </p:tavLst>
                                    </p:anim>
                                    <p:anim calcmode="lin" valueType="num">
                                      <p:cBhvr additive="base">
                                        <p:cTn id="7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0-#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26" grpId="0"/>
      <p:bldP spid="32" grpId="0"/>
      <p:bldP spid="20" grpId="0"/>
      <p:bldP spid="21"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流程图: 过程 79"/>
          <p:cNvSpPr/>
          <p:nvPr/>
        </p:nvSpPr>
        <p:spPr bwMode="auto">
          <a:xfrm>
            <a:off x="3609145" y="2248830"/>
            <a:ext cx="2943033" cy="813103"/>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6152" name="TextBox 80"/>
          <p:cNvSpPr txBox="1">
            <a:spLocks noChangeArrowheads="1"/>
          </p:cNvSpPr>
          <p:nvPr/>
        </p:nvSpPr>
        <p:spPr bwMode="auto">
          <a:xfrm>
            <a:off x="4124652" y="2355732"/>
            <a:ext cx="2256087" cy="65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the Venice of italy, Genoa and other cities</a:t>
            </a:r>
          </a:p>
        </p:txBody>
      </p:sp>
      <p:grpSp>
        <p:nvGrpSpPr>
          <p:cNvPr id="4" name="组合 3"/>
          <p:cNvGrpSpPr>
            <a:grpSpLocks/>
          </p:cNvGrpSpPr>
          <p:nvPr/>
        </p:nvGrpSpPr>
        <p:grpSpPr bwMode="auto">
          <a:xfrm>
            <a:off x="660159" y="1236321"/>
            <a:ext cx="3340081" cy="2847645"/>
            <a:chOff x="1760539" y="3770009"/>
            <a:chExt cx="8907462" cy="7594600"/>
          </a:xfrm>
        </p:grpSpPr>
        <p:sp>
          <p:nvSpPr>
            <p:cNvPr id="7" name="椭圆 6"/>
            <p:cNvSpPr/>
            <p:nvPr/>
          </p:nvSpPr>
          <p:spPr bwMode="auto">
            <a:xfrm rot="17510396">
              <a:off x="1760539" y="6138559"/>
              <a:ext cx="2816225" cy="28162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sz="1000" dirty="0">
                <a:ln w="28575">
                  <a:noFill/>
                </a:ln>
                <a:solidFill>
                  <a:schemeClr val="tx1"/>
                </a:solidFill>
                <a:latin typeface="Corbel" pitchFamily="34" charset="0"/>
              </a:endParaRPr>
            </a:p>
          </p:txBody>
        </p:sp>
        <p:sp>
          <p:nvSpPr>
            <p:cNvPr id="19" name="椭圆 18"/>
            <p:cNvSpPr/>
            <p:nvPr/>
          </p:nvSpPr>
          <p:spPr bwMode="auto">
            <a:xfrm>
              <a:off x="4813301" y="3770009"/>
              <a:ext cx="2816225" cy="28162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21" name="椭圆 20"/>
            <p:cNvSpPr/>
            <p:nvPr/>
          </p:nvSpPr>
          <p:spPr bwMode="auto">
            <a:xfrm rot="4067311">
              <a:off x="7851776" y="6143321"/>
              <a:ext cx="2816225" cy="28162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cxnSp>
          <p:nvCxnSpPr>
            <p:cNvPr id="27" name="直接连接符 26"/>
            <p:cNvCxnSpPr>
              <a:stCxn id="7" idx="6"/>
              <a:endCxn id="19" idx="2"/>
            </p:cNvCxnSpPr>
            <p:nvPr/>
          </p:nvCxnSpPr>
          <p:spPr bwMode="auto">
            <a:xfrm flipV="1">
              <a:off x="3692526" y="5178121"/>
              <a:ext cx="1120775" cy="106045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29" name="直接连接符 28"/>
            <p:cNvCxnSpPr>
              <a:stCxn id="19" idx="6"/>
              <a:endCxn id="21" idx="2"/>
            </p:cNvCxnSpPr>
            <p:nvPr/>
          </p:nvCxnSpPr>
          <p:spPr bwMode="auto">
            <a:xfrm>
              <a:off x="7629526" y="5178121"/>
              <a:ext cx="1098550" cy="1069975"/>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57" name="椭圆 56"/>
            <p:cNvSpPr/>
            <p:nvPr/>
          </p:nvSpPr>
          <p:spPr bwMode="auto">
            <a:xfrm>
              <a:off x="4813301" y="8548384"/>
              <a:ext cx="2816225" cy="2816225"/>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cxnSp>
          <p:nvCxnSpPr>
            <p:cNvPr id="59" name="直接连接符 58"/>
            <p:cNvCxnSpPr>
              <a:stCxn id="57" idx="6"/>
              <a:endCxn id="21" idx="5"/>
            </p:cNvCxnSpPr>
            <p:nvPr/>
          </p:nvCxnSpPr>
          <p:spPr bwMode="auto">
            <a:xfrm flipV="1">
              <a:off x="7629526" y="8850009"/>
              <a:ext cx="1084263" cy="1106487"/>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62" name="直接连接符 61"/>
            <p:cNvCxnSpPr>
              <a:stCxn id="7" idx="3"/>
              <a:endCxn id="57" idx="2"/>
            </p:cNvCxnSpPr>
            <p:nvPr/>
          </p:nvCxnSpPr>
          <p:spPr bwMode="auto">
            <a:xfrm>
              <a:off x="3722689" y="8840484"/>
              <a:ext cx="1090612" cy="1116012"/>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24607" name="TextBox 6"/>
            <p:cNvSpPr>
              <a:spLocks noChangeArrowheads="1"/>
            </p:cNvSpPr>
            <p:nvPr/>
          </p:nvSpPr>
          <p:spPr bwMode="auto">
            <a:xfrm>
              <a:off x="5513388" y="4806646"/>
              <a:ext cx="1309688" cy="106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dirty="0">
                  <a:solidFill>
                    <a:schemeClr val="bg1"/>
                  </a:solidFill>
                  <a:latin typeface="方正兰亭黑_GBK" pitchFamily="2" charset="-122"/>
                  <a:ea typeface="方正兰亭黑_GBK" pitchFamily="2" charset="-122"/>
                  <a:sym typeface="BellCent NamNum BT" pitchFamily="34" charset="0"/>
                </a:rPr>
                <a:t>Content</a:t>
              </a:r>
              <a:endParaRPr lang="en-US" sz="1000" dirty="0">
                <a:solidFill>
                  <a:schemeClr val="bg1"/>
                </a:solidFill>
                <a:latin typeface="方正兰亭黑_GBK" pitchFamily="2" charset="-122"/>
                <a:ea typeface="方正兰亭黑_GBK" pitchFamily="2" charset="-122"/>
                <a:sym typeface="BellCent NamNum BT" pitchFamily="34" charset="0"/>
              </a:endParaRPr>
            </a:p>
          </p:txBody>
        </p:sp>
        <p:sp>
          <p:nvSpPr>
            <p:cNvPr id="24608" name="TextBox 6"/>
            <p:cNvSpPr>
              <a:spLocks noChangeArrowheads="1"/>
            </p:cNvSpPr>
            <p:nvPr/>
          </p:nvSpPr>
          <p:spPr bwMode="auto">
            <a:xfrm>
              <a:off x="5513388" y="9683446"/>
              <a:ext cx="1309688" cy="106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chemeClr val="bg1"/>
                  </a:solidFill>
                  <a:latin typeface="方正兰亭黑_GBK" pitchFamily="2" charset="-122"/>
                  <a:ea typeface="方正兰亭黑_GBK" pitchFamily="2" charset="-122"/>
                  <a:sym typeface="BellCent NamNum BT" pitchFamily="34" charset="0"/>
                </a:rPr>
                <a:t>Content</a:t>
              </a:r>
              <a:endParaRPr lang="en-US" sz="1000">
                <a:solidFill>
                  <a:schemeClr val="bg1"/>
                </a:solidFill>
                <a:latin typeface="方正兰亭黑_GBK" pitchFamily="2" charset="-122"/>
                <a:ea typeface="方正兰亭黑_GBK" pitchFamily="2" charset="-122"/>
                <a:sym typeface="BellCent NamNum BT" pitchFamily="34" charset="0"/>
              </a:endParaRPr>
            </a:p>
          </p:txBody>
        </p:sp>
        <p:sp>
          <p:nvSpPr>
            <p:cNvPr id="24609" name="TextBox 6"/>
            <p:cNvSpPr>
              <a:spLocks noChangeArrowheads="1"/>
            </p:cNvSpPr>
            <p:nvPr/>
          </p:nvSpPr>
          <p:spPr bwMode="auto">
            <a:xfrm>
              <a:off x="8662988" y="7184722"/>
              <a:ext cx="1309688" cy="106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chemeClr val="bg1"/>
                  </a:solidFill>
                  <a:latin typeface="方正兰亭黑_GBK" pitchFamily="2" charset="-122"/>
                  <a:ea typeface="方正兰亭黑_GBK" pitchFamily="2" charset="-122"/>
                  <a:sym typeface="BellCent NamNum BT" pitchFamily="34" charset="0"/>
                </a:rPr>
                <a:t>Content</a:t>
              </a:r>
              <a:endParaRPr lang="en-US" sz="1000">
                <a:solidFill>
                  <a:schemeClr val="bg1"/>
                </a:solidFill>
                <a:latin typeface="方正兰亭黑_GBK" pitchFamily="2" charset="-122"/>
                <a:ea typeface="方正兰亭黑_GBK" pitchFamily="2" charset="-122"/>
                <a:sym typeface="BellCent NamNum BT" pitchFamily="34" charset="0"/>
              </a:endParaRPr>
            </a:p>
          </p:txBody>
        </p:sp>
        <p:sp>
          <p:nvSpPr>
            <p:cNvPr id="24610" name="TextBox 6"/>
            <p:cNvSpPr>
              <a:spLocks noChangeArrowheads="1"/>
            </p:cNvSpPr>
            <p:nvPr/>
          </p:nvSpPr>
          <p:spPr bwMode="auto">
            <a:xfrm>
              <a:off x="2506665" y="7184722"/>
              <a:ext cx="1308101" cy="106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chemeClr val="bg1"/>
                  </a:solidFill>
                  <a:latin typeface="方正兰亭黑_GBK" pitchFamily="2" charset="-122"/>
                  <a:ea typeface="方正兰亭黑_GBK" pitchFamily="2" charset="-122"/>
                  <a:sym typeface="BellCent NamNum BT" pitchFamily="34" charset="0"/>
                </a:rPr>
                <a:t>Content</a:t>
              </a:r>
              <a:endParaRPr lang="en-US" sz="1000">
                <a:solidFill>
                  <a:schemeClr val="bg1"/>
                </a:solidFill>
                <a:latin typeface="方正兰亭黑_GBK" pitchFamily="2" charset="-122"/>
                <a:ea typeface="方正兰亭黑_GBK" pitchFamily="2" charset="-122"/>
                <a:sym typeface="BellCent NamNum BT" pitchFamily="34" charset="0"/>
              </a:endParaRPr>
            </a:p>
          </p:txBody>
        </p:sp>
      </p:grpSp>
      <p:pic>
        <p:nvPicPr>
          <p:cNvPr id="6181"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633" y="1830374"/>
            <a:ext cx="2401929" cy="1927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5"/>
          <p:cNvSpPr>
            <a:spLocks noChangeArrowheads="1"/>
          </p:cNvSpPr>
          <p:nvPr/>
        </p:nvSpPr>
        <p:spPr bwMode="auto">
          <a:xfrm>
            <a:off x="3813323" y="1896446"/>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grpSp>
        <p:nvGrpSpPr>
          <p:cNvPr id="42" name="组合 41"/>
          <p:cNvGrpSpPr>
            <a:grpSpLocks/>
          </p:cNvGrpSpPr>
          <p:nvPr/>
        </p:nvGrpSpPr>
        <p:grpSpPr bwMode="auto">
          <a:xfrm>
            <a:off x="3578191" y="3867893"/>
            <a:ext cx="1238169" cy="707886"/>
            <a:chOff x="13088930" y="2466427"/>
            <a:chExt cx="3302008" cy="1888864"/>
          </a:xfrm>
        </p:grpSpPr>
        <p:sp>
          <p:nvSpPr>
            <p:cNvPr id="24596"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4597" name="直接连接符 43"/>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8" name="等腰三角形 44"/>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46" name="组合 45"/>
          <p:cNvGrpSpPr>
            <a:grpSpLocks/>
          </p:cNvGrpSpPr>
          <p:nvPr/>
        </p:nvGrpSpPr>
        <p:grpSpPr bwMode="auto">
          <a:xfrm>
            <a:off x="5142570" y="3867893"/>
            <a:ext cx="1238169" cy="707886"/>
            <a:chOff x="13088930" y="2466427"/>
            <a:chExt cx="3302008" cy="1888864"/>
          </a:xfrm>
        </p:grpSpPr>
        <p:sp>
          <p:nvSpPr>
            <p:cNvPr id="24593"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4594" name="直接连接符 47"/>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5" name="等腰三角形 48"/>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50" name="组合 49"/>
          <p:cNvGrpSpPr>
            <a:grpSpLocks/>
          </p:cNvGrpSpPr>
          <p:nvPr/>
        </p:nvGrpSpPr>
        <p:grpSpPr bwMode="auto">
          <a:xfrm>
            <a:off x="6714093" y="3867893"/>
            <a:ext cx="1238169" cy="707886"/>
            <a:chOff x="13088930" y="2466427"/>
            <a:chExt cx="3302008" cy="1888864"/>
          </a:xfrm>
        </p:grpSpPr>
        <p:sp>
          <p:nvSpPr>
            <p:cNvPr id="24590"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4591" name="直接连接符 51"/>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92" name="等腰三角形 52"/>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33"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4" name="TextBox 7"/>
          <p:cNvSpPr>
            <a:spLocks noChangeArrowheads="1"/>
          </p:cNvSpPr>
          <p:nvPr/>
        </p:nvSpPr>
        <p:spPr bwMode="auto">
          <a:xfrm>
            <a:off x="1094087" y="241869"/>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5"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6" name="直接连接符 35"/>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500"/>
                                        <p:tgtEl>
                                          <p:spTgt spid="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left)">
                                      <p:cBhvr>
                                        <p:cTn id="44" dur="800"/>
                                        <p:tgtEl>
                                          <p:spTgt spid="8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152"/>
                                        </p:tgtEl>
                                        <p:attrNameLst>
                                          <p:attrName>style.visibility</p:attrName>
                                        </p:attrNameLst>
                                      </p:cBhvr>
                                      <p:to>
                                        <p:strVal val="visible"/>
                                      </p:to>
                                    </p:set>
                                    <p:animEffect transition="in" filter="fade">
                                      <p:cBhvr>
                                        <p:cTn id="49" dur="500"/>
                                        <p:tgtEl>
                                          <p:spTgt spid="615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6181"/>
                                        </p:tgtEl>
                                        <p:attrNameLst>
                                          <p:attrName>style.visibility</p:attrName>
                                        </p:attrNameLst>
                                      </p:cBhvr>
                                      <p:to>
                                        <p:strVal val="visible"/>
                                      </p:to>
                                    </p:set>
                                    <p:animEffect transition="in" filter="fade">
                                      <p:cBhvr>
                                        <p:cTn id="54" dur="1000"/>
                                        <p:tgtEl>
                                          <p:spTgt spid="6181"/>
                                        </p:tgtEl>
                                      </p:cBhvr>
                                    </p:animEffect>
                                    <p:anim calcmode="lin" valueType="num">
                                      <p:cBhvr>
                                        <p:cTn id="55" dur="1000" fill="hold"/>
                                        <p:tgtEl>
                                          <p:spTgt spid="6181"/>
                                        </p:tgtEl>
                                        <p:attrNameLst>
                                          <p:attrName>ppt_x</p:attrName>
                                        </p:attrNameLst>
                                      </p:cBhvr>
                                      <p:tavLst>
                                        <p:tav tm="0">
                                          <p:val>
                                            <p:strVal val="#ppt_x"/>
                                          </p:val>
                                        </p:tav>
                                        <p:tav tm="100000">
                                          <p:val>
                                            <p:strVal val="#ppt_x"/>
                                          </p:val>
                                        </p:tav>
                                      </p:tavLst>
                                    </p:anim>
                                    <p:anim calcmode="lin" valueType="num">
                                      <p:cBhvr>
                                        <p:cTn id="56" dur="1000" fill="hold"/>
                                        <p:tgtEl>
                                          <p:spTgt spid="6181"/>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6152" grpId="0"/>
      <p:bldP spid="41"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671" y="1007747"/>
            <a:ext cx="2662659" cy="267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组合 16"/>
          <p:cNvGrpSpPr>
            <a:grpSpLocks/>
          </p:cNvGrpSpPr>
          <p:nvPr/>
        </p:nvGrpSpPr>
        <p:grpSpPr bwMode="auto">
          <a:xfrm>
            <a:off x="5701532" y="1326798"/>
            <a:ext cx="2099531" cy="2098829"/>
            <a:chOff x="3178175" y="2481263"/>
            <a:chExt cx="5599113" cy="5597525"/>
          </a:xfrm>
          <a:solidFill>
            <a:srgbClr val="159BFF"/>
          </a:solidFill>
        </p:grpSpPr>
        <p:sp>
          <p:nvSpPr>
            <p:cNvPr id="18" name="椭圆 17"/>
            <p:cNvSpPr/>
            <p:nvPr/>
          </p:nvSpPr>
          <p:spPr bwMode="auto">
            <a:xfrm>
              <a:off x="3178175" y="2481263"/>
              <a:ext cx="5599113" cy="5597525"/>
            </a:xfrm>
            <a:prstGeom prst="ellipse">
              <a:avLst/>
            </a:prstGeom>
            <a:grp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14345" name="TextBox 6"/>
            <p:cNvSpPr>
              <a:spLocks noChangeArrowheads="1"/>
            </p:cNvSpPr>
            <p:nvPr/>
          </p:nvSpPr>
          <p:spPr bwMode="auto">
            <a:xfrm>
              <a:off x="4594288" y="4571830"/>
              <a:ext cx="2941540" cy="9029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6" name="左右箭头 5"/>
          <p:cNvSpPr>
            <a:spLocks noChangeArrowheads="1"/>
          </p:cNvSpPr>
          <p:nvPr/>
        </p:nvSpPr>
        <p:spPr bwMode="auto">
          <a:xfrm>
            <a:off x="4287757" y="2257759"/>
            <a:ext cx="948271" cy="377979"/>
          </a:xfrm>
          <a:prstGeom prst="leftRightArrow">
            <a:avLst>
              <a:gd name="adj1" fmla="val 50000"/>
              <a:gd name="adj2" fmla="val 49987"/>
            </a:avLst>
          </a:prstGeom>
          <a:solidFill>
            <a:schemeClr val="bg1">
              <a:lumMod val="65000"/>
            </a:schemeClr>
          </a:solidFill>
          <a:ln>
            <a:noFill/>
          </a:ln>
          <a:effectLst/>
        </p:spPr>
        <p:txBody>
          <a:bodyPr lIns="34281" tIns="17140" rIns="34281" bIns="17140"/>
          <a:lstStyle/>
          <a:p>
            <a:pPr>
              <a:defRPr/>
            </a:pPr>
            <a:endParaRPr lang="zh-CN" altLang="en-US" dirty="0">
              <a:latin typeface="Corbel" pitchFamily="34" charset="0"/>
            </a:endParaRPr>
          </a:p>
        </p:txBody>
      </p:sp>
      <p:sp>
        <p:nvSpPr>
          <p:cNvPr id="21" name="TextBox 5"/>
          <p:cNvSpPr>
            <a:spLocks noChangeArrowheads="1"/>
          </p:cNvSpPr>
          <p:nvPr/>
        </p:nvSpPr>
        <p:spPr bwMode="auto">
          <a:xfrm>
            <a:off x="666707" y="3840512"/>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sp>
        <p:nvSpPr>
          <p:cNvPr id="25" name="TextBox 13"/>
          <p:cNvSpPr txBox="1">
            <a:spLocks noChangeArrowheads="1"/>
          </p:cNvSpPr>
          <p:nvPr/>
        </p:nvSpPr>
        <p:spPr bwMode="auto">
          <a:xfrm>
            <a:off x="641705" y="4144086"/>
            <a:ext cx="5831897"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65000"/>
                    <a:lumOff val="35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sp>
        <p:nvSpPr>
          <p:cNvPr id="11"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2" name="TextBox 7"/>
          <p:cNvSpPr>
            <a:spLocks noChangeArrowheads="1"/>
          </p:cNvSpPr>
          <p:nvPr/>
        </p:nvSpPr>
        <p:spPr bwMode="auto">
          <a:xfrm>
            <a:off x="1043706" y="259525"/>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13"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14" name="直接连接符 13"/>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9466"/>
                                        </p:tgtEl>
                                        <p:attrNameLst>
                                          <p:attrName>style.visibility</p:attrName>
                                        </p:attrNameLst>
                                      </p:cBhvr>
                                      <p:to>
                                        <p:strVal val="visible"/>
                                      </p:to>
                                    </p:set>
                                    <p:animEffect transition="in" filter="fade">
                                      <p:cBhvr>
                                        <p:cTn id="30" dur="1000"/>
                                        <p:tgtEl>
                                          <p:spTgt spid="19466"/>
                                        </p:tgtEl>
                                      </p:cBhvr>
                                    </p:animEffect>
                                    <p:anim calcmode="lin" valueType="num">
                                      <p:cBhvr>
                                        <p:cTn id="31" dur="1000" fill="hold"/>
                                        <p:tgtEl>
                                          <p:spTgt spid="19466"/>
                                        </p:tgtEl>
                                        <p:attrNameLst>
                                          <p:attrName>ppt_x</p:attrName>
                                        </p:attrNameLst>
                                      </p:cBhvr>
                                      <p:tavLst>
                                        <p:tav tm="0">
                                          <p:val>
                                            <p:strVal val="#ppt_x"/>
                                          </p:val>
                                        </p:tav>
                                        <p:tav tm="100000">
                                          <p:val>
                                            <p:strVal val="#ppt_x"/>
                                          </p:val>
                                        </p:tav>
                                      </p:tavLst>
                                    </p:anim>
                                    <p:anim calcmode="lin" valueType="num">
                                      <p:cBhvr>
                                        <p:cTn id="32" dur="1000" fill="hold"/>
                                        <p:tgtEl>
                                          <p:spTgt spid="19466"/>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outVertical)">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25" grpId="0"/>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流程图: 过程 18"/>
          <p:cNvSpPr/>
          <p:nvPr/>
        </p:nvSpPr>
        <p:spPr bwMode="auto">
          <a:xfrm>
            <a:off x="2525152" y="1410727"/>
            <a:ext cx="6630754" cy="1539300"/>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pic>
        <p:nvPicPr>
          <p:cNvPr id="718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31" y="519648"/>
            <a:ext cx="3144831" cy="262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组合 19"/>
          <p:cNvGrpSpPr>
            <a:grpSpLocks/>
          </p:cNvGrpSpPr>
          <p:nvPr/>
        </p:nvGrpSpPr>
        <p:grpSpPr bwMode="auto">
          <a:xfrm>
            <a:off x="606584" y="3753606"/>
            <a:ext cx="1238169" cy="707886"/>
            <a:chOff x="13088930" y="2466427"/>
            <a:chExt cx="3302008" cy="1888864"/>
          </a:xfrm>
        </p:grpSpPr>
        <p:sp>
          <p:nvSpPr>
            <p:cNvPr id="26645"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6646" name="直接连接符 21"/>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7" name="等腰三角形 22"/>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4" name="组合 23"/>
          <p:cNvGrpSpPr>
            <a:grpSpLocks/>
          </p:cNvGrpSpPr>
          <p:nvPr/>
        </p:nvGrpSpPr>
        <p:grpSpPr bwMode="auto">
          <a:xfrm>
            <a:off x="2334664" y="3753606"/>
            <a:ext cx="1238169" cy="707886"/>
            <a:chOff x="13088930" y="2466427"/>
            <a:chExt cx="3302008" cy="1888864"/>
          </a:xfrm>
        </p:grpSpPr>
        <p:sp>
          <p:nvSpPr>
            <p:cNvPr id="26642"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6643" name="直接连接符 25"/>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4" name="等腰三角形 26"/>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8" name="组合 27"/>
          <p:cNvGrpSpPr>
            <a:grpSpLocks/>
          </p:cNvGrpSpPr>
          <p:nvPr/>
        </p:nvGrpSpPr>
        <p:grpSpPr bwMode="auto">
          <a:xfrm>
            <a:off x="4109175" y="3753606"/>
            <a:ext cx="1238169" cy="707886"/>
            <a:chOff x="13088930" y="2466427"/>
            <a:chExt cx="3302008" cy="1888864"/>
          </a:xfrm>
        </p:grpSpPr>
        <p:sp>
          <p:nvSpPr>
            <p:cNvPr id="26639"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6640" name="直接连接符 29"/>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1" name="等腰三角形 30"/>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32" name="TextBox 5"/>
          <p:cNvSpPr>
            <a:spLocks noChangeArrowheads="1"/>
          </p:cNvSpPr>
          <p:nvPr/>
        </p:nvSpPr>
        <p:spPr bwMode="auto">
          <a:xfrm>
            <a:off x="3653790" y="1733945"/>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1500" dirty="0">
                <a:solidFill>
                  <a:schemeClr val="bg1"/>
                </a:solidFill>
                <a:latin typeface="Corbel" pitchFamily="34" charset="0"/>
                <a:sym typeface="BellCent NamNum BT" pitchFamily="34" charset="0"/>
              </a:rPr>
              <a:t>High and new technology guide</a:t>
            </a:r>
          </a:p>
        </p:txBody>
      </p:sp>
      <p:sp>
        <p:nvSpPr>
          <p:cNvPr id="33" name="TextBox 13"/>
          <p:cNvSpPr txBox="1">
            <a:spLocks noChangeArrowheads="1"/>
          </p:cNvSpPr>
          <p:nvPr/>
        </p:nvSpPr>
        <p:spPr bwMode="auto">
          <a:xfrm>
            <a:off x="3628789" y="2036924"/>
            <a:ext cx="4874101" cy="77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sp>
        <p:nvSpPr>
          <p:cNvPr id="34" name="流程图: 过程 33"/>
          <p:cNvSpPr/>
          <p:nvPr/>
        </p:nvSpPr>
        <p:spPr bwMode="auto">
          <a:xfrm>
            <a:off x="6084293" y="3807178"/>
            <a:ext cx="3059707" cy="411314"/>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36" name="TextBox 5"/>
          <p:cNvSpPr>
            <a:spLocks noChangeArrowheads="1"/>
          </p:cNvSpPr>
          <p:nvPr/>
        </p:nvSpPr>
        <p:spPr bwMode="auto">
          <a:xfrm>
            <a:off x="6759333" y="3869679"/>
            <a:ext cx="1619740"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1500" dirty="0">
                <a:solidFill>
                  <a:schemeClr val="bg1"/>
                </a:solidFill>
                <a:latin typeface="Corbel" pitchFamily="34" charset="0"/>
                <a:sym typeface="BellCent NamNum BT" pitchFamily="34" charset="0"/>
              </a:rPr>
              <a:t>Technology Guide</a:t>
            </a:r>
          </a:p>
        </p:txBody>
      </p:sp>
      <p:sp>
        <p:nvSpPr>
          <p:cNvPr id="22"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3" name="TextBox 7"/>
          <p:cNvSpPr>
            <a:spLocks noChangeArrowheads="1"/>
          </p:cNvSpPr>
          <p:nvPr/>
        </p:nvSpPr>
        <p:spPr bwMode="auto">
          <a:xfrm>
            <a:off x="1043706" y="221431"/>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5"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6" name="直接连接符 25"/>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800"/>
                                        <p:tgtEl>
                                          <p:spTgt spid="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7185"/>
                                        </p:tgtEl>
                                        <p:attrNameLst>
                                          <p:attrName>style.visibility</p:attrName>
                                        </p:attrNameLst>
                                      </p:cBhvr>
                                      <p:to>
                                        <p:strVal val="visible"/>
                                      </p:to>
                                    </p:set>
                                    <p:anim calcmode="lin" valueType="num">
                                      <p:cBhvr additive="base">
                                        <p:cTn id="47" dur="500" fill="hold"/>
                                        <p:tgtEl>
                                          <p:spTgt spid="7185"/>
                                        </p:tgtEl>
                                        <p:attrNameLst>
                                          <p:attrName>ppt_x</p:attrName>
                                        </p:attrNameLst>
                                      </p:cBhvr>
                                      <p:tavLst>
                                        <p:tav tm="0">
                                          <p:val>
                                            <p:strVal val="1+#ppt_w/2"/>
                                          </p:val>
                                        </p:tav>
                                        <p:tav tm="100000">
                                          <p:val>
                                            <p:strVal val="#ppt_x"/>
                                          </p:val>
                                        </p:tav>
                                      </p:tavLst>
                                    </p:anim>
                                    <p:anim calcmode="lin" valueType="num">
                                      <p:cBhvr additive="base">
                                        <p:cTn id="48" dur="500" fill="hold"/>
                                        <p:tgtEl>
                                          <p:spTgt spid="718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anim calcmode="lin" valueType="num">
                                      <p:cBhvr>
                                        <p:cTn id="74" dur="1000" fill="hold"/>
                                        <p:tgtEl>
                                          <p:spTgt spid="36"/>
                                        </p:tgtEl>
                                        <p:attrNameLst>
                                          <p:attrName>ppt_x</p:attrName>
                                        </p:attrNameLst>
                                      </p:cBhvr>
                                      <p:tavLst>
                                        <p:tav tm="0">
                                          <p:val>
                                            <p:strVal val="#ppt_x"/>
                                          </p:val>
                                        </p:tav>
                                        <p:tav tm="100000">
                                          <p:val>
                                            <p:strVal val="#ppt_x"/>
                                          </p:val>
                                        </p:tav>
                                      </p:tavLst>
                                    </p:anim>
                                    <p:anim calcmode="lin" valueType="num">
                                      <p:cBhvr>
                                        <p:cTn id="7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p:bldP spid="33" grpId="0"/>
      <p:bldP spid="34" grpId="0" animBg="1"/>
      <p:bldP spid="36" grpId="0"/>
      <p:bldP spid="22" grpId="0"/>
      <p:bldP spid="23"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空心弧 21"/>
          <p:cNvSpPr/>
          <p:nvPr/>
        </p:nvSpPr>
        <p:spPr>
          <a:xfrm>
            <a:off x="-1309007" y="293455"/>
            <a:ext cx="4669328" cy="4668495"/>
          </a:xfrm>
          <a:prstGeom prst="blockArc">
            <a:avLst>
              <a:gd name="adj1" fmla="val 18900000"/>
              <a:gd name="adj2" fmla="val 2700000"/>
              <a:gd name="adj3" fmla="val 173"/>
            </a:avLst>
          </a:prstGeom>
          <a:ln>
            <a:solidFill>
              <a:srgbClr val="0864CA"/>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3" name="组合 22"/>
          <p:cNvGrpSpPr>
            <a:grpSpLocks/>
          </p:cNvGrpSpPr>
          <p:nvPr/>
        </p:nvGrpSpPr>
        <p:grpSpPr bwMode="auto">
          <a:xfrm>
            <a:off x="3211502" y="1453585"/>
            <a:ext cx="4654445" cy="694649"/>
            <a:chOff x="1284787" y="925639"/>
            <a:chExt cx="12412626" cy="1851279"/>
          </a:xfrm>
          <a:solidFill>
            <a:srgbClr val="159BFF"/>
          </a:solidFill>
        </p:grpSpPr>
        <p:sp>
          <p:nvSpPr>
            <p:cNvPr id="38" name="矩形 37"/>
            <p:cNvSpPr/>
            <p:nvPr/>
          </p:nvSpPr>
          <p:spPr>
            <a:xfrm>
              <a:off x="1284787" y="925639"/>
              <a:ext cx="12412626" cy="1851279"/>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39" name="矩形 38"/>
            <p:cNvSpPr/>
            <p:nvPr/>
          </p:nvSpPr>
          <p:spPr>
            <a:xfrm>
              <a:off x="1284787" y="925639"/>
              <a:ext cx="12412626" cy="1851279"/>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469453" tIns="165100" rIns="165100" bIns="165100" spcCol="1270" anchor="ctr"/>
            <a:lstStyle/>
            <a:p>
              <a:pPr defTabSz="1083180">
                <a:lnSpc>
                  <a:spcPct val="90000"/>
                </a:lnSpc>
                <a:spcAft>
                  <a:spcPct val="35000"/>
                </a:spcAft>
                <a:defRPr/>
              </a:pPr>
              <a:endParaRPr lang="zh-CN" altLang="en-US" sz="2400"/>
            </a:p>
          </p:txBody>
        </p:sp>
      </p:grpSp>
      <p:grpSp>
        <p:nvGrpSpPr>
          <p:cNvPr id="30" name="组合 29"/>
          <p:cNvGrpSpPr>
            <a:grpSpLocks/>
          </p:cNvGrpSpPr>
          <p:nvPr/>
        </p:nvGrpSpPr>
        <p:grpSpPr bwMode="auto">
          <a:xfrm>
            <a:off x="3463898" y="2495261"/>
            <a:ext cx="4402049" cy="694054"/>
            <a:chOff x="1957727" y="3702557"/>
            <a:chExt cx="11739686" cy="1851279"/>
          </a:xfrm>
          <a:solidFill>
            <a:srgbClr val="159BFF"/>
          </a:solidFill>
        </p:grpSpPr>
        <p:sp>
          <p:nvSpPr>
            <p:cNvPr id="36" name="矩形 35"/>
            <p:cNvSpPr/>
            <p:nvPr/>
          </p:nvSpPr>
          <p:spPr>
            <a:xfrm>
              <a:off x="1957727" y="3702557"/>
              <a:ext cx="11739686" cy="1851279"/>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37" name="矩形 36"/>
            <p:cNvSpPr/>
            <p:nvPr/>
          </p:nvSpPr>
          <p:spPr>
            <a:xfrm>
              <a:off x="1957727" y="3702557"/>
              <a:ext cx="11739686" cy="1851279"/>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469453" tIns="165100" rIns="165100" bIns="165100" spcCol="1270" anchor="ctr"/>
            <a:lstStyle/>
            <a:p>
              <a:pPr defTabSz="1083180">
                <a:lnSpc>
                  <a:spcPct val="90000"/>
                </a:lnSpc>
                <a:spcAft>
                  <a:spcPct val="35000"/>
                </a:spcAft>
                <a:defRPr/>
              </a:pPr>
              <a:endParaRPr lang="zh-CN" altLang="en-US" sz="800"/>
            </a:p>
          </p:txBody>
        </p:sp>
      </p:grpSp>
      <p:grpSp>
        <p:nvGrpSpPr>
          <p:cNvPr id="32" name="组合 31"/>
          <p:cNvGrpSpPr>
            <a:grpSpLocks/>
          </p:cNvGrpSpPr>
          <p:nvPr/>
        </p:nvGrpSpPr>
        <p:grpSpPr bwMode="auto">
          <a:xfrm>
            <a:off x="3211502" y="3536343"/>
            <a:ext cx="4654445" cy="694054"/>
            <a:chOff x="1284787" y="6479476"/>
            <a:chExt cx="12412626" cy="1851279"/>
          </a:xfrm>
          <a:solidFill>
            <a:srgbClr val="159BFF"/>
          </a:solidFill>
        </p:grpSpPr>
        <p:sp>
          <p:nvSpPr>
            <p:cNvPr id="34" name="矩形 33"/>
            <p:cNvSpPr/>
            <p:nvPr/>
          </p:nvSpPr>
          <p:spPr>
            <a:xfrm>
              <a:off x="1284787" y="6479476"/>
              <a:ext cx="12412626" cy="1851279"/>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sp>
        <p:sp>
          <p:nvSpPr>
            <p:cNvPr id="35" name="矩形 34"/>
            <p:cNvSpPr/>
            <p:nvPr/>
          </p:nvSpPr>
          <p:spPr>
            <a:xfrm>
              <a:off x="1284787" y="6479476"/>
              <a:ext cx="12412626" cy="1851279"/>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1469453" tIns="165100" rIns="165100" bIns="165100" spcCol="1270" anchor="ctr"/>
            <a:lstStyle/>
            <a:p>
              <a:pPr defTabSz="1083180">
                <a:lnSpc>
                  <a:spcPct val="90000"/>
                </a:lnSpc>
                <a:spcAft>
                  <a:spcPct val="35000"/>
                </a:spcAft>
                <a:defRPr/>
              </a:pPr>
              <a:endParaRPr lang="zh-CN" altLang="en-US" sz="2400"/>
            </a:p>
          </p:txBody>
        </p:sp>
      </p:grpSp>
      <p:grpSp>
        <p:nvGrpSpPr>
          <p:cNvPr id="3" name="组合 2"/>
          <p:cNvGrpSpPr>
            <a:grpSpLocks/>
          </p:cNvGrpSpPr>
          <p:nvPr/>
        </p:nvGrpSpPr>
        <p:grpSpPr bwMode="auto">
          <a:xfrm>
            <a:off x="2777547" y="1367275"/>
            <a:ext cx="867909" cy="867270"/>
            <a:chOff x="7143851" y="3425288"/>
            <a:chExt cx="2314098" cy="2314098"/>
          </a:xfrm>
        </p:grpSpPr>
        <p:sp>
          <p:nvSpPr>
            <p:cNvPr id="26" name="椭圆 25"/>
            <p:cNvSpPr/>
            <p:nvPr/>
          </p:nvSpPr>
          <p:spPr>
            <a:xfrm>
              <a:off x="7143851" y="3425288"/>
              <a:ext cx="2314098" cy="2314098"/>
            </a:xfrm>
            <a:prstGeom prst="ellipse">
              <a:avLst/>
            </a:prstGeom>
            <a:ln>
              <a:solidFill>
                <a:srgbClr val="0864C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70" name="TextBox 6"/>
            <p:cNvSpPr>
              <a:spLocks noChangeArrowheads="1"/>
            </p:cNvSpPr>
            <p:nvPr/>
          </p:nvSpPr>
          <p:spPr bwMode="auto">
            <a:xfrm>
              <a:off x="7641927" y="4197617"/>
              <a:ext cx="1308101" cy="106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rgbClr val="0864CA"/>
                  </a:solidFill>
                  <a:latin typeface="方正兰亭黑_GBK" pitchFamily="2" charset="-122"/>
                  <a:ea typeface="方正兰亭黑_GBK" pitchFamily="2" charset="-122"/>
                  <a:sym typeface="BellCent NamNum BT" pitchFamily="34" charset="0"/>
                </a:rPr>
                <a:t>Content</a:t>
              </a:r>
              <a:endParaRPr lang="en-US" sz="1000">
                <a:solidFill>
                  <a:srgbClr val="0864CA"/>
                </a:solidFill>
                <a:latin typeface="方正兰亭黑_GBK" pitchFamily="2" charset="-122"/>
                <a:ea typeface="方正兰亭黑_GBK" pitchFamily="2" charset="-122"/>
                <a:sym typeface="BellCent NamNum BT" pitchFamily="34" charset="0"/>
              </a:endParaRPr>
            </a:p>
          </p:txBody>
        </p:sp>
      </p:grpSp>
      <p:grpSp>
        <p:nvGrpSpPr>
          <p:cNvPr id="6" name="组合 5"/>
          <p:cNvGrpSpPr>
            <a:grpSpLocks/>
          </p:cNvGrpSpPr>
          <p:nvPr/>
        </p:nvGrpSpPr>
        <p:grpSpPr bwMode="auto">
          <a:xfrm>
            <a:off x="3029944" y="2408356"/>
            <a:ext cx="867909" cy="867865"/>
            <a:chOff x="7816791" y="6202207"/>
            <a:chExt cx="2314098" cy="2314098"/>
          </a:xfrm>
        </p:grpSpPr>
        <p:sp>
          <p:nvSpPr>
            <p:cNvPr id="31" name="椭圆 30"/>
            <p:cNvSpPr/>
            <p:nvPr/>
          </p:nvSpPr>
          <p:spPr>
            <a:xfrm>
              <a:off x="7816791" y="6202207"/>
              <a:ext cx="2314098" cy="2314098"/>
            </a:xfrm>
            <a:prstGeom prst="ellipse">
              <a:avLst/>
            </a:prstGeom>
            <a:ln>
              <a:solidFill>
                <a:srgbClr val="0864C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8" name="TextBox 6"/>
            <p:cNvSpPr>
              <a:spLocks noChangeArrowheads="1"/>
            </p:cNvSpPr>
            <p:nvPr/>
          </p:nvSpPr>
          <p:spPr bwMode="auto">
            <a:xfrm>
              <a:off x="8279627" y="6978916"/>
              <a:ext cx="1308101" cy="106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rgbClr val="0864CA"/>
                  </a:solidFill>
                  <a:latin typeface="方正兰亭黑_GBK" pitchFamily="2" charset="-122"/>
                  <a:ea typeface="方正兰亭黑_GBK" pitchFamily="2" charset="-122"/>
                  <a:sym typeface="BellCent NamNum BT" pitchFamily="34" charset="0"/>
                </a:rPr>
                <a:t>Content</a:t>
              </a:r>
              <a:endParaRPr lang="en-US" sz="1000">
                <a:solidFill>
                  <a:srgbClr val="0864CA"/>
                </a:solidFill>
                <a:latin typeface="方正兰亭黑_GBK" pitchFamily="2" charset="-122"/>
                <a:ea typeface="方正兰亭黑_GBK" pitchFamily="2" charset="-122"/>
                <a:sym typeface="BellCent NamNum BT" pitchFamily="34" charset="0"/>
              </a:endParaRPr>
            </a:p>
          </p:txBody>
        </p:sp>
      </p:grpSp>
      <p:grpSp>
        <p:nvGrpSpPr>
          <p:cNvPr id="7" name="组合 6"/>
          <p:cNvGrpSpPr>
            <a:grpSpLocks/>
          </p:cNvGrpSpPr>
          <p:nvPr/>
        </p:nvGrpSpPr>
        <p:grpSpPr bwMode="auto">
          <a:xfrm>
            <a:off x="2777547" y="3449437"/>
            <a:ext cx="867909" cy="867865"/>
            <a:chOff x="7143851" y="8979125"/>
            <a:chExt cx="2314098" cy="2314098"/>
          </a:xfrm>
        </p:grpSpPr>
        <p:sp>
          <p:nvSpPr>
            <p:cNvPr id="33" name="椭圆 32"/>
            <p:cNvSpPr/>
            <p:nvPr/>
          </p:nvSpPr>
          <p:spPr>
            <a:xfrm>
              <a:off x="7143851" y="8979125"/>
              <a:ext cx="2314098" cy="2314098"/>
            </a:xfrm>
            <a:prstGeom prst="ellipse">
              <a:avLst/>
            </a:prstGeom>
            <a:ln>
              <a:solidFill>
                <a:srgbClr val="0864CA"/>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666" name="TextBox 6"/>
            <p:cNvSpPr>
              <a:spLocks noChangeArrowheads="1"/>
            </p:cNvSpPr>
            <p:nvPr/>
          </p:nvSpPr>
          <p:spPr bwMode="auto">
            <a:xfrm>
              <a:off x="7603829" y="9779266"/>
              <a:ext cx="1308101" cy="106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a:solidFill>
                    <a:srgbClr val="0864CA"/>
                  </a:solidFill>
                  <a:latin typeface="方正兰亭黑_GBK" pitchFamily="2" charset="-122"/>
                  <a:ea typeface="方正兰亭黑_GBK" pitchFamily="2" charset="-122"/>
                  <a:sym typeface="BellCent NamNum BT" pitchFamily="34" charset="0"/>
                </a:rPr>
                <a:t>Content</a:t>
              </a:r>
              <a:endParaRPr lang="en-US" sz="1000">
                <a:solidFill>
                  <a:srgbClr val="0864CA"/>
                </a:solidFill>
                <a:latin typeface="方正兰亭黑_GBK" pitchFamily="2" charset="-122"/>
                <a:ea typeface="方正兰亭黑_GBK" pitchFamily="2" charset="-122"/>
                <a:sym typeface="BellCent NamNum BT" pitchFamily="34" charset="0"/>
              </a:endParaRPr>
            </a:p>
          </p:txBody>
        </p:sp>
      </p:grpSp>
      <p:sp>
        <p:nvSpPr>
          <p:cNvPr id="44" name="TextBox 80"/>
          <p:cNvSpPr txBox="1">
            <a:spLocks noChangeArrowheads="1"/>
          </p:cNvSpPr>
          <p:nvPr/>
        </p:nvSpPr>
        <p:spPr bwMode="auto">
          <a:xfrm>
            <a:off x="3779988" y="1575610"/>
            <a:ext cx="394190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sp>
        <p:nvSpPr>
          <p:cNvPr id="45" name="TextBox 80"/>
          <p:cNvSpPr txBox="1">
            <a:spLocks noChangeArrowheads="1"/>
          </p:cNvSpPr>
          <p:nvPr/>
        </p:nvSpPr>
        <p:spPr bwMode="auto">
          <a:xfrm>
            <a:off x="4049648" y="2499744"/>
            <a:ext cx="3672243" cy="65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sp>
        <p:nvSpPr>
          <p:cNvPr id="47" name="TextBox 80"/>
          <p:cNvSpPr txBox="1">
            <a:spLocks noChangeArrowheads="1"/>
          </p:cNvSpPr>
          <p:nvPr/>
        </p:nvSpPr>
        <p:spPr bwMode="auto">
          <a:xfrm>
            <a:off x="3779988" y="3654201"/>
            <a:ext cx="3941903" cy="52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p>
        </p:txBody>
      </p:sp>
      <p:pic>
        <p:nvPicPr>
          <p:cNvPr id="22555" name="Picture 27" descr="E:\王亮\工作\2015\03\03\ppt\图片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67" y="1101796"/>
            <a:ext cx="1669148" cy="330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9" name="TextBox 7"/>
          <p:cNvSpPr>
            <a:spLocks noChangeArrowheads="1"/>
          </p:cNvSpPr>
          <p:nvPr/>
        </p:nvSpPr>
        <p:spPr bwMode="auto">
          <a:xfrm>
            <a:off x="1096506"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40"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41" name="直接连接符 40"/>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up)">
                                      <p:cBhvr>
                                        <p:cTn id="13" dur="500"/>
                                        <p:tgtEl>
                                          <p:spTgt spid="4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1000"/>
                                        <p:tgtEl>
                                          <p:spTgt spid="40"/>
                                        </p:tgtEl>
                                      </p:cBhvr>
                                    </p:animEffect>
                                    <p:anim calcmode="lin" valueType="num">
                                      <p:cBhvr>
                                        <p:cTn id="24" dur="1000" fill="hold"/>
                                        <p:tgtEl>
                                          <p:spTgt spid="40"/>
                                        </p:tgtEl>
                                        <p:attrNameLst>
                                          <p:attrName>ppt_x</p:attrName>
                                        </p:attrNameLst>
                                      </p:cBhvr>
                                      <p:tavLst>
                                        <p:tav tm="0">
                                          <p:val>
                                            <p:strVal val="#ppt_x"/>
                                          </p:val>
                                        </p:tav>
                                        <p:tav tm="100000">
                                          <p:val>
                                            <p:strVal val="#ppt_x"/>
                                          </p:val>
                                        </p:tav>
                                      </p:tavLst>
                                    </p:anim>
                                    <p:anim calcmode="lin" valueType="num">
                                      <p:cBhvr>
                                        <p:cTn id="2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22555"/>
                                        </p:tgtEl>
                                        <p:attrNameLst>
                                          <p:attrName>style.visibility</p:attrName>
                                        </p:attrNameLst>
                                      </p:cBhvr>
                                      <p:to>
                                        <p:strVal val="visible"/>
                                      </p:to>
                                    </p:set>
                                    <p:anim calcmode="lin" valueType="num">
                                      <p:cBhvr>
                                        <p:cTn id="30" dur="500" fill="hold"/>
                                        <p:tgtEl>
                                          <p:spTgt spid="22555"/>
                                        </p:tgtEl>
                                        <p:attrNameLst>
                                          <p:attrName>ppt_w</p:attrName>
                                        </p:attrNameLst>
                                      </p:cBhvr>
                                      <p:tavLst>
                                        <p:tav tm="0">
                                          <p:val>
                                            <p:fltVal val="0"/>
                                          </p:val>
                                        </p:tav>
                                        <p:tav tm="100000">
                                          <p:val>
                                            <p:strVal val="#ppt_w"/>
                                          </p:val>
                                        </p:tav>
                                      </p:tavLst>
                                    </p:anim>
                                    <p:anim calcmode="lin" valueType="num">
                                      <p:cBhvr>
                                        <p:cTn id="31" dur="500" fill="hold"/>
                                        <p:tgtEl>
                                          <p:spTgt spid="22555"/>
                                        </p:tgtEl>
                                        <p:attrNameLst>
                                          <p:attrName>ppt_h</p:attrName>
                                        </p:attrNameLst>
                                      </p:cBhvr>
                                      <p:tavLst>
                                        <p:tav tm="0">
                                          <p:val>
                                            <p:fltVal val="0"/>
                                          </p:val>
                                        </p:tav>
                                        <p:tav tm="100000">
                                          <p:val>
                                            <p:strVal val="#ppt_h"/>
                                          </p:val>
                                        </p:tav>
                                      </p:tavLst>
                                    </p:anim>
                                    <p:animEffect transition="in" filter="fade">
                                      <p:cBhvr>
                                        <p:cTn id="32" dur="500"/>
                                        <p:tgtEl>
                                          <p:spTgt spid="225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1+#ppt_w/2"/>
                                          </p:val>
                                        </p:tav>
                                        <p:tav tm="100000">
                                          <p:val>
                                            <p:strVal val="#ppt_x"/>
                                          </p:val>
                                        </p:tav>
                                      </p:tavLst>
                                    </p:anim>
                                    <p:anim calcmode="lin" valueType="num">
                                      <p:cBhvr additive="base">
                                        <p:cTn id="48" dur="500" fill="hold"/>
                                        <p:tgtEl>
                                          <p:spTgt spid="44"/>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1+#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randombar(horizontal)">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1+#ppt_w/2"/>
                                          </p:val>
                                        </p:tav>
                                        <p:tav tm="100000">
                                          <p:val>
                                            <p:strVal val="#ppt_x"/>
                                          </p:val>
                                        </p:tav>
                                      </p:tavLst>
                                    </p:anim>
                                    <p:anim calcmode="lin" valueType="num">
                                      <p:cBhvr additive="base">
                                        <p:cTn id="63" dur="500" fill="hold"/>
                                        <p:tgtEl>
                                          <p:spTgt spid="45"/>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1+#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1+#ppt_w/2"/>
                                          </p:val>
                                        </p:tav>
                                        <p:tav tm="100000">
                                          <p:val>
                                            <p:strVal val="#ppt_x"/>
                                          </p:val>
                                        </p:tav>
                                      </p:tavLst>
                                    </p:anim>
                                    <p:anim calcmode="lin" valueType="num">
                                      <p:cBhvr additive="base">
                                        <p:cTn id="78" dur="500" fill="hold"/>
                                        <p:tgtEl>
                                          <p:spTgt spid="4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1+#ppt_w/2"/>
                                          </p:val>
                                        </p:tav>
                                        <p:tav tm="100000">
                                          <p:val>
                                            <p:strVal val="#ppt_x"/>
                                          </p:val>
                                        </p:tav>
                                      </p:tavLst>
                                    </p:anim>
                                    <p:anim calcmode="lin" valueType="num">
                                      <p:cBhvr additive="base">
                                        <p:cTn id="82"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7" grpId="0"/>
      <p:bldP spid="28" grpId="0"/>
      <p:bldP spid="2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53b368558c4c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542" y="208633"/>
            <a:ext cx="2623371" cy="472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p:cNvGrpSpPr>
            <a:grpSpLocks/>
          </p:cNvGrpSpPr>
          <p:nvPr/>
        </p:nvGrpSpPr>
        <p:grpSpPr bwMode="auto">
          <a:xfrm>
            <a:off x="6583727" y="1289298"/>
            <a:ext cx="1769749" cy="1404180"/>
            <a:chOff x="1832037" y="3511489"/>
            <a:chExt cx="4720350" cy="3745395"/>
          </a:xfrm>
        </p:grpSpPr>
        <p:sp>
          <p:nvSpPr>
            <p:cNvPr id="12" name="任意多边形 11"/>
            <p:cNvSpPr/>
            <p:nvPr/>
          </p:nvSpPr>
          <p:spPr>
            <a:xfrm>
              <a:off x="1832037" y="3511489"/>
              <a:ext cx="4720350" cy="3745395"/>
            </a:xfrm>
            <a:custGeom>
              <a:avLst/>
              <a:gdLst>
                <a:gd name="connsiteX0" fmla="*/ 0 w 4720350"/>
                <a:gd name="connsiteY0" fmla="*/ 624245 h 3745395"/>
                <a:gd name="connsiteX1" fmla="*/ 624245 w 4720350"/>
                <a:gd name="connsiteY1" fmla="*/ 0 h 3745395"/>
                <a:gd name="connsiteX2" fmla="*/ 4096105 w 4720350"/>
                <a:gd name="connsiteY2" fmla="*/ 0 h 3745395"/>
                <a:gd name="connsiteX3" fmla="*/ 4720350 w 4720350"/>
                <a:gd name="connsiteY3" fmla="*/ 624245 h 3745395"/>
                <a:gd name="connsiteX4" fmla="*/ 4720350 w 4720350"/>
                <a:gd name="connsiteY4" fmla="*/ 3121150 h 3745395"/>
                <a:gd name="connsiteX5" fmla="*/ 4096105 w 4720350"/>
                <a:gd name="connsiteY5" fmla="*/ 3745395 h 3745395"/>
                <a:gd name="connsiteX6" fmla="*/ 624245 w 4720350"/>
                <a:gd name="connsiteY6" fmla="*/ 3745395 h 3745395"/>
                <a:gd name="connsiteX7" fmla="*/ 0 w 4720350"/>
                <a:gd name="connsiteY7" fmla="*/ 3121150 h 3745395"/>
                <a:gd name="connsiteX8" fmla="*/ 0 w 4720350"/>
                <a:gd name="connsiteY8" fmla="*/ 624245 h 37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350" h="3745395">
                  <a:moveTo>
                    <a:pt x="0" y="624245"/>
                  </a:moveTo>
                  <a:cubicBezTo>
                    <a:pt x="0" y="279484"/>
                    <a:pt x="279484" y="0"/>
                    <a:pt x="624245" y="0"/>
                  </a:cubicBezTo>
                  <a:lnTo>
                    <a:pt x="4096105" y="0"/>
                  </a:lnTo>
                  <a:cubicBezTo>
                    <a:pt x="4440866" y="0"/>
                    <a:pt x="4720350" y="279484"/>
                    <a:pt x="4720350" y="624245"/>
                  </a:cubicBezTo>
                  <a:lnTo>
                    <a:pt x="4720350" y="3121150"/>
                  </a:lnTo>
                  <a:cubicBezTo>
                    <a:pt x="4720350" y="3465911"/>
                    <a:pt x="4440866" y="3745395"/>
                    <a:pt x="4096105" y="3745395"/>
                  </a:cubicBezTo>
                  <a:lnTo>
                    <a:pt x="624245" y="3745395"/>
                  </a:lnTo>
                  <a:cubicBezTo>
                    <a:pt x="279484" y="3745395"/>
                    <a:pt x="0" y="3465911"/>
                    <a:pt x="0" y="3121150"/>
                  </a:cubicBezTo>
                  <a:lnTo>
                    <a:pt x="0" y="624245"/>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sz="800" dirty="0">
                <a:ln w="28575">
                  <a:noFill/>
                </a:ln>
                <a:solidFill>
                  <a:schemeClr val="tx1"/>
                </a:solidFill>
                <a:latin typeface="Corbel" pitchFamily="34" charset="0"/>
              </a:endParaRPr>
            </a:p>
          </p:txBody>
        </p:sp>
        <p:sp>
          <p:nvSpPr>
            <p:cNvPr id="28688" name="TextBox 6"/>
            <p:cNvSpPr>
              <a:spLocks noChangeArrowheads="1"/>
            </p:cNvSpPr>
            <p:nvPr/>
          </p:nvSpPr>
          <p:spPr bwMode="auto">
            <a:xfrm>
              <a:off x="3064127" y="5013504"/>
              <a:ext cx="1782137" cy="5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 dirty="0">
                  <a:solidFill>
                    <a:schemeClr val="bg1"/>
                  </a:solidFill>
                  <a:latin typeface="方正兰亭黑_GBK" pitchFamily="2" charset="-122"/>
                  <a:ea typeface="方正兰亭黑_GBK" pitchFamily="2" charset="-122"/>
                  <a:sym typeface="BellCent NamNum BT" pitchFamily="34" charset="0"/>
                </a:rPr>
                <a:t>Content</a:t>
              </a:r>
              <a:endParaRPr lang="en-US" sz="800"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8" name="组合 17"/>
          <p:cNvGrpSpPr>
            <a:grpSpLocks/>
          </p:cNvGrpSpPr>
          <p:nvPr/>
        </p:nvGrpSpPr>
        <p:grpSpPr bwMode="auto">
          <a:xfrm>
            <a:off x="6583972" y="2833972"/>
            <a:ext cx="1769749" cy="1404775"/>
            <a:chOff x="1832037" y="7631424"/>
            <a:chExt cx="4720350" cy="3745395"/>
          </a:xfrm>
          <a:solidFill>
            <a:srgbClr val="159BFF"/>
          </a:solidFill>
        </p:grpSpPr>
        <p:sp>
          <p:nvSpPr>
            <p:cNvPr id="14" name="任意多边形 13"/>
            <p:cNvSpPr/>
            <p:nvPr/>
          </p:nvSpPr>
          <p:spPr>
            <a:xfrm>
              <a:off x="1832037" y="7631424"/>
              <a:ext cx="4720350" cy="3745395"/>
            </a:xfrm>
            <a:custGeom>
              <a:avLst/>
              <a:gdLst>
                <a:gd name="connsiteX0" fmla="*/ 0 w 4720350"/>
                <a:gd name="connsiteY0" fmla="*/ 624245 h 3745395"/>
                <a:gd name="connsiteX1" fmla="*/ 624245 w 4720350"/>
                <a:gd name="connsiteY1" fmla="*/ 0 h 3745395"/>
                <a:gd name="connsiteX2" fmla="*/ 4096105 w 4720350"/>
                <a:gd name="connsiteY2" fmla="*/ 0 h 3745395"/>
                <a:gd name="connsiteX3" fmla="*/ 4720350 w 4720350"/>
                <a:gd name="connsiteY3" fmla="*/ 624245 h 3745395"/>
                <a:gd name="connsiteX4" fmla="*/ 4720350 w 4720350"/>
                <a:gd name="connsiteY4" fmla="*/ 3121150 h 3745395"/>
                <a:gd name="connsiteX5" fmla="*/ 4096105 w 4720350"/>
                <a:gd name="connsiteY5" fmla="*/ 3745395 h 3745395"/>
                <a:gd name="connsiteX6" fmla="*/ 624245 w 4720350"/>
                <a:gd name="connsiteY6" fmla="*/ 3745395 h 3745395"/>
                <a:gd name="connsiteX7" fmla="*/ 0 w 4720350"/>
                <a:gd name="connsiteY7" fmla="*/ 3121150 h 3745395"/>
                <a:gd name="connsiteX8" fmla="*/ 0 w 4720350"/>
                <a:gd name="connsiteY8" fmla="*/ 624245 h 37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0350" h="3745395">
                  <a:moveTo>
                    <a:pt x="0" y="624245"/>
                  </a:moveTo>
                  <a:cubicBezTo>
                    <a:pt x="0" y="279484"/>
                    <a:pt x="279484" y="0"/>
                    <a:pt x="624245" y="0"/>
                  </a:cubicBezTo>
                  <a:lnTo>
                    <a:pt x="4096105" y="0"/>
                  </a:lnTo>
                  <a:cubicBezTo>
                    <a:pt x="4440866" y="0"/>
                    <a:pt x="4720350" y="279484"/>
                    <a:pt x="4720350" y="624245"/>
                  </a:cubicBezTo>
                  <a:lnTo>
                    <a:pt x="4720350" y="3121150"/>
                  </a:lnTo>
                  <a:cubicBezTo>
                    <a:pt x="4720350" y="3465911"/>
                    <a:pt x="4440866" y="3745395"/>
                    <a:pt x="4096105" y="3745395"/>
                  </a:cubicBezTo>
                  <a:lnTo>
                    <a:pt x="624245" y="3745395"/>
                  </a:lnTo>
                  <a:cubicBezTo>
                    <a:pt x="279484" y="3745395"/>
                    <a:pt x="0" y="3465911"/>
                    <a:pt x="0" y="3121150"/>
                  </a:cubicBezTo>
                  <a:lnTo>
                    <a:pt x="0" y="624245"/>
                  </a:lnTo>
                  <a:close/>
                </a:path>
              </a:pathLst>
            </a:custGeom>
            <a:grp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sz="800" dirty="0">
                <a:ln w="28575">
                  <a:noFill/>
                </a:ln>
                <a:solidFill>
                  <a:schemeClr val="tx1"/>
                </a:solidFill>
                <a:latin typeface="Corbel" pitchFamily="34" charset="0"/>
              </a:endParaRPr>
            </a:p>
          </p:txBody>
        </p:sp>
        <p:sp>
          <p:nvSpPr>
            <p:cNvPr id="23565" name="TextBox 6"/>
            <p:cNvSpPr>
              <a:spLocks noChangeArrowheads="1"/>
            </p:cNvSpPr>
            <p:nvPr/>
          </p:nvSpPr>
          <p:spPr bwMode="auto">
            <a:xfrm>
              <a:off x="3063474" y="9147355"/>
              <a:ext cx="1782790" cy="5744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800" dirty="0">
                  <a:solidFill>
                    <a:schemeClr val="bg1"/>
                  </a:solidFill>
                  <a:latin typeface="方正兰亭黑_GBK" pitchFamily="2" charset="-122"/>
                  <a:ea typeface="方正兰亭黑_GBK" pitchFamily="2" charset="-122"/>
                  <a:sym typeface="BellCent NamNum BT" pitchFamily="34" charset="0"/>
                </a:rPr>
                <a:t>Content</a:t>
              </a:r>
              <a:endParaRPr lang="en-US" sz="800" dirty="0">
                <a:solidFill>
                  <a:schemeClr val="bg1"/>
                </a:solidFill>
                <a:latin typeface="方正兰亭黑_GBK" pitchFamily="2" charset="-122"/>
                <a:ea typeface="方正兰亭黑_GBK" pitchFamily="2" charset="-122"/>
                <a:sym typeface="BellCent NamNum BT" pitchFamily="34" charset="0"/>
              </a:endParaRPr>
            </a:p>
          </p:txBody>
        </p:sp>
      </p:grpSp>
      <p:grpSp>
        <p:nvGrpSpPr>
          <p:cNvPr id="24" name="组合 23"/>
          <p:cNvGrpSpPr>
            <a:grpSpLocks/>
          </p:cNvGrpSpPr>
          <p:nvPr/>
        </p:nvGrpSpPr>
        <p:grpSpPr bwMode="auto">
          <a:xfrm>
            <a:off x="3950832" y="1302393"/>
            <a:ext cx="2654921" cy="1404180"/>
            <a:chOff x="6432314" y="3546518"/>
            <a:chExt cx="7080526" cy="3745395"/>
          </a:xfrm>
        </p:grpSpPr>
        <p:sp>
          <p:nvSpPr>
            <p:cNvPr id="6" name="任意多边形 5"/>
            <p:cNvSpPr/>
            <p:nvPr/>
          </p:nvSpPr>
          <p:spPr>
            <a:xfrm flipH="1">
              <a:off x="6432314" y="3546518"/>
              <a:ext cx="7080526" cy="3745395"/>
            </a:xfrm>
            <a:custGeom>
              <a:avLst/>
              <a:gdLst>
                <a:gd name="connsiteX0" fmla="*/ 0 w 7080526"/>
                <a:gd name="connsiteY0" fmla="*/ 468174 h 3745395"/>
                <a:gd name="connsiteX1" fmla="*/ 5207829 w 7080526"/>
                <a:gd name="connsiteY1" fmla="*/ 468174 h 3745395"/>
                <a:gd name="connsiteX2" fmla="*/ 5207829 w 7080526"/>
                <a:gd name="connsiteY2" fmla="*/ 0 h 3745395"/>
                <a:gd name="connsiteX3" fmla="*/ 7080526 w 7080526"/>
                <a:gd name="connsiteY3" fmla="*/ 1872698 h 3745395"/>
                <a:gd name="connsiteX4" fmla="*/ 5207829 w 7080526"/>
                <a:gd name="connsiteY4" fmla="*/ 3745395 h 3745395"/>
                <a:gd name="connsiteX5" fmla="*/ 5207829 w 7080526"/>
                <a:gd name="connsiteY5" fmla="*/ 3277221 h 3745395"/>
                <a:gd name="connsiteX6" fmla="*/ 0 w 7080526"/>
                <a:gd name="connsiteY6" fmla="*/ 3277221 h 3745395"/>
                <a:gd name="connsiteX7" fmla="*/ 0 w 7080526"/>
                <a:gd name="connsiteY7" fmla="*/ 468174 h 37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0526" h="3745395">
                  <a:moveTo>
                    <a:pt x="0" y="468174"/>
                  </a:moveTo>
                  <a:lnTo>
                    <a:pt x="5207829" y="468174"/>
                  </a:lnTo>
                  <a:lnTo>
                    <a:pt x="5207829" y="0"/>
                  </a:lnTo>
                  <a:lnTo>
                    <a:pt x="7080526" y="1872698"/>
                  </a:lnTo>
                  <a:lnTo>
                    <a:pt x="5207829" y="3745395"/>
                  </a:lnTo>
                  <a:lnTo>
                    <a:pt x="5207829" y="3277221"/>
                  </a:lnTo>
                  <a:lnTo>
                    <a:pt x="0" y="3277221"/>
                  </a:lnTo>
                  <a:lnTo>
                    <a:pt x="0" y="468174"/>
                  </a:lnTo>
                  <a:close/>
                </a:path>
              </a:pathLst>
            </a:custGeom>
            <a:noFill/>
            <a:ln>
              <a:solidFill>
                <a:srgbClr val="0864CA">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225" tIns="490399" rIns="1426748" bIns="490399" spcCol="1270"/>
            <a:lstStyle/>
            <a:p>
              <a:pPr marL="0" lvl="1" indent="0" defTabSz="583251">
                <a:lnSpc>
                  <a:spcPct val="90000"/>
                </a:lnSpc>
                <a:spcAft>
                  <a:spcPct val="15000"/>
                </a:spcAft>
                <a:defRPr/>
              </a:pPr>
              <a:endParaRPr lang="zh-CN" altLang="en-US" sz="800" dirty="0"/>
            </a:p>
          </p:txBody>
        </p:sp>
        <p:sp>
          <p:nvSpPr>
            <p:cNvPr id="44" name="TextBox 20"/>
            <p:cNvSpPr txBox="1">
              <a:spLocks noChangeArrowheads="1"/>
            </p:cNvSpPr>
            <p:nvPr/>
          </p:nvSpPr>
          <p:spPr bwMode="auto">
            <a:xfrm>
              <a:off x="7851595" y="4243416"/>
              <a:ext cx="5415174" cy="221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grpSp>
      <p:grpSp>
        <p:nvGrpSpPr>
          <p:cNvPr id="25" name="组合 24"/>
          <p:cNvGrpSpPr>
            <a:grpSpLocks/>
          </p:cNvGrpSpPr>
          <p:nvPr/>
        </p:nvGrpSpPr>
        <p:grpSpPr bwMode="auto">
          <a:xfrm>
            <a:off x="3957975" y="2833955"/>
            <a:ext cx="2654921" cy="1404775"/>
            <a:chOff x="6432314" y="7631424"/>
            <a:chExt cx="7080526" cy="3745395"/>
          </a:xfrm>
        </p:grpSpPr>
        <p:sp>
          <p:nvSpPr>
            <p:cNvPr id="13" name="任意多边形 12"/>
            <p:cNvSpPr/>
            <p:nvPr/>
          </p:nvSpPr>
          <p:spPr>
            <a:xfrm flipH="1">
              <a:off x="6432314" y="7631424"/>
              <a:ext cx="7080526" cy="3745395"/>
            </a:xfrm>
            <a:custGeom>
              <a:avLst/>
              <a:gdLst>
                <a:gd name="connsiteX0" fmla="*/ 0 w 7080526"/>
                <a:gd name="connsiteY0" fmla="*/ 468174 h 3745395"/>
                <a:gd name="connsiteX1" fmla="*/ 5207829 w 7080526"/>
                <a:gd name="connsiteY1" fmla="*/ 468174 h 3745395"/>
                <a:gd name="connsiteX2" fmla="*/ 5207829 w 7080526"/>
                <a:gd name="connsiteY2" fmla="*/ 0 h 3745395"/>
                <a:gd name="connsiteX3" fmla="*/ 7080526 w 7080526"/>
                <a:gd name="connsiteY3" fmla="*/ 1872698 h 3745395"/>
                <a:gd name="connsiteX4" fmla="*/ 5207829 w 7080526"/>
                <a:gd name="connsiteY4" fmla="*/ 3745395 h 3745395"/>
                <a:gd name="connsiteX5" fmla="*/ 5207829 w 7080526"/>
                <a:gd name="connsiteY5" fmla="*/ 3277221 h 3745395"/>
                <a:gd name="connsiteX6" fmla="*/ 0 w 7080526"/>
                <a:gd name="connsiteY6" fmla="*/ 3277221 h 3745395"/>
                <a:gd name="connsiteX7" fmla="*/ 0 w 7080526"/>
                <a:gd name="connsiteY7" fmla="*/ 468174 h 374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80526" h="3745395">
                  <a:moveTo>
                    <a:pt x="0" y="468174"/>
                  </a:moveTo>
                  <a:lnTo>
                    <a:pt x="5207829" y="468174"/>
                  </a:lnTo>
                  <a:lnTo>
                    <a:pt x="5207829" y="0"/>
                  </a:lnTo>
                  <a:lnTo>
                    <a:pt x="7080526" y="1872698"/>
                  </a:lnTo>
                  <a:lnTo>
                    <a:pt x="5207829" y="3745395"/>
                  </a:lnTo>
                  <a:lnTo>
                    <a:pt x="5207829" y="3277221"/>
                  </a:lnTo>
                  <a:lnTo>
                    <a:pt x="0" y="3277221"/>
                  </a:lnTo>
                  <a:lnTo>
                    <a:pt x="0" y="468174"/>
                  </a:lnTo>
                  <a:close/>
                </a:path>
              </a:pathLst>
            </a:custGeom>
            <a:noFill/>
            <a:ln>
              <a:solidFill>
                <a:srgbClr val="0864CA">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2225" tIns="490399" rIns="1426748" bIns="490399" spcCol="1270"/>
            <a:lstStyle/>
            <a:p>
              <a:pPr marL="0" lvl="1" indent="0" defTabSz="583251">
                <a:lnSpc>
                  <a:spcPct val="90000"/>
                </a:lnSpc>
                <a:spcAft>
                  <a:spcPct val="15000"/>
                </a:spcAft>
                <a:defRPr/>
              </a:pPr>
              <a:endParaRPr lang="zh-CN" altLang="en-US" sz="800" dirty="0"/>
            </a:p>
          </p:txBody>
        </p:sp>
        <p:sp>
          <p:nvSpPr>
            <p:cNvPr id="45" name="TextBox 20"/>
            <p:cNvSpPr txBox="1">
              <a:spLocks noChangeArrowheads="1"/>
            </p:cNvSpPr>
            <p:nvPr/>
          </p:nvSpPr>
          <p:spPr bwMode="auto">
            <a:xfrm>
              <a:off x="7881758" y="8468189"/>
              <a:ext cx="5415174" cy="221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8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grpSp>
      <p:sp>
        <p:nvSpPr>
          <p:cNvPr id="19"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0" name="TextBox 7"/>
          <p:cNvSpPr>
            <a:spLocks noChangeArrowheads="1"/>
          </p:cNvSpPr>
          <p:nvPr/>
        </p:nvSpPr>
        <p:spPr bwMode="auto">
          <a:xfrm>
            <a:off x="1115712" y="286609"/>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1"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2" name="直接连接符 21"/>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left)">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bwMode="auto">
          <a:xfrm>
            <a:off x="2978750" y="1370251"/>
            <a:ext cx="6165250" cy="1888113"/>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grpSp>
        <p:nvGrpSpPr>
          <p:cNvPr id="2" name="组合 1"/>
          <p:cNvGrpSpPr>
            <a:grpSpLocks/>
          </p:cNvGrpSpPr>
          <p:nvPr/>
        </p:nvGrpSpPr>
        <p:grpSpPr bwMode="auto">
          <a:xfrm>
            <a:off x="3881185" y="1187511"/>
            <a:ext cx="2180488" cy="2180377"/>
            <a:chOff x="10350001" y="3166801"/>
            <a:chExt cx="5815013" cy="5815013"/>
          </a:xfrm>
        </p:grpSpPr>
        <p:sp>
          <p:nvSpPr>
            <p:cNvPr id="10" name="椭圆 9"/>
            <p:cNvSpPr/>
            <p:nvPr/>
          </p:nvSpPr>
          <p:spPr bwMode="auto">
            <a:xfrm>
              <a:off x="10350001" y="3166801"/>
              <a:ext cx="5815013" cy="5815013"/>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29724" name="TextBox 6"/>
            <p:cNvSpPr>
              <a:spLocks noChangeArrowheads="1"/>
            </p:cNvSpPr>
            <p:nvPr/>
          </p:nvSpPr>
          <p:spPr bwMode="auto">
            <a:xfrm>
              <a:off x="11183439" y="5690926"/>
              <a:ext cx="2719388"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grpSp>
      <p:grpSp>
        <p:nvGrpSpPr>
          <p:cNvPr id="13" name="组合 12"/>
          <p:cNvGrpSpPr>
            <a:grpSpLocks/>
          </p:cNvGrpSpPr>
          <p:nvPr/>
        </p:nvGrpSpPr>
        <p:grpSpPr bwMode="auto">
          <a:xfrm>
            <a:off x="5015777" y="1187511"/>
            <a:ext cx="2180488" cy="2180377"/>
            <a:chOff x="13375776" y="3166801"/>
            <a:chExt cx="5815013" cy="5815013"/>
          </a:xfrm>
        </p:grpSpPr>
        <p:sp>
          <p:nvSpPr>
            <p:cNvPr id="11" name="椭圆 10"/>
            <p:cNvSpPr/>
            <p:nvPr/>
          </p:nvSpPr>
          <p:spPr bwMode="auto">
            <a:xfrm>
              <a:off x="13375776" y="3166801"/>
              <a:ext cx="5815013" cy="5815013"/>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29722" name="TextBox 6"/>
            <p:cNvSpPr>
              <a:spLocks noChangeArrowheads="1"/>
            </p:cNvSpPr>
            <p:nvPr/>
          </p:nvSpPr>
          <p:spPr bwMode="auto">
            <a:xfrm>
              <a:off x="14225090" y="5690926"/>
              <a:ext cx="2719388"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grpSp>
      <p:pic>
        <p:nvPicPr>
          <p:cNvPr id="4118"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 y="1139892"/>
            <a:ext cx="3702603" cy="3726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组合 13"/>
          <p:cNvGrpSpPr>
            <a:grpSpLocks/>
          </p:cNvGrpSpPr>
          <p:nvPr/>
        </p:nvGrpSpPr>
        <p:grpSpPr bwMode="auto">
          <a:xfrm>
            <a:off x="6117629" y="1187511"/>
            <a:ext cx="2180487" cy="2180377"/>
            <a:chOff x="16314609" y="3166801"/>
            <a:chExt cx="5815013" cy="5815013"/>
          </a:xfrm>
        </p:grpSpPr>
        <p:sp>
          <p:nvSpPr>
            <p:cNvPr id="35" name="椭圆 34"/>
            <p:cNvSpPr/>
            <p:nvPr/>
          </p:nvSpPr>
          <p:spPr bwMode="auto">
            <a:xfrm>
              <a:off x="16314609" y="3166801"/>
              <a:ext cx="5815013" cy="5815013"/>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29720" name="TextBox 6"/>
            <p:cNvSpPr>
              <a:spLocks noChangeArrowheads="1"/>
            </p:cNvSpPr>
            <p:nvPr/>
          </p:nvSpPr>
          <p:spPr bwMode="auto">
            <a:xfrm>
              <a:off x="17163923" y="5690926"/>
              <a:ext cx="2719386" cy="90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chemeClr val="bg1"/>
                  </a:solidFill>
                  <a:latin typeface="方正兰亭黑_GBK" pitchFamily="2" charset="-122"/>
                  <a:ea typeface="方正兰亭黑_GBK" pitchFamily="2" charset="-122"/>
                  <a:sym typeface="BellCent NamNum BT" pitchFamily="34" charset="0"/>
                </a:rPr>
                <a:t>Content</a:t>
              </a:r>
              <a:endParaRPr lang="en-US">
                <a:solidFill>
                  <a:schemeClr val="bg1"/>
                </a:solidFill>
                <a:latin typeface="方正兰亭黑_GBK" pitchFamily="2" charset="-122"/>
                <a:ea typeface="方正兰亭黑_GBK" pitchFamily="2" charset="-122"/>
                <a:sym typeface="BellCent NamNum BT" pitchFamily="34" charset="0"/>
              </a:endParaRPr>
            </a:p>
          </p:txBody>
        </p:sp>
      </p:grpSp>
      <p:grpSp>
        <p:nvGrpSpPr>
          <p:cNvPr id="41" name="组合 40"/>
          <p:cNvGrpSpPr>
            <a:grpSpLocks/>
          </p:cNvGrpSpPr>
          <p:nvPr/>
        </p:nvGrpSpPr>
        <p:grpSpPr bwMode="auto">
          <a:xfrm>
            <a:off x="3449016" y="3732773"/>
            <a:ext cx="1238169" cy="707886"/>
            <a:chOff x="13088930" y="2466427"/>
            <a:chExt cx="3302008" cy="1888864"/>
          </a:xfrm>
        </p:grpSpPr>
        <p:sp>
          <p:nvSpPr>
            <p:cNvPr id="29716"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9717" name="直接连接符 42"/>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8" name="等腰三角形 43"/>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45" name="组合 44"/>
          <p:cNvGrpSpPr>
            <a:grpSpLocks/>
          </p:cNvGrpSpPr>
          <p:nvPr/>
        </p:nvGrpSpPr>
        <p:grpSpPr bwMode="auto">
          <a:xfrm>
            <a:off x="5013396" y="3732773"/>
            <a:ext cx="1238169" cy="707886"/>
            <a:chOff x="13088930" y="2466427"/>
            <a:chExt cx="3302008" cy="1888864"/>
          </a:xfrm>
        </p:grpSpPr>
        <p:sp>
          <p:nvSpPr>
            <p:cNvPr id="29713"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9714" name="直接连接符 46"/>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5" name="等腰三角形 47"/>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49" name="组合 48"/>
          <p:cNvGrpSpPr>
            <a:grpSpLocks/>
          </p:cNvGrpSpPr>
          <p:nvPr/>
        </p:nvGrpSpPr>
        <p:grpSpPr bwMode="auto">
          <a:xfrm>
            <a:off x="6584918" y="3732773"/>
            <a:ext cx="1238169" cy="707886"/>
            <a:chOff x="13088930" y="2466427"/>
            <a:chExt cx="3302008" cy="1888864"/>
          </a:xfrm>
        </p:grpSpPr>
        <p:sp>
          <p:nvSpPr>
            <p:cNvPr id="29710"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29711" name="直接连接符 50"/>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12" name="等腰三角形 51"/>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25"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6" name="TextBox 7"/>
          <p:cNvSpPr>
            <a:spLocks noChangeArrowheads="1"/>
          </p:cNvSpPr>
          <p:nvPr/>
        </p:nvSpPr>
        <p:spPr bwMode="auto">
          <a:xfrm>
            <a:off x="1115712"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7"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8" name="直接连接符 27"/>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4118"/>
                                        </p:tgtEl>
                                        <p:attrNameLst>
                                          <p:attrName>style.visibility</p:attrName>
                                        </p:attrNameLst>
                                      </p:cBhvr>
                                      <p:to>
                                        <p:strVal val="visible"/>
                                      </p:to>
                                    </p:set>
                                    <p:anim calcmode="lin" valueType="num">
                                      <p:cBhvr>
                                        <p:cTn id="30" dur="500" fill="hold"/>
                                        <p:tgtEl>
                                          <p:spTgt spid="4118"/>
                                        </p:tgtEl>
                                        <p:attrNameLst>
                                          <p:attrName>ppt_w</p:attrName>
                                        </p:attrNameLst>
                                      </p:cBhvr>
                                      <p:tavLst>
                                        <p:tav tm="0">
                                          <p:val>
                                            <p:fltVal val="0"/>
                                          </p:val>
                                        </p:tav>
                                        <p:tav tm="100000">
                                          <p:val>
                                            <p:strVal val="#ppt_w"/>
                                          </p:val>
                                        </p:tav>
                                      </p:tavLst>
                                    </p:anim>
                                    <p:anim calcmode="lin" valueType="num">
                                      <p:cBhvr>
                                        <p:cTn id="31" dur="500" fill="hold"/>
                                        <p:tgtEl>
                                          <p:spTgt spid="4118"/>
                                        </p:tgtEl>
                                        <p:attrNameLst>
                                          <p:attrName>ppt_h</p:attrName>
                                        </p:attrNameLst>
                                      </p:cBhvr>
                                      <p:tavLst>
                                        <p:tav tm="0">
                                          <p:val>
                                            <p:fltVal val="0"/>
                                          </p:val>
                                        </p:tav>
                                        <p:tav tm="100000">
                                          <p:val>
                                            <p:strVal val="#ppt_h"/>
                                          </p:val>
                                        </p:tav>
                                      </p:tavLst>
                                    </p:anim>
                                    <p:animEffect transition="in" filter="fade">
                                      <p:cBhvr>
                                        <p:cTn id="32" dur="500"/>
                                        <p:tgtEl>
                                          <p:spTgt spid="41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8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42" y="1012510"/>
            <a:ext cx="1749510" cy="24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组合 13"/>
          <p:cNvGrpSpPr>
            <a:grpSpLocks/>
          </p:cNvGrpSpPr>
          <p:nvPr/>
        </p:nvGrpSpPr>
        <p:grpSpPr bwMode="auto">
          <a:xfrm>
            <a:off x="2734687" y="1541086"/>
            <a:ext cx="1719151" cy="687506"/>
            <a:chOff x="7292946" y="4462141"/>
            <a:chExt cx="4585316" cy="1834126"/>
          </a:xfrm>
        </p:grpSpPr>
        <p:sp>
          <p:nvSpPr>
            <p:cNvPr id="7" name="任意多边形 6"/>
            <p:cNvSpPr/>
            <p:nvPr/>
          </p:nvSpPr>
          <p:spPr>
            <a:xfrm>
              <a:off x="7292946" y="4462141"/>
              <a:ext cx="4585316" cy="1834126"/>
            </a:xfrm>
            <a:custGeom>
              <a:avLst/>
              <a:gdLst>
                <a:gd name="connsiteX0" fmla="*/ 0 w 4113624"/>
                <a:gd name="connsiteY0" fmla="*/ 0 h 1645449"/>
                <a:gd name="connsiteX1" fmla="*/ 4113624 w 4113624"/>
                <a:gd name="connsiteY1" fmla="*/ 0 h 1645449"/>
                <a:gd name="connsiteX2" fmla="*/ 4113624 w 4113624"/>
                <a:gd name="connsiteY2" fmla="*/ 1645449 h 1645449"/>
                <a:gd name="connsiteX3" fmla="*/ 0 w 4113624"/>
                <a:gd name="connsiteY3" fmla="*/ 1645449 h 1645449"/>
                <a:gd name="connsiteX4" fmla="*/ 0 w 4113624"/>
                <a:gd name="connsiteY4" fmla="*/ 0 h 1645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624" h="1645449">
                  <a:moveTo>
                    <a:pt x="0" y="0"/>
                  </a:moveTo>
                  <a:lnTo>
                    <a:pt x="4113624" y="0"/>
                  </a:lnTo>
                  <a:lnTo>
                    <a:pt x="4113624" y="1645449"/>
                  </a:lnTo>
                  <a:lnTo>
                    <a:pt x="0" y="1645449"/>
                  </a:lnTo>
                  <a:lnTo>
                    <a:pt x="0"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30755" name="TextBox 5"/>
            <p:cNvSpPr>
              <a:spLocks noChangeArrowheads="1"/>
            </p:cNvSpPr>
            <p:nvPr/>
          </p:nvSpPr>
          <p:spPr bwMode="auto">
            <a:xfrm>
              <a:off x="7425423" y="5025262"/>
              <a:ext cx="4320359" cy="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00" dirty="0">
                  <a:solidFill>
                    <a:schemeClr val="bg1"/>
                  </a:solidFill>
                  <a:latin typeface="Corbel" pitchFamily="34" charset="0"/>
                  <a:sym typeface="BellCent NamNum BT" pitchFamily="34" charset="0"/>
                </a:rPr>
                <a:t>Technology Guide</a:t>
              </a:r>
            </a:p>
          </p:txBody>
        </p:sp>
      </p:grpSp>
      <p:grpSp>
        <p:nvGrpSpPr>
          <p:cNvPr id="15" name="组合 14"/>
          <p:cNvGrpSpPr>
            <a:grpSpLocks/>
          </p:cNvGrpSpPr>
          <p:nvPr/>
        </p:nvGrpSpPr>
        <p:grpSpPr bwMode="auto">
          <a:xfrm>
            <a:off x="4694924" y="1541086"/>
            <a:ext cx="1719151" cy="687506"/>
            <a:chOff x="12520206" y="4462141"/>
            <a:chExt cx="4585316" cy="1834126"/>
          </a:xfrm>
        </p:grpSpPr>
        <p:sp>
          <p:nvSpPr>
            <p:cNvPr id="9" name="任意多边形 8"/>
            <p:cNvSpPr/>
            <p:nvPr/>
          </p:nvSpPr>
          <p:spPr>
            <a:xfrm>
              <a:off x="12520206" y="4462141"/>
              <a:ext cx="4585316" cy="1834126"/>
            </a:xfrm>
            <a:custGeom>
              <a:avLst/>
              <a:gdLst>
                <a:gd name="connsiteX0" fmla="*/ 0 w 4113624"/>
                <a:gd name="connsiteY0" fmla="*/ 0 h 1645449"/>
                <a:gd name="connsiteX1" fmla="*/ 4113624 w 4113624"/>
                <a:gd name="connsiteY1" fmla="*/ 0 h 1645449"/>
                <a:gd name="connsiteX2" fmla="*/ 4113624 w 4113624"/>
                <a:gd name="connsiteY2" fmla="*/ 1645449 h 1645449"/>
                <a:gd name="connsiteX3" fmla="*/ 0 w 4113624"/>
                <a:gd name="connsiteY3" fmla="*/ 1645449 h 1645449"/>
                <a:gd name="connsiteX4" fmla="*/ 0 w 4113624"/>
                <a:gd name="connsiteY4" fmla="*/ 0 h 1645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624" h="1645449">
                  <a:moveTo>
                    <a:pt x="0" y="0"/>
                  </a:moveTo>
                  <a:lnTo>
                    <a:pt x="4113624" y="0"/>
                  </a:lnTo>
                  <a:lnTo>
                    <a:pt x="4113624" y="1645449"/>
                  </a:lnTo>
                  <a:lnTo>
                    <a:pt x="0" y="1645449"/>
                  </a:lnTo>
                  <a:lnTo>
                    <a:pt x="0"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30753" name="TextBox 5"/>
            <p:cNvSpPr>
              <a:spLocks noChangeArrowheads="1"/>
            </p:cNvSpPr>
            <p:nvPr/>
          </p:nvSpPr>
          <p:spPr bwMode="auto">
            <a:xfrm>
              <a:off x="12626075" y="5025262"/>
              <a:ext cx="4320359" cy="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00" dirty="0">
                  <a:solidFill>
                    <a:schemeClr val="bg1"/>
                  </a:solidFill>
                  <a:latin typeface="Corbel" pitchFamily="34" charset="0"/>
                  <a:sym typeface="BellCent NamNum BT" pitchFamily="34" charset="0"/>
                </a:rPr>
                <a:t>Technology Guide</a:t>
              </a:r>
            </a:p>
          </p:txBody>
        </p:sp>
      </p:grpSp>
      <p:grpSp>
        <p:nvGrpSpPr>
          <p:cNvPr id="22" name="组合 21"/>
          <p:cNvGrpSpPr>
            <a:grpSpLocks/>
          </p:cNvGrpSpPr>
          <p:nvPr/>
        </p:nvGrpSpPr>
        <p:grpSpPr bwMode="auto">
          <a:xfrm>
            <a:off x="6655160" y="1541086"/>
            <a:ext cx="1719151" cy="687506"/>
            <a:chOff x="17747466" y="4462141"/>
            <a:chExt cx="4585316" cy="1834126"/>
          </a:xfrm>
        </p:grpSpPr>
        <p:sp>
          <p:nvSpPr>
            <p:cNvPr id="11" name="任意多边形 10"/>
            <p:cNvSpPr/>
            <p:nvPr/>
          </p:nvSpPr>
          <p:spPr>
            <a:xfrm>
              <a:off x="17747466" y="4462141"/>
              <a:ext cx="4585316" cy="1834126"/>
            </a:xfrm>
            <a:custGeom>
              <a:avLst/>
              <a:gdLst>
                <a:gd name="connsiteX0" fmla="*/ 0 w 4113624"/>
                <a:gd name="connsiteY0" fmla="*/ 0 h 1645449"/>
                <a:gd name="connsiteX1" fmla="*/ 4113624 w 4113624"/>
                <a:gd name="connsiteY1" fmla="*/ 0 h 1645449"/>
                <a:gd name="connsiteX2" fmla="*/ 4113624 w 4113624"/>
                <a:gd name="connsiteY2" fmla="*/ 1645449 h 1645449"/>
                <a:gd name="connsiteX3" fmla="*/ 0 w 4113624"/>
                <a:gd name="connsiteY3" fmla="*/ 1645449 h 1645449"/>
                <a:gd name="connsiteX4" fmla="*/ 0 w 4113624"/>
                <a:gd name="connsiteY4" fmla="*/ 0 h 1645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624" h="1645449">
                  <a:moveTo>
                    <a:pt x="0" y="0"/>
                  </a:moveTo>
                  <a:lnTo>
                    <a:pt x="4113624" y="0"/>
                  </a:lnTo>
                  <a:lnTo>
                    <a:pt x="4113624" y="1645449"/>
                  </a:lnTo>
                  <a:lnTo>
                    <a:pt x="0" y="1645449"/>
                  </a:lnTo>
                  <a:lnTo>
                    <a:pt x="0"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30751" name="TextBox 5"/>
            <p:cNvSpPr>
              <a:spLocks noChangeArrowheads="1"/>
            </p:cNvSpPr>
            <p:nvPr/>
          </p:nvSpPr>
          <p:spPr bwMode="auto">
            <a:xfrm>
              <a:off x="17864823" y="5025262"/>
              <a:ext cx="4320359" cy="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500" dirty="0">
                  <a:solidFill>
                    <a:schemeClr val="bg1"/>
                  </a:solidFill>
                  <a:latin typeface="Corbel" pitchFamily="34" charset="0"/>
                  <a:sym typeface="BellCent NamNum BT" pitchFamily="34" charset="0"/>
                </a:rPr>
                <a:t>Technology Guide</a:t>
              </a:r>
            </a:p>
          </p:txBody>
        </p:sp>
      </p:grpSp>
      <p:grpSp>
        <p:nvGrpSpPr>
          <p:cNvPr id="24" name="组合 23"/>
          <p:cNvGrpSpPr>
            <a:grpSpLocks/>
          </p:cNvGrpSpPr>
          <p:nvPr/>
        </p:nvGrpSpPr>
        <p:grpSpPr bwMode="auto">
          <a:xfrm>
            <a:off x="2734687" y="2228592"/>
            <a:ext cx="1719151" cy="1175011"/>
            <a:chOff x="7292946" y="6296267"/>
            <a:chExt cx="4585316" cy="3133192"/>
          </a:xfrm>
        </p:grpSpPr>
        <p:sp>
          <p:nvSpPr>
            <p:cNvPr id="8" name="任意多边形 7"/>
            <p:cNvSpPr/>
            <p:nvPr/>
          </p:nvSpPr>
          <p:spPr>
            <a:xfrm>
              <a:off x="7292946" y="6296267"/>
              <a:ext cx="4585316" cy="3133192"/>
            </a:xfrm>
            <a:custGeom>
              <a:avLst/>
              <a:gdLst>
                <a:gd name="connsiteX0" fmla="*/ 0 w 4113624"/>
                <a:gd name="connsiteY0" fmla="*/ 0 h 2810880"/>
                <a:gd name="connsiteX1" fmla="*/ 4113624 w 4113624"/>
                <a:gd name="connsiteY1" fmla="*/ 0 h 2810880"/>
                <a:gd name="connsiteX2" fmla="*/ 4113624 w 4113624"/>
                <a:gd name="connsiteY2" fmla="*/ 2810880 h 2810880"/>
                <a:gd name="connsiteX3" fmla="*/ 0 w 4113624"/>
                <a:gd name="connsiteY3" fmla="*/ 2810880 h 2810880"/>
                <a:gd name="connsiteX4" fmla="*/ 0 w 4113624"/>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624" h="2810880">
                  <a:moveTo>
                    <a:pt x="0" y="0"/>
                  </a:moveTo>
                  <a:lnTo>
                    <a:pt x="4113624" y="0"/>
                  </a:lnTo>
                  <a:lnTo>
                    <a:pt x="4113624"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25374" tIns="325374" rIns="433832" bIns="488061" spcCol="1270"/>
            <a:lstStyle/>
            <a:p>
              <a:pPr marL="107128" lvl="1" indent="-107128" defTabSz="1016523">
                <a:lnSpc>
                  <a:spcPct val="90000"/>
                </a:lnSpc>
                <a:spcAft>
                  <a:spcPct val="15000"/>
                </a:spcAft>
                <a:buFont typeface="Arial" charset="0"/>
                <a:buChar char="••"/>
                <a:defRPr/>
              </a:pPr>
              <a:endParaRPr lang="zh-CN" altLang="en-US" sz="2300"/>
            </a:p>
            <a:p>
              <a:pPr marL="107128" lvl="1" indent="-107128" defTabSz="1016523">
                <a:lnSpc>
                  <a:spcPct val="90000"/>
                </a:lnSpc>
                <a:spcAft>
                  <a:spcPct val="15000"/>
                </a:spcAft>
                <a:buFont typeface="Arial" charset="0"/>
                <a:buChar char="••"/>
                <a:defRPr/>
              </a:pPr>
              <a:endParaRPr lang="zh-CN" altLang="en-US" sz="2300"/>
            </a:p>
          </p:txBody>
        </p:sp>
        <p:grpSp>
          <p:nvGrpSpPr>
            <p:cNvPr id="30746" name="组合 51"/>
            <p:cNvGrpSpPr>
              <a:grpSpLocks/>
            </p:cNvGrpSpPr>
            <p:nvPr/>
          </p:nvGrpSpPr>
          <p:grpSpPr bwMode="auto">
            <a:xfrm>
              <a:off x="7934600" y="7170365"/>
              <a:ext cx="3302008" cy="1887595"/>
              <a:chOff x="13088930" y="2466427"/>
              <a:chExt cx="3302008" cy="1887595"/>
            </a:xfrm>
          </p:grpSpPr>
          <p:sp>
            <p:nvSpPr>
              <p:cNvPr id="30747" name="TextBox 13"/>
              <p:cNvSpPr txBox="1">
                <a:spLocks noChangeArrowheads="1"/>
              </p:cNvSpPr>
              <p:nvPr/>
            </p:nvSpPr>
            <p:spPr bwMode="auto">
              <a:xfrm>
                <a:off x="13596143" y="2466427"/>
                <a:ext cx="2794795" cy="18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30748" name="直接连接符 53"/>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49" name="等腰三角形 54"/>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grpSp>
        <p:nvGrpSpPr>
          <p:cNvPr id="26" name="组合 25"/>
          <p:cNvGrpSpPr>
            <a:grpSpLocks/>
          </p:cNvGrpSpPr>
          <p:nvPr/>
        </p:nvGrpSpPr>
        <p:grpSpPr bwMode="auto">
          <a:xfrm>
            <a:off x="4694924" y="2228592"/>
            <a:ext cx="1719151" cy="1175011"/>
            <a:chOff x="12520206" y="6296267"/>
            <a:chExt cx="4585316" cy="3133192"/>
          </a:xfrm>
        </p:grpSpPr>
        <p:sp>
          <p:nvSpPr>
            <p:cNvPr id="10" name="任意多边形 9"/>
            <p:cNvSpPr/>
            <p:nvPr/>
          </p:nvSpPr>
          <p:spPr>
            <a:xfrm>
              <a:off x="12520206" y="6296267"/>
              <a:ext cx="4585316" cy="3133192"/>
            </a:xfrm>
            <a:custGeom>
              <a:avLst/>
              <a:gdLst>
                <a:gd name="connsiteX0" fmla="*/ 0 w 4113624"/>
                <a:gd name="connsiteY0" fmla="*/ 0 h 2810880"/>
                <a:gd name="connsiteX1" fmla="*/ 4113624 w 4113624"/>
                <a:gd name="connsiteY1" fmla="*/ 0 h 2810880"/>
                <a:gd name="connsiteX2" fmla="*/ 4113624 w 4113624"/>
                <a:gd name="connsiteY2" fmla="*/ 2810880 h 2810880"/>
                <a:gd name="connsiteX3" fmla="*/ 0 w 4113624"/>
                <a:gd name="connsiteY3" fmla="*/ 2810880 h 2810880"/>
                <a:gd name="connsiteX4" fmla="*/ 0 w 4113624"/>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624" h="2810880">
                  <a:moveTo>
                    <a:pt x="0" y="0"/>
                  </a:moveTo>
                  <a:lnTo>
                    <a:pt x="4113624" y="0"/>
                  </a:lnTo>
                  <a:lnTo>
                    <a:pt x="4113624"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25374" tIns="325374" rIns="433832" bIns="488061" spcCol="1270"/>
            <a:lstStyle/>
            <a:p>
              <a:pPr marL="107128" lvl="1" indent="-107128" defTabSz="1016523">
                <a:lnSpc>
                  <a:spcPct val="90000"/>
                </a:lnSpc>
                <a:spcAft>
                  <a:spcPct val="15000"/>
                </a:spcAft>
                <a:buFont typeface="Arial" charset="0"/>
                <a:buChar char="••"/>
                <a:defRPr/>
              </a:pPr>
              <a:endParaRPr lang="zh-CN" altLang="en-US" sz="2300"/>
            </a:p>
            <a:p>
              <a:pPr marL="107128" lvl="1" indent="-107128" defTabSz="1016523">
                <a:lnSpc>
                  <a:spcPct val="90000"/>
                </a:lnSpc>
                <a:spcAft>
                  <a:spcPct val="15000"/>
                </a:spcAft>
                <a:buFont typeface="Arial" charset="0"/>
                <a:buChar char="••"/>
                <a:defRPr/>
              </a:pPr>
              <a:endParaRPr lang="zh-CN" altLang="en-US" sz="2300"/>
            </a:p>
          </p:txBody>
        </p:sp>
        <p:grpSp>
          <p:nvGrpSpPr>
            <p:cNvPr id="30741" name="组合 55"/>
            <p:cNvGrpSpPr>
              <a:grpSpLocks/>
            </p:cNvGrpSpPr>
            <p:nvPr/>
          </p:nvGrpSpPr>
          <p:grpSpPr bwMode="auto">
            <a:xfrm>
              <a:off x="13128872" y="7170365"/>
              <a:ext cx="3302008" cy="1887595"/>
              <a:chOff x="13088930" y="2466427"/>
              <a:chExt cx="3302008" cy="1887595"/>
            </a:xfrm>
          </p:grpSpPr>
          <p:sp>
            <p:nvSpPr>
              <p:cNvPr id="30742" name="TextBox 13"/>
              <p:cNvSpPr txBox="1">
                <a:spLocks noChangeArrowheads="1"/>
              </p:cNvSpPr>
              <p:nvPr/>
            </p:nvSpPr>
            <p:spPr bwMode="auto">
              <a:xfrm>
                <a:off x="13596143" y="2466427"/>
                <a:ext cx="2794795" cy="18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30743" name="直接连接符 57"/>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44" name="等腰三角形 58"/>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grpSp>
        <p:nvGrpSpPr>
          <p:cNvPr id="30" name="组合 29"/>
          <p:cNvGrpSpPr>
            <a:grpSpLocks/>
          </p:cNvGrpSpPr>
          <p:nvPr/>
        </p:nvGrpSpPr>
        <p:grpSpPr bwMode="auto">
          <a:xfrm>
            <a:off x="6655160" y="2228592"/>
            <a:ext cx="1719151" cy="1175011"/>
            <a:chOff x="17747466" y="6296267"/>
            <a:chExt cx="4585316" cy="3133192"/>
          </a:xfrm>
        </p:grpSpPr>
        <p:sp>
          <p:nvSpPr>
            <p:cNvPr id="12" name="任意多边形 11"/>
            <p:cNvSpPr/>
            <p:nvPr/>
          </p:nvSpPr>
          <p:spPr>
            <a:xfrm>
              <a:off x="17747466" y="6296267"/>
              <a:ext cx="4585316" cy="3133192"/>
            </a:xfrm>
            <a:custGeom>
              <a:avLst/>
              <a:gdLst>
                <a:gd name="connsiteX0" fmla="*/ 0 w 4113624"/>
                <a:gd name="connsiteY0" fmla="*/ 0 h 2810880"/>
                <a:gd name="connsiteX1" fmla="*/ 4113624 w 4113624"/>
                <a:gd name="connsiteY1" fmla="*/ 0 h 2810880"/>
                <a:gd name="connsiteX2" fmla="*/ 4113624 w 4113624"/>
                <a:gd name="connsiteY2" fmla="*/ 2810880 h 2810880"/>
                <a:gd name="connsiteX3" fmla="*/ 0 w 4113624"/>
                <a:gd name="connsiteY3" fmla="*/ 2810880 h 2810880"/>
                <a:gd name="connsiteX4" fmla="*/ 0 w 4113624"/>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624" h="2810880">
                  <a:moveTo>
                    <a:pt x="0" y="0"/>
                  </a:moveTo>
                  <a:lnTo>
                    <a:pt x="4113624" y="0"/>
                  </a:lnTo>
                  <a:lnTo>
                    <a:pt x="4113624" y="2810880"/>
                  </a:lnTo>
                  <a:lnTo>
                    <a:pt x="0" y="28108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325374" tIns="325374" rIns="433832" bIns="488061" spcCol="1270"/>
            <a:lstStyle/>
            <a:p>
              <a:pPr marL="107128" lvl="1" indent="-107128" defTabSz="1016523">
                <a:lnSpc>
                  <a:spcPct val="90000"/>
                </a:lnSpc>
                <a:spcAft>
                  <a:spcPct val="15000"/>
                </a:spcAft>
                <a:buFont typeface="Arial" charset="0"/>
                <a:buChar char="••"/>
                <a:defRPr/>
              </a:pPr>
              <a:endParaRPr lang="zh-CN" altLang="en-US" sz="2300"/>
            </a:p>
            <a:p>
              <a:pPr marL="107128" lvl="1" indent="-107128" defTabSz="1016523">
                <a:lnSpc>
                  <a:spcPct val="90000"/>
                </a:lnSpc>
                <a:spcAft>
                  <a:spcPct val="15000"/>
                </a:spcAft>
                <a:buFont typeface="Arial" charset="0"/>
                <a:buChar char="••"/>
                <a:defRPr/>
              </a:pPr>
              <a:endParaRPr lang="zh-CN" altLang="en-US" sz="2300"/>
            </a:p>
          </p:txBody>
        </p:sp>
        <p:grpSp>
          <p:nvGrpSpPr>
            <p:cNvPr id="30736" name="组合 59"/>
            <p:cNvGrpSpPr>
              <a:grpSpLocks/>
            </p:cNvGrpSpPr>
            <p:nvPr/>
          </p:nvGrpSpPr>
          <p:grpSpPr bwMode="auto">
            <a:xfrm>
              <a:off x="18467584" y="7170365"/>
              <a:ext cx="3302008" cy="1887595"/>
              <a:chOff x="13088930" y="2466427"/>
              <a:chExt cx="3302008" cy="1887595"/>
            </a:xfrm>
          </p:grpSpPr>
          <p:sp>
            <p:nvSpPr>
              <p:cNvPr id="30737" name="TextBox 13"/>
              <p:cNvSpPr txBox="1">
                <a:spLocks noChangeArrowheads="1"/>
              </p:cNvSpPr>
              <p:nvPr/>
            </p:nvSpPr>
            <p:spPr bwMode="auto">
              <a:xfrm>
                <a:off x="13596143" y="2466427"/>
                <a:ext cx="2794795" cy="18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30738" name="直接连接符 61"/>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9" name="等腰三角形 62"/>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sp>
        <p:nvSpPr>
          <p:cNvPr id="64" name="TextBox 5"/>
          <p:cNvSpPr>
            <a:spLocks noChangeArrowheads="1"/>
          </p:cNvSpPr>
          <p:nvPr/>
        </p:nvSpPr>
        <p:spPr bwMode="auto">
          <a:xfrm>
            <a:off x="666707" y="3708368"/>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sp>
        <p:nvSpPr>
          <p:cNvPr id="65" name="TextBox 13"/>
          <p:cNvSpPr txBox="1">
            <a:spLocks noChangeArrowheads="1"/>
          </p:cNvSpPr>
          <p:nvPr/>
        </p:nvSpPr>
        <p:spPr bwMode="auto">
          <a:xfrm>
            <a:off x="641705" y="4011942"/>
            <a:ext cx="5831897"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65000"/>
                    <a:lumOff val="35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sp>
        <p:nvSpPr>
          <p:cNvPr id="34"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5" name="TextBox 7"/>
          <p:cNvSpPr>
            <a:spLocks noChangeArrowheads="1"/>
          </p:cNvSpPr>
          <p:nvPr/>
        </p:nvSpPr>
        <p:spPr bwMode="auto">
          <a:xfrm>
            <a:off x="1197110" y="238551"/>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6"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7" name="直接连接符 36"/>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500"/>
                                        <p:tgtEl>
                                          <p:spTgt spid="3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gtEl>
                                        <p:attrNameLst>
                                          <p:attrName>style.visibility</p:attrName>
                                        </p:attrNameLst>
                                      </p:cBhvr>
                                      <p:to>
                                        <p:strVal val="visible"/>
                                      </p:to>
                                    </p:set>
                                    <p:animEffect transition="in" filter="fade">
                                      <p:cBhvr>
                                        <p:cTn id="30" dur="1000"/>
                                        <p:tgtEl>
                                          <p:spTgt spid="26627"/>
                                        </p:tgtEl>
                                      </p:cBhvr>
                                    </p:animEffect>
                                    <p:anim calcmode="lin" valueType="num">
                                      <p:cBhvr>
                                        <p:cTn id="31" dur="1000" fill="hold"/>
                                        <p:tgtEl>
                                          <p:spTgt spid="26627"/>
                                        </p:tgtEl>
                                        <p:attrNameLst>
                                          <p:attrName>ppt_x</p:attrName>
                                        </p:attrNameLst>
                                      </p:cBhvr>
                                      <p:tavLst>
                                        <p:tav tm="0">
                                          <p:val>
                                            <p:strVal val="#ppt_x"/>
                                          </p:val>
                                        </p:tav>
                                        <p:tav tm="100000">
                                          <p:val>
                                            <p:strVal val="#ppt_x"/>
                                          </p:val>
                                        </p:tav>
                                      </p:tavLst>
                                    </p:anim>
                                    <p:anim calcmode="lin" valueType="num">
                                      <p:cBhvr>
                                        <p:cTn id="32"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0"/>
                                        <p:tgtEl>
                                          <p:spTgt spid="64"/>
                                        </p:tgtEl>
                                      </p:cBhvr>
                                    </p:animEffect>
                                    <p:anim calcmode="lin" valueType="num">
                                      <p:cBhvr>
                                        <p:cTn id="38" dur="1000" fill="hold"/>
                                        <p:tgtEl>
                                          <p:spTgt spid="64"/>
                                        </p:tgtEl>
                                        <p:attrNameLst>
                                          <p:attrName>ppt_x</p:attrName>
                                        </p:attrNameLst>
                                      </p:cBhvr>
                                      <p:tavLst>
                                        <p:tav tm="0">
                                          <p:val>
                                            <p:strVal val="#ppt_x"/>
                                          </p:val>
                                        </p:tav>
                                        <p:tav tm="100000">
                                          <p:val>
                                            <p:strVal val="#ppt_x"/>
                                          </p:val>
                                        </p:tav>
                                      </p:tavLst>
                                    </p:anim>
                                    <p:anim calcmode="lin" valueType="num">
                                      <p:cBhvr>
                                        <p:cTn id="39" dur="1000" fill="hold"/>
                                        <p:tgtEl>
                                          <p:spTgt spid="6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1000"/>
                                        <p:tgtEl>
                                          <p:spTgt spid="65"/>
                                        </p:tgtEl>
                                      </p:cBhvr>
                                    </p:animEffect>
                                    <p:anim calcmode="lin" valueType="num">
                                      <p:cBhvr>
                                        <p:cTn id="43" dur="1000" fill="hold"/>
                                        <p:tgtEl>
                                          <p:spTgt spid="65"/>
                                        </p:tgtEl>
                                        <p:attrNameLst>
                                          <p:attrName>ppt_x</p:attrName>
                                        </p:attrNameLst>
                                      </p:cBhvr>
                                      <p:tavLst>
                                        <p:tav tm="0">
                                          <p:val>
                                            <p:strVal val="#ppt_x"/>
                                          </p:val>
                                        </p:tav>
                                        <p:tav tm="100000">
                                          <p:val>
                                            <p:strVal val="#ppt_x"/>
                                          </p:val>
                                        </p:tav>
                                      </p:tavLst>
                                    </p:anim>
                                    <p:anim calcmode="lin" valueType="num">
                                      <p:cBhvr>
                                        <p:cTn id="44"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34" grpId="0"/>
      <p:bldP spid="35"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a:grpSpLocks/>
          </p:cNvGrpSpPr>
          <p:nvPr/>
        </p:nvGrpSpPr>
        <p:grpSpPr bwMode="auto">
          <a:xfrm>
            <a:off x="4642540" y="1127987"/>
            <a:ext cx="3112091" cy="2226806"/>
            <a:chOff x="12380451" y="3008290"/>
            <a:chExt cx="8300532" cy="5938677"/>
          </a:xfrm>
          <a:solidFill>
            <a:srgbClr val="159BFF"/>
          </a:solidFill>
        </p:grpSpPr>
        <p:sp>
          <p:nvSpPr>
            <p:cNvPr id="2" name="流程图: 多文档 1"/>
            <p:cNvSpPr/>
            <p:nvPr/>
          </p:nvSpPr>
          <p:spPr bwMode="auto">
            <a:xfrm>
              <a:off x="12380451" y="3008290"/>
              <a:ext cx="8300532" cy="5938677"/>
            </a:xfrm>
            <a:prstGeom prst="flowChartMultidocument">
              <a:avLst/>
            </a:prstGeom>
            <a:grp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20490" name="TextBox 6"/>
            <p:cNvSpPr>
              <a:spLocks noChangeArrowheads="1"/>
            </p:cNvSpPr>
            <p:nvPr/>
          </p:nvSpPr>
          <p:spPr bwMode="auto">
            <a:xfrm>
              <a:off x="13536682" y="5607742"/>
              <a:ext cx="3074862" cy="9028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7" name="组合 6"/>
          <p:cNvGrpSpPr>
            <a:grpSpLocks/>
          </p:cNvGrpSpPr>
          <p:nvPr/>
        </p:nvGrpSpPr>
        <p:grpSpPr bwMode="auto">
          <a:xfrm>
            <a:off x="1307221" y="1127987"/>
            <a:ext cx="3112091" cy="2226806"/>
            <a:chOff x="3485849" y="3008290"/>
            <a:chExt cx="8300532" cy="5938677"/>
          </a:xfrm>
        </p:grpSpPr>
        <p:sp>
          <p:nvSpPr>
            <p:cNvPr id="30" name="流程图: 多文档 29"/>
            <p:cNvSpPr/>
            <p:nvPr/>
          </p:nvSpPr>
          <p:spPr bwMode="auto">
            <a:xfrm rot="10800000" flipV="1">
              <a:off x="3485849" y="3008290"/>
              <a:ext cx="8300532" cy="5938677"/>
            </a:xfrm>
            <a:prstGeom prst="flowChartMultidocumen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solidFill>
                  <a:schemeClr val="tx1"/>
                </a:solidFill>
                <a:latin typeface="Corbel" pitchFamily="34" charset="0"/>
              </a:endParaRPr>
            </a:p>
          </p:txBody>
        </p:sp>
        <p:sp>
          <p:nvSpPr>
            <p:cNvPr id="31755" name="TextBox 6"/>
            <p:cNvSpPr>
              <a:spLocks noChangeArrowheads="1"/>
            </p:cNvSpPr>
            <p:nvPr/>
          </p:nvSpPr>
          <p:spPr bwMode="auto">
            <a:xfrm>
              <a:off x="5471755" y="5607742"/>
              <a:ext cx="3291193" cy="90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37" name="TextBox 5"/>
          <p:cNvSpPr>
            <a:spLocks noChangeArrowheads="1"/>
          </p:cNvSpPr>
          <p:nvPr/>
        </p:nvSpPr>
        <p:spPr bwMode="auto">
          <a:xfrm>
            <a:off x="639324" y="3705986"/>
            <a:ext cx="2734688" cy="26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1500" dirty="0">
                <a:solidFill>
                  <a:schemeClr val="tx2">
                    <a:lumMod val="60000"/>
                    <a:lumOff val="40000"/>
                  </a:schemeClr>
                </a:solidFill>
                <a:latin typeface="Corbel" pitchFamily="34" charset="0"/>
                <a:sym typeface="BellCent NamNum BT" pitchFamily="34" charset="0"/>
              </a:rPr>
              <a:t>High and new technology guide</a:t>
            </a:r>
          </a:p>
        </p:txBody>
      </p:sp>
      <p:sp>
        <p:nvSpPr>
          <p:cNvPr id="38" name="TextBox 13"/>
          <p:cNvSpPr txBox="1">
            <a:spLocks noChangeArrowheads="1"/>
          </p:cNvSpPr>
          <p:nvPr/>
        </p:nvSpPr>
        <p:spPr bwMode="auto">
          <a:xfrm>
            <a:off x="614918" y="4008966"/>
            <a:ext cx="5831897"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65000"/>
                    <a:lumOff val="35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sp>
        <p:nvSpPr>
          <p:cNvPr id="12"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3" name="TextBox 7"/>
          <p:cNvSpPr>
            <a:spLocks noChangeArrowheads="1"/>
          </p:cNvSpPr>
          <p:nvPr/>
        </p:nvSpPr>
        <p:spPr bwMode="auto">
          <a:xfrm>
            <a:off x="1130586"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14"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15" name="直接连接符 14"/>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Box 5"/>
          <p:cNvSpPr>
            <a:spLocks noChangeArrowheads="1"/>
          </p:cNvSpPr>
          <p:nvPr/>
        </p:nvSpPr>
        <p:spPr bwMode="auto">
          <a:xfrm>
            <a:off x="1569737" y="2911337"/>
            <a:ext cx="1665576" cy="7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2700" dirty="0">
                <a:solidFill>
                  <a:schemeClr val="tx1">
                    <a:lumMod val="50000"/>
                    <a:lumOff val="50000"/>
                  </a:schemeClr>
                </a:solidFill>
                <a:latin typeface="Corbel" pitchFamily="34" charset="0"/>
                <a:sym typeface="BellCent NamNum BT" pitchFamily="34" charset="0"/>
              </a:rPr>
              <a:t>Business</a:t>
            </a:r>
            <a:r>
              <a:rPr lang="en-US" altLang="zh-CN" sz="4500" dirty="0">
                <a:solidFill>
                  <a:schemeClr val="tx1">
                    <a:lumMod val="50000"/>
                    <a:lumOff val="50000"/>
                  </a:schemeClr>
                </a:solidFill>
                <a:latin typeface="Corbel" pitchFamily="34" charset="0"/>
                <a:sym typeface="BellCent NamNum BT" pitchFamily="34" charset="0"/>
              </a:rPr>
              <a:t> </a:t>
            </a:r>
          </a:p>
        </p:txBody>
      </p:sp>
      <p:sp>
        <p:nvSpPr>
          <p:cNvPr id="18442" name="TextBox 14"/>
          <p:cNvSpPr txBox="1">
            <a:spLocks noChangeArrowheads="1"/>
          </p:cNvSpPr>
          <p:nvPr/>
        </p:nvSpPr>
        <p:spPr bwMode="auto">
          <a:xfrm>
            <a:off x="1569142" y="3548842"/>
            <a:ext cx="2030479"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2" name="图文框 1"/>
          <p:cNvSpPr/>
          <p:nvPr/>
        </p:nvSpPr>
        <p:spPr bwMode="auto">
          <a:xfrm>
            <a:off x="1236384" y="2841098"/>
            <a:ext cx="3239480" cy="1510728"/>
          </a:xfrm>
          <a:prstGeom prst="fram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rgbClr val="159BFF"/>
              </a:solidFill>
              <a:latin typeface="Corbel" pitchFamily="34" charset="0"/>
            </a:endParaRPr>
          </a:p>
        </p:txBody>
      </p:sp>
      <p:sp>
        <p:nvSpPr>
          <p:cNvPr id="18445" name="TextBox 5"/>
          <p:cNvSpPr>
            <a:spLocks noChangeArrowheads="1"/>
          </p:cNvSpPr>
          <p:nvPr/>
        </p:nvSpPr>
        <p:spPr bwMode="auto">
          <a:xfrm>
            <a:off x="4971726" y="2911931"/>
            <a:ext cx="1665576" cy="72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2700" dirty="0">
                <a:solidFill>
                  <a:schemeClr val="tx1">
                    <a:lumMod val="50000"/>
                    <a:lumOff val="50000"/>
                  </a:schemeClr>
                </a:solidFill>
                <a:latin typeface="Corbel" pitchFamily="34" charset="0"/>
                <a:sym typeface="BellCent NamNum BT" pitchFamily="34" charset="0"/>
              </a:rPr>
              <a:t>Business</a:t>
            </a:r>
            <a:r>
              <a:rPr lang="en-US" altLang="zh-CN" sz="4500" dirty="0">
                <a:solidFill>
                  <a:schemeClr val="tx1">
                    <a:lumMod val="50000"/>
                    <a:lumOff val="50000"/>
                  </a:schemeClr>
                </a:solidFill>
                <a:latin typeface="Corbel" pitchFamily="34" charset="0"/>
                <a:sym typeface="BellCent NamNum BT" pitchFamily="34" charset="0"/>
              </a:rPr>
              <a:t> </a:t>
            </a:r>
          </a:p>
        </p:txBody>
      </p:sp>
      <p:sp>
        <p:nvSpPr>
          <p:cNvPr id="18446" name="TextBox 20"/>
          <p:cNvSpPr txBox="1">
            <a:spLocks noChangeArrowheads="1"/>
          </p:cNvSpPr>
          <p:nvPr/>
        </p:nvSpPr>
        <p:spPr bwMode="auto">
          <a:xfrm>
            <a:off x="4971131" y="3548842"/>
            <a:ext cx="2030479"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sp>
        <p:nvSpPr>
          <p:cNvPr id="22" name="图文框 21"/>
          <p:cNvSpPr/>
          <p:nvPr/>
        </p:nvSpPr>
        <p:spPr bwMode="auto">
          <a:xfrm>
            <a:off x="4638373" y="2841693"/>
            <a:ext cx="3239480" cy="1510133"/>
          </a:xfrm>
          <a:prstGeom prst="fram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pic>
        <p:nvPicPr>
          <p:cNvPr id="19" name="图片 18" descr="53b24f5254ba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9737" y="1113701"/>
            <a:ext cx="5947975" cy="20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2" name="TextBox 7"/>
          <p:cNvSpPr>
            <a:spLocks noChangeArrowheads="1"/>
          </p:cNvSpPr>
          <p:nvPr/>
        </p:nvSpPr>
        <p:spPr bwMode="auto">
          <a:xfrm>
            <a:off x="1106851"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13"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14" name="直接连接符 13"/>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250" fill="hold"/>
                                        <p:tgtEl>
                                          <p:spTgt spid="19"/>
                                        </p:tgtEl>
                                        <p:attrNameLst>
                                          <p:attrName>ppt_w</p:attrName>
                                        </p:attrNameLst>
                                      </p:cBhvr>
                                      <p:tavLst>
                                        <p:tav tm="0">
                                          <p:val>
                                            <p:fltVal val="0"/>
                                          </p:val>
                                        </p:tav>
                                        <p:tav tm="100000">
                                          <p:val>
                                            <p:strVal val="#ppt_w"/>
                                          </p:val>
                                        </p:tav>
                                      </p:tavLst>
                                    </p:anim>
                                    <p:anim calcmode="lin" valueType="num">
                                      <p:cBhvr>
                                        <p:cTn id="31" dur="1250" fill="hold"/>
                                        <p:tgtEl>
                                          <p:spTgt spid="19"/>
                                        </p:tgtEl>
                                        <p:attrNameLst>
                                          <p:attrName>ppt_h</p:attrName>
                                        </p:attrNameLst>
                                      </p:cBhvr>
                                      <p:tavLst>
                                        <p:tav tm="0">
                                          <p:val>
                                            <p:fltVal val="0"/>
                                          </p:val>
                                        </p:tav>
                                        <p:tav tm="100000">
                                          <p:val>
                                            <p:strVal val="#ppt_h"/>
                                          </p:val>
                                        </p:tav>
                                      </p:tavLst>
                                    </p:anim>
                                    <p:animEffect transition="in" filter="fade">
                                      <p:cBhvr>
                                        <p:cTn id="32" dur="125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441"/>
                                        </p:tgtEl>
                                        <p:attrNameLst>
                                          <p:attrName>style.visibility</p:attrName>
                                        </p:attrNameLst>
                                      </p:cBhvr>
                                      <p:to>
                                        <p:strVal val="visible"/>
                                      </p:to>
                                    </p:set>
                                    <p:animEffect transition="in" filter="fade">
                                      <p:cBhvr>
                                        <p:cTn id="44" dur="1000"/>
                                        <p:tgtEl>
                                          <p:spTgt spid="18441"/>
                                        </p:tgtEl>
                                      </p:cBhvr>
                                    </p:animEffect>
                                    <p:anim calcmode="lin" valueType="num">
                                      <p:cBhvr>
                                        <p:cTn id="45" dur="1000" fill="hold"/>
                                        <p:tgtEl>
                                          <p:spTgt spid="18441"/>
                                        </p:tgtEl>
                                        <p:attrNameLst>
                                          <p:attrName>ppt_x</p:attrName>
                                        </p:attrNameLst>
                                      </p:cBhvr>
                                      <p:tavLst>
                                        <p:tav tm="0">
                                          <p:val>
                                            <p:strVal val="#ppt_x"/>
                                          </p:val>
                                        </p:tav>
                                        <p:tav tm="100000">
                                          <p:val>
                                            <p:strVal val="#ppt_x"/>
                                          </p:val>
                                        </p:tav>
                                      </p:tavLst>
                                    </p:anim>
                                    <p:anim calcmode="lin" valueType="num">
                                      <p:cBhvr>
                                        <p:cTn id="46" dur="1000" fill="hold"/>
                                        <p:tgtEl>
                                          <p:spTgt spid="18441"/>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442"/>
                                        </p:tgtEl>
                                        <p:attrNameLst>
                                          <p:attrName>style.visibility</p:attrName>
                                        </p:attrNameLst>
                                      </p:cBhvr>
                                      <p:to>
                                        <p:strVal val="visible"/>
                                      </p:to>
                                    </p:set>
                                    <p:animEffect transition="in" filter="fade">
                                      <p:cBhvr>
                                        <p:cTn id="51" dur="1000"/>
                                        <p:tgtEl>
                                          <p:spTgt spid="18442"/>
                                        </p:tgtEl>
                                      </p:cBhvr>
                                    </p:animEffect>
                                    <p:anim calcmode="lin" valueType="num">
                                      <p:cBhvr>
                                        <p:cTn id="52" dur="1000" fill="hold"/>
                                        <p:tgtEl>
                                          <p:spTgt spid="18442"/>
                                        </p:tgtEl>
                                        <p:attrNameLst>
                                          <p:attrName>ppt_x</p:attrName>
                                        </p:attrNameLst>
                                      </p:cBhvr>
                                      <p:tavLst>
                                        <p:tav tm="0">
                                          <p:val>
                                            <p:strVal val="#ppt_x"/>
                                          </p:val>
                                        </p:tav>
                                        <p:tav tm="100000">
                                          <p:val>
                                            <p:strVal val="#ppt_x"/>
                                          </p:val>
                                        </p:tav>
                                      </p:tavLst>
                                    </p:anim>
                                    <p:anim calcmode="lin" valueType="num">
                                      <p:cBhvr>
                                        <p:cTn id="53" dur="1000" fill="hold"/>
                                        <p:tgtEl>
                                          <p:spTgt spid="18442"/>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445"/>
                                        </p:tgtEl>
                                        <p:attrNameLst>
                                          <p:attrName>style.visibility</p:attrName>
                                        </p:attrNameLst>
                                      </p:cBhvr>
                                      <p:to>
                                        <p:strVal val="visible"/>
                                      </p:to>
                                    </p:set>
                                    <p:animEffect transition="in" filter="fade">
                                      <p:cBhvr>
                                        <p:cTn id="65" dur="1000"/>
                                        <p:tgtEl>
                                          <p:spTgt spid="18445"/>
                                        </p:tgtEl>
                                      </p:cBhvr>
                                    </p:animEffect>
                                    <p:anim calcmode="lin" valueType="num">
                                      <p:cBhvr>
                                        <p:cTn id="66" dur="1000" fill="hold"/>
                                        <p:tgtEl>
                                          <p:spTgt spid="18445"/>
                                        </p:tgtEl>
                                        <p:attrNameLst>
                                          <p:attrName>ppt_x</p:attrName>
                                        </p:attrNameLst>
                                      </p:cBhvr>
                                      <p:tavLst>
                                        <p:tav tm="0">
                                          <p:val>
                                            <p:strVal val="#ppt_x"/>
                                          </p:val>
                                        </p:tav>
                                        <p:tav tm="100000">
                                          <p:val>
                                            <p:strVal val="#ppt_x"/>
                                          </p:val>
                                        </p:tav>
                                      </p:tavLst>
                                    </p:anim>
                                    <p:anim calcmode="lin" valueType="num">
                                      <p:cBhvr>
                                        <p:cTn id="67" dur="1000" fill="hold"/>
                                        <p:tgtEl>
                                          <p:spTgt spid="18445"/>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8446"/>
                                        </p:tgtEl>
                                        <p:attrNameLst>
                                          <p:attrName>style.visibility</p:attrName>
                                        </p:attrNameLst>
                                      </p:cBhvr>
                                      <p:to>
                                        <p:strVal val="visible"/>
                                      </p:to>
                                    </p:set>
                                    <p:animEffect transition="in" filter="fade">
                                      <p:cBhvr>
                                        <p:cTn id="72" dur="1000"/>
                                        <p:tgtEl>
                                          <p:spTgt spid="18446"/>
                                        </p:tgtEl>
                                      </p:cBhvr>
                                    </p:animEffect>
                                    <p:anim calcmode="lin" valueType="num">
                                      <p:cBhvr>
                                        <p:cTn id="73" dur="1000" fill="hold"/>
                                        <p:tgtEl>
                                          <p:spTgt spid="18446"/>
                                        </p:tgtEl>
                                        <p:attrNameLst>
                                          <p:attrName>ppt_x</p:attrName>
                                        </p:attrNameLst>
                                      </p:cBhvr>
                                      <p:tavLst>
                                        <p:tav tm="0">
                                          <p:val>
                                            <p:strVal val="#ppt_x"/>
                                          </p:val>
                                        </p:tav>
                                        <p:tav tm="100000">
                                          <p:val>
                                            <p:strVal val="#ppt_x"/>
                                          </p:val>
                                        </p:tav>
                                      </p:tavLst>
                                    </p:anim>
                                    <p:anim calcmode="lin" valueType="num">
                                      <p:cBhvr>
                                        <p:cTn id="74" dur="1000" fill="hold"/>
                                        <p:tgtEl>
                                          <p:spTgt spid="184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2" grpId="0"/>
      <p:bldP spid="18445" grpId="0"/>
      <p:bldP spid="18446"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2773" name="Picture 5" descr="E:\王亮\工作\2015\04\01\新建文件夹\未标题-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8" y="2126210"/>
            <a:ext cx="8527891" cy="303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5921783" y="2136924"/>
            <a:ext cx="2271565" cy="13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algn="ctr" eaLnBrk="1" hangingPunct="1">
              <a:lnSpc>
                <a:spcPts val="750"/>
              </a:lnSpc>
              <a:defRPr/>
            </a:pPr>
            <a:r>
              <a:rPr lang="en-US" altLang="zh-CN" sz="3300" dirty="0">
                <a:solidFill>
                  <a:schemeClr val="tx1">
                    <a:lumMod val="65000"/>
                    <a:lumOff val="35000"/>
                  </a:schemeClr>
                </a:solidFill>
                <a:latin typeface="Adobe Gothic Std B" pitchFamily="34" charset="-128"/>
                <a:ea typeface="Adobe Gothic Std B" pitchFamily="34" charset="-128"/>
              </a:rPr>
              <a:t>Thank</a:t>
            </a:r>
            <a:endParaRPr lang="zh-CN" altLang="en-US" sz="3300" dirty="0">
              <a:solidFill>
                <a:schemeClr val="tx1">
                  <a:lumMod val="65000"/>
                  <a:lumOff val="35000"/>
                </a:schemeClr>
              </a:solidFill>
              <a:latin typeface="Adobe Gothic Std B" pitchFamily="34" charset="-128"/>
            </a:endParaRPr>
          </a:p>
        </p:txBody>
      </p:sp>
      <p:sp>
        <p:nvSpPr>
          <p:cNvPr id="6"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7" name="TextBox 7"/>
          <p:cNvSpPr>
            <a:spLocks noChangeArrowheads="1"/>
          </p:cNvSpPr>
          <p:nvPr/>
        </p:nvSpPr>
        <p:spPr bwMode="auto">
          <a:xfrm>
            <a:off x="1115712"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8"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dirty="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dirty="0">
              <a:solidFill>
                <a:srgbClr val="159BFF"/>
              </a:solidFill>
              <a:latin typeface="方正兰亭黑_GBK" pitchFamily="2" charset="-122"/>
              <a:ea typeface="方正兰亭黑_GBK" pitchFamily="2" charset="-122"/>
              <a:sym typeface="方正大黑简体" pitchFamily="2" charset="-122"/>
            </a:endParaRPr>
          </a:p>
        </p:txBody>
      </p:sp>
      <p:cxnSp>
        <p:nvCxnSpPr>
          <p:cNvPr id="9" name="直接连接符 8"/>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32773"/>
                                        </p:tgtEl>
                                        <p:attrNameLst>
                                          <p:attrName>style.visibility</p:attrName>
                                        </p:attrNameLst>
                                      </p:cBhvr>
                                      <p:to>
                                        <p:strVal val="visible"/>
                                      </p:to>
                                    </p:set>
                                    <p:anim calcmode="lin" valueType="num">
                                      <p:cBhvr additive="base">
                                        <p:cTn id="30" dur="500" fill="hold"/>
                                        <p:tgtEl>
                                          <p:spTgt spid="32773"/>
                                        </p:tgtEl>
                                        <p:attrNameLst>
                                          <p:attrName>ppt_x</p:attrName>
                                        </p:attrNameLst>
                                      </p:cBhvr>
                                      <p:tavLst>
                                        <p:tav tm="0">
                                          <p:val>
                                            <p:strVal val="#ppt_x"/>
                                          </p:val>
                                        </p:tav>
                                        <p:tav tm="100000">
                                          <p:val>
                                            <p:strVal val="#ppt_x"/>
                                          </p:val>
                                        </p:tav>
                                      </p:tavLst>
                                    </p:anim>
                                    <p:anim calcmode="lin" valueType="num">
                                      <p:cBhvr additive="base">
                                        <p:cTn id="31" dur="500" fill="hold"/>
                                        <p:tgtEl>
                                          <p:spTgt spid="32773"/>
                                        </p:tgtEl>
                                        <p:attrNameLst>
                                          <p:attrName>ppt_y</p:attrName>
                                        </p:attrNameLst>
                                      </p:cBhvr>
                                      <p:tavLst>
                                        <p:tav tm="0">
                                          <p:val>
                                            <p:strVal val="1+#ppt_h/2"/>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20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1800"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20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83" y="792269"/>
            <a:ext cx="2895411" cy="300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组合 22"/>
          <p:cNvGrpSpPr>
            <a:grpSpLocks/>
          </p:cNvGrpSpPr>
          <p:nvPr/>
        </p:nvGrpSpPr>
        <p:grpSpPr bwMode="auto">
          <a:xfrm>
            <a:off x="3982381" y="1328583"/>
            <a:ext cx="3855588" cy="638697"/>
            <a:chOff x="10694332" y="5375039"/>
            <a:chExt cx="10283194" cy="1704067"/>
          </a:xfrm>
        </p:grpSpPr>
        <p:sp>
          <p:nvSpPr>
            <p:cNvPr id="8" name="任意多边形 7"/>
            <p:cNvSpPr/>
            <p:nvPr/>
          </p:nvSpPr>
          <p:spPr>
            <a:xfrm>
              <a:off x="10694332" y="5375039"/>
              <a:ext cx="4259659" cy="1704067"/>
            </a:xfrm>
            <a:custGeom>
              <a:avLst/>
              <a:gdLst>
                <a:gd name="connsiteX0" fmla="*/ 0 w 4260168"/>
                <a:gd name="connsiteY0" fmla="*/ 0 h 1704067"/>
                <a:gd name="connsiteX1" fmla="*/ 3408135 w 4260168"/>
                <a:gd name="connsiteY1" fmla="*/ 0 h 1704067"/>
                <a:gd name="connsiteX2" fmla="*/ 4260168 w 4260168"/>
                <a:gd name="connsiteY2" fmla="*/ 852034 h 1704067"/>
                <a:gd name="connsiteX3" fmla="*/ 3408135 w 4260168"/>
                <a:gd name="connsiteY3" fmla="*/ 1704067 h 1704067"/>
                <a:gd name="connsiteX4" fmla="*/ 0 w 4260168"/>
                <a:gd name="connsiteY4" fmla="*/ 1704067 h 1704067"/>
                <a:gd name="connsiteX5" fmla="*/ 852034 w 4260168"/>
                <a:gd name="connsiteY5" fmla="*/ 852034 h 1704067"/>
                <a:gd name="connsiteX6" fmla="*/ 0 w 4260168"/>
                <a:gd name="connsiteY6" fmla="*/ 0 h 170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168" h="1704067">
                  <a:moveTo>
                    <a:pt x="0" y="0"/>
                  </a:moveTo>
                  <a:lnTo>
                    <a:pt x="3408135" y="0"/>
                  </a:lnTo>
                  <a:lnTo>
                    <a:pt x="4260168" y="852034"/>
                  </a:lnTo>
                  <a:lnTo>
                    <a:pt x="3408135" y="1704067"/>
                  </a:lnTo>
                  <a:lnTo>
                    <a:pt x="0" y="1704067"/>
                  </a:lnTo>
                  <a:lnTo>
                    <a:pt x="852034" y="852034"/>
                  </a:lnTo>
                  <a:lnTo>
                    <a:pt x="0"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latin typeface="Corbel" pitchFamily="34" charset="0"/>
              </a:endParaRPr>
            </a:p>
          </p:txBody>
        </p:sp>
        <p:sp>
          <p:nvSpPr>
            <p:cNvPr id="13" name="任意多边形 12"/>
            <p:cNvSpPr/>
            <p:nvPr/>
          </p:nvSpPr>
          <p:spPr>
            <a:xfrm>
              <a:off x="14399901" y="5519560"/>
              <a:ext cx="3537279" cy="1415026"/>
            </a:xfrm>
            <a:custGeom>
              <a:avLst/>
              <a:gdLst>
                <a:gd name="connsiteX0" fmla="*/ 0 w 3535939"/>
                <a:gd name="connsiteY0" fmla="*/ 0 h 1414375"/>
                <a:gd name="connsiteX1" fmla="*/ 2828752 w 3535939"/>
                <a:gd name="connsiteY1" fmla="*/ 0 h 1414375"/>
                <a:gd name="connsiteX2" fmla="*/ 3535939 w 3535939"/>
                <a:gd name="connsiteY2" fmla="*/ 707188 h 1414375"/>
                <a:gd name="connsiteX3" fmla="*/ 2828752 w 3535939"/>
                <a:gd name="connsiteY3" fmla="*/ 1414375 h 1414375"/>
                <a:gd name="connsiteX4" fmla="*/ 0 w 3535939"/>
                <a:gd name="connsiteY4" fmla="*/ 1414375 h 1414375"/>
                <a:gd name="connsiteX5" fmla="*/ 707188 w 3535939"/>
                <a:gd name="connsiteY5" fmla="*/ 707188 h 1414375"/>
                <a:gd name="connsiteX6" fmla="*/ 0 w 3535939"/>
                <a:gd name="connsiteY6" fmla="*/ 0 h 14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939" h="1414375">
                  <a:moveTo>
                    <a:pt x="0" y="0"/>
                  </a:moveTo>
                  <a:lnTo>
                    <a:pt x="2828752" y="0"/>
                  </a:lnTo>
                  <a:lnTo>
                    <a:pt x="3535939" y="707188"/>
                  </a:lnTo>
                  <a:lnTo>
                    <a:pt x="2828752" y="1414375"/>
                  </a:lnTo>
                  <a:lnTo>
                    <a:pt x="0" y="1414375"/>
                  </a:lnTo>
                  <a:lnTo>
                    <a:pt x="707188" y="707188"/>
                  </a:lnTo>
                  <a:lnTo>
                    <a:pt x="0" y="0"/>
                  </a:lnTo>
                  <a:close/>
                </a:path>
              </a:pathLst>
            </a:custGeom>
            <a:solidFill>
              <a:srgbClr val="78C2F0">
                <a:alpha val="89804"/>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89738" tIns="41275" rIns="707187" bIns="41275" spcCol="1270" anchor="ctr"/>
            <a:lstStyle/>
            <a:p>
              <a:pPr algn="ctr" defTabSz="1083180">
                <a:lnSpc>
                  <a:spcPct val="90000"/>
                </a:lnSpc>
                <a:spcAft>
                  <a:spcPct val="35000"/>
                </a:spcAft>
                <a:defRPr/>
              </a:pPr>
              <a:endParaRPr lang="zh-CN" altLang="en-US" sz="2400"/>
            </a:p>
          </p:txBody>
        </p:sp>
        <p:sp>
          <p:nvSpPr>
            <p:cNvPr id="14" name="任意多边形 13"/>
            <p:cNvSpPr/>
            <p:nvPr/>
          </p:nvSpPr>
          <p:spPr>
            <a:xfrm>
              <a:off x="17441834" y="5519560"/>
              <a:ext cx="3535692" cy="1415026"/>
            </a:xfrm>
            <a:custGeom>
              <a:avLst/>
              <a:gdLst>
                <a:gd name="connsiteX0" fmla="*/ 0 w 3535939"/>
                <a:gd name="connsiteY0" fmla="*/ 0 h 1414375"/>
                <a:gd name="connsiteX1" fmla="*/ 2828752 w 3535939"/>
                <a:gd name="connsiteY1" fmla="*/ 0 h 1414375"/>
                <a:gd name="connsiteX2" fmla="*/ 3535939 w 3535939"/>
                <a:gd name="connsiteY2" fmla="*/ 707188 h 1414375"/>
                <a:gd name="connsiteX3" fmla="*/ 2828752 w 3535939"/>
                <a:gd name="connsiteY3" fmla="*/ 1414375 h 1414375"/>
                <a:gd name="connsiteX4" fmla="*/ 0 w 3535939"/>
                <a:gd name="connsiteY4" fmla="*/ 1414375 h 1414375"/>
                <a:gd name="connsiteX5" fmla="*/ 707188 w 3535939"/>
                <a:gd name="connsiteY5" fmla="*/ 707188 h 1414375"/>
                <a:gd name="connsiteX6" fmla="*/ 0 w 3535939"/>
                <a:gd name="connsiteY6" fmla="*/ 0 h 14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939" h="1414375">
                  <a:moveTo>
                    <a:pt x="0" y="0"/>
                  </a:moveTo>
                  <a:lnTo>
                    <a:pt x="2828752" y="0"/>
                  </a:lnTo>
                  <a:lnTo>
                    <a:pt x="3535939" y="707188"/>
                  </a:lnTo>
                  <a:lnTo>
                    <a:pt x="2828752" y="1414375"/>
                  </a:lnTo>
                  <a:lnTo>
                    <a:pt x="0" y="1414375"/>
                  </a:lnTo>
                  <a:lnTo>
                    <a:pt x="707188" y="7071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89738" tIns="41275" rIns="707187" bIns="41275" spcCol="1270" anchor="ctr"/>
            <a:lstStyle/>
            <a:p>
              <a:pPr algn="ctr" defTabSz="1083180">
                <a:lnSpc>
                  <a:spcPct val="90000"/>
                </a:lnSpc>
                <a:spcAft>
                  <a:spcPct val="35000"/>
                </a:spcAft>
                <a:defRPr/>
              </a:pPr>
              <a:endParaRPr lang="zh-CN" altLang="en-US" sz="2400"/>
            </a:p>
          </p:txBody>
        </p:sp>
        <p:sp>
          <p:nvSpPr>
            <p:cNvPr id="6177" name="TextBox 6"/>
            <p:cNvSpPr>
              <a:spLocks noChangeArrowheads="1"/>
            </p:cNvSpPr>
            <p:nvPr/>
          </p:nvSpPr>
          <p:spPr bwMode="auto">
            <a:xfrm>
              <a:off x="12170307" y="5884701"/>
              <a:ext cx="2593191" cy="9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24" name="组合 23"/>
          <p:cNvGrpSpPr>
            <a:grpSpLocks/>
          </p:cNvGrpSpPr>
          <p:nvPr/>
        </p:nvGrpSpPr>
        <p:grpSpPr bwMode="auto">
          <a:xfrm>
            <a:off x="3982381" y="2057162"/>
            <a:ext cx="3855588" cy="638697"/>
            <a:chOff x="10694332" y="7317676"/>
            <a:chExt cx="10283194" cy="1704067"/>
          </a:xfrm>
        </p:grpSpPr>
        <p:sp>
          <p:nvSpPr>
            <p:cNvPr id="15" name="任意多边形 14"/>
            <p:cNvSpPr/>
            <p:nvPr/>
          </p:nvSpPr>
          <p:spPr>
            <a:xfrm>
              <a:off x="10694332" y="7317676"/>
              <a:ext cx="4259659" cy="1704067"/>
            </a:xfrm>
            <a:custGeom>
              <a:avLst/>
              <a:gdLst>
                <a:gd name="connsiteX0" fmla="*/ 0 w 4260168"/>
                <a:gd name="connsiteY0" fmla="*/ 0 h 1704067"/>
                <a:gd name="connsiteX1" fmla="*/ 3408135 w 4260168"/>
                <a:gd name="connsiteY1" fmla="*/ 0 h 1704067"/>
                <a:gd name="connsiteX2" fmla="*/ 4260168 w 4260168"/>
                <a:gd name="connsiteY2" fmla="*/ 852034 h 1704067"/>
                <a:gd name="connsiteX3" fmla="*/ 3408135 w 4260168"/>
                <a:gd name="connsiteY3" fmla="*/ 1704067 h 1704067"/>
                <a:gd name="connsiteX4" fmla="*/ 0 w 4260168"/>
                <a:gd name="connsiteY4" fmla="*/ 1704067 h 1704067"/>
                <a:gd name="connsiteX5" fmla="*/ 852034 w 4260168"/>
                <a:gd name="connsiteY5" fmla="*/ 852034 h 1704067"/>
                <a:gd name="connsiteX6" fmla="*/ 0 w 4260168"/>
                <a:gd name="connsiteY6" fmla="*/ 0 h 170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168" h="1704067">
                  <a:moveTo>
                    <a:pt x="0" y="0"/>
                  </a:moveTo>
                  <a:lnTo>
                    <a:pt x="3408135" y="0"/>
                  </a:lnTo>
                  <a:lnTo>
                    <a:pt x="4260168" y="852034"/>
                  </a:lnTo>
                  <a:lnTo>
                    <a:pt x="3408135" y="1704067"/>
                  </a:lnTo>
                  <a:lnTo>
                    <a:pt x="0" y="1704067"/>
                  </a:lnTo>
                  <a:lnTo>
                    <a:pt x="852034" y="852034"/>
                  </a:lnTo>
                  <a:lnTo>
                    <a:pt x="0"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latin typeface="Corbel" pitchFamily="34" charset="0"/>
              </a:endParaRPr>
            </a:p>
          </p:txBody>
        </p:sp>
        <p:sp>
          <p:nvSpPr>
            <p:cNvPr id="16" name="任意多边形 15"/>
            <p:cNvSpPr/>
            <p:nvPr/>
          </p:nvSpPr>
          <p:spPr>
            <a:xfrm>
              <a:off x="14399901" y="7462197"/>
              <a:ext cx="3537279" cy="1415026"/>
            </a:xfrm>
            <a:custGeom>
              <a:avLst/>
              <a:gdLst>
                <a:gd name="connsiteX0" fmla="*/ 0 w 3535939"/>
                <a:gd name="connsiteY0" fmla="*/ 0 h 1414375"/>
                <a:gd name="connsiteX1" fmla="*/ 2828752 w 3535939"/>
                <a:gd name="connsiteY1" fmla="*/ 0 h 1414375"/>
                <a:gd name="connsiteX2" fmla="*/ 3535939 w 3535939"/>
                <a:gd name="connsiteY2" fmla="*/ 707188 h 1414375"/>
                <a:gd name="connsiteX3" fmla="*/ 2828752 w 3535939"/>
                <a:gd name="connsiteY3" fmla="*/ 1414375 h 1414375"/>
                <a:gd name="connsiteX4" fmla="*/ 0 w 3535939"/>
                <a:gd name="connsiteY4" fmla="*/ 1414375 h 1414375"/>
                <a:gd name="connsiteX5" fmla="*/ 707188 w 3535939"/>
                <a:gd name="connsiteY5" fmla="*/ 707188 h 1414375"/>
                <a:gd name="connsiteX6" fmla="*/ 0 w 3535939"/>
                <a:gd name="connsiteY6" fmla="*/ 0 h 14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939" h="1414375">
                  <a:moveTo>
                    <a:pt x="0" y="0"/>
                  </a:moveTo>
                  <a:lnTo>
                    <a:pt x="2828752" y="0"/>
                  </a:lnTo>
                  <a:lnTo>
                    <a:pt x="3535939" y="707188"/>
                  </a:lnTo>
                  <a:lnTo>
                    <a:pt x="2828752" y="1414375"/>
                  </a:lnTo>
                  <a:lnTo>
                    <a:pt x="0" y="1414375"/>
                  </a:lnTo>
                  <a:lnTo>
                    <a:pt x="707188" y="707188"/>
                  </a:lnTo>
                  <a:lnTo>
                    <a:pt x="0" y="0"/>
                  </a:lnTo>
                  <a:close/>
                </a:path>
              </a:pathLst>
            </a:custGeom>
            <a:solidFill>
              <a:srgbClr val="78C2F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89738" tIns="41275" rIns="707187" bIns="41275" spcCol="1270" anchor="ctr"/>
            <a:lstStyle/>
            <a:p>
              <a:pPr algn="ctr" defTabSz="1083180">
                <a:lnSpc>
                  <a:spcPct val="90000"/>
                </a:lnSpc>
                <a:spcAft>
                  <a:spcPct val="35000"/>
                </a:spcAft>
                <a:defRPr/>
              </a:pPr>
              <a:endParaRPr lang="zh-CN" altLang="en-US" sz="2400"/>
            </a:p>
          </p:txBody>
        </p:sp>
        <p:sp>
          <p:nvSpPr>
            <p:cNvPr id="17" name="任意多边形 16"/>
            <p:cNvSpPr/>
            <p:nvPr/>
          </p:nvSpPr>
          <p:spPr>
            <a:xfrm>
              <a:off x="17441834" y="7462197"/>
              <a:ext cx="3535692" cy="1415026"/>
            </a:xfrm>
            <a:custGeom>
              <a:avLst/>
              <a:gdLst>
                <a:gd name="connsiteX0" fmla="*/ 0 w 3535939"/>
                <a:gd name="connsiteY0" fmla="*/ 0 h 1414375"/>
                <a:gd name="connsiteX1" fmla="*/ 2828752 w 3535939"/>
                <a:gd name="connsiteY1" fmla="*/ 0 h 1414375"/>
                <a:gd name="connsiteX2" fmla="*/ 3535939 w 3535939"/>
                <a:gd name="connsiteY2" fmla="*/ 707188 h 1414375"/>
                <a:gd name="connsiteX3" fmla="*/ 2828752 w 3535939"/>
                <a:gd name="connsiteY3" fmla="*/ 1414375 h 1414375"/>
                <a:gd name="connsiteX4" fmla="*/ 0 w 3535939"/>
                <a:gd name="connsiteY4" fmla="*/ 1414375 h 1414375"/>
                <a:gd name="connsiteX5" fmla="*/ 707188 w 3535939"/>
                <a:gd name="connsiteY5" fmla="*/ 707188 h 1414375"/>
                <a:gd name="connsiteX6" fmla="*/ 0 w 3535939"/>
                <a:gd name="connsiteY6" fmla="*/ 0 h 14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939" h="1414375">
                  <a:moveTo>
                    <a:pt x="0" y="0"/>
                  </a:moveTo>
                  <a:lnTo>
                    <a:pt x="2828752" y="0"/>
                  </a:lnTo>
                  <a:lnTo>
                    <a:pt x="3535939" y="707188"/>
                  </a:lnTo>
                  <a:lnTo>
                    <a:pt x="2828752" y="1414375"/>
                  </a:lnTo>
                  <a:lnTo>
                    <a:pt x="0" y="1414375"/>
                  </a:lnTo>
                  <a:lnTo>
                    <a:pt x="707188" y="7071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89738" tIns="41275" rIns="707187" bIns="41275" spcCol="1270" anchor="ctr"/>
            <a:lstStyle/>
            <a:p>
              <a:pPr algn="ctr" defTabSz="1083180">
                <a:lnSpc>
                  <a:spcPct val="90000"/>
                </a:lnSpc>
                <a:spcAft>
                  <a:spcPct val="35000"/>
                </a:spcAft>
                <a:defRPr/>
              </a:pPr>
              <a:endParaRPr lang="zh-CN" altLang="en-US" sz="2400"/>
            </a:p>
          </p:txBody>
        </p:sp>
        <p:sp>
          <p:nvSpPr>
            <p:cNvPr id="6173" name="TextBox 6"/>
            <p:cNvSpPr>
              <a:spLocks noChangeArrowheads="1"/>
            </p:cNvSpPr>
            <p:nvPr/>
          </p:nvSpPr>
          <p:spPr bwMode="auto">
            <a:xfrm>
              <a:off x="11912061" y="7808752"/>
              <a:ext cx="2637086" cy="9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25" name="组合 24"/>
          <p:cNvGrpSpPr>
            <a:grpSpLocks/>
          </p:cNvGrpSpPr>
          <p:nvPr/>
        </p:nvGrpSpPr>
        <p:grpSpPr bwMode="auto">
          <a:xfrm>
            <a:off x="3982381" y="2785145"/>
            <a:ext cx="3855588" cy="639292"/>
            <a:chOff x="10694332" y="9260313"/>
            <a:chExt cx="10283194" cy="1704067"/>
          </a:xfrm>
        </p:grpSpPr>
        <p:sp>
          <p:nvSpPr>
            <p:cNvPr id="19" name="任意多边形 18"/>
            <p:cNvSpPr/>
            <p:nvPr/>
          </p:nvSpPr>
          <p:spPr>
            <a:xfrm>
              <a:off x="10694332" y="9260313"/>
              <a:ext cx="4259659" cy="1704067"/>
            </a:xfrm>
            <a:custGeom>
              <a:avLst/>
              <a:gdLst>
                <a:gd name="connsiteX0" fmla="*/ 0 w 4260168"/>
                <a:gd name="connsiteY0" fmla="*/ 0 h 1704067"/>
                <a:gd name="connsiteX1" fmla="*/ 3408135 w 4260168"/>
                <a:gd name="connsiteY1" fmla="*/ 0 h 1704067"/>
                <a:gd name="connsiteX2" fmla="*/ 4260168 w 4260168"/>
                <a:gd name="connsiteY2" fmla="*/ 852034 h 1704067"/>
                <a:gd name="connsiteX3" fmla="*/ 3408135 w 4260168"/>
                <a:gd name="connsiteY3" fmla="*/ 1704067 h 1704067"/>
                <a:gd name="connsiteX4" fmla="*/ 0 w 4260168"/>
                <a:gd name="connsiteY4" fmla="*/ 1704067 h 1704067"/>
                <a:gd name="connsiteX5" fmla="*/ 852034 w 4260168"/>
                <a:gd name="connsiteY5" fmla="*/ 852034 h 1704067"/>
                <a:gd name="connsiteX6" fmla="*/ 0 w 4260168"/>
                <a:gd name="connsiteY6" fmla="*/ 0 h 170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0168" h="1704067">
                  <a:moveTo>
                    <a:pt x="0" y="0"/>
                  </a:moveTo>
                  <a:lnTo>
                    <a:pt x="3408135" y="0"/>
                  </a:lnTo>
                  <a:lnTo>
                    <a:pt x="4260168" y="852034"/>
                  </a:lnTo>
                  <a:lnTo>
                    <a:pt x="3408135" y="1704067"/>
                  </a:lnTo>
                  <a:lnTo>
                    <a:pt x="0" y="1704067"/>
                  </a:lnTo>
                  <a:lnTo>
                    <a:pt x="852034" y="852034"/>
                  </a:lnTo>
                  <a:lnTo>
                    <a:pt x="0" y="0"/>
                  </a:lnTo>
                  <a:close/>
                </a:path>
              </a:pathLst>
            </a:cu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latin typeface="Corbel" pitchFamily="34" charset="0"/>
              </a:endParaRPr>
            </a:p>
          </p:txBody>
        </p:sp>
        <p:sp>
          <p:nvSpPr>
            <p:cNvPr id="20" name="任意多边形 19"/>
            <p:cNvSpPr/>
            <p:nvPr/>
          </p:nvSpPr>
          <p:spPr>
            <a:xfrm>
              <a:off x="14399901" y="9404698"/>
              <a:ext cx="3537279" cy="1415296"/>
            </a:xfrm>
            <a:custGeom>
              <a:avLst/>
              <a:gdLst>
                <a:gd name="connsiteX0" fmla="*/ 0 w 3535939"/>
                <a:gd name="connsiteY0" fmla="*/ 0 h 1414375"/>
                <a:gd name="connsiteX1" fmla="*/ 2828752 w 3535939"/>
                <a:gd name="connsiteY1" fmla="*/ 0 h 1414375"/>
                <a:gd name="connsiteX2" fmla="*/ 3535939 w 3535939"/>
                <a:gd name="connsiteY2" fmla="*/ 707188 h 1414375"/>
                <a:gd name="connsiteX3" fmla="*/ 2828752 w 3535939"/>
                <a:gd name="connsiteY3" fmla="*/ 1414375 h 1414375"/>
                <a:gd name="connsiteX4" fmla="*/ 0 w 3535939"/>
                <a:gd name="connsiteY4" fmla="*/ 1414375 h 1414375"/>
                <a:gd name="connsiteX5" fmla="*/ 707188 w 3535939"/>
                <a:gd name="connsiteY5" fmla="*/ 707188 h 1414375"/>
                <a:gd name="connsiteX6" fmla="*/ 0 w 3535939"/>
                <a:gd name="connsiteY6" fmla="*/ 0 h 14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939" h="1414375">
                  <a:moveTo>
                    <a:pt x="0" y="0"/>
                  </a:moveTo>
                  <a:lnTo>
                    <a:pt x="2828752" y="0"/>
                  </a:lnTo>
                  <a:lnTo>
                    <a:pt x="3535939" y="707188"/>
                  </a:lnTo>
                  <a:lnTo>
                    <a:pt x="2828752" y="1414375"/>
                  </a:lnTo>
                  <a:lnTo>
                    <a:pt x="0" y="1414375"/>
                  </a:lnTo>
                  <a:lnTo>
                    <a:pt x="707188" y="707188"/>
                  </a:lnTo>
                  <a:lnTo>
                    <a:pt x="0" y="0"/>
                  </a:lnTo>
                  <a:close/>
                </a:path>
              </a:pathLst>
            </a:custGeom>
            <a:solidFill>
              <a:srgbClr val="78C2F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89738" tIns="41275" rIns="707187" bIns="41275" spcCol="1270" anchor="ctr"/>
            <a:lstStyle/>
            <a:p>
              <a:pPr algn="ctr" defTabSz="1083180">
                <a:lnSpc>
                  <a:spcPct val="90000"/>
                </a:lnSpc>
                <a:spcAft>
                  <a:spcPct val="35000"/>
                </a:spcAft>
                <a:defRPr/>
              </a:pPr>
              <a:endParaRPr lang="zh-CN" altLang="en-US" sz="2400"/>
            </a:p>
          </p:txBody>
        </p:sp>
        <p:sp>
          <p:nvSpPr>
            <p:cNvPr id="22" name="任意多边形 21"/>
            <p:cNvSpPr/>
            <p:nvPr/>
          </p:nvSpPr>
          <p:spPr>
            <a:xfrm>
              <a:off x="17441834" y="9404698"/>
              <a:ext cx="3535692" cy="1415296"/>
            </a:xfrm>
            <a:custGeom>
              <a:avLst/>
              <a:gdLst>
                <a:gd name="connsiteX0" fmla="*/ 0 w 3535939"/>
                <a:gd name="connsiteY0" fmla="*/ 0 h 1414375"/>
                <a:gd name="connsiteX1" fmla="*/ 2828752 w 3535939"/>
                <a:gd name="connsiteY1" fmla="*/ 0 h 1414375"/>
                <a:gd name="connsiteX2" fmla="*/ 3535939 w 3535939"/>
                <a:gd name="connsiteY2" fmla="*/ 707188 h 1414375"/>
                <a:gd name="connsiteX3" fmla="*/ 2828752 w 3535939"/>
                <a:gd name="connsiteY3" fmla="*/ 1414375 h 1414375"/>
                <a:gd name="connsiteX4" fmla="*/ 0 w 3535939"/>
                <a:gd name="connsiteY4" fmla="*/ 1414375 h 1414375"/>
                <a:gd name="connsiteX5" fmla="*/ 707188 w 3535939"/>
                <a:gd name="connsiteY5" fmla="*/ 707188 h 1414375"/>
                <a:gd name="connsiteX6" fmla="*/ 0 w 3535939"/>
                <a:gd name="connsiteY6" fmla="*/ 0 h 14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5939" h="1414375">
                  <a:moveTo>
                    <a:pt x="0" y="0"/>
                  </a:moveTo>
                  <a:lnTo>
                    <a:pt x="2828752" y="0"/>
                  </a:lnTo>
                  <a:lnTo>
                    <a:pt x="3535939" y="707188"/>
                  </a:lnTo>
                  <a:lnTo>
                    <a:pt x="2828752" y="1414375"/>
                  </a:lnTo>
                  <a:lnTo>
                    <a:pt x="0" y="1414375"/>
                  </a:lnTo>
                  <a:lnTo>
                    <a:pt x="707188" y="70718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789738" tIns="41275" rIns="707187" bIns="41275" spcCol="1270" anchor="ctr"/>
            <a:lstStyle/>
            <a:p>
              <a:pPr algn="ctr" defTabSz="1083180">
                <a:lnSpc>
                  <a:spcPct val="90000"/>
                </a:lnSpc>
                <a:spcAft>
                  <a:spcPct val="35000"/>
                </a:spcAft>
                <a:defRPr/>
              </a:pPr>
              <a:endParaRPr lang="zh-CN" altLang="en-US" sz="2400"/>
            </a:p>
          </p:txBody>
        </p:sp>
        <p:sp>
          <p:nvSpPr>
            <p:cNvPr id="6169" name="TextBox 6"/>
            <p:cNvSpPr>
              <a:spLocks noChangeArrowheads="1"/>
            </p:cNvSpPr>
            <p:nvPr/>
          </p:nvSpPr>
          <p:spPr bwMode="auto">
            <a:xfrm>
              <a:off x="12170307" y="9713750"/>
              <a:ext cx="2593191" cy="90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38" name="组合 37"/>
          <p:cNvGrpSpPr>
            <a:grpSpLocks/>
          </p:cNvGrpSpPr>
          <p:nvPr/>
        </p:nvGrpSpPr>
        <p:grpSpPr bwMode="auto">
          <a:xfrm>
            <a:off x="3734152" y="3741701"/>
            <a:ext cx="1238169" cy="707886"/>
            <a:chOff x="13088930" y="2466427"/>
            <a:chExt cx="3302008" cy="1886697"/>
          </a:xfrm>
        </p:grpSpPr>
        <p:sp>
          <p:nvSpPr>
            <p:cNvPr id="6163"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6164" name="直接连接符 39"/>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5" name="等腰三角形 40"/>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42" name="组合 41"/>
          <p:cNvGrpSpPr>
            <a:grpSpLocks/>
          </p:cNvGrpSpPr>
          <p:nvPr/>
        </p:nvGrpSpPr>
        <p:grpSpPr bwMode="auto">
          <a:xfrm>
            <a:off x="5209241" y="3741701"/>
            <a:ext cx="1238169" cy="707886"/>
            <a:chOff x="13088930" y="2466427"/>
            <a:chExt cx="3302008" cy="1886697"/>
          </a:xfrm>
        </p:grpSpPr>
        <p:sp>
          <p:nvSpPr>
            <p:cNvPr id="6160"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6161" name="直接连接符 43"/>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62" name="等腰三角形 44"/>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46" name="组合 45"/>
          <p:cNvGrpSpPr>
            <a:grpSpLocks/>
          </p:cNvGrpSpPr>
          <p:nvPr/>
        </p:nvGrpSpPr>
        <p:grpSpPr bwMode="auto">
          <a:xfrm>
            <a:off x="6680757" y="3741701"/>
            <a:ext cx="1238169" cy="707886"/>
            <a:chOff x="13088930" y="2466427"/>
            <a:chExt cx="3302008" cy="1886697"/>
          </a:xfrm>
        </p:grpSpPr>
        <p:sp>
          <p:nvSpPr>
            <p:cNvPr id="6157" name="TextBox 13"/>
            <p:cNvSpPr txBox="1">
              <a:spLocks noChangeArrowheads="1"/>
            </p:cNvSpPr>
            <p:nvPr/>
          </p:nvSpPr>
          <p:spPr bwMode="auto">
            <a:xfrm>
              <a:off x="13596143" y="2466427"/>
              <a:ext cx="2794795" cy="188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6158" name="直接连接符 47"/>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59" name="等腰三角形 48"/>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32"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3" name="TextBox 7"/>
          <p:cNvSpPr>
            <a:spLocks noChangeArrowheads="1"/>
          </p:cNvSpPr>
          <p:nvPr/>
        </p:nvSpPr>
        <p:spPr bwMode="auto">
          <a:xfrm>
            <a:off x="1115712" y="208334"/>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4"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5" name="直接连接符 34"/>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29716"/>
                                        </p:tgtEl>
                                        <p:attrNameLst>
                                          <p:attrName>style.visibility</p:attrName>
                                        </p:attrNameLst>
                                      </p:cBhvr>
                                      <p:to>
                                        <p:strVal val="visible"/>
                                      </p:to>
                                    </p:set>
                                    <p:anim calcmode="lin" valueType="num">
                                      <p:cBhvr>
                                        <p:cTn id="30" dur="500" fill="hold"/>
                                        <p:tgtEl>
                                          <p:spTgt spid="29716"/>
                                        </p:tgtEl>
                                        <p:attrNameLst>
                                          <p:attrName>ppt_w</p:attrName>
                                        </p:attrNameLst>
                                      </p:cBhvr>
                                      <p:tavLst>
                                        <p:tav tm="0">
                                          <p:val>
                                            <p:fltVal val="0"/>
                                          </p:val>
                                        </p:tav>
                                        <p:tav tm="100000">
                                          <p:val>
                                            <p:strVal val="#ppt_w"/>
                                          </p:val>
                                        </p:tav>
                                      </p:tavLst>
                                    </p:anim>
                                    <p:anim calcmode="lin" valueType="num">
                                      <p:cBhvr>
                                        <p:cTn id="31" dur="500" fill="hold"/>
                                        <p:tgtEl>
                                          <p:spTgt spid="29716"/>
                                        </p:tgtEl>
                                        <p:attrNameLst>
                                          <p:attrName>ppt_h</p:attrName>
                                        </p:attrNameLst>
                                      </p:cBhvr>
                                      <p:tavLst>
                                        <p:tav tm="0">
                                          <p:val>
                                            <p:fltVal val="0"/>
                                          </p:val>
                                        </p:tav>
                                        <p:tav tm="100000">
                                          <p:val>
                                            <p:strVal val="#ppt_h"/>
                                          </p:val>
                                        </p:tav>
                                      </p:tavLst>
                                    </p:anim>
                                    <p:animEffect transition="in" filter="fade">
                                      <p:cBhvr>
                                        <p:cTn id="32" dur="500"/>
                                        <p:tgtEl>
                                          <p:spTgt spid="297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2529318" y="1194654"/>
            <a:ext cx="4979465" cy="741674"/>
          </a:xfrm>
          <a:custGeom>
            <a:avLst/>
            <a:gdLst>
              <a:gd name="connsiteX0" fmla="*/ 329500 w 1976963"/>
              <a:gd name="connsiteY0" fmla="*/ 0 h 13280245"/>
              <a:gd name="connsiteX1" fmla="*/ 1647463 w 1976963"/>
              <a:gd name="connsiteY1" fmla="*/ 0 h 13280245"/>
              <a:gd name="connsiteX2" fmla="*/ 1976963 w 1976963"/>
              <a:gd name="connsiteY2" fmla="*/ 329500 h 13280245"/>
              <a:gd name="connsiteX3" fmla="*/ 1976963 w 1976963"/>
              <a:gd name="connsiteY3" fmla="*/ 13280245 h 13280245"/>
              <a:gd name="connsiteX4" fmla="*/ 1976963 w 1976963"/>
              <a:gd name="connsiteY4" fmla="*/ 13280245 h 13280245"/>
              <a:gd name="connsiteX5" fmla="*/ 0 w 1976963"/>
              <a:gd name="connsiteY5" fmla="*/ 13280245 h 13280245"/>
              <a:gd name="connsiteX6" fmla="*/ 0 w 1976963"/>
              <a:gd name="connsiteY6" fmla="*/ 13280245 h 13280245"/>
              <a:gd name="connsiteX7" fmla="*/ 0 w 1976963"/>
              <a:gd name="connsiteY7" fmla="*/ 329500 h 13280245"/>
              <a:gd name="connsiteX8" fmla="*/ 329500 w 1976963"/>
              <a:gd name="connsiteY8" fmla="*/ 0 h 1328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963" h="13280245">
                <a:moveTo>
                  <a:pt x="1976963" y="2213418"/>
                </a:moveTo>
                <a:lnTo>
                  <a:pt x="1976963" y="11066827"/>
                </a:lnTo>
                <a:cubicBezTo>
                  <a:pt x="1976963" y="12289263"/>
                  <a:pt x="1955002" y="13280242"/>
                  <a:pt x="1927912" y="13280242"/>
                </a:cubicBezTo>
                <a:lnTo>
                  <a:pt x="0" y="13280242"/>
                </a:lnTo>
                <a:lnTo>
                  <a:pt x="0" y="13280242"/>
                </a:lnTo>
                <a:lnTo>
                  <a:pt x="0" y="3"/>
                </a:lnTo>
                <a:lnTo>
                  <a:pt x="0" y="3"/>
                </a:lnTo>
                <a:lnTo>
                  <a:pt x="1927912" y="3"/>
                </a:lnTo>
                <a:cubicBezTo>
                  <a:pt x="1955002" y="3"/>
                  <a:pt x="1976963" y="990982"/>
                  <a:pt x="1976963" y="2213418"/>
                </a:cubicBezTo>
                <a:close/>
              </a:path>
            </a:pathLst>
          </a:custGeom>
          <a:ln>
            <a:solidFill>
              <a:srgbClr val="0864C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41314" tIns="48797" rIns="48797" bIns="48798" spcCol="476" anchor="ctr"/>
          <a:lstStyle/>
          <a:p>
            <a:pPr marL="107128" lvl="1" indent="-107128" defTabSz="883208">
              <a:lnSpc>
                <a:spcPct val="90000"/>
              </a:lnSpc>
              <a:spcAft>
                <a:spcPct val="15000"/>
              </a:spcAft>
              <a:buFont typeface="Arial" charset="0"/>
              <a:buChar char="••"/>
              <a:defRPr/>
            </a:pPr>
            <a:endParaRPr lang="zh-CN" altLang="en-US" sz="2000"/>
          </a:p>
          <a:p>
            <a:pPr marL="107128" lvl="1" indent="-107128" defTabSz="883208">
              <a:lnSpc>
                <a:spcPct val="90000"/>
              </a:lnSpc>
              <a:spcAft>
                <a:spcPct val="15000"/>
              </a:spcAft>
              <a:buFont typeface="Arial" charset="0"/>
              <a:buChar char="••"/>
              <a:defRPr/>
            </a:pPr>
            <a:endParaRPr lang="zh-CN" altLang="en-US" sz="2000"/>
          </a:p>
        </p:txBody>
      </p:sp>
      <p:sp>
        <p:nvSpPr>
          <p:cNvPr id="15" name="任意多边形 14"/>
          <p:cNvSpPr/>
          <p:nvPr/>
        </p:nvSpPr>
        <p:spPr>
          <a:xfrm>
            <a:off x="2529318" y="2265497"/>
            <a:ext cx="4979465" cy="741674"/>
          </a:xfrm>
          <a:custGeom>
            <a:avLst/>
            <a:gdLst>
              <a:gd name="connsiteX0" fmla="*/ 329500 w 1976963"/>
              <a:gd name="connsiteY0" fmla="*/ 0 h 13280245"/>
              <a:gd name="connsiteX1" fmla="*/ 1647463 w 1976963"/>
              <a:gd name="connsiteY1" fmla="*/ 0 h 13280245"/>
              <a:gd name="connsiteX2" fmla="*/ 1976963 w 1976963"/>
              <a:gd name="connsiteY2" fmla="*/ 329500 h 13280245"/>
              <a:gd name="connsiteX3" fmla="*/ 1976963 w 1976963"/>
              <a:gd name="connsiteY3" fmla="*/ 13280245 h 13280245"/>
              <a:gd name="connsiteX4" fmla="*/ 1976963 w 1976963"/>
              <a:gd name="connsiteY4" fmla="*/ 13280245 h 13280245"/>
              <a:gd name="connsiteX5" fmla="*/ 0 w 1976963"/>
              <a:gd name="connsiteY5" fmla="*/ 13280245 h 13280245"/>
              <a:gd name="connsiteX6" fmla="*/ 0 w 1976963"/>
              <a:gd name="connsiteY6" fmla="*/ 13280245 h 13280245"/>
              <a:gd name="connsiteX7" fmla="*/ 0 w 1976963"/>
              <a:gd name="connsiteY7" fmla="*/ 329500 h 13280245"/>
              <a:gd name="connsiteX8" fmla="*/ 329500 w 1976963"/>
              <a:gd name="connsiteY8" fmla="*/ 0 h 1328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963" h="13280245">
                <a:moveTo>
                  <a:pt x="1976963" y="2213418"/>
                </a:moveTo>
                <a:lnTo>
                  <a:pt x="1976963" y="11066827"/>
                </a:lnTo>
                <a:cubicBezTo>
                  <a:pt x="1976963" y="12289263"/>
                  <a:pt x="1955002" y="13280242"/>
                  <a:pt x="1927912" y="13280242"/>
                </a:cubicBezTo>
                <a:lnTo>
                  <a:pt x="0" y="13280242"/>
                </a:lnTo>
                <a:lnTo>
                  <a:pt x="0" y="13280242"/>
                </a:lnTo>
                <a:lnTo>
                  <a:pt x="0" y="3"/>
                </a:lnTo>
                <a:lnTo>
                  <a:pt x="0" y="3"/>
                </a:lnTo>
                <a:lnTo>
                  <a:pt x="1927912" y="3"/>
                </a:lnTo>
                <a:cubicBezTo>
                  <a:pt x="1955002" y="3"/>
                  <a:pt x="1976963" y="990982"/>
                  <a:pt x="1976963" y="2213418"/>
                </a:cubicBezTo>
                <a:close/>
              </a:path>
            </a:pathLst>
          </a:custGeom>
          <a:ln>
            <a:solidFill>
              <a:srgbClr val="0864C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41314" tIns="48797" rIns="48797" bIns="48798" spcCol="476" anchor="ctr"/>
          <a:lstStyle/>
          <a:p>
            <a:pPr marL="107128" lvl="1" indent="-107128" defTabSz="883208">
              <a:lnSpc>
                <a:spcPct val="90000"/>
              </a:lnSpc>
              <a:spcAft>
                <a:spcPct val="15000"/>
              </a:spcAft>
              <a:buFont typeface="Arial" charset="0"/>
              <a:buChar char="••"/>
              <a:defRPr/>
            </a:pPr>
            <a:endParaRPr lang="zh-CN" altLang="en-US" sz="2000"/>
          </a:p>
          <a:p>
            <a:pPr marL="107128" lvl="1" indent="-107128" defTabSz="883208">
              <a:lnSpc>
                <a:spcPct val="90000"/>
              </a:lnSpc>
              <a:spcAft>
                <a:spcPct val="15000"/>
              </a:spcAft>
              <a:buFont typeface="Arial" charset="0"/>
              <a:buChar char="••"/>
              <a:defRPr/>
            </a:pPr>
            <a:endParaRPr lang="zh-CN" altLang="en-US" sz="2000"/>
          </a:p>
        </p:txBody>
      </p:sp>
      <p:sp>
        <p:nvSpPr>
          <p:cNvPr id="17" name="任意多边形 16"/>
          <p:cNvSpPr/>
          <p:nvPr/>
        </p:nvSpPr>
        <p:spPr>
          <a:xfrm>
            <a:off x="2529318" y="3336341"/>
            <a:ext cx="4979465" cy="741078"/>
          </a:xfrm>
          <a:custGeom>
            <a:avLst/>
            <a:gdLst>
              <a:gd name="connsiteX0" fmla="*/ 329500 w 1976963"/>
              <a:gd name="connsiteY0" fmla="*/ 0 h 13280245"/>
              <a:gd name="connsiteX1" fmla="*/ 1647463 w 1976963"/>
              <a:gd name="connsiteY1" fmla="*/ 0 h 13280245"/>
              <a:gd name="connsiteX2" fmla="*/ 1976963 w 1976963"/>
              <a:gd name="connsiteY2" fmla="*/ 329500 h 13280245"/>
              <a:gd name="connsiteX3" fmla="*/ 1976963 w 1976963"/>
              <a:gd name="connsiteY3" fmla="*/ 13280245 h 13280245"/>
              <a:gd name="connsiteX4" fmla="*/ 1976963 w 1976963"/>
              <a:gd name="connsiteY4" fmla="*/ 13280245 h 13280245"/>
              <a:gd name="connsiteX5" fmla="*/ 0 w 1976963"/>
              <a:gd name="connsiteY5" fmla="*/ 13280245 h 13280245"/>
              <a:gd name="connsiteX6" fmla="*/ 0 w 1976963"/>
              <a:gd name="connsiteY6" fmla="*/ 13280245 h 13280245"/>
              <a:gd name="connsiteX7" fmla="*/ 0 w 1976963"/>
              <a:gd name="connsiteY7" fmla="*/ 329500 h 13280245"/>
              <a:gd name="connsiteX8" fmla="*/ 329500 w 1976963"/>
              <a:gd name="connsiteY8" fmla="*/ 0 h 1328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963" h="13280245">
                <a:moveTo>
                  <a:pt x="1976963" y="2213418"/>
                </a:moveTo>
                <a:lnTo>
                  <a:pt x="1976963" y="11066827"/>
                </a:lnTo>
                <a:cubicBezTo>
                  <a:pt x="1976963" y="12289263"/>
                  <a:pt x="1955002" y="13280242"/>
                  <a:pt x="1927912" y="13280242"/>
                </a:cubicBezTo>
                <a:lnTo>
                  <a:pt x="0" y="13280242"/>
                </a:lnTo>
                <a:lnTo>
                  <a:pt x="0" y="13280242"/>
                </a:lnTo>
                <a:lnTo>
                  <a:pt x="0" y="3"/>
                </a:lnTo>
                <a:lnTo>
                  <a:pt x="0" y="3"/>
                </a:lnTo>
                <a:lnTo>
                  <a:pt x="1927912" y="3"/>
                </a:lnTo>
                <a:cubicBezTo>
                  <a:pt x="1955002" y="3"/>
                  <a:pt x="1976963" y="990982"/>
                  <a:pt x="1976963" y="2213418"/>
                </a:cubicBezTo>
                <a:close/>
              </a:path>
            </a:pathLst>
          </a:custGeom>
          <a:ln>
            <a:solidFill>
              <a:srgbClr val="0864CA"/>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41314" tIns="48798" rIns="48797" bIns="48798" spcCol="476" anchor="ctr"/>
          <a:lstStyle/>
          <a:p>
            <a:pPr marL="107128" lvl="1" indent="-107128" defTabSz="883208">
              <a:lnSpc>
                <a:spcPct val="90000"/>
              </a:lnSpc>
              <a:spcAft>
                <a:spcPct val="15000"/>
              </a:spcAft>
              <a:buFont typeface="Arial" charset="0"/>
              <a:buChar char="••"/>
              <a:defRPr/>
            </a:pPr>
            <a:endParaRPr lang="zh-CN" altLang="en-US" sz="2000"/>
          </a:p>
          <a:p>
            <a:pPr marL="107128" lvl="1" indent="-107128" defTabSz="883208">
              <a:lnSpc>
                <a:spcPct val="90000"/>
              </a:lnSpc>
              <a:spcAft>
                <a:spcPct val="15000"/>
              </a:spcAft>
              <a:buFont typeface="Arial" charset="0"/>
              <a:buChar char="••"/>
              <a:defRPr/>
            </a:pPr>
            <a:endParaRPr lang="zh-CN" altLang="en-US" sz="2000"/>
          </a:p>
        </p:txBody>
      </p:sp>
      <p:grpSp>
        <p:nvGrpSpPr>
          <p:cNvPr id="18" name="组合 17"/>
          <p:cNvGrpSpPr>
            <a:grpSpLocks/>
          </p:cNvGrpSpPr>
          <p:nvPr/>
        </p:nvGrpSpPr>
        <p:grpSpPr bwMode="auto">
          <a:xfrm>
            <a:off x="1439968" y="1194654"/>
            <a:ext cx="1089351" cy="1140487"/>
            <a:chOff x="3840098" y="3002695"/>
            <a:chExt cx="2904928" cy="3041483"/>
          </a:xfrm>
        </p:grpSpPr>
        <p:sp>
          <p:nvSpPr>
            <p:cNvPr id="8" name="任意多边形 7"/>
            <p:cNvSpPr/>
            <p:nvPr/>
          </p:nvSpPr>
          <p:spPr>
            <a:xfrm>
              <a:off x="3840098" y="3002695"/>
              <a:ext cx="2904928" cy="3041483"/>
            </a:xfrm>
            <a:custGeom>
              <a:avLst/>
              <a:gdLst>
                <a:gd name="connsiteX0" fmla="*/ 0 w 3041482"/>
                <a:gd name="connsiteY0" fmla="*/ 0 h 2129037"/>
                <a:gd name="connsiteX1" fmla="*/ 1976964 w 3041482"/>
                <a:gd name="connsiteY1" fmla="*/ 0 h 2129037"/>
                <a:gd name="connsiteX2" fmla="*/ 3041482 w 3041482"/>
                <a:gd name="connsiteY2" fmla="*/ 1064519 h 2129037"/>
                <a:gd name="connsiteX3" fmla="*/ 1976964 w 3041482"/>
                <a:gd name="connsiteY3" fmla="*/ 2129037 h 2129037"/>
                <a:gd name="connsiteX4" fmla="*/ 0 w 3041482"/>
                <a:gd name="connsiteY4" fmla="*/ 2129037 h 2129037"/>
                <a:gd name="connsiteX5" fmla="*/ 1064519 w 3041482"/>
                <a:gd name="connsiteY5" fmla="*/ 1064519 h 2129037"/>
                <a:gd name="connsiteX6" fmla="*/ 0 w 3041482"/>
                <a:gd name="connsiteY6" fmla="*/ 0 h 212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482" h="2129037">
                  <a:moveTo>
                    <a:pt x="3041481" y="0"/>
                  </a:moveTo>
                  <a:lnTo>
                    <a:pt x="3041481" y="1383874"/>
                  </a:lnTo>
                  <a:lnTo>
                    <a:pt x="1520740" y="2129037"/>
                  </a:lnTo>
                  <a:lnTo>
                    <a:pt x="1" y="1383874"/>
                  </a:lnTo>
                  <a:lnTo>
                    <a:pt x="1" y="0"/>
                  </a:lnTo>
                  <a:lnTo>
                    <a:pt x="1520740" y="745163"/>
                  </a:lnTo>
                  <a:lnTo>
                    <a:pt x="3041481" y="0"/>
                  </a:ln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sp>
          <p:nvSpPr>
            <p:cNvPr id="7186" name="TextBox 6"/>
            <p:cNvSpPr>
              <a:spLocks noChangeArrowheads="1"/>
            </p:cNvSpPr>
            <p:nvPr/>
          </p:nvSpPr>
          <p:spPr bwMode="auto">
            <a:xfrm>
              <a:off x="4127511" y="4438649"/>
              <a:ext cx="2617510" cy="90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9" name="组合 18"/>
          <p:cNvGrpSpPr>
            <a:grpSpLocks/>
          </p:cNvGrpSpPr>
          <p:nvPr/>
        </p:nvGrpSpPr>
        <p:grpSpPr bwMode="auto">
          <a:xfrm>
            <a:off x="1439968" y="2265497"/>
            <a:ext cx="1101194" cy="1140487"/>
            <a:chOff x="3840098" y="5858207"/>
            <a:chExt cx="2936510" cy="3041483"/>
          </a:xfrm>
        </p:grpSpPr>
        <p:sp>
          <p:nvSpPr>
            <p:cNvPr id="14" name="任意多边形 13"/>
            <p:cNvSpPr/>
            <p:nvPr/>
          </p:nvSpPr>
          <p:spPr>
            <a:xfrm>
              <a:off x="3840098" y="5858207"/>
              <a:ext cx="2904928" cy="3041483"/>
            </a:xfrm>
            <a:custGeom>
              <a:avLst/>
              <a:gdLst>
                <a:gd name="connsiteX0" fmla="*/ 0 w 3041482"/>
                <a:gd name="connsiteY0" fmla="*/ 0 h 2129037"/>
                <a:gd name="connsiteX1" fmla="*/ 1976964 w 3041482"/>
                <a:gd name="connsiteY1" fmla="*/ 0 h 2129037"/>
                <a:gd name="connsiteX2" fmla="*/ 3041482 w 3041482"/>
                <a:gd name="connsiteY2" fmla="*/ 1064519 h 2129037"/>
                <a:gd name="connsiteX3" fmla="*/ 1976964 w 3041482"/>
                <a:gd name="connsiteY3" fmla="*/ 2129037 h 2129037"/>
                <a:gd name="connsiteX4" fmla="*/ 0 w 3041482"/>
                <a:gd name="connsiteY4" fmla="*/ 2129037 h 2129037"/>
                <a:gd name="connsiteX5" fmla="*/ 1064519 w 3041482"/>
                <a:gd name="connsiteY5" fmla="*/ 1064519 h 2129037"/>
                <a:gd name="connsiteX6" fmla="*/ 0 w 3041482"/>
                <a:gd name="connsiteY6" fmla="*/ 0 h 212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482" h="2129037">
                  <a:moveTo>
                    <a:pt x="3041481" y="0"/>
                  </a:moveTo>
                  <a:lnTo>
                    <a:pt x="3041481" y="1383874"/>
                  </a:lnTo>
                  <a:lnTo>
                    <a:pt x="1520740" y="2129037"/>
                  </a:lnTo>
                  <a:lnTo>
                    <a:pt x="1" y="1383874"/>
                  </a:lnTo>
                  <a:lnTo>
                    <a:pt x="1" y="0"/>
                  </a:lnTo>
                  <a:lnTo>
                    <a:pt x="1520740" y="745163"/>
                  </a:lnTo>
                  <a:lnTo>
                    <a:pt x="3041481" y="0"/>
                  </a:ln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sp>
          <p:nvSpPr>
            <p:cNvPr id="7184" name="TextBox 6"/>
            <p:cNvSpPr>
              <a:spLocks noChangeArrowheads="1"/>
            </p:cNvSpPr>
            <p:nvPr/>
          </p:nvSpPr>
          <p:spPr bwMode="auto">
            <a:xfrm>
              <a:off x="4127511" y="7315199"/>
              <a:ext cx="2649097" cy="90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20" name="组合 19"/>
          <p:cNvGrpSpPr>
            <a:grpSpLocks/>
          </p:cNvGrpSpPr>
          <p:nvPr/>
        </p:nvGrpSpPr>
        <p:grpSpPr bwMode="auto">
          <a:xfrm>
            <a:off x="1451811" y="3312435"/>
            <a:ext cx="1089351" cy="1140487"/>
            <a:chOff x="3840098" y="8713719"/>
            <a:chExt cx="2904928" cy="3041483"/>
          </a:xfrm>
          <a:solidFill>
            <a:srgbClr val="159BFF"/>
          </a:solidFill>
        </p:grpSpPr>
        <p:sp>
          <p:nvSpPr>
            <p:cNvPr id="16" name="任意多边形 15"/>
            <p:cNvSpPr/>
            <p:nvPr/>
          </p:nvSpPr>
          <p:spPr>
            <a:xfrm>
              <a:off x="3840098" y="8713719"/>
              <a:ext cx="2904928" cy="3041483"/>
            </a:xfrm>
            <a:custGeom>
              <a:avLst/>
              <a:gdLst>
                <a:gd name="connsiteX0" fmla="*/ 0 w 3041482"/>
                <a:gd name="connsiteY0" fmla="*/ 0 h 2129037"/>
                <a:gd name="connsiteX1" fmla="*/ 1976964 w 3041482"/>
                <a:gd name="connsiteY1" fmla="*/ 0 h 2129037"/>
                <a:gd name="connsiteX2" fmla="*/ 3041482 w 3041482"/>
                <a:gd name="connsiteY2" fmla="*/ 1064519 h 2129037"/>
                <a:gd name="connsiteX3" fmla="*/ 1976964 w 3041482"/>
                <a:gd name="connsiteY3" fmla="*/ 2129037 h 2129037"/>
                <a:gd name="connsiteX4" fmla="*/ 0 w 3041482"/>
                <a:gd name="connsiteY4" fmla="*/ 2129037 h 2129037"/>
                <a:gd name="connsiteX5" fmla="*/ 1064519 w 3041482"/>
                <a:gd name="connsiteY5" fmla="*/ 1064519 h 2129037"/>
                <a:gd name="connsiteX6" fmla="*/ 0 w 3041482"/>
                <a:gd name="connsiteY6" fmla="*/ 0 h 212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1482" h="2129037">
                  <a:moveTo>
                    <a:pt x="3041481" y="0"/>
                  </a:moveTo>
                  <a:lnTo>
                    <a:pt x="3041481" y="1383874"/>
                  </a:lnTo>
                  <a:lnTo>
                    <a:pt x="1520740" y="2129037"/>
                  </a:lnTo>
                  <a:lnTo>
                    <a:pt x="1" y="1383874"/>
                  </a:lnTo>
                  <a:lnTo>
                    <a:pt x="1" y="0"/>
                  </a:lnTo>
                  <a:lnTo>
                    <a:pt x="1520740" y="745163"/>
                  </a:lnTo>
                  <a:lnTo>
                    <a:pt x="3041481" y="0"/>
                  </a:lnTo>
                  <a:close/>
                </a:path>
              </a:pathLst>
            </a:cu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p>
              <a:pPr algn="ctr" defTabSz="1083180">
                <a:lnSpc>
                  <a:spcPct val="90000"/>
                </a:lnSpc>
                <a:spcAft>
                  <a:spcPct val="35000"/>
                </a:spcAft>
                <a:defRPr/>
              </a:pPr>
              <a:endParaRPr lang="zh-CN" altLang="en-US" sz="2400"/>
            </a:p>
          </p:txBody>
        </p:sp>
        <p:sp>
          <p:nvSpPr>
            <p:cNvPr id="19469" name="TextBox 6"/>
            <p:cNvSpPr>
              <a:spLocks noChangeArrowheads="1"/>
            </p:cNvSpPr>
            <p:nvPr/>
          </p:nvSpPr>
          <p:spPr bwMode="auto">
            <a:xfrm>
              <a:off x="3921711" y="9807127"/>
              <a:ext cx="2616190" cy="9028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33" name="任意多边形 32"/>
          <p:cNvSpPr/>
          <p:nvPr/>
        </p:nvSpPr>
        <p:spPr>
          <a:xfrm>
            <a:off x="2756713" y="1328584"/>
            <a:ext cx="4428241" cy="469647"/>
          </a:xfrm>
          <a:custGeom>
            <a:avLst/>
            <a:gdLst>
              <a:gd name="connsiteX0" fmla="*/ 0 w 4686605"/>
              <a:gd name="connsiteY0" fmla="*/ 0 h 3124403"/>
              <a:gd name="connsiteX1" fmla="*/ 4686605 w 4686605"/>
              <a:gd name="connsiteY1" fmla="*/ 0 h 3124403"/>
              <a:gd name="connsiteX2" fmla="*/ 4686605 w 4686605"/>
              <a:gd name="connsiteY2" fmla="*/ 3124403 h 3124403"/>
              <a:gd name="connsiteX3" fmla="*/ 0 w 4686605"/>
              <a:gd name="connsiteY3" fmla="*/ 3124403 h 3124403"/>
              <a:gd name="connsiteX4" fmla="*/ 0 w 4686605"/>
              <a:gd name="connsiteY4" fmla="*/ 0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605" h="3124403">
                <a:moveTo>
                  <a:pt x="0" y="0"/>
                </a:moveTo>
                <a:lnTo>
                  <a:pt x="4686605" y="0"/>
                </a:lnTo>
                <a:lnTo>
                  <a:pt x="4686605" y="3124403"/>
                </a:lnTo>
                <a:lnTo>
                  <a:pt x="0" y="31244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476" anchor="ctr"/>
          <a:lstStyle/>
          <a:p>
            <a:pPr marL="107128" lvl="1" indent="-107128" defTabSz="466601">
              <a:lnSpc>
                <a:spcPct val="90000"/>
              </a:lnSpc>
              <a:spcAft>
                <a:spcPct val="15000"/>
              </a:spcAft>
              <a:buFont typeface="Arial" charset="0"/>
              <a:buChar char="••"/>
              <a:defRPr/>
            </a:pPr>
            <a:r>
              <a:rPr lang="zh-CN" altLang="en-US" sz="10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endParaRPr lang="zh-CN" altLang="en-US" sz="1000" dirty="0">
              <a:solidFill>
                <a:schemeClr val="tx1">
                  <a:lumMod val="50000"/>
                  <a:lumOff val="50000"/>
                </a:schemeClr>
              </a:solidFill>
            </a:endParaRPr>
          </a:p>
        </p:txBody>
      </p:sp>
      <p:sp>
        <p:nvSpPr>
          <p:cNvPr id="34" name="任意多边形 33"/>
          <p:cNvSpPr/>
          <p:nvPr/>
        </p:nvSpPr>
        <p:spPr>
          <a:xfrm>
            <a:off x="2756713" y="2407165"/>
            <a:ext cx="4428241" cy="469647"/>
          </a:xfrm>
          <a:custGeom>
            <a:avLst/>
            <a:gdLst>
              <a:gd name="connsiteX0" fmla="*/ 0 w 4686605"/>
              <a:gd name="connsiteY0" fmla="*/ 0 h 3124403"/>
              <a:gd name="connsiteX1" fmla="*/ 4686605 w 4686605"/>
              <a:gd name="connsiteY1" fmla="*/ 0 h 3124403"/>
              <a:gd name="connsiteX2" fmla="*/ 4686605 w 4686605"/>
              <a:gd name="connsiteY2" fmla="*/ 3124403 h 3124403"/>
              <a:gd name="connsiteX3" fmla="*/ 0 w 4686605"/>
              <a:gd name="connsiteY3" fmla="*/ 3124403 h 3124403"/>
              <a:gd name="connsiteX4" fmla="*/ 0 w 4686605"/>
              <a:gd name="connsiteY4" fmla="*/ 0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605" h="3124403">
                <a:moveTo>
                  <a:pt x="0" y="0"/>
                </a:moveTo>
                <a:lnTo>
                  <a:pt x="4686605" y="0"/>
                </a:lnTo>
                <a:lnTo>
                  <a:pt x="4686605" y="3124403"/>
                </a:lnTo>
                <a:lnTo>
                  <a:pt x="0" y="31244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476" anchor="ctr"/>
          <a:lstStyle/>
          <a:p>
            <a:pPr marL="107128" lvl="1" indent="-107128" defTabSz="466601">
              <a:lnSpc>
                <a:spcPct val="90000"/>
              </a:lnSpc>
              <a:spcAft>
                <a:spcPct val="15000"/>
              </a:spcAft>
              <a:buFont typeface="Arial" charset="0"/>
              <a:buChar char="••"/>
              <a:defRPr/>
            </a:pPr>
            <a:r>
              <a:rPr lang="zh-CN" altLang="en-US" sz="10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endParaRPr lang="zh-CN" altLang="en-US" sz="1000" dirty="0">
              <a:solidFill>
                <a:schemeClr val="tx1">
                  <a:lumMod val="50000"/>
                  <a:lumOff val="50000"/>
                </a:schemeClr>
              </a:solidFill>
            </a:endParaRPr>
          </a:p>
        </p:txBody>
      </p:sp>
      <p:sp>
        <p:nvSpPr>
          <p:cNvPr id="35" name="任意多边形 34"/>
          <p:cNvSpPr/>
          <p:nvPr/>
        </p:nvSpPr>
        <p:spPr>
          <a:xfrm>
            <a:off x="2756713" y="3471461"/>
            <a:ext cx="4428241" cy="469647"/>
          </a:xfrm>
          <a:custGeom>
            <a:avLst/>
            <a:gdLst>
              <a:gd name="connsiteX0" fmla="*/ 0 w 4686605"/>
              <a:gd name="connsiteY0" fmla="*/ 0 h 3124403"/>
              <a:gd name="connsiteX1" fmla="*/ 4686605 w 4686605"/>
              <a:gd name="connsiteY1" fmla="*/ 0 h 3124403"/>
              <a:gd name="connsiteX2" fmla="*/ 4686605 w 4686605"/>
              <a:gd name="connsiteY2" fmla="*/ 3124403 h 3124403"/>
              <a:gd name="connsiteX3" fmla="*/ 0 w 4686605"/>
              <a:gd name="connsiteY3" fmla="*/ 3124403 h 3124403"/>
              <a:gd name="connsiteX4" fmla="*/ 0 w 4686605"/>
              <a:gd name="connsiteY4" fmla="*/ 0 h 3124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6605" h="3124403">
                <a:moveTo>
                  <a:pt x="0" y="0"/>
                </a:moveTo>
                <a:lnTo>
                  <a:pt x="4686605" y="0"/>
                </a:lnTo>
                <a:lnTo>
                  <a:pt x="4686605" y="3124403"/>
                </a:lnTo>
                <a:lnTo>
                  <a:pt x="0" y="31244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476" anchor="ctr"/>
          <a:lstStyle/>
          <a:p>
            <a:pPr marL="107128" lvl="1" indent="-107128" defTabSz="466601">
              <a:lnSpc>
                <a:spcPct val="90000"/>
              </a:lnSpc>
              <a:spcAft>
                <a:spcPct val="15000"/>
              </a:spcAft>
              <a:buFont typeface="Arial" charset="0"/>
              <a:buChar char="••"/>
              <a:defRPr/>
            </a:pPr>
            <a:r>
              <a:rPr lang="zh-CN" altLang="en-US" sz="1000" dirty="0">
                <a:solidFill>
                  <a:schemeClr val="tx1">
                    <a:lumMod val="50000"/>
                    <a:lumOff val="50000"/>
                  </a:schemeClr>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a:t>
            </a:r>
            <a:endParaRPr lang="zh-CN" altLang="en-US" sz="1000" dirty="0">
              <a:solidFill>
                <a:schemeClr val="tx1">
                  <a:lumMod val="50000"/>
                  <a:lumOff val="50000"/>
                </a:schemeClr>
              </a:solidFill>
            </a:endParaRPr>
          </a:p>
        </p:txBody>
      </p:sp>
      <p:sp>
        <p:nvSpPr>
          <p:cNvPr id="21"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23" name="TextBox 7"/>
          <p:cNvSpPr>
            <a:spLocks noChangeArrowheads="1"/>
          </p:cNvSpPr>
          <p:nvPr/>
        </p:nvSpPr>
        <p:spPr bwMode="auto">
          <a:xfrm>
            <a:off x="1115712" y="217360"/>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4"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5" name="直接连接符 24"/>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0-#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0-#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33" grpId="0"/>
      <p:bldP spid="34" grpId="0"/>
      <p:bldP spid="35" grpId="0"/>
      <p:bldP spid="21"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53b271a092b2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582246">
            <a:off x="4884221" y="483933"/>
            <a:ext cx="4077030" cy="45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p:cNvSpPr>
            <a:spLocks noChangeArrowheads="1"/>
          </p:cNvSpPr>
          <p:nvPr/>
        </p:nvSpPr>
        <p:spPr bwMode="auto">
          <a:xfrm>
            <a:off x="6089650" y="1182749"/>
            <a:ext cx="1665576" cy="72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pPr>
              <a:defRPr/>
            </a:pPr>
            <a:r>
              <a:rPr lang="en-US" altLang="zh-CN" sz="2700" dirty="0">
                <a:solidFill>
                  <a:schemeClr val="tx1">
                    <a:lumMod val="50000"/>
                    <a:lumOff val="50000"/>
                  </a:schemeClr>
                </a:solidFill>
                <a:latin typeface="Corbel" pitchFamily="34" charset="0"/>
                <a:sym typeface="BellCent NamNum BT" pitchFamily="34" charset="0"/>
              </a:rPr>
              <a:t>Business</a:t>
            </a:r>
            <a:r>
              <a:rPr lang="en-US" altLang="zh-CN" sz="4500" dirty="0">
                <a:solidFill>
                  <a:schemeClr val="tx1">
                    <a:lumMod val="50000"/>
                    <a:lumOff val="50000"/>
                  </a:schemeClr>
                </a:solidFill>
                <a:latin typeface="Corbel" pitchFamily="34" charset="0"/>
                <a:sym typeface="BellCent NamNum BT" pitchFamily="34" charset="0"/>
              </a:rPr>
              <a:t> </a:t>
            </a:r>
          </a:p>
        </p:txBody>
      </p:sp>
      <p:sp>
        <p:nvSpPr>
          <p:cNvPr id="25" name="TextBox 20"/>
          <p:cNvSpPr txBox="1">
            <a:spLocks noChangeArrowheads="1"/>
          </p:cNvSpPr>
          <p:nvPr/>
        </p:nvSpPr>
        <p:spPr bwMode="auto">
          <a:xfrm>
            <a:off x="6089055" y="1819660"/>
            <a:ext cx="2030479" cy="45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 especially Italy's Venice genoa, are famous international trade centers, merchants gathered in the market Prosperity.</a:t>
            </a:r>
          </a:p>
        </p:txBody>
      </p:sp>
      <p:grpSp>
        <p:nvGrpSpPr>
          <p:cNvPr id="9" name="组合 8"/>
          <p:cNvGrpSpPr>
            <a:grpSpLocks/>
          </p:cNvGrpSpPr>
          <p:nvPr/>
        </p:nvGrpSpPr>
        <p:grpSpPr bwMode="auto">
          <a:xfrm>
            <a:off x="233347" y="1981566"/>
            <a:ext cx="3981786" cy="2488118"/>
            <a:chOff x="622440" y="5284075"/>
            <a:chExt cx="10619344" cy="6637089"/>
          </a:xfrm>
        </p:grpSpPr>
        <p:sp>
          <p:nvSpPr>
            <p:cNvPr id="27" name="形状 26"/>
            <p:cNvSpPr/>
            <p:nvPr/>
          </p:nvSpPr>
          <p:spPr>
            <a:xfrm rot="21058757">
              <a:off x="622440" y="5284075"/>
              <a:ext cx="10619344" cy="6637089"/>
            </a:xfrm>
            <a:prstGeom prst="swooshArrow">
              <a:avLst>
                <a:gd name="adj1" fmla="val 25000"/>
                <a:gd name="adj2" fmla="val 25000"/>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sp>
        <p:sp>
          <p:nvSpPr>
            <p:cNvPr id="30" name="椭圆 29"/>
            <p:cNvSpPr/>
            <p:nvPr/>
          </p:nvSpPr>
          <p:spPr>
            <a:xfrm rot="21058757">
              <a:off x="2103656" y="10665198"/>
              <a:ext cx="276239" cy="276281"/>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椭圆 30"/>
            <p:cNvSpPr/>
            <p:nvPr/>
          </p:nvSpPr>
          <p:spPr>
            <a:xfrm rot="21058757">
              <a:off x="3516605" y="8988459"/>
              <a:ext cx="498501" cy="498576"/>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椭圆 31"/>
            <p:cNvSpPr/>
            <p:nvPr/>
          </p:nvSpPr>
          <p:spPr>
            <a:xfrm rot="21058757">
              <a:off x="5761447" y="7284729"/>
              <a:ext cx="690598" cy="689114"/>
            </a:xfrm>
            <a:prstGeom prst="ellipse">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7" name="TextBox 20"/>
          <p:cNvSpPr txBox="1">
            <a:spLocks noChangeArrowheads="1"/>
          </p:cNvSpPr>
          <p:nvPr/>
        </p:nvSpPr>
        <p:spPr bwMode="auto">
          <a:xfrm>
            <a:off x="1209001" y="4050633"/>
            <a:ext cx="2030479" cy="1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a:t>
            </a:r>
          </a:p>
        </p:txBody>
      </p:sp>
      <p:sp>
        <p:nvSpPr>
          <p:cNvPr id="38" name="TextBox 20"/>
          <p:cNvSpPr txBox="1">
            <a:spLocks noChangeArrowheads="1"/>
          </p:cNvSpPr>
          <p:nvPr/>
        </p:nvSpPr>
        <p:spPr bwMode="auto">
          <a:xfrm>
            <a:off x="1844753" y="3495866"/>
            <a:ext cx="2030479" cy="1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a:t>
            </a:r>
          </a:p>
        </p:txBody>
      </p:sp>
      <p:sp>
        <p:nvSpPr>
          <p:cNvPr id="39" name="TextBox 20"/>
          <p:cNvSpPr txBox="1">
            <a:spLocks noChangeArrowheads="1"/>
          </p:cNvSpPr>
          <p:nvPr/>
        </p:nvSpPr>
        <p:spPr bwMode="auto">
          <a:xfrm>
            <a:off x="2798382" y="3018480"/>
            <a:ext cx="2030479" cy="1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defRPr/>
            </a:pPr>
            <a:r>
              <a:rPr lang="zh-CN" altLang="en-US" sz="900" dirty="0">
                <a:solidFill>
                  <a:schemeClr val="tx1">
                    <a:lumMod val="50000"/>
                    <a:lumOff val="50000"/>
                  </a:schemeClr>
                </a:solidFill>
                <a:latin typeface="方正兰亭黑_GBK" pitchFamily="2" charset="-122"/>
                <a:ea typeface="方正兰亭黑_GBK" pitchFamily="2" charset="-122"/>
              </a:rPr>
              <a:t>The medieval European Mediterranean coast countries</a:t>
            </a:r>
          </a:p>
        </p:txBody>
      </p:sp>
      <p:sp>
        <p:nvSpPr>
          <p:cNvPr id="15"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6" name="TextBox 7"/>
          <p:cNvSpPr>
            <a:spLocks noChangeArrowheads="1"/>
          </p:cNvSpPr>
          <p:nvPr/>
        </p:nvSpPr>
        <p:spPr bwMode="auto">
          <a:xfrm>
            <a:off x="1102447" y="190325"/>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17"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18" name="直接连接符 17"/>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anim calcmode="lin" valueType="num">
                                      <p:cBhvr>
                                        <p:cTn id="57" dur="1000" fill="hold"/>
                                        <p:tgtEl>
                                          <p:spTgt spid="38"/>
                                        </p:tgtEl>
                                        <p:attrNameLst>
                                          <p:attrName>ppt_x</p:attrName>
                                        </p:attrNameLst>
                                      </p:cBhvr>
                                      <p:tavLst>
                                        <p:tav tm="0">
                                          <p:val>
                                            <p:strVal val="#ppt_x"/>
                                          </p:val>
                                        </p:tav>
                                        <p:tav tm="100000">
                                          <p:val>
                                            <p:strVal val="#ppt_x"/>
                                          </p:val>
                                        </p:tav>
                                      </p:tavLst>
                                    </p:anim>
                                    <p:anim calcmode="lin" valueType="num">
                                      <p:cBhvr>
                                        <p:cTn id="5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12"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500" fill="hold"/>
                                        <p:tgtEl>
                                          <p:spTgt spid="9"/>
                                        </p:tgtEl>
                                        <p:attrNameLst>
                                          <p:attrName>ppt_x</p:attrName>
                                        </p:attrNameLst>
                                      </p:cBhvr>
                                      <p:tavLst>
                                        <p:tav tm="0">
                                          <p:val>
                                            <p:strVal val="0-#ppt_w/2"/>
                                          </p:val>
                                        </p:tav>
                                        <p:tav tm="100000">
                                          <p:val>
                                            <p:strVal val="#ppt_x"/>
                                          </p:val>
                                        </p:tav>
                                      </p:tavLst>
                                    </p:anim>
                                    <p:anim calcmode="lin" valueType="num">
                                      <p:cBhvr additive="base">
                                        <p:cTn id="7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7" grpId="0"/>
      <p:bldP spid="38" grpId="0"/>
      <p:bldP spid="39"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53b38a10a838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485328" y="1194654"/>
            <a:ext cx="2265327" cy="224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p:cNvGrpSpPr>
            <a:grpSpLocks/>
          </p:cNvGrpSpPr>
          <p:nvPr/>
        </p:nvGrpSpPr>
        <p:grpSpPr bwMode="auto">
          <a:xfrm>
            <a:off x="2438837" y="3626820"/>
            <a:ext cx="1238169" cy="707886"/>
            <a:chOff x="13088930" y="2466427"/>
            <a:chExt cx="3302008" cy="1886701"/>
          </a:xfrm>
        </p:grpSpPr>
        <p:sp>
          <p:nvSpPr>
            <p:cNvPr id="9244"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9245" name="直接连接符 20"/>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6" name="等腰三角形 21"/>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3" name="组合 22"/>
          <p:cNvGrpSpPr>
            <a:grpSpLocks/>
          </p:cNvGrpSpPr>
          <p:nvPr/>
        </p:nvGrpSpPr>
        <p:grpSpPr bwMode="auto">
          <a:xfrm>
            <a:off x="3914520" y="3626820"/>
            <a:ext cx="1238169" cy="707886"/>
            <a:chOff x="13088930" y="2466427"/>
            <a:chExt cx="3302008" cy="1886701"/>
          </a:xfrm>
        </p:grpSpPr>
        <p:sp>
          <p:nvSpPr>
            <p:cNvPr id="9241"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9242" name="直接连接符 24"/>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3" name="等腰三角形 26"/>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8" name="组合 27"/>
          <p:cNvGrpSpPr>
            <a:grpSpLocks/>
          </p:cNvGrpSpPr>
          <p:nvPr/>
        </p:nvGrpSpPr>
        <p:grpSpPr bwMode="auto">
          <a:xfrm>
            <a:off x="5386037" y="3626820"/>
            <a:ext cx="1238169" cy="707886"/>
            <a:chOff x="13088930" y="2466427"/>
            <a:chExt cx="3302008" cy="1886701"/>
          </a:xfrm>
        </p:grpSpPr>
        <p:sp>
          <p:nvSpPr>
            <p:cNvPr id="9238"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9239" name="直接连接符 29"/>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0" name="等腰三角形 30"/>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7" name="组合 6"/>
          <p:cNvGrpSpPr>
            <a:grpSpLocks/>
          </p:cNvGrpSpPr>
          <p:nvPr/>
        </p:nvGrpSpPr>
        <p:grpSpPr bwMode="auto">
          <a:xfrm>
            <a:off x="5658077" y="1586324"/>
            <a:ext cx="1273290" cy="1272631"/>
            <a:chOff x="15089666" y="4008005"/>
            <a:chExt cx="3394642" cy="3394642"/>
          </a:xfrm>
        </p:grpSpPr>
        <p:sp>
          <p:nvSpPr>
            <p:cNvPr id="17" name="椭圆 16"/>
            <p:cNvSpPr/>
            <p:nvPr/>
          </p:nvSpPr>
          <p:spPr>
            <a:xfrm>
              <a:off x="15089666" y="4008005"/>
              <a:ext cx="3394642" cy="3394642"/>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9237" name="TextBox 6"/>
            <p:cNvSpPr>
              <a:spLocks noChangeArrowheads="1"/>
            </p:cNvSpPr>
            <p:nvPr/>
          </p:nvSpPr>
          <p:spPr bwMode="auto">
            <a:xfrm>
              <a:off x="15332481" y="5334644"/>
              <a:ext cx="2812757" cy="90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8" name="组合 7"/>
          <p:cNvGrpSpPr>
            <a:grpSpLocks/>
          </p:cNvGrpSpPr>
          <p:nvPr/>
        </p:nvGrpSpPr>
        <p:grpSpPr bwMode="auto">
          <a:xfrm>
            <a:off x="6998038" y="1586324"/>
            <a:ext cx="1273291" cy="1272631"/>
            <a:chOff x="18662974" y="4008005"/>
            <a:chExt cx="3394642" cy="3394642"/>
          </a:xfrm>
        </p:grpSpPr>
        <p:sp>
          <p:nvSpPr>
            <p:cNvPr id="18" name="椭圆 17"/>
            <p:cNvSpPr/>
            <p:nvPr/>
          </p:nvSpPr>
          <p:spPr>
            <a:xfrm>
              <a:off x="18662974" y="4008005"/>
              <a:ext cx="3394642" cy="3394642"/>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9235" name="TextBox 6"/>
            <p:cNvSpPr>
              <a:spLocks noChangeArrowheads="1"/>
            </p:cNvSpPr>
            <p:nvPr/>
          </p:nvSpPr>
          <p:spPr bwMode="auto">
            <a:xfrm>
              <a:off x="18914040" y="5334644"/>
              <a:ext cx="2687590" cy="90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6" name="组合 5"/>
          <p:cNvGrpSpPr>
            <a:grpSpLocks/>
          </p:cNvGrpSpPr>
          <p:nvPr/>
        </p:nvGrpSpPr>
        <p:grpSpPr bwMode="auto">
          <a:xfrm>
            <a:off x="2241801" y="1586324"/>
            <a:ext cx="1272695" cy="1272631"/>
            <a:chOff x="5977732" y="4008005"/>
            <a:chExt cx="3394642" cy="3394642"/>
          </a:xfrm>
        </p:grpSpPr>
        <p:sp>
          <p:nvSpPr>
            <p:cNvPr id="16" name="椭圆 15"/>
            <p:cNvSpPr/>
            <p:nvPr/>
          </p:nvSpPr>
          <p:spPr>
            <a:xfrm>
              <a:off x="5977732" y="4008005"/>
              <a:ext cx="3394642" cy="3394642"/>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9233" name="TextBox 6"/>
            <p:cNvSpPr>
              <a:spLocks noChangeArrowheads="1"/>
            </p:cNvSpPr>
            <p:nvPr/>
          </p:nvSpPr>
          <p:spPr bwMode="auto">
            <a:xfrm>
              <a:off x="6145278" y="5334644"/>
              <a:ext cx="2834544" cy="90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3" name="组合 2"/>
          <p:cNvGrpSpPr>
            <a:grpSpLocks/>
          </p:cNvGrpSpPr>
          <p:nvPr/>
        </p:nvGrpSpPr>
        <p:grpSpPr bwMode="auto">
          <a:xfrm>
            <a:off x="901840" y="1586324"/>
            <a:ext cx="1272695" cy="1272631"/>
            <a:chOff x="2404425" y="4008005"/>
            <a:chExt cx="3394642" cy="3394642"/>
          </a:xfrm>
        </p:grpSpPr>
        <p:sp>
          <p:nvSpPr>
            <p:cNvPr id="15" name="椭圆 14"/>
            <p:cNvSpPr/>
            <p:nvPr/>
          </p:nvSpPr>
          <p:spPr>
            <a:xfrm>
              <a:off x="2404425" y="4008005"/>
              <a:ext cx="3394642" cy="3394642"/>
            </a:xfrm>
            <a:prstGeom prst="ellipse">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9231" name="TextBox 6"/>
            <p:cNvSpPr>
              <a:spLocks noChangeArrowheads="1"/>
            </p:cNvSpPr>
            <p:nvPr/>
          </p:nvSpPr>
          <p:spPr bwMode="auto">
            <a:xfrm>
              <a:off x="2949026" y="5334644"/>
              <a:ext cx="2714705" cy="90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30"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31" name="TextBox 7"/>
          <p:cNvSpPr>
            <a:spLocks noChangeArrowheads="1"/>
          </p:cNvSpPr>
          <p:nvPr/>
        </p:nvSpPr>
        <p:spPr bwMode="auto">
          <a:xfrm>
            <a:off x="1106018" y="241869"/>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32"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33" name="直接连接符 32"/>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流程图: 过程 27"/>
          <p:cNvSpPr/>
          <p:nvPr/>
        </p:nvSpPr>
        <p:spPr bwMode="auto">
          <a:xfrm>
            <a:off x="2969821" y="1462514"/>
            <a:ext cx="6192037" cy="1539300"/>
          </a:xfrm>
          <a:prstGeom prst="flowChartProcess">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34281" tIns="17140" rIns="34281" bIns="17140"/>
          <a:lstStyle/>
          <a:p>
            <a:pPr>
              <a:buFont typeface="Arial" pitchFamily="34" charset="0"/>
              <a:buNone/>
              <a:defRPr/>
            </a:pPr>
            <a:endParaRPr lang="zh-CN" altLang="en-US" dirty="0">
              <a:ln w="28575">
                <a:noFill/>
              </a:ln>
              <a:solidFill>
                <a:schemeClr val="tx1"/>
              </a:solidFill>
              <a:latin typeface="Corbel" pitchFamily="34" charset="0"/>
            </a:endParaRPr>
          </a:p>
        </p:txBody>
      </p:sp>
      <p:pic>
        <p:nvPicPr>
          <p:cNvPr id="22" name="图片 21" descr="53b27e793f0c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8" y="1046439"/>
            <a:ext cx="3537117" cy="390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5"/>
          <p:cNvSpPr>
            <a:spLocks noChangeArrowheads="1"/>
          </p:cNvSpPr>
          <p:nvPr/>
        </p:nvSpPr>
        <p:spPr bwMode="auto">
          <a:xfrm>
            <a:off x="3707960" y="1766088"/>
            <a:ext cx="2734688" cy="26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p>
            <a:r>
              <a:rPr lang="en-US" altLang="zh-CN" sz="1500" dirty="0">
                <a:solidFill>
                  <a:schemeClr val="bg1"/>
                </a:solidFill>
                <a:latin typeface="Corbel" pitchFamily="34" charset="0"/>
                <a:sym typeface="BellCent NamNum BT" pitchFamily="34" charset="0"/>
              </a:rPr>
              <a:t>High and new technology guide</a:t>
            </a:r>
          </a:p>
        </p:txBody>
      </p:sp>
      <p:sp>
        <p:nvSpPr>
          <p:cNvPr id="30" name="TextBox 13"/>
          <p:cNvSpPr txBox="1">
            <a:spLocks noChangeArrowheads="1"/>
          </p:cNvSpPr>
          <p:nvPr/>
        </p:nvSpPr>
        <p:spPr bwMode="auto">
          <a:xfrm>
            <a:off x="3683554" y="2069067"/>
            <a:ext cx="4874101" cy="77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81" tIns="17140" rIns="34281" bIns="17140">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zh-CN" altLang="en-US" sz="800" dirty="0">
                <a:solidFill>
                  <a:schemeClr val="bg1"/>
                </a:solidFill>
                <a:latin typeface="方正兰亭黑_GBK" pitchFamily="2" charset="-122"/>
                <a:ea typeface="方正兰亭黑_GBK" pitchFamily="2" charset="-122"/>
              </a:rPr>
              <a:t>The emergence of the early banking industry is closely related to the development of international Trade. The medieval European Mediterranean coast countries, especially Italy's Venice Genoa and other cities are famous international trade centers, merchants gathered in the market Prosperity. But because of the chaos of the feudal system of the society at that time, the shape, color and weight of coinage carried by businessmen in different countries must be exchanged in order to meet the needs of trade Development.</a:t>
            </a:r>
          </a:p>
        </p:txBody>
      </p:sp>
      <p:grpSp>
        <p:nvGrpSpPr>
          <p:cNvPr id="31" name="组合 30"/>
          <p:cNvGrpSpPr>
            <a:grpSpLocks/>
          </p:cNvGrpSpPr>
          <p:nvPr/>
        </p:nvGrpSpPr>
        <p:grpSpPr bwMode="auto">
          <a:xfrm>
            <a:off x="3707960" y="3583962"/>
            <a:ext cx="1238169" cy="707886"/>
            <a:chOff x="13088930" y="2466427"/>
            <a:chExt cx="3302008" cy="1888864"/>
          </a:xfrm>
        </p:grpSpPr>
        <p:sp>
          <p:nvSpPr>
            <p:cNvPr id="10259"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0260" name="直接连接符 32"/>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61" name="等腰三角形 33"/>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35" name="组合 34"/>
          <p:cNvGrpSpPr>
            <a:grpSpLocks/>
          </p:cNvGrpSpPr>
          <p:nvPr/>
        </p:nvGrpSpPr>
        <p:grpSpPr bwMode="auto">
          <a:xfrm>
            <a:off x="5183049" y="3583962"/>
            <a:ext cx="1238764" cy="707886"/>
            <a:chOff x="13088930" y="2466427"/>
            <a:chExt cx="3302008" cy="1888864"/>
          </a:xfrm>
        </p:grpSpPr>
        <p:sp>
          <p:nvSpPr>
            <p:cNvPr id="10256" name="TextBox 13"/>
            <p:cNvSpPr txBox="1">
              <a:spLocks noChangeArrowheads="1"/>
            </p:cNvSpPr>
            <p:nvPr/>
          </p:nvSpPr>
          <p:spPr bwMode="auto">
            <a:xfrm>
              <a:off x="13596145" y="2466427"/>
              <a:ext cx="2794793"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0257" name="直接连接符 36"/>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8" name="等腰三角形 37"/>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39" name="组合 38"/>
          <p:cNvGrpSpPr>
            <a:grpSpLocks/>
          </p:cNvGrpSpPr>
          <p:nvPr/>
        </p:nvGrpSpPr>
        <p:grpSpPr bwMode="auto">
          <a:xfrm>
            <a:off x="6655161" y="3583962"/>
            <a:ext cx="1238169" cy="707886"/>
            <a:chOff x="13088930" y="2466427"/>
            <a:chExt cx="3302008" cy="1888864"/>
          </a:xfrm>
        </p:grpSpPr>
        <p:sp>
          <p:nvSpPr>
            <p:cNvPr id="10253" name="TextBox 13"/>
            <p:cNvSpPr txBox="1">
              <a:spLocks noChangeArrowheads="1"/>
            </p:cNvSpPr>
            <p:nvPr/>
          </p:nvSpPr>
          <p:spPr bwMode="auto">
            <a:xfrm>
              <a:off x="13596143" y="2466427"/>
              <a:ext cx="2794795" cy="188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0254" name="直接连接符 41"/>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55" name="等腰三角形 42"/>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sp>
        <p:nvSpPr>
          <p:cNvPr id="18"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19" name="TextBox 7"/>
          <p:cNvSpPr>
            <a:spLocks noChangeArrowheads="1"/>
          </p:cNvSpPr>
          <p:nvPr/>
        </p:nvSpPr>
        <p:spPr bwMode="auto">
          <a:xfrm>
            <a:off x="1187718" y="249926"/>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20"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21" name="直接连接符 20"/>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800"/>
                                        <p:tgtEl>
                                          <p:spTgt spid="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8" y="2132758"/>
            <a:ext cx="5486638" cy="303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组合 15"/>
          <p:cNvGrpSpPr>
            <a:grpSpLocks/>
          </p:cNvGrpSpPr>
          <p:nvPr/>
        </p:nvGrpSpPr>
        <p:grpSpPr bwMode="auto">
          <a:xfrm>
            <a:off x="606584" y="1242274"/>
            <a:ext cx="1238169" cy="707886"/>
            <a:chOff x="13088930" y="2466427"/>
            <a:chExt cx="3302008" cy="1886701"/>
          </a:xfrm>
        </p:grpSpPr>
        <p:sp>
          <p:nvSpPr>
            <p:cNvPr id="11289"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1290" name="直接连接符 17"/>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91" name="等腰三角形 18"/>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0" name="组合 19"/>
          <p:cNvGrpSpPr>
            <a:grpSpLocks/>
          </p:cNvGrpSpPr>
          <p:nvPr/>
        </p:nvGrpSpPr>
        <p:grpSpPr bwMode="auto">
          <a:xfrm>
            <a:off x="2334664" y="1242274"/>
            <a:ext cx="1238169" cy="707886"/>
            <a:chOff x="13088930" y="2466427"/>
            <a:chExt cx="3302008" cy="1886701"/>
          </a:xfrm>
        </p:grpSpPr>
        <p:sp>
          <p:nvSpPr>
            <p:cNvPr id="11286"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1287" name="直接连接符 21"/>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8" name="等腰三角形 22"/>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24" name="组合 23"/>
          <p:cNvGrpSpPr>
            <a:grpSpLocks/>
          </p:cNvGrpSpPr>
          <p:nvPr/>
        </p:nvGrpSpPr>
        <p:grpSpPr bwMode="auto">
          <a:xfrm>
            <a:off x="4109175" y="1242274"/>
            <a:ext cx="1238169" cy="707886"/>
            <a:chOff x="13088930" y="2466427"/>
            <a:chExt cx="3302008" cy="1886701"/>
          </a:xfrm>
        </p:grpSpPr>
        <p:sp>
          <p:nvSpPr>
            <p:cNvPr id="11283" name="TextBox 13"/>
            <p:cNvSpPr txBox="1">
              <a:spLocks noChangeArrowheads="1"/>
            </p:cNvSpPr>
            <p:nvPr/>
          </p:nvSpPr>
          <p:spPr bwMode="auto">
            <a:xfrm>
              <a:off x="13596143" y="2466427"/>
              <a:ext cx="2794795" cy="188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300">
                  <a:solidFill>
                    <a:schemeClr val="tx1"/>
                  </a:solidFill>
                  <a:latin typeface="Arial" charset="0"/>
                  <a:ea typeface="宋体" charset="-122"/>
                </a:defRPr>
              </a:lvl1pPr>
              <a:lvl2pPr marL="742950" indent="-285750" eaLnBrk="0" hangingPunct="0">
                <a:defRPr sz="4300">
                  <a:solidFill>
                    <a:schemeClr val="tx1"/>
                  </a:solidFill>
                  <a:latin typeface="Arial" charset="0"/>
                  <a:ea typeface="宋体" charset="-122"/>
                </a:defRPr>
              </a:lvl2pPr>
              <a:lvl3pPr marL="1143000" indent="-228600" eaLnBrk="0" hangingPunct="0">
                <a:defRPr sz="4300">
                  <a:solidFill>
                    <a:schemeClr val="tx1"/>
                  </a:solidFill>
                  <a:latin typeface="Arial" charset="0"/>
                  <a:ea typeface="宋体" charset="-122"/>
                </a:defRPr>
              </a:lvl3pPr>
              <a:lvl4pPr marL="1600200" indent="-228600" eaLnBrk="0" hangingPunct="0">
                <a:defRPr sz="4300">
                  <a:solidFill>
                    <a:schemeClr val="tx1"/>
                  </a:solidFill>
                  <a:latin typeface="Arial" charset="0"/>
                  <a:ea typeface="宋体" charset="-122"/>
                </a:defRPr>
              </a:lvl4pPr>
              <a:lvl5pPr marL="2057400" indent="-228600" eaLnBrk="0" hangingPunct="0">
                <a:defRPr sz="4300">
                  <a:solidFill>
                    <a:schemeClr val="tx1"/>
                  </a:solidFill>
                  <a:latin typeface="Arial" charset="0"/>
                  <a:ea typeface="宋体" charset="-122"/>
                </a:defRPr>
              </a:lvl5pPr>
              <a:lvl6pPr marL="25146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6pPr>
              <a:lvl7pPr marL="29718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7pPr>
              <a:lvl8pPr marL="34290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8pPr>
              <a:lvl9pPr marL="3886200" indent="-228600" defTabSz="2178050" eaLnBrk="0" fontAlgn="base" hangingPunct="0">
                <a:spcBef>
                  <a:spcPct val="0"/>
                </a:spcBef>
                <a:spcAft>
                  <a:spcPct val="0"/>
                </a:spcAft>
                <a:buFont typeface="Arial" charset="0"/>
                <a:defRPr sz="4300">
                  <a:solidFill>
                    <a:schemeClr val="tx1"/>
                  </a:solidFill>
                  <a:latin typeface="Arial" charset="0"/>
                  <a:ea typeface="宋体" charset="-122"/>
                </a:defRPr>
              </a:lvl9pPr>
            </a:lstStyle>
            <a:p>
              <a:pPr eaLnBrk="1" hangingPunct="1"/>
              <a:r>
                <a:rPr lang="en-US" altLang="zh-CN" sz="1000">
                  <a:solidFill>
                    <a:srgbClr val="0864CA"/>
                  </a:solidFill>
                  <a:latin typeface="Folio Md BT" pitchFamily="34" charset="0"/>
                  <a:ea typeface="方正兰亭黑_GBK" pitchFamily="2" charset="-122"/>
                </a:rPr>
                <a:t>Experienced</a:t>
              </a:r>
            </a:p>
            <a:p>
              <a:pPr eaLnBrk="1" hangingPunct="1"/>
              <a:r>
                <a:rPr lang="en-US" altLang="zh-CN" sz="1000">
                  <a:solidFill>
                    <a:srgbClr val="0864CA"/>
                  </a:solidFill>
                  <a:latin typeface="Folio Md BT" pitchFamily="34" charset="0"/>
                  <a:ea typeface="方正兰亭黑_GBK" pitchFamily="2" charset="-122"/>
                </a:rPr>
                <a:t>Web</a:t>
              </a:r>
            </a:p>
            <a:p>
              <a:pPr eaLnBrk="1" hangingPunct="1"/>
              <a:r>
                <a:rPr lang="en-US" altLang="zh-CN" sz="1000">
                  <a:solidFill>
                    <a:srgbClr val="0864CA"/>
                  </a:solidFill>
                  <a:latin typeface="Folio Md BT" pitchFamily="34" charset="0"/>
                  <a:ea typeface="方正兰亭黑_GBK" pitchFamily="2" charset="-122"/>
                </a:rPr>
                <a:t>Designers</a:t>
              </a:r>
              <a:endParaRPr lang="zh-CN" altLang="en-US" sz="1000">
                <a:solidFill>
                  <a:srgbClr val="0864CA"/>
                </a:solidFill>
                <a:latin typeface="Folio Md BT" pitchFamily="34" charset="0"/>
                <a:ea typeface="方正兰亭黑_GBK" pitchFamily="2" charset="-122"/>
              </a:endParaRPr>
            </a:p>
          </p:txBody>
        </p:sp>
        <p:cxnSp>
          <p:nvCxnSpPr>
            <p:cNvPr id="11284" name="直接连接符 25"/>
            <p:cNvCxnSpPr>
              <a:cxnSpLocks noChangeShapeType="1"/>
            </p:cNvCxnSpPr>
            <p:nvPr/>
          </p:nvCxnSpPr>
          <p:spPr bwMode="auto">
            <a:xfrm>
              <a:off x="13488902" y="2610439"/>
              <a:ext cx="0" cy="1096970"/>
            </a:xfrm>
            <a:prstGeom prst="line">
              <a:avLst/>
            </a:prstGeom>
            <a:noFill/>
            <a:ln w="9525" algn="ctr">
              <a:solidFill>
                <a:srgbClr val="0864C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5" name="等腰三角形 26"/>
            <p:cNvSpPr>
              <a:spLocks noChangeArrowheads="1"/>
            </p:cNvSpPr>
            <p:nvPr/>
          </p:nvSpPr>
          <p:spPr bwMode="auto">
            <a:xfrm rot="-1800000">
              <a:off x="13088930" y="3065875"/>
              <a:ext cx="215875" cy="186099"/>
            </a:xfrm>
            <a:prstGeom prst="triangle">
              <a:avLst>
                <a:gd name="adj" fmla="val 50000"/>
              </a:avLst>
            </a:prstGeom>
            <a:solidFill>
              <a:schemeClr val="accent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rbel" pitchFamily="34" charset="0"/>
              </a:endParaRPr>
            </a:p>
          </p:txBody>
        </p:sp>
      </p:grpSp>
      <p:grpSp>
        <p:nvGrpSpPr>
          <p:cNvPr id="31" name="组合 30"/>
          <p:cNvGrpSpPr>
            <a:grpSpLocks/>
          </p:cNvGrpSpPr>
          <p:nvPr/>
        </p:nvGrpSpPr>
        <p:grpSpPr bwMode="auto">
          <a:xfrm>
            <a:off x="6915890" y="2613715"/>
            <a:ext cx="410144" cy="342265"/>
            <a:chOff x="7518889" y="6943118"/>
            <a:chExt cx="1219279" cy="1016067"/>
          </a:xfrm>
        </p:grpSpPr>
        <p:sp>
          <p:nvSpPr>
            <p:cNvPr id="35" name="右箭头 34"/>
            <p:cNvSpPr/>
            <p:nvPr/>
          </p:nvSpPr>
          <p:spPr>
            <a:xfrm rot="5400000">
              <a:off x="7620495" y="6841512"/>
              <a:ext cx="1016067" cy="1219279"/>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右箭头 10"/>
            <p:cNvSpPr/>
            <p:nvPr/>
          </p:nvSpPr>
          <p:spPr>
            <a:xfrm>
              <a:off x="7763099" y="6943118"/>
              <a:ext cx="730860" cy="71036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33215">
                <a:lnSpc>
                  <a:spcPct val="90000"/>
                </a:lnSpc>
                <a:spcAft>
                  <a:spcPct val="35000"/>
                </a:spcAft>
                <a:defRPr/>
              </a:pPr>
              <a:endParaRPr lang="zh-CN" altLang="en-US" sz="1900"/>
            </a:p>
          </p:txBody>
        </p:sp>
      </p:grpSp>
      <p:grpSp>
        <p:nvGrpSpPr>
          <p:cNvPr id="8" name="组合 7"/>
          <p:cNvGrpSpPr>
            <a:grpSpLocks/>
          </p:cNvGrpSpPr>
          <p:nvPr/>
        </p:nvGrpSpPr>
        <p:grpSpPr bwMode="auto">
          <a:xfrm>
            <a:off x="6326569" y="1672040"/>
            <a:ext cx="1588190" cy="858341"/>
            <a:chOff x="16283002" y="5774829"/>
            <a:chExt cx="4235073" cy="2289303"/>
          </a:xfrm>
        </p:grpSpPr>
        <p:sp>
          <p:nvSpPr>
            <p:cNvPr id="38" name="圆角矩形 8"/>
            <p:cNvSpPr/>
            <p:nvPr/>
          </p:nvSpPr>
          <p:spPr bwMode="auto">
            <a:xfrm>
              <a:off x="16283002" y="5774829"/>
              <a:ext cx="4235073" cy="2289303"/>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11280" name="TextBox 6"/>
            <p:cNvSpPr>
              <a:spLocks noChangeArrowheads="1"/>
            </p:cNvSpPr>
            <p:nvPr/>
          </p:nvSpPr>
          <p:spPr bwMode="auto">
            <a:xfrm>
              <a:off x="16606824" y="6598357"/>
              <a:ext cx="3253931" cy="9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7" name="组合 6"/>
          <p:cNvGrpSpPr>
            <a:grpSpLocks/>
          </p:cNvGrpSpPr>
          <p:nvPr/>
        </p:nvGrpSpPr>
        <p:grpSpPr bwMode="auto">
          <a:xfrm>
            <a:off x="6326569" y="3039909"/>
            <a:ext cx="1588190" cy="858341"/>
            <a:chOff x="16283002" y="9423110"/>
            <a:chExt cx="4235073" cy="2289303"/>
          </a:xfrm>
        </p:grpSpPr>
        <p:sp>
          <p:nvSpPr>
            <p:cNvPr id="34" name="圆角矩形 12"/>
            <p:cNvSpPr/>
            <p:nvPr/>
          </p:nvSpPr>
          <p:spPr bwMode="auto">
            <a:xfrm>
              <a:off x="16283002" y="9423110"/>
              <a:ext cx="4235073" cy="2289303"/>
            </a:xfrm>
            <a:prstGeom prst="rect">
              <a:avLst/>
            </a:prstGeom>
            <a:solidFill>
              <a:srgbClr val="159BFF"/>
            </a:solidFill>
            <a:ln w="28575">
              <a:solidFill>
                <a:schemeClr val="bg1">
                  <a:lumMod val="95000"/>
                </a:schemeClr>
              </a:solidFill>
              <a:prstDash val="solid"/>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buFont typeface="Arial" pitchFamily="34" charset="0"/>
                <a:buNone/>
                <a:defRPr/>
              </a:pPr>
              <a:endParaRPr lang="zh-CN" altLang="en-US" dirty="0">
                <a:ln w="28575">
                  <a:noFill/>
                </a:ln>
                <a:solidFill>
                  <a:schemeClr val="tx1"/>
                </a:solidFill>
                <a:latin typeface="Corbel" pitchFamily="34" charset="0"/>
              </a:endParaRPr>
            </a:p>
          </p:txBody>
        </p:sp>
        <p:sp>
          <p:nvSpPr>
            <p:cNvPr id="11278" name="TextBox 6"/>
            <p:cNvSpPr>
              <a:spLocks noChangeArrowheads="1"/>
            </p:cNvSpPr>
            <p:nvPr/>
          </p:nvSpPr>
          <p:spPr bwMode="auto">
            <a:xfrm>
              <a:off x="16980583" y="10217857"/>
              <a:ext cx="3415268" cy="90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dirty="0">
                  <a:solidFill>
                    <a:schemeClr val="bg1"/>
                  </a:solidFill>
                  <a:latin typeface="方正兰亭黑_GBK" pitchFamily="2" charset="-122"/>
                  <a:ea typeface="方正兰亭黑_GBK" pitchFamily="2" charset="-122"/>
                  <a:sym typeface="BellCent NamNum BT" pitchFamily="34" charset="0"/>
                </a:rPr>
                <a:t>Content</a:t>
              </a:r>
              <a:endParaRPr lang="en-US" dirty="0">
                <a:solidFill>
                  <a:schemeClr val="bg1"/>
                </a:solidFill>
                <a:latin typeface="方正兰亭黑_GBK" pitchFamily="2" charset="-122"/>
                <a:ea typeface="方正兰亭黑_GBK" pitchFamily="2" charset="-122"/>
                <a:sym typeface="BellCent NamNum BT" pitchFamily="34" charset="0"/>
              </a:endParaRPr>
            </a:p>
          </p:txBody>
        </p:sp>
      </p:grpSp>
      <p:sp>
        <p:nvSpPr>
          <p:cNvPr id="44" name="TextBox 7"/>
          <p:cNvSpPr>
            <a:spLocks noChangeArrowheads="1"/>
          </p:cNvSpPr>
          <p:nvPr/>
        </p:nvSpPr>
        <p:spPr bwMode="auto">
          <a:xfrm>
            <a:off x="7984407" y="221431"/>
            <a:ext cx="691197" cy="4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Science</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Techn</a:t>
            </a:r>
            <a:r>
              <a:rPr lang="en-US" altLang="zh-CN" sz="1000" b="1" dirty="0">
                <a:solidFill>
                  <a:srgbClr val="159BFF"/>
                </a:solidFill>
                <a:latin typeface="Corbel" pitchFamily="34" charset="0"/>
                <a:ea typeface="方正兰亭黑_GBK" pitchFamily="2" charset="-122"/>
                <a:sym typeface="方正大黑简体" pitchFamily="2" charset="-122"/>
              </a:rPr>
              <a:t>O</a:t>
            </a: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Logy</a:t>
            </a:r>
          </a:p>
          <a:p>
            <a:pPr>
              <a:defRPr/>
            </a:pPr>
            <a:r>
              <a:rPr lang="en-US" altLang="zh-CN" sz="1000" b="1" dirty="0">
                <a:solidFill>
                  <a:schemeClr val="tx1">
                    <a:lumMod val="50000"/>
                    <a:lumOff val="50000"/>
                  </a:schemeClr>
                </a:solidFill>
                <a:latin typeface="Corbel" pitchFamily="34" charset="0"/>
                <a:ea typeface="方正兰亭黑_GBK" pitchFamily="2" charset="-122"/>
                <a:sym typeface="方正大黑简体" pitchFamily="2" charset="-122"/>
              </a:rPr>
              <a:t>Network</a:t>
            </a:r>
            <a:endParaRPr lang="zh-CN" altLang="en-US" sz="1000" b="1" dirty="0">
              <a:solidFill>
                <a:schemeClr val="tx1">
                  <a:lumMod val="50000"/>
                  <a:lumOff val="50000"/>
                </a:schemeClr>
              </a:solidFill>
              <a:latin typeface="Corbel" pitchFamily="34" charset="0"/>
              <a:ea typeface="方正兰亭黑_GBK" pitchFamily="2" charset="-122"/>
              <a:sym typeface="方正大黑简体" pitchFamily="2" charset="-122"/>
            </a:endParaRPr>
          </a:p>
        </p:txBody>
      </p:sp>
      <p:sp>
        <p:nvSpPr>
          <p:cNvPr id="45" name="TextBox 7"/>
          <p:cNvSpPr>
            <a:spLocks noChangeArrowheads="1"/>
          </p:cNvSpPr>
          <p:nvPr/>
        </p:nvSpPr>
        <p:spPr bwMode="auto">
          <a:xfrm>
            <a:off x="1115712" y="261312"/>
            <a:ext cx="2137033" cy="28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pPr>
              <a:defRPr/>
            </a:pPr>
            <a:r>
              <a:rPr lang="zh-CN" altLang="en-US" dirty="0">
                <a:solidFill>
                  <a:schemeClr val="tx1">
                    <a:lumMod val="65000"/>
                    <a:lumOff val="35000"/>
                  </a:schemeClr>
                </a:solidFill>
                <a:latin typeface="方正兰亭黑_GBK" pitchFamily="2" charset="-122"/>
                <a:ea typeface="方正兰亭黑_GBK" pitchFamily="2" charset="-122"/>
                <a:sym typeface="方正大黑简体" pitchFamily="2" charset="-122"/>
              </a:rPr>
              <a:t>International Symposium on Scientific and Technological innovation</a:t>
            </a:r>
          </a:p>
        </p:txBody>
      </p:sp>
      <p:sp>
        <p:nvSpPr>
          <p:cNvPr id="46" name="TextBox 7"/>
          <p:cNvSpPr>
            <a:spLocks noChangeArrowheads="1"/>
          </p:cNvSpPr>
          <p:nvPr/>
        </p:nvSpPr>
        <p:spPr bwMode="auto">
          <a:xfrm>
            <a:off x="5749154" y="544053"/>
            <a:ext cx="2069779" cy="1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4281" tIns="17140" rIns="34281" bIns="17140">
            <a:spAutoFit/>
          </a:bodyPr>
          <a:lstStyle/>
          <a:p>
            <a:r>
              <a:rPr lang="en-US" altLang="zh-CN" sz="800">
                <a:solidFill>
                  <a:srgbClr val="159BFF"/>
                </a:solidFill>
                <a:latin typeface="方正兰亭黑_GBK" pitchFamily="2" charset="-122"/>
                <a:ea typeface="方正兰亭黑_GBK" pitchFamily="2" charset="-122"/>
                <a:sym typeface="方正大黑简体" pitchFamily="2" charset="-122"/>
              </a:rPr>
              <a:t>New Media New technology New Leap</a:t>
            </a:r>
            <a:endParaRPr lang="zh-CN" altLang="en-US" sz="800">
              <a:solidFill>
                <a:srgbClr val="159BFF"/>
              </a:solidFill>
              <a:latin typeface="方正兰亭黑_GBK" pitchFamily="2" charset="-122"/>
              <a:ea typeface="方正兰亭黑_GBK" pitchFamily="2" charset="-122"/>
              <a:sym typeface="方正大黑简体" pitchFamily="2" charset="-122"/>
            </a:endParaRPr>
          </a:p>
        </p:txBody>
      </p:sp>
      <p:cxnSp>
        <p:nvCxnSpPr>
          <p:cNvPr id="47" name="直接连接符 46"/>
          <p:cNvCxnSpPr>
            <a:cxnSpLocks noChangeShapeType="1"/>
          </p:cNvCxnSpPr>
          <p:nvPr/>
        </p:nvCxnSpPr>
        <p:spPr bwMode="auto">
          <a:xfrm>
            <a:off x="7920117" y="-41072"/>
            <a:ext cx="0" cy="781555"/>
          </a:xfrm>
          <a:prstGeom prst="line">
            <a:avLst/>
          </a:prstGeom>
          <a:noFill/>
          <a:ln w="9525" algn="ctr">
            <a:solidFill>
              <a:srgbClr val="159B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up)">
                                      <p:cBhvr>
                                        <p:cTn id="13" dur="500"/>
                                        <p:tgtEl>
                                          <p:spTgt spid="4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8204"/>
                                        </p:tgtEl>
                                        <p:attrNameLst>
                                          <p:attrName>style.visibility</p:attrName>
                                        </p:attrNameLst>
                                      </p:cBhvr>
                                      <p:to>
                                        <p:strVal val="visible"/>
                                      </p:to>
                                    </p:set>
                                    <p:animEffect transition="in" filter="wipe(down)">
                                      <p:cBhvr>
                                        <p:cTn id="30" dur="500"/>
                                        <p:tgtEl>
                                          <p:spTgt spid="82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500"/>
                                        <p:tgtEl>
                                          <p:spTgt spid="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1"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up)">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theme/theme1.xml><?xml version="1.0" encoding="utf-8"?>
<a:theme xmlns:a="http://schemas.openxmlformats.org/drawingml/2006/main" name="www.freeppt7.com-Best powerpoint templates free download-slideshow">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网格">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178050" rtl="0" eaLnBrk="1" fontAlgn="base" latinLnBrk="0" hangingPunct="1">
          <a:lnSpc>
            <a:spcPct val="100000"/>
          </a:lnSpc>
          <a:spcBef>
            <a:spcPct val="0"/>
          </a:spcBef>
          <a:spcAft>
            <a:spcPct val="0"/>
          </a:spcAft>
          <a:buClrTx/>
          <a:buSzTx/>
          <a:buFont typeface="Arial" pitchFamily="34" charset="0"/>
          <a:buNone/>
          <a:tabLst/>
          <a:defRPr kumimoji="0" lang="zh-CN" sz="43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178050" rtl="0" eaLnBrk="1" fontAlgn="base" latinLnBrk="0" hangingPunct="1">
          <a:lnSpc>
            <a:spcPct val="100000"/>
          </a:lnSpc>
          <a:spcBef>
            <a:spcPct val="0"/>
          </a:spcBef>
          <a:spcAft>
            <a:spcPct val="0"/>
          </a:spcAft>
          <a:buClrTx/>
          <a:buSzTx/>
          <a:buFont typeface="Arial" pitchFamily="34" charset="0"/>
          <a:buNone/>
          <a:tabLst/>
          <a:defRPr kumimoji="0" lang="zh-CN" sz="43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TotalTime>
  <Pages>0</Pages>
  <Words>2952</Words>
  <Characters>0</Characters>
  <Application>Microsoft Office PowerPoint</Application>
  <DocSecurity>0</DocSecurity>
  <PresentationFormat>全屏显示(16:9)</PresentationFormat>
  <Lines>0</Lines>
  <Paragraphs>425</Paragraphs>
  <Slides>31</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Adobe Gothic Std B</vt:lpstr>
      <vt:lpstr>Arial Unicode MS</vt:lpstr>
      <vt:lpstr>BellCent NamNum BT</vt:lpstr>
      <vt:lpstr>Folio Md BT</vt:lpstr>
      <vt:lpstr>Meiryo</vt:lpstr>
      <vt:lpstr>方正大黑简体</vt:lpstr>
      <vt:lpstr>方正兰亭黑_GBK</vt:lpstr>
      <vt:lpstr>宋体</vt:lpstr>
      <vt:lpstr>微软雅黑</vt:lpstr>
      <vt:lpstr>Arial</vt:lpstr>
      <vt:lpstr>Calibri</vt:lpstr>
      <vt:lpstr>Corbel</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dc:creator>
  <cp:keywords>12sc.taobao.com</cp:keywords>
  <dc:description>12sc.taobao.com</dc:description>
  <cp:lastModifiedBy>宇 之灵</cp:lastModifiedBy>
  <cp:revision>68</cp:revision>
  <dcterms:created xsi:type="dcterms:W3CDTF">2015-03-12T17:59:00Z</dcterms:created>
  <dcterms:modified xsi:type="dcterms:W3CDTF">2018-10-09T07:40:59Z</dcterms:modified>
  <cp:category>12sc.taobao.com</cp:category>
  <cp:contentStatus>12sc.taobao.com</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