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8"/>
  </p:notesMasterIdLst>
  <p:sldIdLst>
    <p:sldId id="256" r:id="rId2"/>
    <p:sldId id="284" r:id="rId3"/>
    <p:sldId id="285" r:id="rId4"/>
    <p:sldId id="257" r:id="rId5"/>
    <p:sldId id="258" r:id="rId6"/>
    <p:sldId id="259" r:id="rId7"/>
    <p:sldId id="271" r:id="rId8"/>
    <p:sldId id="263" r:id="rId9"/>
    <p:sldId id="286" r:id="rId10"/>
    <p:sldId id="264" r:id="rId11"/>
    <p:sldId id="268" r:id="rId12"/>
    <p:sldId id="266" r:id="rId13"/>
    <p:sldId id="267" r:id="rId14"/>
    <p:sldId id="265" r:id="rId15"/>
    <p:sldId id="287" r:id="rId16"/>
    <p:sldId id="269" r:id="rId17"/>
    <p:sldId id="272" r:id="rId18"/>
    <p:sldId id="273" r:id="rId19"/>
    <p:sldId id="275" r:id="rId20"/>
    <p:sldId id="276" r:id="rId21"/>
    <p:sldId id="288" r:id="rId22"/>
    <p:sldId id="277" r:id="rId23"/>
    <p:sldId id="282" r:id="rId24"/>
    <p:sldId id="281" r:id="rId25"/>
    <p:sldId id="289" r:id="rId26"/>
    <p:sldId id="313" r:id="rId27"/>
  </p:sldIdLst>
  <p:sldSz cx="9001125" cy="5040313"/>
  <p:notesSz cx="6858000" cy="9144000"/>
  <p:embeddedFontLst>
    <p:embeddedFont>
      <p:font typeface="Meiryo" panose="020B0604030504040204" pitchFamily="34" charset="-128"/>
      <p:regular r:id="rId29"/>
      <p:bold r:id="rId30"/>
      <p:italic r:id="rId31"/>
      <p:boldItalic r:id="rId32"/>
    </p:embeddedFont>
    <p:embeddedFont>
      <p:font typeface="方正清刻本悦宋简体" panose="02010600030101010101" charset="-122"/>
      <p:regular r:id="rId33"/>
    </p:embeddedFont>
    <p:embeddedFont>
      <p:font typeface="Calibri" panose="020F0502020204030204" pitchFamily="34" charset="0"/>
      <p:regular r:id="rId34"/>
      <p:bold r:id="rId35"/>
      <p:italic r:id="rId36"/>
      <p:boldItalic r:id="rId37"/>
    </p:embeddedFont>
    <p:embeddedFont>
      <p:font typeface="Impact" panose="020B0806030902050204" pitchFamily="34" charset="0"/>
      <p:regular r:id="rId38"/>
    </p:embeddedFont>
    <p:embeddedFont>
      <p:font typeface="Microsoft JhengHei UI" panose="020B0604030504040204" pitchFamily="34" charset="-120"/>
      <p:regular r:id="rId39"/>
      <p:bold r:id="rId40"/>
    </p:embeddedFont>
    <p:embeddedFont>
      <p:font typeface="等线" panose="02010600030101010101" pitchFamily="2" charset="-122"/>
      <p:regular r:id="rId41"/>
      <p:bold r:id="rId42"/>
    </p:embeddedFont>
    <p:embeddedFont>
      <p:font typeface="华文细黑" panose="02010600040101010101" pitchFamily="2" charset="-122"/>
      <p:regular r:id="rId43"/>
    </p:embeddedFont>
    <p:embeddedFont>
      <p:font typeface="微软雅黑" panose="020B0503020204020204" pitchFamily="34" charset="-122"/>
      <p:regular r:id="rId44"/>
      <p:bold r:id="rId45"/>
    </p:embeddedFont>
    <p:embeddedFont>
      <p:font typeface="微软雅黑 Light" panose="020B0502040204020203" pitchFamily="34" charset="-122"/>
      <p:regular r:id="rId46"/>
    </p:embeddedFont>
  </p:embeddedFontLst>
  <p:custDataLst>
    <p:tags r:id="rId47"/>
  </p:custDataLst>
  <p:defaultTextStyle>
    <a:defPPr>
      <a:defRPr lang="zh-CN"/>
    </a:defPPr>
    <a:lvl1pPr marL="0" algn="l" defTabSz="673913" rtl="0" eaLnBrk="1" latinLnBrk="0" hangingPunct="1">
      <a:defRPr sz="1300" kern="1200">
        <a:solidFill>
          <a:schemeClr val="tx1"/>
        </a:solidFill>
        <a:latin typeface="+mn-lt"/>
        <a:ea typeface="+mn-ea"/>
        <a:cs typeface="+mn-cs"/>
      </a:defRPr>
    </a:lvl1pPr>
    <a:lvl2pPr marL="336956" algn="l" defTabSz="673913" rtl="0" eaLnBrk="1" latinLnBrk="0" hangingPunct="1">
      <a:defRPr sz="1300" kern="1200">
        <a:solidFill>
          <a:schemeClr val="tx1"/>
        </a:solidFill>
        <a:latin typeface="+mn-lt"/>
        <a:ea typeface="+mn-ea"/>
        <a:cs typeface="+mn-cs"/>
      </a:defRPr>
    </a:lvl2pPr>
    <a:lvl3pPr marL="673913" algn="l" defTabSz="673913" rtl="0" eaLnBrk="1" latinLnBrk="0" hangingPunct="1">
      <a:defRPr sz="1300" kern="1200">
        <a:solidFill>
          <a:schemeClr val="tx1"/>
        </a:solidFill>
        <a:latin typeface="+mn-lt"/>
        <a:ea typeface="+mn-ea"/>
        <a:cs typeface="+mn-cs"/>
      </a:defRPr>
    </a:lvl3pPr>
    <a:lvl4pPr marL="1010869" algn="l" defTabSz="673913" rtl="0" eaLnBrk="1" latinLnBrk="0" hangingPunct="1">
      <a:defRPr sz="1300" kern="1200">
        <a:solidFill>
          <a:schemeClr val="tx1"/>
        </a:solidFill>
        <a:latin typeface="+mn-lt"/>
        <a:ea typeface="+mn-ea"/>
        <a:cs typeface="+mn-cs"/>
      </a:defRPr>
    </a:lvl4pPr>
    <a:lvl5pPr marL="1347826" algn="l" defTabSz="673913" rtl="0" eaLnBrk="1" latinLnBrk="0" hangingPunct="1">
      <a:defRPr sz="1300" kern="1200">
        <a:solidFill>
          <a:schemeClr val="tx1"/>
        </a:solidFill>
        <a:latin typeface="+mn-lt"/>
        <a:ea typeface="+mn-ea"/>
        <a:cs typeface="+mn-cs"/>
      </a:defRPr>
    </a:lvl5pPr>
    <a:lvl6pPr marL="1684782" algn="l" defTabSz="673913" rtl="0" eaLnBrk="1" latinLnBrk="0" hangingPunct="1">
      <a:defRPr sz="1300" kern="1200">
        <a:solidFill>
          <a:schemeClr val="tx1"/>
        </a:solidFill>
        <a:latin typeface="+mn-lt"/>
        <a:ea typeface="+mn-ea"/>
        <a:cs typeface="+mn-cs"/>
      </a:defRPr>
    </a:lvl6pPr>
    <a:lvl7pPr marL="2021738" algn="l" defTabSz="673913" rtl="0" eaLnBrk="1" latinLnBrk="0" hangingPunct="1">
      <a:defRPr sz="1300" kern="1200">
        <a:solidFill>
          <a:schemeClr val="tx1"/>
        </a:solidFill>
        <a:latin typeface="+mn-lt"/>
        <a:ea typeface="+mn-ea"/>
        <a:cs typeface="+mn-cs"/>
      </a:defRPr>
    </a:lvl7pPr>
    <a:lvl8pPr marL="2358695" algn="l" defTabSz="673913" rtl="0" eaLnBrk="1" latinLnBrk="0" hangingPunct="1">
      <a:defRPr sz="1300" kern="1200">
        <a:solidFill>
          <a:schemeClr val="tx1"/>
        </a:solidFill>
        <a:latin typeface="+mn-lt"/>
        <a:ea typeface="+mn-ea"/>
        <a:cs typeface="+mn-cs"/>
      </a:defRPr>
    </a:lvl8pPr>
    <a:lvl9pPr marL="2695651" algn="l" defTabSz="673913"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817" userDrawn="1">
          <p15:clr>
            <a:srgbClr val="A4A3A4"/>
          </p15:clr>
        </p15:guide>
        <p15:guide id="3" orient="horz" pos="1230" userDrawn="1">
          <p15:clr>
            <a:srgbClr val="A4A3A4"/>
          </p15:clr>
        </p15:guide>
        <p15:guide id="4" orient="horz" pos="1637">
          <p15:clr>
            <a:srgbClr val="A4A3A4"/>
          </p15:clr>
        </p15:guide>
        <p15:guide id="5" orient="horz" pos="904">
          <p15:clr>
            <a:srgbClr val="A4A3A4"/>
          </p15:clr>
        </p15:guide>
        <p15:guide id="6" pos="28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7A00"/>
    <a:srgbClr val="5C9A00"/>
    <a:srgbClr val="7AC596"/>
    <a:srgbClr val="F1F1F1"/>
    <a:srgbClr val="9BC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25" autoAdjust="0"/>
    <p:restoredTop sz="94660"/>
  </p:normalViewPr>
  <p:slideViewPr>
    <p:cSldViewPr snapToGrid="0" showGuides="1">
      <p:cViewPr varScale="1">
        <p:scale>
          <a:sx n="151" d="100"/>
          <a:sy n="151" d="100"/>
        </p:scale>
        <p:origin x="192" y="108"/>
      </p:cViewPr>
      <p:guideLst>
        <p:guide orient="horz" pos="2228"/>
        <p:guide pos="3817"/>
        <p:guide orient="horz" pos="1230"/>
        <p:guide orient="horz" pos="1637"/>
        <p:guide orient="horz" pos="904"/>
        <p:guide pos="28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939BE-0C5F-4AFC-B303-9DB04522ED75}" type="datetimeFigureOut">
              <a:rPr lang="zh-CN" altLang="en-US" smtClean="0"/>
              <a:t>2018/10/10</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57D06-C151-4885-84DC-D11073A1B3B4}" type="slidenum">
              <a:rPr lang="zh-CN" altLang="en-US" smtClean="0"/>
              <a:t>‹#›</a:t>
            </a:fld>
            <a:endParaRPr lang="zh-CN" altLang="en-US"/>
          </a:p>
        </p:txBody>
      </p:sp>
    </p:spTree>
    <p:extLst>
      <p:ext uri="{BB962C8B-B14F-4D97-AF65-F5344CB8AC3E}">
        <p14:creationId xmlns:p14="http://schemas.microsoft.com/office/powerpoint/2010/main" val="330758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a:t>
            </a:fld>
            <a:endParaRPr lang="zh-CN" altLang="en-US"/>
          </a:p>
        </p:txBody>
      </p:sp>
    </p:spTree>
    <p:extLst>
      <p:ext uri="{BB962C8B-B14F-4D97-AF65-F5344CB8AC3E}">
        <p14:creationId xmlns:p14="http://schemas.microsoft.com/office/powerpoint/2010/main" val="244683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10</a:t>
            </a:fld>
            <a:endParaRPr lang="zh-CN" altLang="en-US"/>
          </a:p>
        </p:txBody>
      </p:sp>
    </p:spTree>
    <p:extLst>
      <p:ext uri="{BB962C8B-B14F-4D97-AF65-F5344CB8AC3E}">
        <p14:creationId xmlns:p14="http://schemas.microsoft.com/office/powerpoint/2010/main" val="1993887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11</a:t>
            </a:fld>
            <a:endParaRPr lang="zh-CN" altLang="en-US"/>
          </a:p>
        </p:txBody>
      </p:sp>
    </p:spTree>
    <p:extLst>
      <p:ext uri="{BB962C8B-B14F-4D97-AF65-F5344CB8AC3E}">
        <p14:creationId xmlns:p14="http://schemas.microsoft.com/office/powerpoint/2010/main" val="3479654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12</a:t>
            </a:fld>
            <a:endParaRPr lang="zh-CN" altLang="en-US"/>
          </a:p>
        </p:txBody>
      </p:sp>
    </p:spTree>
    <p:extLst>
      <p:ext uri="{BB962C8B-B14F-4D97-AF65-F5344CB8AC3E}">
        <p14:creationId xmlns:p14="http://schemas.microsoft.com/office/powerpoint/2010/main" val="1305478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13</a:t>
            </a:fld>
            <a:endParaRPr lang="zh-CN" altLang="en-US"/>
          </a:p>
        </p:txBody>
      </p:sp>
    </p:spTree>
    <p:extLst>
      <p:ext uri="{BB962C8B-B14F-4D97-AF65-F5344CB8AC3E}">
        <p14:creationId xmlns:p14="http://schemas.microsoft.com/office/powerpoint/2010/main" val="233759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14</a:t>
            </a:fld>
            <a:endParaRPr lang="zh-CN" altLang="en-US"/>
          </a:p>
        </p:txBody>
      </p:sp>
    </p:spTree>
    <p:extLst>
      <p:ext uri="{BB962C8B-B14F-4D97-AF65-F5344CB8AC3E}">
        <p14:creationId xmlns:p14="http://schemas.microsoft.com/office/powerpoint/2010/main" val="69466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15</a:t>
            </a:fld>
            <a:endParaRPr lang="zh-CN" altLang="en-US"/>
          </a:p>
        </p:txBody>
      </p:sp>
    </p:spTree>
    <p:extLst>
      <p:ext uri="{BB962C8B-B14F-4D97-AF65-F5344CB8AC3E}">
        <p14:creationId xmlns:p14="http://schemas.microsoft.com/office/powerpoint/2010/main" val="3889592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16</a:t>
            </a:fld>
            <a:endParaRPr lang="zh-CN" altLang="en-US"/>
          </a:p>
        </p:txBody>
      </p:sp>
    </p:spTree>
    <p:extLst>
      <p:ext uri="{BB962C8B-B14F-4D97-AF65-F5344CB8AC3E}">
        <p14:creationId xmlns:p14="http://schemas.microsoft.com/office/powerpoint/2010/main" val="1787802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17</a:t>
            </a:fld>
            <a:endParaRPr lang="zh-CN" altLang="en-US"/>
          </a:p>
        </p:txBody>
      </p:sp>
    </p:spTree>
    <p:extLst>
      <p:ext uri="{BB962C8B-B14F-4D97-AF65-F5344CB8AC3E}">
        <p14:creationId xmlns:p14="http://schemas.microsoft.com/office/powerpoint/2010/main" val="52265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18</a:t>
            </a:fld>
            <a:endParaRPr lang="zh-CN" altLang="en-US"/>
          </a:p>
        </p:txBody>
      </p:sp>
    </p:spTree>
    <p:extLst>
      <p:ext uri="{BB962C8B-B14F-4D97-AF65-F5344CB8AC3E}">
        <p14:creationId xmlns:p14="http://schemas.microsoft.com/office/powerpoint/2010/main" val="185014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19</a:t>
            </a:fld>
            <a:endParaRPr lang="zh-CN" altLang="en-US"/>
          </a:p>
        </p:txBody>
      </p:sp>
    </p:spTree>
    <p:extLst>
      <p:ext uri="{BB962C8B-B14F-4D97-AF65-F5344CB8AC3E}">
        <p14:creationId xmlns:p14="http://schemas.microsoft.com/office/powerpoint/2010/main" val="63306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a:t>
            </a:fld>
            <a:endParaRPr lang="zh-CN" altLang="en-US"/>
          </a:p>
        </p:txBody>
      </p:sp>
    </p:spTree>
    <p:extLst>
      <p:ext uri="{BB962C8B-B14F-4D97-AF65-F5344CB8AC3E}">
        <p14:creationId xmlns:p14="http://schemas.microsoft.com/office/powerpoint/2010/main" val="936751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20</a:t>
            </a:fld>
            <a:endParaRPr lang="zh-CN" altLang="en-US"/>
          </a:p>
        </p:txBody>
      </p:sp>
    </p:spTree>
    <p:extLst>
      <p:ext uri="{BB962C8B-B14F-4D97-AF65-F5344CB8AC3E}">
        <p14:creationId xmlns:p14="http://schemas.microsoft.com/office/powerpoint/2010/main" val="441035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21</a:t>
            </a:fld>
            <a:endParaRPr lang="zh-CN" altLang="en-US"/>
          </a:p>
        </p:txBody>
      </p:sp>
    </p:spTree>
    <p:extLst>
      <p:ext uri="{BB962C8B-B14F-4D97-AF65-F5344CB8AC3E}">
        <p14:creationId xmlns:p14="http://schemas.microsoft.com/office/powerpoint/2010/main" val="1007903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22</a:t>
            </a:fld>
            <a:endParaRPr lang="zh-CN" altLang="en-US"/>
          </a:p>
        </p:txBody>
      </p:sp>
    </p:spTree>
    <p:extLst>
      <p:ext uri="{BB962C8B-B14F-4D97-AF65-F5344CB8AC3E}">
        <p14:creationId xmlns:p14="http://schemas.microsoft.com/office/powerpoint/2010/main" val="2143442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23</a:t>
            </a:fld>
            <a:endParaRPr lang="zh-CN" altLang="en-US"/>
          </a:p>
        </p:txBody>
      </p:sp>
    </p:spTree>
    <p:extLst>
      <p:ext uri="{BB962C8B-B14F-4D97-AF65-F5344CB8AC3E}">
        <p14:creationId xmlns:p14="http://schemas.microsoft.com/office/powerpoint/2010/main" val="3328762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24</a:t>
            </a:fld>
            <a:endParaRPr lang="zh-CN" altLang="en-US"/>
          </a:p>
        </p:txBody>
      </p:sp>
    </p:spTree>
    <p:extLst>
      <p:ext uri="{BB962C8B-B14F-4D97-AF65-F5344CB8AC3E}">
        <p14:creationId xmlns:p14="http://schemas.microsoft.com/office/powerpoint/2010/main" val="17445220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25</a:t>
            </a:fld>
            <a:endParaRPr lang="zh-CN" altLang="en-US"/>
          </a:p>
        </p:txBody>
      </p:sp>
    </p:spTree>
    <p:extLst>
      <p:ext uri="{BB962C8B-B14F-4D97-AF65-F5344CB8AC3E}">
        <p14:creationId xmlns:p14="http://schemas.microsoft.com/office/powerpoint/2010/main" val="364083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26</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3</a:t>
            </a:fld>
            <a:endParaRPr lang="zh-CN" altLang="en-US"/>
          </a:p>
        </p:txBody>
      </p:sp>
    </p:spTree>
    <p:extLst>
      <p:ext uri="{BB962C8B-B14F-4D97-AF65-F5344CB8AC3E}">
        <p14:creationId xmlns:p14="http://schemas.microsoft.com/office/powerpoint/2010/main" val="59110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4</a:t>
            </a:fld>
            <a:endParaRPr lang="zh-CN" altLang="en-US"/>
          </a:p>
        </p:txBody>
      </p:sp>
    </p:spTree>
    <p:extLst>
      <p:ext uri="{BB962C8B-B14F-4D97-AF65-F5344CB8AC3E}">
        <p14:creationId xmlns:p14="http://schemas.microsoft.com/office/powerpoint/2010/main" val="171656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5</a:t>
            </a:fld>
            <a:endParaRPr lang="zh-CN" altLang="en-US"/>
          </a:p>
        </p:txBody>
      </p:sp>
    </p:spTree>
    <p:extLst>
      <p:ext uri="{BB962C8B-B14F-4D97-AF65-F5344CB8AC3E}">
        <p14:creationId xmlns:p14="http://schemas.microsoft.com/office/powerpoint/2010/main" val="4106446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6</a:t>
            </a:fld>
            <a:endParaRPr lang="zh-CN" altLang="en-US"/>
          </a:p>
        </p:txBody>
      </p:sp>
    </p:spTree>
    <p:extLst>
      <p:ext uri="{BB962C8B-B14F-4D97-AF65-F5344CB8AC3E}">
        <p14:creationId xmlns:p14="http://schemas.microsoft.com/office/powerpoint/2010/main" val="396004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7</a:t>
            </a:fld>
            <a:endParaRPr lang="zh-CN" altLang="en-US"/>
          </a:p>
        </p:txBody>
      </p:sp>
    </p:spTree>
    <p:extLst>
      <p:ext uri="{BB962C8B-B14F-4D97-AF65-F5344CB8AC3E}">
        <p14:creationId xmlns:p14="http://schemas.microsoft.com/office/powerpoint/2010/main" val="80715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8</a:t>
            </a:fld>
            <a:endParaRPr lang="zh-CN" altLang="en-US"/>
          </a:p>
        </p:txBody>
      </p:sp>
    </p:spTree>
    <p:extLst>
      <p:ext uri="{BB962C8B-B14F-4D97-AF65-F5344CB8AC3E}">
        <p14:creationId xmlns:p14="http://schemas.microsoft.com/office/powerpoint/2010/main" val="261949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E57D06-C151-4885-84DC-D11073A1B3B4}" type="slidenum">
              <a:rPr lang="zh-CN" altLang="en-US" smtClean="0"/>
              <a:t>9</a:t>
            </a:fld>
            <a:endParaRPr lang="zh-CN" altLang="en-US"/>
          </a:p>
        </p:txBody>
      </p:sp>
    </p:spTree>
    <p:extLst>
      <p:ext uri="{BB962C8B-B14F-4D97-AF65-F5344CB8AC3E}">
        <p14:creationId xmlns:p14="http://schemas.microsoft.com/office/powerpoint/2010/main" val="2976519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097957F-0D44-4A18-829C-722ED7420F7C}" type="datetimeFigureOut">
              <a:rPr lang="zh-CN" altLang="en-US" smtClean="0"/>
              <a:t>2018/10/10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0CD6E3-761A-420C-85B9-A420F0E9EFF0}" type="slidenum">
              <a:rPr lang="zh-CN" altLang="en-US" smtClean="0"/>
              <a:t>‹#›</a:t>
            </a:fld>
            <a:endParaRPr lang="zh-CN" altLang="en-US"/>
          </a:p>
        </p:txBody>
      </p:sp>
    </p:spTree>
    <p:extLst>
      <p:ext uri="{BB962C8B-B14F-4D97-AF65-F5344CB8AC3E}">
        <p14:creationId xmlns:p14="http://schemas.microsoft.com/office/powerpoint/2010/main" val="29246769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2455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28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8828" y="268350"/>
            <a:ext cx="7763470" cy="974228"/>
          </a:xfrm>
          <a:prstGeom prst="rect">
            <a:avLst/>
          </a:prstGeom>
        </p:spPr>
        <p:txBody>
          <a:bodyPr vert="horz" lIns="67391" tIns="33696" rIns="67391" bIns="33696" rtlCol="0" anchor="ctr">
            <a:normAutofit/>
          </a:bodyPr>
          <a:lstStyle/>
          <a:p>
            <a:r>
              <a:rPr lang="zh-CN" altLang="en-US"/>
              <a:t>单击此处编辑母版标题样式</a:t>
            </a:r>
          </a:p>
        </p:txBody>
      </p:sp>
      <p:sp>
        <p:nvSpPr>
          <p:cNvPr id="3" name="文本占位符 2"/>
          <p:cNvSpPr>
            <a:spLocks noGrp="1"/>
          </p:cNvSpPr>
          <p:nvPr>
            <p:ph type="body" idx="1"/>
          </p:nvPr>
        </p:nvSpPr>
        <p:spPr>
          <a:xfrm>
            <a:off x="618828" y="1341750"/>
            <a:ext cx="7763470" cy="3198032"/>
          </a:xfrm>
          <a:prstGeom prst="rect">
            <a:avLst/>
          </a:prstGeom>
        </p:spPr>
        <p:txBody>
          <a:bodyPr vert="horz" lIns="67391" tIns="33696" rIns="67391" bIns="33696"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18827" y="4671624"/>
            <a:ext cx="2025253" cy="268350"/>
          </a:xfrm>
          <a:prstGeom prst="rect">
            <a:avLst/>
          </a:prstGeom>
        </p:spPr>
        <p:txBody>
          <a:bodyPr vert="horz" lIns="67391" tIns="33696" rIns="67391" bIns="33696" rtlCol="0" anchor="ctr"/>
          <a:lstStyle>
            <a:lvl1pPr algn="l">
              <a:defRPr sz="900">
                <a:solidFill>
                  <a:schemeClr val="tx1">
                    <a:tint val="75000"/>
                  </a:schemeClr>
                </a:solidFill>
              </a:defRPr>
            </a:lvl1pPr>
          </a:lstStyle>
          <a:p>
            <a:fld id="{B097957F-0D44-4A18-829C-722ED7420F7C}" type="datetimeFigureOut">
              <a:rPr lang="zh-CN" altLang="en-US" smtClean="0"/>
              <a:t>2018/10/10</a:t>
            </a:fld>
            <a:endParaRPr lang="zh-CN" altLang="en-US"/>
          </a:p>
        </p:txBody>
      </p:sp>
      <p:sp>
        <p:nvSpPr>
          <p:cNvPr id="5" name="页脚占位符 4"/>
          <p:cNvSpPr>
            <a:spLocks noGrp="1"/>
          </p:cNvSpPr>
          <p:nvPr>
            <p:ph type="ftr" sz="quarter" idx="3"/>
          </p:nvPr>
        </p:nvSpPr>
        <p:spPr>
          <a:xfrm>
            <a:off x="2981623" y="4671624"/>
            <a:ext cx="3037880" cy="268350"/>
          </a:xfrm>
          <a:prstGeom prst="rect">
            <a:avLst/>
          </a:prstGeom>
        </p:spPr>
        <p:txBody>
          <a:bodyPr vert="horz" lIns="67391" tIns="33696" rIns="67391" bIns="33696"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357045" y="4671624"/>
            <a:ext cx="2025253" cy="268350"/>
          </a:xfrm>
          <a:prstGeom prst="rect">
            <a:avLst/>
          </a:prstGeom>
        </p:spPr>
        <p:txBody>
          <a:bodyPr vert="horz" lIns="67391" tIns="33696" rIns="67391" bIns="33696" rtlCol="0" anchor="ctr"/>
          <a:lstStyle>
            <a:lvl1pPr algn="r">
              <a:defRPr sz="900">
                <a:solidFill>
                  <a:schemeClr val="tx1">
                    <a:tint val="75000"/>
                  </a:schemeClr>
                </a:solidFill>
              </a:defRPr>
            </a:lvl1pPr>
          </a:lstStyle>
          <a:p>
            <a:fld id="{6A0CD6E3-761A-420C-85B9-A420F0E9EFF0}" type="slidenum">
              <a:rPr lang="zh-CN" altLang="en-US" smtClean="0"/>
              <a:t>‹#›</a:t>
            </a:fld>
            <a:endParaRPr lang="zh-CN" altLang="en-US"/>
          </a:p>
        </p:txBody>
      </p:sp>
    </p:spTree>
    <p:extLst>
      <p:ext uri="{BB962C8B-B14F-4D97-AF65-F5344CB8AC3E}">
        <p14:creationId xmlns:p14="http://schemas.microsoft.com/office/powerpoint/2010/main" val="2859043284"/>
      </p:ext>
    </p:extLst>
  </p:cSld>
  <p:clrMap bg1="lt1" tx1="dk1" bg2="lt2" tx2="dk2" accent1="accent1" accent2="accent2" accent3="accent3" accent4="accent4" accent5="accent5" accent6="accent6" hlink="hlink" folHlink="folHlink"/>
  <p:sldLayoutIdLst>
    <p:sldLayoutId id="2147483655" r:id="rId1"/>
    <p:sldLayoutId id="2147483656" r:id="rId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673913" rtl="0" eaLnBrk="1" latinLnBrk="0" hangingPunct="1">
        <a:lnSpc>
          <a:spcPct val="90000"/>
        </a:lnSpc>
        <a:spcBef>
          <a:spcPct val="0"/>
        </a:spcBef>
        <a:buNone/>
        <a:defRPr sz="3200" kern="1200">
          <a:solidFill>
            <a:schemeClr val="tx1"/>
          </a:solidFill>
          <a:latin typeface="微软雅黑 Light" panose="020B0502040204020203" pitchFamily="34" charset="-122"/>
          <a:ea typeface="微软雅黑 Light" panose="020B0502040204020203" pitchFamily="34" charset="-122"/>
          <a:cs typeface="+mj-cs"/>
        </a:defRPr>
      </a:lvl1pPr>
    </p:titleStyle>
    <p:bodyStyle>
      <a:lvl1pPr marL="168478" indent="-168478" algn="l" defTabSz="673913" rtl="0" eaLnBrk="1" latinLnBrk="0" hangingPunct="1">
        <a:lnSpc>
          <a:spcPct val="90000"/>
        </a:lnSpc>
        <a:spcBef>
          <a:spcPts val="737"/>
        </a:spcBef>
        <a:buFont typeface="Arial" panose="020B0604020202020204" pitchFamily="34" charset="0"/>
        <a:buChar char="•"/>
        <a:defRPr sz="2100" kern="1200">
          <a:solidFill>
            <a:schemeClr val="tx1"/>
          </a:solidFill>
          <a:latin typeface="微软雅黑 Light" panose="020B0502040204020203" pitchFamily="34" charset="-122"/>
          <a:ea typeface="微软雅黑 Light" panose="020B0502040204020203" pitchFamily="34" charset="-122"/>
          <a:cs typeface="+mn-cs"/>
        </a:defRPr>
      </a:lvl1pPr>
      <a:lvl2pPr marL="505435" indent="-168478" algn="l" defTabSz="673913" rtl="0" eaLnBrk="1" latinLnBrk="0" hangingPunct="1">
        <a:lnSpc>
          <a:spcPct val="90000"/>
        </a:lnSpc>
        <a:spcBef>
          <a:spcPts val="369"/>
        </a:spcBef>
        <a:buFont typeface="Arial" panose="020B0604020202020204" pitchFamily="34" charset="0"/>
        <a:buChar char="•"/>
        <a:defRPr sz="1800" kern="1200">
          <a:solidFill>
            <a:schemeClr val="tx1"/>
          </a:solidFill>
          <a:latin typeface="微软雅黑 Light" panose="020B0502040204020203" pitchFamily="34" charset="-122"/>
          <a:ea typeface="微软雅黑 Light" panose="020B0502040204020203" pitchFamily="34" charset="-122"/>
          <a:cs typeface="+mn-cs"/>
        </a:defRPr>
      </a:lvl2pPr>
      <a:lvl3pPr marL="842391" indent="-168478" algn="l" defTabSz="673913" rtl="0" eaLnBrk="1" latinLnBrk="0" hangingPunct="1">
        <a:lnSpc>
          <a:spcPct val="90000"/>
        </a:lnSpc>
        <a:spcBef>
          <a:spcPts val="369"/>
        </a:spcBef>
        <a:buFont typeface="Arial" panose="020B0604020202020204" pitchFamily="34" charset="0"/>
        <a:buChar char="•"/>
        <a:defRPr sz="1500" kern="1200">
          <a:solidFill>
            <a:schemeClr val="tx1"/>
          </a:solidFill>
          <a:latin typeface="微软雅黑 Light" panose="020B0502040204020203" pitchFamily="34" charset="-122"/>
          <a:ea typeface="微软雅黑 Light" panose="020B0502040204020203" pitchFamily="34" charset="-122"/>
          <a:cs typeface="+mn-cs"/>
        </a:defRPr>
      </a:lvl3pPr>
      <a:lvl4pPr marL="1179347" indent="-168478" algn="l" defTabSz="673913" rtl="0" eaLnBrk="1" latinLnBrk="0" hangingPunct="1">
        <a:lnSpc>
          <a:spcPct val="90000"/>
        </a:lnSpc>
        <a:spcBef>
          <a:spcPts val="369"/>
        </a:spcBef>
        <a:buFont typeface="Arial" panose="020B0604020202020204" pitchFamily="34" charset="0"/>
        <a:buChar char="•"/>
        <a:defRPr sz="1300" kern="1200">
          <a:solidFill>
            <a:schemeClr val="tx1"/>
          </a:solidFill>
          <a:latin typeface="微软雅黑 Light" panose="020B0502040204020203" pitchFamily="34" charset="-122"/>
          <a:ea typeface="微软雅黑 Light" panose="020B0502040204020203" pitchFamily="34" charset="-122"/>
          <a:cs typeface="+mn-cs"/>
        </a:defRPr>
      </a:lvl4pPr>
      <a:lvl5pPr marL="1516304" indent="-168478" algn="l" defTabSz="673913" rtl="0" eaLnBrk="1" latinLnBrk="0" hangingPunct="1">
        <a:lnSpc>
          <a:spcPct val="90000"/>
        </a:lnSpc>
        <a:spcBef>
          <a:spcPts val="369"/>
        </a:spcBef>
        <a:buFont typeface="Arial" panose="020B0604020202020204" pitchFamily="34" charset="0"/>
        <a:buChar char="•"/>
        <a:defRPr sz="1300" kern="1200">
          <a:solidFill>
            <a:schemeClr val="tx1"/>
          </a:solidFill>
          <a:latin typeface="微软雅黑 Light" panose="020B0502040204020203" pitchFamily="34" charset="-122"/>
          <a:ea typeface="微软雅黑 Light" panose="020B0502040204020203" pitchFamily="34" charset="-122"/>
          <a:cs typeface="+mn-cs"/>
        </a:defRPr>
      </a:lvl5pPr>
      <a:lvl6pPr marL="1853260" indent="-168478" algn="l" defTabSz="673913" rtl="0" eaLnBrk="1" latinLnBrk="0" hangingPunct="1">
        <a:lnSpc>
          <a:spcPct val="90000"/>
        </a:lnSpc>
        <a:spcBef>
          <a:spcPts val="369"/>
        </a:spcBef>
        <a:buFont typeface="Arial" panose="020B0604020202020204" pitchFamily="34" charset="0"/>
        <a:buChar char="•"/>
        <a:defRPr sz="1300" kern="1200">
          <a:solidFill>
            <a:schemeClr val="tx1"/>
          </a:solidFill>
          <a:latin typeface="+mn-lt"/>
          <a:ea typeface="+mn-ea"/>
          <a:cs typeface="+mn-cs"/>
        </a:defRPr>
      </a:lvl6pPr>
      <a:lvl7pPr marL="2190217" indent="-168478" algn="l" defTabSz="673913" rtl="0" eaLnBrk="1" latinLnBrk="0" hangingPunct="1">
        <a:lnSpc>
          <a:spcPct val="90000"/>
        </a:lnSpc>
        <a:spcBef>
          <a:spcPts val="369"/>
        </a:spcBef>
        <a:buFont typeface="Arial" panose="020B0604020202020204" pitchFamily="34" charset="0"/>
        <a:buChar char="•"/>
        <a:defRPr sz="1300" kern="1200">
          <a:solidFill>
            <a:schemeClr val="tx1"/>
          </a:solidFill>
          <a:latin typeface="+mn-lt"/>
          <a:ea typeface="+mn-ea"/>
          <a:cs typeface="+mn-cs"/>
        </a:defRPr>
      </a:lvl7pPr>
      <a:lvl8pPr marL="2527173" indent="-168478" algn="l" defTabSz="673913" rtl="0" eaLnBrk="1" latinLnBrk="0" hangingPunct="1">
        <a:lnSpc>
          <a:spcPct val="90000"/>
        </a:lnSpc>
        <a:spcBef>
          <a:spcPts val="369"/>
        </a:spcBef>
        <a:buFont typeface="Arial" panose="020B0604020202020204" pitchFamily="34" charset="0"/>
        <a:buChar char="•"/>
        <a:defRPr sz="1300" kern="1200">
          <a:solidFill>
            <a:schemeClr val="tx1"/>
          </a:solidFill>
          <a:latin typeface="+mn-lt"/>
          <a:ea typeface="+mn-ea"/>
          <a:cs typeface="+mn-cs"/>
        </a:defRPr>
      </a:lvl8pPr>
      <a:lvl9pPr marL="2864129" indent="-168478" algn="l" defTabSz="673913" rtl="0" eaLnBrk="1" latinLnBrk="0" hangingPunct="1">
        <a:lnSpc>
          <a:spcPct val="90000"/>
        </a:lnSpc>
        <a:spcBef>
          <a:spcPts val="369"/>
        </a:spcBef>
        <a:buFont typeface="Arial" panose="020B0604020202020204" pitchFamily="34" charset="0"/>
        <a:buChar char="•"/>
        <a:defRPr sz="1300" kern="1200">
          <a:solidFill>
            <a:schemeClr val="tx1"/>
          </a:solidFill>
          <a:latin typeface="+mn-lt"/>
          <a:ea typeface="+mn-ea"/>
          <a:cs typeface="+mn-cs"/>
        </a:defRPr>
      </a:lvl9pPr>
    </p:bodyStyle>
    <p:otherStyle>
      <a:defPPr>
        <a:defRPr lang="zh-CN"/>
      </a:defPPr>
      <a:lvl1pPr marL="0" algn="l" defTabSz="673913" rtl="0" eaLnBrk="1" latinLnBrk="0" hangingPunct="1">
        <a:defRPr sz="1300" kern="1200">
          <a:solidFill>
            <a:schemeClr val="tx1"/>
          </a:solidFill>
          <a:latin typeface="+mn-lt"/>
          <a:ea typeface="+mn-ea"/>
          <a:cs typeface="+mn-cs"/>
        </a:defRPr>
      </a:lvl1pPr>
      <a:lvl2pPr marL="336956" algn="l" defTabSz="673913" rtl="0" eaLnBrk="1" latinLnBrk="0" hangingPunct="1">
        <a:defRPr sz="1300" kern="1200">
          <a:solidFill>
            <a:schemeClr val="tx1"/>
          </a:solidFill>
          <a:latin typeface="+mn-lt"/>
          <a:ea typeface="+mn-ea"/>
          <a:cs typeface="+mn-cs"/>
        </a:defRPr>
      </a:lvl2pPr>
      <a:lvl3pPr marL="673913" algn="l" defTabSz="673913" rtl="0" eaLnBrk="1" latinLnBrk="0" hangingPunct="1">
        <a:defRPr sz="1300" kern="1200">
          <a:solidFill>
            <a:schemeClr val="tx1"/>
          </a:solidFill>
          <a:latin typeface="+mn-lt"/>
          <a:ea typeface="+mn-ea"/>
          <a:cs typeface="+mn-cs"/>
        </a:defRPr>
      </a:lvl3pPr>
      <a:lvl4pPr marL="1010869" algn="l" defTabSz="673913" rtl="0" eaLnBrk="1" latinLnBrk="0" hangingPunct="1">
        <a:defRPr sz="1300" kern="1200">
          <a:solidFill>
            <a:schemeClr val="tx1"/>
          </a:solidFill>
          <a:latin typeface="+mn-lt"/>
          <a:ea typeface="+mn-ea"/>
          <a:cs typeface="+mn-cs"/>
        </a:defRPr>
      </a:lvl4pPr>
      <a:lvl5pPr marL="1347826" algn="l" defTabSz="673913" rtl="0" eaLnBrk="1" latinLnBrk="0" hangingPunct="1">
        <a:defRPr sz="1300" kern="1200">
          <a:solidFill>
            <a:schemeClr val="tx1"/>
          </a:solidFill>
          <a:latin typeface="+mn-lt"/>
          <a:ea typeface="+mn-ea"/>
          <a:cs typeface="+mn-cs"/>
        </a:defRPr>
      </a:lvl5pPr>
      <a:lvl6pPr marL="1684782" algn="l" defTabSz="673913" rtl="0" eaLnBrk="1" latinLnBrk="0" hangingPunct="1">
        <a:defRPr sz="1300" kern="1200">
          <a:solidFill>
            <a:schemeClr val="tx1"/>
          </a:solidFill>
          <a:latin typeface="+mn-lt"/>
          <a:ea typeface="+mn-ea"/>
          <a:cs typeface="+mn-cs"/>
        </a:defRPr>
      </a:lvl6pPr>
      <a:lvl7pPr marL="2021738" algn="l" defTabSz="673913" rtl="0" eaLnBrk="1" latinLnBrk="0" hangingPunct="1">
        <a:defRPr sz="1300" kern="1200">
          <a:solidFill>
            <a:schemeClr val="tx1"/>
          </a:solidFill>
          <a:latin typeface="+mn-lt"/>
          <a:ea typeface="+mn-ea"/>
          <a:cs typeface="+mn-cs"/>
        </a:defRPr>
      </a:lvl7pPr>
      <a:lvl8pPr marL="2358695" algn="l" defTabSz="673913" rtl="0" eaLnBrk="1" latinLnBrk="0" hangingPunct="1">
        <a:defRPr sz="1300" kern="1200">
          <a:solidFill>
            <a:schemeClr val="tx1"/>
          </a:solidFill>
          <a:latin typeface="+mn-lt"/>
          <a:ea typeface="+mn-ea"/>
          <a:cs typeface="+mn-cs"/>
        </a:defRPr>
      </a:lvl8pPr>
      <a:lvl9pPr marL="2695651" algn="l" defTabSz="673913"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梦的雅朵 - 树影班驳">
            <a:hlinkClick r:id="" action="ppaction://media"/>
          </p:cNvPr>
          <p:cNvPicPr>
            <a:picLocks noChangeAspect="1"/>
          </p:cNvPicPr>
          <p:nvPr>
            <a:audioFile r:link="rId1"/>
            <p:extLst>
              <p:ext uri="{DAA4B4D4-6D71-4841-9C94-3DE7FCFB9230}">
                <p14:media xmlns:p14="http://schemas.microsoft.com/office/powerpoint/2010/main" r:embed="rId2">
                  <p14:trim st="15000"/>
                </p14:media>
              </p:ext>
            </p:extLst>
          </p:nvPr>
        </p:nvPicPr>
        <p:blipFill>
          <a:blip r:embed="rId5"/>
          <a:stretch>
            <a:fillRect/>
          </a:stretch>
        </p:blipFill>
        <p:spPr>
          <a:xfrm>
            <a:off x="10734675" y="4640702"/>
            <a:ext cx="450056" cy="44802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
        <p:nvSpPr>
          <p:cNvPr id="5" name="矩形 4"/>
          <p:cNvSpPr/>
          <p:nvPr/>
        </p:nvSpPr>
        <p:spPr>
          <a:xfrm>
            <a:off x="1705595" y="1501049"/>
            <a:ext cx="5627401" cy="2024125"/>
          </a:xfrm>
          <a:prstGeom prst="rect">
            <a:avLst/>
          </a:prstGeom>
          <a:noFill/>
          <a:ln w="2857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6" name="矩形 5"/>
          <p:cNvSpPr/>
          <p:nvPr/>
        </p:nvSpPr>
        <p:spPr>
          <a:xfrm>
            <a:off x="1825731" y="1650539"/>
            <a:ext cx="5376333" cy="1722626"/>
          </a:xfrm>
          <a:prstGeom prst="rect">
            <a:avLst/>
          </a:prstGeom>
          <a:noFill/>
          <a:ln w="952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7" name="文本框 6"/>
          <p:cNvSpPr txBox="1"/>
          <p:nvPr/>
        </p:nvSpPr>
        <p:spPr>
          <a:xfrm>
            <a:off x="2097309" y="1924247"/>
            <a:ext cx="4882866" cy="584775"/>
          </a:xfrm>
          <a:prstGeom prst="rect">
            <a:avLst/>
          </a:prstGeom>
          <a:noFill/>
        </p:spPr>
        <p:txBody>
          <a:bodyPr wrap="square" rtlCol="0">
            <a:spAutoFit/>
          </a:bodyPr>
          <a:lstStyle/>
          <a:p>
            <a:pPr algn="ctr"/>
            <a:r>
              <a:rPr kumimoji="1" lang="zh-CN" altLang="en-US" sz="3200" dirty="0">
                <a:solidFill>
                  <a:schemeClr val="accent6">
                    <a:lumMod val="50000"/>
                  </a:schemeClr>
                </a:solidFill>
                <a:latin typeface="Lantinghei SC Demibold" charset="-122"/>
                <a:ea typeface="Lantinghei SC Demibold" charset="-122"/>
                <a:cs typeface="Lantinghei SC Demibold" charset="-122"/>
              </a:rPr>
              <a:t>唯美小清新花卉通用</a:t>
            </a:r>
            <a:r>
              <a:rPr kumimoji="1" lang="en-US" altLang="zh-CN" sz="3200" dirty="0">
                <a:solidFill>
                  <a:schemeClr val="accent6">
                    <a:lumMod val="50000"/>
                  </a:schemeClr>
                </a:solidFill>
                <a:latin typeface="Lantinghei SC Demibold" charset="-122"/>
                <a:ea typeface="Lantinghei SC Demibold" charset="-122"/>
                <a:cs typeface="Lantinghei SC Demibold" charset="-122"/>
              </a:rPr>
              <a:t>PPT</a:t>
            </a:r>
          </a:p>
        </p:txBody>
      </p:sp>
      <p:sp>
        <p:nvSpPr>
          <p:cNvPr id="10" name="文本框 9"/>
          <p:cNvSpPr txBox="1"/>
          <p:nvPr/>
        </p:nvSpPr>
        <p:spPr>
          <a:xfrm>
            <a:off x="2104397" y="2448786"/>
            <a:ext cx="4882866" cy="338554"/>
          </a:xfrm>
          <a:prstGeom prst="rect">
            <a:avLst/>
          </a:prstGeom>
          <a:noFill/>
        </p:spPr>
        <p:txBody>
          <a:bodyPr wrap="square" rtlCol="0">
            <a:spAutoFit/>
          </a:bodyPr>
          <a:lstStyle/>
          <a:p>
            <a:pPr algn="ctr"/>
            <a:r>
              <a:rPr kumimoji="1" lang="en-US" altLang="zh-CN" sz="1600" dirty="0">
                <a:solidFill>
                  <a:schemeClr val="accent6">
                    <a:lumMod val="50000"/>
                  </a:schemeClr>
                </a:solidFill>
                <a:latin typeface="Lantinghei SC Demibold" charset="-122"/>
                <a:ea typeface="Lantinghei SC Demibold" charset="-122"/>
                <a:cs typeface="Lantinghei SC Demibold" charset="-122"/>
              </a:rPr>
              <a:t>Beautiful small fresh flowers, general PPT</a:t>
            </a:r>
          </a:p>
        </p:txBody>
      </p:sp>
      <p:sp>
        <p:nvSpPr>
          <p:cNvPr id="11" name="文本框 10"/>
          <p:cNvSpPr txBox="1"/>
          <p:nvPr/>
        </p:nvSpPr>
        <p:spPr>
          <a:xfrm>
            <a:off x="2083133" y="2803205"/>
            <a:ext cx="4882866" cy="276999"/>
          </a:xfrm>
          <a:prstGeom prst="rect">
            <a:avLst/>
          </a:prstGeom>
          <a:noFill/>
        </p:spPr>
        <p:txBody>
          <a:bodyPr wrap="square" rtlCol="0">
            <a:spAutoFit/>
          </a:bodyPr>
          <a:lstStyle/>
          <a:p>
            <a:pPr algn="ctr"/>
            <a:r>
              <a:rPr kumimoji="1" lang="zh-CN" altLang="en-US" sz="1200" dirty="0">
                <a:solidFill>
                  <a:schemeClr val="accent6">
                    <a:lumMod val="50000"/>
                  </a:schemeClr>
                </a:solidFill>
                <a:latin typeface="Lantinghei SC Demibold" charset="-122"/>
                <a:ea typeface="Lantinghei SC Demibold" charset="-122"/>
                <a:cs typeface="Lantinghei SC Demibold" charset="-122"/>
              </a:rPr>
              <a:t>汇报人：代用名   部门：设计部</a:t>
            </a:r>
            <a:endParaRPr kumimoji="1" lang="en-US" altLang="zh-CN" sz="12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134039294"/>
      </p:ext>
    </p:extLst>
  </p:cSld>
  <p:clrMapOvr>
    <a:masterClrMapping/>
  </p:clrMapOvr>
  <mc:AlternateContent xmlns:mc="http://schemas.openxmlformats.org/markup-compatibility/2006" xmlns:p14="http://schemas.microsoft.com/office/powerpoint/2010/main">
    <mc:Choice Requires="p14">
      <p:transition spd="slow" p14:dur="1300" advTm="4183">
        <p14:pan dir="u"/>
      </p:transition>
    </mc:Choice>
    <mc:Fallback xmlns="">
      <p:transition spd="slow" advTm="41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p:tgtEl>
                                          <p:spTgt spid="6"/>
                                        </p:tgtEl>
                                        <p:attrNameLst>
                                          <p:attrName>ppt_y</p:attrName>
                                        </p:attrNameLst>
                                      </p:cBhvr>
                                      <p:tavLst>
                                        <p:tav tm="0">
                                          <p:val>
                                            <p:strVal val="#ppt_y+#ppt_h*1.125000"/>
                                          </p:val>
                                        </p:tav>
                                        <p:tav tm="100000">
                                          <p:val>
                                            <p:strVal val="#ppt_y"/>
                                          </p:val>
                                        </p:tav>
                                      </p:tavLst>
                                    </p:anim>
                                    <p:animEffect transition="in" filter="wipe(up)">
                                      <p:cBhvr>
                                        <p:cTn id="11" dur="500"/>
                                        <p:tgtEl>
                                          <p:spTgt spid="6"/>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p:tgtEl>
                                          <p:spTgt spid="5"/>
                                        </p:tgtEl>
                                        <p:attrNameLst>
                                          <p:attrName>ppt_y</p:attrName>
                                        </p:attrNameLst>
                                      </p:cBhvr>
                                      <p:tavLst>
                                        <p:tav tm="0">
                                          <p:val>
                                            <p:strVal val="#ppt_y+#ppt_h*1.125000"/>
                                          </p:val>
                                        </p:tav>
                                        <p:tav tm="100000">
                                          <p:val>
                                            <p:strVal val="#ppt_y"/>
                                          </p:val>
                                        </p:tav>
                                      </p:tavLst>
                                    </p:anim>
                                    <p:animEffect transition="in" filter="wipe(up)">
                                      <p:cBhvr>
                                        <p:cTn id="16" dur="500"/>
                                        <p:tgtEl>
                                          <p:spTgt spid="5"/>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hold" display="0">
                  <p:stCondLst>
                    <p:cond delay="indefinite"/>
                  </p:stCondLst>
                  <p:endCondLst>
                    <p:cond evt="onStopAudio" delay="0">
                      <p:tgtEl>
                        <p:sldTgt/>
                      </p:tgtEl>
                    </p:cond>
                  </p:endCondLst>
                </p:cTn>
                <p:tgtEl>
                  <p:spTgt spid="2"/>
                </p:tgtEl>
              </p:cMediaNode>
            </p:audio>
          </p:childTnLst>
        </p:cTn>
      </p:par>
    </p:tnLst>
    <p:bldLst>
      <p:bldP spid="5" grpId="0" animBg="1"/>
      <p:bldP spid="6" grpId="0" animBg="1"/>
      <p:bldP spid="7" grpId="0"/>
      <p:bldP spid="10" grpId="0"/>
      <p:bldP spid="11" grpId="0"/>
    </p:bldLst>
  </p:timing>
  <p:extLst mod="1">
    <p:ext uri="{E180D4A7-C9FB-4DFB-919C-405C955672EB}">
      <p14:showEvtLst xmlns:p14="http://schemas.microsoft.com/office/powerpoint/2010/main">
        <p14:playEvt time="1"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391455" y="948559"/>
            <a:ext cx="6075759" cy="3494384"/>
            <a:chOff x="530225" y="1290638"/>
            <a:chExt cx="8229600" cy="4754562"/>
          </a:xfrm>
        </p:grpSpPr>
        <p:graphicFrame>
          <p:nvGraphicFramePr>
            <p:cNvPr id="4" name="图表 27"/>
            <p:cNvGraphicFramePr/>
            <p:nvPr/>
          </p:nvGraphicFramePr>
          <p:xfrm>
            <a:off x="530225" y="1290638"/>
            <a:ext cx="8229600" cy="4754562"/>
          </p:xfrm>
          <a:graphic>
            <a:graphicData uri="http://schemas.openxmlformats.org/presentationml/2006/ole">
              <mc:AlternateContent xmlns:mc="http://schemas.openxmlformats.org/markup-compatibility/2006">
                <mc:Choice xmlns:v="urn:schemas-microsoft-com:vml" Requires="v">
                  <p:oleObj spid="_x0000_s1043" name="图表" r:id="rId4" imgW="8235950" imgH="4761230" progId="Excel.Chart.8">
                    <p:embed/>
                  </p:oleObj>
                </mc:Choice>
                <mc:Fallback>
                  <p:oleObj name="图表" r:id="rId4" imgW="8235950" imgH="4761230"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25" y="1290638"/>
                          <a:ext cx="8229600"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矩形 4"/>
            <p:cNvSpPr/>
            <p:nvPr/>
          </p:nvSpPr>
          <p:spPr>
            <a:xfrm>
              <a:off x="3244850" y="1492250"/>
              <a:ext cx="1511300"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6" name="矩形 5"/>
            <p:cNvSpPr/>
            <p:nvPr/>
          </p:nvSpPr>
          <p:spPr>
            <a:xfrm>
              <a:off x="1371600" y="4016375"/>
              <a:ext cx="1512888" cy="433388"/>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7" name="矩形 6"/>
            <p:cNvSpPr/>
            <p:nvPr/>
          </p:nvSpPr>
          <p:spPr>
            <a:xfrm>
              <a:off x="2473325" y="4987925"/>
              <a:ext cx="1512888"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8" name="矩形 7"/>
            <p:cNvSpPr/>
            <p:nvPr/>
          </p:nvSpPr>
          <p:spPr>
            <a:xfrm>
              <a:off x="3100388" y="2968625"/>
              <a:ext cx="1512887"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10" name="矩形 9"/>
            <p:cNvSpPr/>
            <p:nvPr/>
          </p:nvSpPr>
          <p:spPr>
            <a:xfrm>
              <a:off x="5116513" y="4113213"/>
              <a:ext cx="1512887"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11" name="矩形 10"/>
            <p:cNvSpPr/>
            <p:nvPr/>
          </p:nvSpPr>
          <p:spPr>
            <a:xfrm>
              <a:off x="5130800" y="2962275"/>
              <a:ext cx="1511300"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12" name="矩形 11"/>
            <p:cNvSpPr/>
            <p:nvPr/>
          </p:nvSpPr>
          <p:spPr>
            <a:xfrm>
              <a:off x="7132638" y="2068513"/>
              <a:ext cx="1512887"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13" name="矩形 12"/>
            <p:cNvSpPr/>
            <p:nvPr/>
          </p:nvSpPr>
          <p:spPr>
            <a:xfrm>
              <a:off x="7169150" y="3394075"/>
              <a:ext cx="1512888" cy="431800"/>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grpSp>
      <p:grpSp>
        <p:nvGrpSpPr>
          <p:cNvPr id="14" name="组合 13"/>
          <p:cNvGrpSpPr/>
          <p:nvPr/>
        </p:nvGrpSpPr>
        <p:grpSpPr bwMode="auto">
          <a:xfrm>
            <a:off x="6905552" y="2164303"/>
            <a:ext cx="1821321" cy="679042"/>
            <a:chOff x="9353550" y="2944813"/>
            <a:chExt cx="2466975" cy="923925"/>
          </a:xfrm>
        </p:grpSpPr>
        <p:sp>
          <p:nvSpPr>
            <p:cNvPr id="15" name="矩形 14"/>
            <p:cNvSpPr/>
            <p:nvPr/>
          </p:nvSpPr>
          <p:spPr>
            <a:xfrm>
              <a:off x="10309225" y="2944813"/>
              <a:ext cx="1511300" cy="276225"/>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16" name="矩形 15"/>
            <p:cNvSpPr/>
            <p:nvPr/>
          </p:nvSpPr>
          <p:spPr>
            <a:xfrm>
              <a:off x="10309225" y="3592513"/>
              <a:ext cx="1511300" cy="276225"/>
            </a:xfrm>
            <a:prstGeom prst="rect">
              <a:avLst/>
            </a:prstGeom>
            <a:noFill/>
            <a:ln w="12700" cap="flat" cmpd="sng" algn="ctr">
              <a:noFill/>
              <a:prstDash val="solid"/>
              <a:miter lim="800000"/>
            </a:ln>
            <a:effectLst/>
          </p:spPr>
          <p:txBody>
            <a:bodyPr anchor="ctr"/>
            <a:lstStyle/>
            <a:p>
              <a:pPr algn="ctr" defTabSz="898082">
                <a:defRPr/>
              </a:pPr>
              <a:r>
                <a:rPr lang="zh-CN" altLang="en-US" sz="1100" kern="0" dirty="0">
                  <a:solidFill>
                    <a:prstClr val="black"/>
                  </a:solidFill>
                  <a:latin typeface="Impact" panose="020B0806030902050204" pitchFamily="34" charset="0"/>
                  <a:ea typeface="Hiragino Sans GB W3" pitchFamily="34" charset="-122"/>
                </a:rPr>
                <a:t>标题文字内容</a:t>
              </a:r>
            </a:p>
          </p:txBody>
        </p:sp>
        <p:sp>
          <p:nvSpPr>
            <p:cNvPr id="17" name="矩形 16"/>
            <p:cNvSpPr/>
            <p:nvPr/>
          </p:nvSpPr>
          <p:spPr>
            <a:xfrm>
              <a:off x="9353550" y="2962275"/>
              <a:ext cx="992188" cy="193675"/>
            </a:xfrm>
            <a:prstGeom prst="rect">
              <a:avLst/>
            </a:prstGeom>
            <a:solidFill>
              <a:srgbClr val="72BB2C"/>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造字工房尚雅体演示版常规体" pitchFamily="50" charset="-122"/>
                <a:ea typeface="造字工房尚雅体演示版常规体" pitchFamily="50" charset="-122"/>
              </a:endParaRPr>
            </a:p>
          </p:txBody>
        </p:sp>
        <p:sp>
          <p:nvSpPr>
            <p:cNvPr id="18" name="矩形 17"/>
            <p:cNvSpPr/>
            <p:nvPr/>
          </p:nvSpPr>
          <p:spPr>
            <a:xfrm>
              <a:off x="9353550" y="3609975"/>
              <a:ext cx="992188" cy="195263"/>
            </a:xfrm>
            <a:prstGeom prst="rect">
              <a:avLst/>
            </a:prstGeom>
            <a:solidFill>
              <a:srgbClr val="13570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造字工房尚雅体演示版常规体" pitchFamily="50" charset="-122"/>
                <a:ea typeface="造字工房尚雅体演示版常规体" pitchFamily="50" charset="-122"/>
              </a:endParaRPr>
            </a:p>
          </p:txBody>
        </p:sp>
      </p:grpSp>
      <p:sp>
        <p:nvSpPr>
          <p:cNvPr id="19" name="文本框 18"/>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2464671250"/>
      </p:ext>
    </p:extLst>
  </p:cSld>
  <p:clrMapOvr>
    <a:masterClrMapping/>
  </p:clrMapOvr>
  <mc:AlternateContent xmlns:mc="http://schemas.openxmlformats.org/markup-compatibility/2006" xmlns:p14="http://schemas.microsoft.com/office/powerpoint/2010/main">
    <mc:Choice Requires="p14">
      <p:transition spd="slow" p14:dur="1400" advTm="1530">
        <p14:doors dir="vert"/>
      </p:transition>
    </mc:Choice>
    <mc:Fallback xmlns="">
      <p:transition spd="slow" advTm="15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92362" y="1249578"/>
            <a:ext cx="6608640" cy="307777"/>
            <a:chOff x="1885950" y="1700213"/>
            <a:chExt cx="8951384" cy="418770"/>
          </a:xfrm>
        </p:grpSpPr>
        <p:sp>
          <p:nvSpPr>
            <p:cNvPr id="4" name="矩形 3"/>
            <p:cNvSpPr/>
            <p:nvPr/>
          </p:nvSpPr>
          <p:spPr>
            <a:xfrm>
              <a:off x="1885950" y="1760538"/>
              <a:ext cx="7199313" cy="215900"/>
            </a:xfrm>
            <a:prstGeom prst="rect">
              <a:avLst/>
            </a:prstGeom>
            <a:pattFill prst="ltUpDiag">
              <a:fgClr>
                <a:srgbClr val="72BB2C"/>
              </a:fgClr>
              <a:bgClr>
                <a:srgbClr val="F5F4DD"/>
              </a:bgClr>
            </a:patt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5" name="矩形 4"/>
            <p:cNvSpPr/>
            <p:nvPr/>
          </p:nvSpPr>
          <p:spPr>
            <a:xfrm>
              <a:off x="1885950" y="1760538"/>
              <a:ext cx="2879725" cy="215900"/>
            </a:xfrm>
            <a:prstGeom prst="rect">
              <a:avLst/>
            </a:prstGeom>
            <a:solidFill>
              <a:srgbClr val="72BB2C"/>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6" name="文本框 29"/>
            <p:cNvSpPr txBox="1">
              <a:spLocks noChangeArrowheads="1"/>
            </p:cNvSpPr>
            <p:nvPr/>
          </p:nvSpPr>
          <p:spPr bwMode="auto">
            <a:xfrm>
              <a:off x="9097965" y="1700213"/>
              <a:ext cx="1739369"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grpSp>
      <p:grpSp>
        <p:nvGrpSpPr>
          <p:cNvPr id="7" name="组合 6"/>
          <p:cNvGrpSpPr/>
          <p:nvPr/>
        </p:nvGrpSpPr>
        <p:grpSpPr>
          <a:xfrm>
            <a:off x="1392361" y="1662603"/>
            <a:ext cx="6608639" cy="307777"/>
            <a:chOff x="1885950" y="2262188"/>
            <a:chExt cx="8951383" cy="418770"/>
          </a:xfrm>
        </p:grpSpPr>
        <p:sp>
          <p:nvSpPr>
            <p:cNvPr id="8" name="矩形 7"/>
            <p:cNvSpPr/>
            <p:nvPr/>
          </p:nvSpPr>
          <p:spPr>
            <a:xfrm>
              <a:off x="1885950" y="2336800"/>
              <a:ext cx="7199313" cy="215900"/>
            </a:xfrm>
            <a:prstGeom prst="rect">
              <a:avLst/>
            </a:prstGeom>
            <a:pattFill prst="ltUpDiag">
              <a:fgClr>
                <a:srgbClr val="135707"/>
              </a:fgClr>
              <a:bgClr>
                <a:srgbClr val="F5F4DD"/>
              </a:bgClr>
            </a:patt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9" name="矩形 8"/>
            <p:cNvSpPr/>
            <p:nvPr/>
          </p:nvSpPr>
          <p:spPr>
            <a:xfrm>
              <a:off x="1885950" y="2336800"/>
              <a:ext cx="2160588" cy="215900"/>
            </a:xfrm>
            <a:prstGeom prst="rect">
              <a:avLst/>
            </a:prstGeom>
            <a:solidFill>
              <a:srgbClr val="13570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10" name="文本框 30"/>
            <p:cNvSpPr txBox="1">
              <a:spLocks noChangeArrowheads="1"/>
            </p:cNvSpPr>
            <p:nvPr/>
          </p:nvSpPr>
          <p:spPr bwMode="auto">
            <a:xfrm>
              <a:off x="9097961" y="2262188"/>
              <a:ext cx="1739372"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grpSp>
      <p:grpSp>
        <p:nvGrpSpPr>
          <p:cNvPr id="11" name="组合 10"/>
          <p:cNvGrpSpPr/>
          <p:nvPr/>
        </p:nvGrpSpPr>
        <p:grpSpPr>
          <a:xfrm>
            <a:off x="1392361" y="2094296"/>
            <a:ext cx="6608639" cy="307777"/>
            <a:chOff x="1885950" y="2849563"/>
            <a:chExt cx="8951383" cy="418770"/>
          </a:xfrm>
        </p:grpSpPr>
        <p:sp>
          <p:nvSpPr>
            <p:cNvPr id="12" name="矩形 11"/>
            <p:cNvSpPr/>
            <p:nvPr/>
          </p:nvSpPr>
          <p:spPr>
            <a:xfrm>
              <a:off x="1885950" y="2911475"/>
              <a:ext cx="7199313" cy="217488"/>
            </a:xfrm>
            <a:prstGeom prst="rect">
              <a:avLst/>
            </a:prstGeom>
            <a:pattFill prst="ltUpDiag">
              <a:fgClr>
                <a:srgbClr val="34BEA7"/>
              </a:fgClr>
              <a:bgClr>
                <a:srgbClr val="F5F4DD"/>
              </a:bgClr>
            </a:patt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13" name="矩形 12"/>
            <p:cNvSpPr/>
            <p:nvPr/>
          </p:nvSpPr>
          <p:spPr>
            <a:xfrm>
              <a:off x="1885950" y="2911475"/>
              <a:ext cx="3600450" cy="217488"/>
            </a:xfrm>
            <a:prstGeom prst="rect">
              <a:avLst/>
            </a:prstGeom>
            <a:solidFill>
              <a:srgbClr val="34BEA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14" name="文本框 31"/>
            <p:cNvSpPr txBox="1">
              <a:spLocks noChangeArrowheads="1"/>
            </p:cNvSpPr>
            <p:nvPr/>
          </p:nvSpPr>
          <p:spPr bwMode="auto">
            <a:xfrm>
              <a:off x="9097961" y="2849563"/>
              <a:ext cx="1739372"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grpSp>
      <p:grpSp>
        <p:nvGrpSpPr>
          <p:cNvPr id="15" name="组合 14"/>
          <p:cNvGrpSpPr/>
          <p:nvPr/>
        </p:nvGrpSpPr>
        <p:grpSpPr>
          <a:xfrm>
            <a:off x="1392361" y="2511992"/>
            <a:ext cx="6608639" cy="307777"/>
            <a:chOff x="1885950" y="3417888"/>
            <a:chExt cx="8951383" cy="418770"/>
          </a:xfrm>
        </p:grpSpPr>
        <p:sp>
          <p:nvSpPr>
            <p:cNvPr id="16" name="矩形 15"/>
            <p:cNvSpPr/>
            <p:nvPr/>
          </p:nvSpPr>
          <p:spPr>
            <a:xfrm>
              <a:off x="1885950" y="3487738"/>
              <a:ext cx="7199313" cy="215900"/>
            </a:xfrm>
            <a:prstGeom prst="rect">
              <a:avLst/>
            </a:prstGeom>
            <a:pattFill prst="ltUpDiag">
              <a:fgClr>
                <a:srgbClr val="268A79"/>
              </a:fgClr>
              <a:bgClr>
                <a:srgbClr val="F5F4DD"/>
              </a:bgClr>
            </a:patt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17" name="矩形 16"/>
            <p:cNvSpPr/>
            <p:nvPr/>
          </p:nvSpPr>
          <p:spPr>
            <a:xfrm>
              <a:off x="1885950" y="3487738"/>
              <a:ext cx="1584325" cy="215900"/>
            </a:xfrm>
            <a:prstGeom prst="rect">
              <a:avLst/>
            </a:prstGeom>
            <a:solidFill>
              <a:srgbClr val="268A79"/>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18" name="文本框 32"/>
            <p:cNvSpPr txBox="1">
              <a:spLocks noChangeArrowheads="1"/>
            </p:cNvSpPr>
            <p:nvPr/>
          </p:nvSpPr>
          <p:spPr bwMode="auto">
            <a:xfrm>
              <a:off x="9097961" y="3417888"/>
              <a:ext cx="1739372"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grpSp>
      <p:grpSp>
        <p:nvGrpSpPr>
          <p:cNvPr id="19" name="组合 18"/>
          <p:cNvGrpSpPr/>
          <p:nvPr/>
        </p:nvGrpSpPr>
        <p:grpSpPr>
          <a:xfrm>
            <a:off x="1363063" y="3017190"/>
            <a:ext cx="6225386" cy="1107996"/>
            <a:chOff x="1846263" y="4105275"/>
            <a:chExt cx="8432269" cy="1507572"/>
          </a:xfrm>
        </p:grpSpPr>
        <p:sp>
          <p:nvSpPr>
            <p:cNvPr id="20" name="矩形 60"/>
            <p:cNvSpPr>
              <a:spLocks noChangeArrowheads="1"/>
            </p:cNvSpPr>
            <p:nvPr/>
          </p:nvSpPr>
          <p:spPr bwMode="auto">
            <a:xfrm>
              <a:off x="1846263" y="4105275"/>
              <a:ext cx="2200275" cy="150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sp>
          <p:nvSpPr>
            <p:cNvPr id="21" name="矩形 61"/>
            <p:cNvSpPr>
              <a:spLocks noChangeArrowheads="1"/>
            </p:cNvSpPr>
            <p:nvPr/>
          </p:nvSpPr>
          <p:spPr bwMode="auto">
            <a:xfrm>
              <a:off x="4926013" y="4105275"/>
              <a:ext cx="2198687" cy="150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sp>
          <p:nvSpPr>
            <p:cNvPr id="22" name="矩形 62"/>
            <p:cNvSpPr>
              <a:spLocks noChangeArrowheads="1"/>
            </p:cNvSpPr>
            <p:nvPr/>
          </p:nvSpPr>
          <p:spPr bwMode="auto">
            <a:xfrm>
              <a:off x="8004175" y="4105275"/>
              <a:ext cx="2274357" cy="116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sp>
        <p:nvSpPr>
          <p:cNvPr id="23" name="文本框 22"/>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2501935812"/>
      </p:ext>
    </p:extLst>
  </p:cSld>
  <p:clrMapOvr>
    <a:masterClrMapping/>
  </p:clrMapOvr>
  <mc:AlternateContent xmlns:mc="http://schemas.openxmlformats.org/markup-compatibility/2006" xmlns:p14="http://schemas.microsoft.com/office/powerpoint/2010/main">
    <mc:Choice Requires="p14">
      <p:transition spd="slow" p14:dur="1600" advTm="3054">
        <p14:prism isInverted="1"/>
      </p:transition>
    </mc:Choice>
    <mc:Fallback xmlns="">
      <p:transition spd="slow" advTm="305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稻壳儿小白白(http://dwz.cn/Wu2UP)"/>
          <p:cNvSpPr/>
          <p:nvPr/>
        </p:nvSpPr>
        <p:spPr bwMode="auto">
          <a:xfrm>
            <a:off x="584839" y="2476988"/>
            <a:ext cx="2572587" cy="1121236"/>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lIns="67391" tIns="33696" rIns="67391" bIns="33696" anchor="ctr"/>
          <a:lstStyle/>
          <a:p>
            <a:endParaRPr lang="zh-CN" altLang="en-US"/>
          </a:p>
        </p:txBody>
      </p:sp>
      <p:sp>
        <p:nvSpPr>
          <p:cNvPr id="4" name="稻壳儿小白白(http://dwz.cn/Wu2UP)"/>
          <p:cNvSpPr/>
          <p:nvPr/>
        </p:nvSpPr>
        <p:spPr bwMode="auto">
          <a:xfrm>
            <a:off x="1630282" y="1811946"/>
            <a:ext cx="2572587" cy="1786277"/>
          </a:xfrm>
          <a:custGeom>
            <a:avLst/>
            <a:gdLst>
              <a:gd name="T0" fmla="*/ 0 w 1523036"/>
              <a:gd name="T1" fmla="*/ 3518764 h 1678756"/>
              <a:gd name="T2" fmla="*/ 4027793 w 1523036"/>
              <a:gd name="T3" fmla="*/ 71 h 1678756"/>
              <a:gd name="T4" fmla="*/ 7972348 w 1523036"/>
              <a:gd name="T5" fmla="*/ 3518764 h 1678756"/>
              <a:gd name="T6" fmla="*/ 0 w 1523036"/>
              <a:gd name="T7" fmla="*/ 351876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lIns="67391" tIns="33696" rIns="67391" bIns="33696" anchor="ctr"/>
          <a:lstStyle/>
          <a:p>
            <a:endParaRPr lang="zh-CN" altLang="en-US"/>
          </a:p>
        </p:txBody>
      </p:sp>
      <p:sp>
        <p:nvSpPr>
          <p:cNvPr id="5" name="稻壳儿小白白(http://dwz.cn/Wu2UP)"/>
          <p:cNvSpPr/>
          <p:nvPr/>
        </p:nvSpPr>
        <p:spPr bwMode="auto">
          <a:xfrm>
            <a:off x="2675725" y="2112965"/>
            <a:ext cx="2572587" cy="1485259"/>
          </a:xfrm>
          <a:custGeom>
            <a:avLst/>
            <a:gdLst>
              <a:gd name="T0" fmla="*/ 0 w 1523036"/>
              <a:gd name="T1" fmla="*/ 2432744 h 1678756"/>
              <a:gd name="T2" fmla="*/ 4027793 w 1523036"/>
              <a:gd name="T3" fmla="*/ 49 h 1678756"/>
              <a:gd name="T4" fmla="*/ 7972348 w 1523036"/>
              <a:gd name="T5" fmla="*/ 2432744 h 1678756"/>
              <a:gd name="T6" fmla="*/ 0 w 1523036"/>
              <a:gd name="T7" fmla="*/ 2432744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60000"/>
            </a:srgbClr>
          </a:solidFill>
          <a:ln>
            <a:noFill/>
          </a:ln>
        </p:spPr>
        <p:txBody>
          <a:bodyPr lIns="67391" tIns="33696" rIns="67391" bIns="33696" anchor="ctr"/>
          <a:lstStyle/>
          <a:p>
            <a:endParaRPr lang="zh-CN" altLang="en-US"/>
          </a:p>
        </p:txBody>
      </p:sp>
      <p:sp>
        <p:nvSpPr>
          <p:cNvPr id="6" name="稻壳儿小白白(http://dwz.cn/Wu2UP)"/>
          <p:cNvSpPr/>
          <p:nvPr/>
        </p:nvSpPr>
        <p:spPr bwMode="auto">
          <a:xfrm>
            <a:off x="3721168" y="2476988"/>
            <a:ext cx="2572587" cy="1121236"/>
          </a:xfrm>
          <a:custGeom>
            <a:avLst/>
            <a:gdLst>
              <a:gd name="T0" fmla="*/ 0 w 1523036"/>
              <a:gd name="T1" fmla="*/ 1386393 h 1678756"/>
              <a:gd name="T2" fmla="*/ 4027793 w 1523036"/>
              <a:gd name="T3" fmla="*/ 28 h 1678756"/>
              <a:gd name="T4" fmla="*/ 7972348 w 1523036"/>
              <a:gd name="T5" fmla="*/ 1386393 h 1678756"/>
              <a:gd name="T6" fmla="*/ 0 w 1523036"/>
              <a:gd name="T7" fmla="*/ 1386393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lIns="67391" tIns="33696" rIns="67391" bIns="33696" anchor="ctr"/>
          <a:lstStyle/>
          <a:p>
            <a:endParaRPr lang="zh-CN" altLang="en-US"/>
          </a:p>
        </p:txBody>
      </p:sp>
      <p:sp>
        <p:nvSpPr>
          <p:cNvPr id="7" name="稻壳儿小白白(http://dwz.cn/Wu2UP)"/>
          <p:cNvSpPr/>
          <p:nvPr/>
        </p:nvSpPr>
        <p:spPr bwMode="auto">
          <a:xfrm>
            <a:off x="4766612" y="2255307"/>
            <a:ext cx="2572587" cy="1332416"/>
          </a:xfrm>
          <a:custGeom>
            <a:avLst/>
            <a:gdLst>
              <a:gd name="T0" fmla="*/ 0 w 1523036"/>
              <a:gd name="T1" fmla="*/ 1957817 h 1678756"/>
              <a:gd name="T2" fmla="*/ 4027793 w 1523036"/>
              <a:gd name="T3" fmla="*/ 40 h 1678756"/>
              <a:gd name="T4" fmla="*/ 7972348 w 1523036"/>
              <a:gd name="T5" fmla="*/ 1957817 h 1678756"/>
              <a:gd name="T6" fmla="*/ 0 w 1523036"/>
              <a:gd name="T7" fmla="*/ 1957817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alpha val="80000"/>
            </a:srgbClr>
          </a:solidFill>
          <a:ln>
            <a:noFill/>
          </a:ln>
        </p:spPr>
        <p:txBody>
          <a:bodyPr lIns="67391" tIns="33696" rIns="67391" bIns="33696" anchor="ctr"/>
          <a:lstStyle/>
          <a:p>
            <a:endParaRPr lang="zh-CN" altLang="en-US"/>
          </a:p>
        </p:txBody>
      </p:sp>
      <p:sp>
        <p:nvSpPr>
          <p:cNvPr id="8" name="稻壳儿小白白(http://dwz.cn/Wu2UP)"/>
          <p:cNvSpPr/>
          <p:nvPr/>
        </p:nvSpPr>
        <p:spPr bwMode="auto">
          <a:xfrm>
            <a:off x="5810883" y="2370814"/>
            <a:ext cx="2573759" cy="1221576"/>
          </a:xfrm>
          <a:custGeom>
            <a:avLst/>
            <a:gdLst>
              <a:gd name="T0" fmla="*/ 0 w 1523036"/>
              <a:gd name="T1" fmla="*/ 1645635 h 1678756"/>
              <a:gd name="T2" fmla="*/ 4031464 w 1523036"/>
              <a:gd name="T3" fmla="*/ 34 h 1678756"/>
              <a:gd name="T4" fmla="*/ 7979616 w 1523036"/>
              <a:gd name="T5" fmla="*/ 1645635 h 1678756"/>
              <a:gd name="T6" fmla="*/ 0 w 1523036"/>
              <a:gd name="T7" fmla="*/ 1645635 h 16787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06E39"/>
          </a:solidFill>
          <a:ln>
            <a:noFill/>
          </a:ln>
        </p:spPr>
        <p:txBody>
          <a:bodyPr lIns="67391" tIns="33696" rIns="67391" bIns="33696" anchor="ctr"/>
          <a:lstStyle/>
          <a:p>
            <a:endParaRPr lang="zh-CN" altLang="en-US"/>
          </a:p>
        </p:txBody>
      </p:sp>
      <p:sp>
        <p:nvSpPr>
          <p:cNvPr id="10" name="稻壳儿小白白(http://dwz.cn/Wu2UP)"/>
          <p:cNvSpPr txBox="1">
            <a:spLocks noChangeArrowheads="1"/>
          </p:cNvSpPr>
          <p:nvPr/>
        </p:nvSpPr>
        <p:spPr bwMode="auto">
          <a:xfrm>
            <a:off x="1581181" y="1811946"/>
            <a:ext cx="540056"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1</a:t>
            </a:r>
            <a:r>
              <a:rPr lang="zh-CN" altLang="en-US"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1" name="稻壳儿小白白(http://dwz.cn/Wu2UP)"/>
          <p:cNvSpPr txBox="1">
            <a:spLocks noChangeArrowheads="1"/>
          </p:cNvSpPr>
          <p:nvPr/>
        </p:nvSpPr>
        <p:spPr bwMode="auto">
          <a:xfrm>
            <a:off x="1252891" y="2216805"/>
            <a:ext cx="1196634"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900">
                <a:sym typeface="Arial" panose="020B0604020202020204" pitchFamily="34" charset="0"/>
              </a:rPr>
              <a:t>点击此处添加标题</a:t>
            </a:r>
          </a:p>
        </p:txBody>
      </p:sp>
      <p:sp>
        <p:nvSpPr>
          <p:cNvPr id="12" name="稻壳儿小白白(http://dwz.cn/Wu2UP)"/>
          <p:cNvSpPr txBox="1">
            <a:spLocks noChangeArrowheads="1"/>
          </p:cNvSpPr>
          <p:nvPr/>
        </p:nvSpPr>
        <p:spPr bwMode="auto">
          <a:xfrm>
            <a:off x="2684639" y="1116569"/>
            <a:ext cx="540055"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2</a:t>
            </a:r>
            <a:r>
              <a:rPr lang="zh-CN" altLang="en-US"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3" name="稻壳儿小白白(http://dwz.cn/Wu2UP)"/>
          <p:cNvSpPr txBox="1">
            <a:spLocks noChangeArrowheads="1"/>
          </p:cNvSpPr>
          <p:nvPr/>
        </p:nvSpPr>
        <p:spPr bwMode="auto">
          <a:xfrm>
            <a:off x="2356936" y="1521428"/>
            <a:ext cx="1195462"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900">
                <a:sym typeface="Arial" panose="020B0604020202020204" pitchFamily="34" charset="0"/>
              </a:rPr>
              <a:t>点击此处添加标题</a:t>
            </a:r>
          </a:p>
        </p:txBody>
      </p:sp>
      <p:sp>
        <p:nvSpPr>
          <p:cNvPr id="14" name="稻壳儿小白白(http://dwz.cn/Wu2UP)"/>
          <p:cNvSpPr txBox="1">
            <a:spLocks noChangeArrowheads="1"/>
          </p:cNvSpPr>
          <p:nvPr/>
        </p:nvSpPr>
        <p:spPr bwMode="auto">
          <a:xfrm>
            <a:off x="3717190" y="1458424"/>
            <a:ext cx="540056"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3</a:t>
            </a:r>
            <a:r>
              <a:rPr lang="zh-CN" altLang="en-US"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5" name="稻壳儿小白白(http://dwz.cn/Wu2UP)"/>
          <p:cNvSpPr txBox="1">
            <a:spLocks noChangeArrowheads="1"/>
          </p:cNvSpPr>
          <p:nvPr/>
        </p:nvSpPr>
        <p:spPr bwMode="auto">
          <a:xfrm>
            <a:off x="3410582" y="1828281"/>
            <a:ext cx="1195462"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900">
                <a:sym typeface="Arial" panose="020B0604020202020204" pitchFamily="34" charset="0"/>
              </a:rPr>
              <a:t>点击此处添加标题</a:t>
            </a:r>
          </a:p>
        </p:txBody>
      </p:sp>
      <p:sp>
        <p:nvSpPr>
          <p:cNvPr id="16" name="稻壳儿小白白(http://dwz.cn/Wu2UP)"/>
          <p:cNvSpPr txBox="1">
            <a:spLocks noChangeArrowheads="1"/>
          </p:cNvSpPr>
          <p:nvPr/>
        </p:nvSpPr>
        <p:spPr bwMode="auto">
          <a:xfrm>
            <a:off x="4591980" y="1831780"/>
            <a:ext cx="792287"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4</a:t>
            </a:r>
            <a:r>
              <a:rPr lang="zh-CN" altLang="en-US"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7" name="稻壳儿小白白(http://dwz.cn/Wu2UP)"/>
          <p:cNvSpPr txBox="1">
            <a:spLocks noChangeArrowheads="1"/>
          </p:cNvSpPr>
          <p:nvPr/>
        </p:nvSpPr>
        <p:spPr bwMode="auto">
          <a:xfrm>
            <a:off x="4413833" y="2201637"/>
            <a:ext cx="1148581"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900">
                <a:sym typeface="Arial" panose="020B0604020202020204" pitchFamily="34" charset="0"/>
              </a:rPr>
              <a:t>点击此处添加标题</a:t>
            </a:r>
          </a:p>
        </p:txBody>
      </p:sp>
      <p:sp>
        <p:nvSpPr>
          <p:cNvPr id="18" name="稻壳儿小白白(http://dwz.cn/Wu2UP)"/>
          <p:cNvSpPr txBox="1">
            <a:spLocks noChangeArrowheads="1"/>
          </p:cNvSpPr>
          <p:nvPr/>
        </p:nvSpPr>
        <p:spPr bwMode="auto">
          <a:xfrm>
            <a:off x="5823312" y="1610100"/>
            <a:ext cx="540056"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5</a:t>
            </a:r>
            <a:r>
              <a:rPr lang="zh-CN" altLang="en-US"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19" name="稻壳儿小白白(http://dwz.cn/Wu2UP)"/>
          <p:cNvSpPr txBox="1">
            <a:spLocks noChangeArrowheads="1"/>
          </p:cNvSpPr>
          <p:nvPr/>
        </p:nvSpPr>
        <p:spPr bwMode="auto">
          <a:xfrm>
            <a:off x="5495609" y="1982290"/>
            <a:ext cx="1195462"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900">
                <a:sym typeface="Arial" panose="020B0604020202020204" pitchFamily="34" charset="0"/>
              </a:rPr>
              <a:t>点击此处添加标题</a:t>
            </a:r>
          </a:p>
        </p:txBody>
      </p:sp>
      <p:sp>
        <p:nvSpPr>
          <p:cNvPr id="20" name="稻壳儿小白白(http://dwz.cn/Wu2UP)"/>
          <p:cNvSpPr txBox="1">
            <a:spLocks noChangeArrowheads="1"/>
          </p:cNvSpPr>
          <p:nvPr/>
        </p:nvSpPr>
        <p:spPr bwMode="auto">
          <a:xfrm>
            <a:off x="6875788" y="1699939"/>
            <a:ext cx="540056" cy="39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en-US" altLang="zh-CN"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6</a:t>
            </a:r>
            <a:r>
              <a:rPr lang="zh-CN" altLang="en-US" sz="2100">
                <a:solidFill>
                  <a:srgbClr val="306E39"/>
                </a:solidFill>
                <a:latin typeface="方正清刻本悦宋简体" panose="02000000000000000000" pitchFamily="2" charset="-122"/>
                <a:ea typeface="方正清刻本悦宋简体" panose="02000000000000000000" pitchFamily="2" charset="-122"/>
                <a:sym typeface="Arial" panose="020B0604020202020204" pitchFamily="34" charset="0"/>
              </a:rPr>
              <a:t>月</a:t>
            </a:r>
          </a:p>
        </p:txBody>
      </p:sp>
      <p:sp>
        <p:nvSpPr>
          <p:cNvPr id="21" name="稻壳儿小白白(http://dwz.cn/Wu2UP)"/>
          <p:cNvSpPr txBox="1">
            <a:spLocks noChangeArrowheads="1"/>
          </p:cNvSpPr>
          <p:nvPr/>
        </p:nvSpPr>
        <p:spPr bwMode="auto">
          <a:xfrm>
            <a:off x="6546912" y="2072129"/>
            <a:ext cx="1196634" cy="2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6" rIns="67391" bIns="33696">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eaLnBrk="1" hangingPunct="1"/>
            <a:r>
              <a:rPr lang="zh-CN" altLang="en-US" sz="900">
                <a:sym typeface="Arial" panose="020B0604020202020204" pitchFamily="34" charset="0"/>
              </a:rPr>
              <a:t>点击此处添加标题</a:t>
            </a:r>
          </a:p>
        </p:txBody>
      </p:sp>
      <p:sp>
        <p:nvSpPr>
          <p:cNvPr id="22" name="文本框 207"/>
          <p:cNvSpPr txBox="1"/>
          <p:nvPr/>
        </p:nvSpPr>
        <p:spPr>
          <a:xfrm>
            <a:off x="797846" y="3748995"/>
            <a:ext cx="7439132" cy="1176046"/>
          </a:xfrm>
          <a:prstGeom prst="rect">
            <a:avLst/>
          </a:prstGeom>
          <a:noFill/>
        </p:spPr>
        <p:txBody>
          <a:bodyPr wrap="square" lIns="67391" tIns="33696" rIns="67391" bIns="33696" rtlCol="0">
            <a:spAutoFit/>
          </a:body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文艺让生活更有范文艺让生活更有范文艺让生活更有范文艺让生活更有范</a:t>
            </a:r>
          </a:p>
          <a:p>
            <a:pPr>
              <a:lnSpc>
                <a:spcPct val="150000"/>
              </a:lnSpc>
            </a:pPr>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596056186"/>
      </p:ext>
    </p:extLst>
  </p:cSld>
  <p:clrMapOvr>
    <a:masterClrMapping/>
  </p:clrMapOvr>
  <p:transition spd="slow" advTm="1494">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flipV="1">
            <a:off x="2855512" y="1517514"/>
            <a:ext cx="3293378" cy="925429"/>
          </a:xfrm>
          <a:custGeom>
            <a:avLst/>
            <a:gdLst>
              <a:gd name="connsiteX0" fmla="*/ 1928081 w 3856164"/>
              <a:gd name="connsiteY0" fmla="*/ 1088476 h 1088476"/>
              <a:gd name="connsiteX1" fmla="*/ 3734157 w 3856164"/>
              <a:gd name="connsiteY1" fmla="*/ 622681 h 1088476"/>
              <a:gd name="connsiteX2" fmla="*/ 3856164 w 3856164"/>
              <a:gd name="connsiteY2" fmla="*/ 543018 h 1088476"/>
              <a:gd name="connsiteX3" fmla="*/ 3500450 w 3856164"/>
              <a:gd name="connsiteY3" fmla="*/ 0 h 1088476"/>
              <a:gd name="connsiteX4" fmla="*/ 3364732 w 3856164"/>
              <a:gd name="connsiteY4" fmla="*/ 55801 h 1088476"/>
              <a:gd name="connsiteX5" fmla="*/ 1928080 w 3856164"/>
              <a:gd name="connsiteY5" fmla="*/ 301996 h 1088476"/>
              <a:gd name="connsiteX6" fmla="*/ 491428 w 3856164"/>
              <a:gd name="connsiteY6" fmla="*/ 55801 h 1088476"/>
              <a:gd name="connsiteX7" fmla="*/ 355714 w 3856164"/>
              <a:gd name="connsiteY7" fmla="*/ 2 h 1088476"/>
              <a:gd name="connsiteX8" fmla="*/ 0 w 3856164"/>
              <a:gd name="connsiteY8" fmla="*/ 543019 h 1088476"/>
              <a:gd name="connsiteX9" fmla="*/ 122006 w 3856164"/>
              <a:gd name="connsiteY9" fmla="*/ 622681 h 1088476"/>
              <a:gd name="connsiteX10" fmla="*/ 1928081 w 3856164"/>
              <a:gd name="connsiteY10" fmla="*/ 1088476 h 1088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6164" h="1088476">
                <a:moveTo>
                  <a:pt x="1928081" y="1088476"/>
                </a:moveTo>
                <a:cubicBezTo>
                  <a:pt x="2614132" y="1088476"/>
                  <a:pt x="3243354" y="913673"/>
                  <a:pt x="3734157" y="622681"/>
                </a:cubicBezTo>
                <a:lnTo>
                  <a:pt x="3856164" y="543018"/>
                </a:lnTo>
                <a:lnTo>
                  <a:pt x="3500450" y="0"/>
                </a:lnTo>
                <a:lnTo>
                  <a:pt x="3364732" y="55801"/>
                </a:lnTo>
                <a:cubicBezTo>
                  <a:pt x="2937669" y="212811"/>
                  <a:pt x="2448264" y="301996"/>
                  <a:pt x="1928080" y="301996"/>
                </a:cubicBezTo>
                <a:cubicBezTo>
                  <a:pt x="1407897" y="301996"/>
                  <a:pt x="918492" y="212811"/>
                  <a:pt x="491428" y="55801"/>
                </a:cubicBezTo>
                <a:lnTo>
                  <a:pt x="355714" y="2"/>
                </a:lnTo>
                <a:lnTo>
                  <a:pt x="0" y="543019"/>
                </a:lnTo>
                <a:lnTo>
                  <a:pt x="122006" y="622681"/>
                </a:lnTo>
                <a:cubicBezTo>
                  <a:pt x="612809" y="913673"/>
                  <a:pt x="1242030" y="1088476"/>
                  <a:pt x="1928081" y="108847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4" name="任意多边形 3"/>
          <p:cNvSpPr/>
          <p:nvPr/>
        </p:nvSpPr>
        <p:spPr>
          <a:xfrm flipV="1">
            <a:off x="3177913" y="2257949"/>
            <a:ext cx="2648577" cy="708728"/>
          </a:xfrm>
          <a:custGeom>
            <a:avLst/>
            <a:gdLst>
              <a:gd name="connsiteX0" fmla="*/ 1550586 w 3101176"/>
              <a:gd name="connsiteY0" fmla="*/ 833596 h 833596"/>
              <a:gd name="connsiteX1" fmla="*/ 2987238 w 3101176"/>
              <a:gd name="connsiteY1" fmla="*/ 587401 h 833596"/>
              <a:gd name="connsiteX2" fmla="*/ 3101176 w 3101176"/>
              <a:gd name="connsiteY2" fmla="*/ 540555 h 833596"/>
              <a:gd name="connsiteX3" fmla="*/ 2747076 w 3101176"/>
              <a:gd name="connsiteY3" fmla="*/ 0 h 833596"/>
              <a:gd name="connsiteX4" fmla="*/ 2723772 w 3101176"/>
              <a:gd name="connsiteY4" fmla="*/ 7598 h 833596"/>
              <a:gd name="connsiteX5" fmla="*/ 1550586 w 3101176"/>
              <a:gd name="connsiteY5" fmla="*/ 167897 h 833596"/>
              <a:gd name="connsiteX6" fmla="*/ 377401 w 3101176"/>
              <a:gd name="connsiteY6" fmla="*/ 7598 h 833596"/>
              <a:gd name="connsiteX7" fmla="*/ 354101 w 3101176"/>
              <a:gd name="connsiteY7" fmla="*/ 2 h 833596"/>
              <a:gd name="connsiteX8" fmla="*/ 0 w 3101176"/>
              <a:gd name="connsiteY8" fmla="*/ 540557 h 833596"/>
              <a:gd name="connsiteX9" fmla="*/ 113934 w 3101176"/>
              <a:gd name="connsiteY9" fmla="*/ 587401 h 833596"/>
              <a:gd name="connsiteX10" fmla="*/ 1550586 w 3101176"/>
              <a:gd name="connsiteY10" fmla="*/ 833596 h 83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1176" h="833596">
                <a:moveTo>
                  <a:pt x="1550586" y="833596"/>
                </a:moveTo>
                <a:cubicBezTo>
                  <a:pt x="2070770" y="833596"/>
                  <a:pt x="2560175" y="744411"/>
                  <a:pt x="2987238" y="587401"/>
                </a:cubicBezTo>
                <a:lnTo>
                  <a:pt x="3101176" y="540555"/>
                </a:lnTo>
                <a:lnTo>
                  <a:pt x="2747076" y="0"/>
                </a:lnTo>
                <a:lnTo>
                  <a:pt x="2723772" y="7598"/>
                </a:lnTo>
                <a:cubicBezTo>
                  <a:pt x="2363182" y="110819"/>
                  <a:pt x="1966733" y="167897"/>
                  <a:pt x="1550586" y="167897"/>
                </a:cubicBezTo>
                <a:cubicBezTo>
                  <a:pt x="1134440" y="167897"/>
                  <a:pt x="737991" y="110819"/>
                  <a:pt x="377401" y="7598"/>
                </a:cubicBezTo>
                <a:lnTo>
                  <a:pt x="354101" y="2"/>
                </a:lnTo>
                <a:lnTo>
                  <a:pt x="0" y="540557"/>
                </a:lnTo>
                <a:lnTo>
                  <a:pt x="113934" y="587401"/>
                </a:lnTo>
                <a:cubicBezTo>
                  <a:pt x="540998" y="744411"/>
                  <a:pt x="1030403" y="833596"/>
                  <a:pt x="1550586" y="833596"/>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5" name="任意多边形 4"/>
          <p:cNvSpPr/>
          <p:nvPr/>
        </p:nvSpPr>
        <p:spPr>
          <a:xfrm flipV="1">
            <a:off x="3499792" y="2895695"/>
            <a:ext cx="2004821" cy="632701"/>
          </a:xfrm>
          <a:custGeom>
            <a:avLst/>
            <a:gdLst>
              <a:gd name="connsiteX0" fmla="*/ 1173704 w 2347413"/>
              <a:gd name="connsiteY0" fmla="*/ 744174 h 744174"/>
              <a:gd name="connsiteX1" fmla="*/ 2346890 w 2347413"/>
              <a:gd name="connsiteY1" fmla="*/ 583875 h 744174"/>
              <a:gd name="connsiteX2" fmla="*/ 2347413 w 2347413"/>
              <a:gd name="connsiteY2" fmla="*/ 583705 h 744174"/>
              <a:gd name="connsiteX3" fmla="*/ 1965046 w 2347413"/>
              <a:gd name="connsiteY3" fmla="*/ 0 h 744174"/>
              <a:gd name="connsiteX4" fmla="*/ 1781130 w 2347413"/>
              <a:gd name="connsiteY4" fmla="*/ 32004 h 744174"/>
              <a:gd name="connsiteX5" fmla="*/ 1173703 w 2347413"/>
              <a:gd name="connsiteY5" fmla="*/ 73446 h 744174"/>
              <a:gd name="connsiteX6" fmla="*/ 566277 w 2347413"/>
              <a:gd name="connsiteY6" fmla="*/ 32004 h 744174"/>
              <a:gd name="connsiteX7" fmla="*/ 382367 w 2347413"/>
              <a:gd name="connsiteY7" fmla="*/ 1 h 744174"/>
              <a:gd name="connsiteX8" fmla="*/ 0 w 2347413"/>
              <a:gd name="connsiteY8" fmla="*/ 583706 h 744174"/>
              <a:gd name="connsiteX9" fmla="*/ 519 w 2347413"/>
              <a:gd name="connsiteY9" fmla="*/ 583875 h 744174"/>
              <a:gd name="connsiteX10" fmla="*/ 1173704 w 2347413"/>
              <a:gd name="connsiteY10" fmla="*/ 744174 h 74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7413" h="744174">
                <a:moveTo>
                  <a:pt x="1173704" y="744174"/>
                </a:moveTo>
                <a:cubicBezTo>
                  <a:pt x="1589851" y="744174"/>
                  <a:pt x="1986300" y="687095"/>
                  <a:pt x="2346890" y="583875"/>
                </a:cubicBezTo>
                <a:lnTo>
                  <a:pt x="2347413" y="583705"/>
                </a:lnTo>
                <a:lnTo>
                  <a:pt x="1965046" y="0"/>
                </a:lnTo>
                <a:lnTo>
                  <a:pt x="1781130" y="32004"/>
                </a:lnTo>
                <a:cubicBezTo>
                  <a:pt x="1584925" y="59177"/>
                  <a:pt x="1381777" y="73446"/>
                  <a:pt x="1173703" y="73446"/>
                </a:cubicBezTo>
                <a:cubicBezTo>
                  <a:pt x="965630" y="73446"/>
                  <a:pt x="762481" y="59177"/>
                  <a:pt x="566277" y="32004"/>
                </a:cubicBezTo>
                <a:lnTo>
                  <a:pt x="382367" y="1"/>
                </a:lnTo>
                <a:lnTo>
                  <a:pt x="0" y="583706"/>
                </a:lnTo>
                <a:lnTo>
                  <a:pt x="519" y="583875"/>
                </a:lnTo>
                <a:cubicBezTo>
                  <a:pt x="361109" y="687095"/>
                  <a:pt x="757558" y="744174"/>
                  <a:pt x="1173704" y="744174"/>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6" name="任意多边形 5"/>
          <p:cNvSpPr/>
          <p:nvPr/>
        </p:nvSpPr>
        <p:spPr>
          <a:xfrm flipV="1">
            <a:off x="3854616" y="3537716"/>
            <a:ext cx="1295174" cy="1041674"/>
          </a:xfrm>
          <a:custGeom>
            <a:avLst/>
            <a:gdLst>
              <a:gd name="connsiteX0" fmla="*/ 758246 w 1516499"/>
              <a:gd name="connsiteY0" fmla="*/ 1225201 h 1225201"/>
              <a:gd name="connsiteX1" fmla="*/ 1365673 w 1516499"/>
              <a:gd name="connsiteY1" fmla="*/ 1183759 h 1225201"/>
              <a:gd name="connsiteX2" fmla="*/ 1516499 w 1516499"/>
              <a:gd name="connsiteY2" fmla="*/ 1157513 h 1225201"/>
              <a:gd name="connsiteX3" fmla="*/ 758249 w 1516499"/>
              <a:gd name="connsiteY3" fmla="*/ 0 h 1225201"/>
              <a:gd name="connsiteX4" fmla="*/ 0 w 1516499"/>
              <a:gd name="connsiteY4" fmla="*/ 1157514 h 1225201"/>
              <a:gd name="connsiteX5" fmla="*/ 150820 w 1516499"/>
              <a:gd name="connsiteY5" fmla="*/ 1183759 h 1225201"/>
              <a:gd name="connsiteX6" fmla="*/ 758246 w 1516499"/>
              <a:gd name="connsiteY6" fmla="*/ 1225201 h 122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6499" h="1225201">
                <a:moveTo>
                  <a:pt x="758246" y="1225201"/>
                </a:moveTo>
                <a:cubicBezTo>
                  <a:pt x="966320" y="1225201"/>
                  <a:pt x="1169468" y="1210932"/>
                  <a:pt x="1365673" y="1183759"/>
                </a:cubicBezTo>
                <a:lnTo>
                  <a:pt x="1516499" y="1157513"/>
                </a:lnTo>
                <a:lnTo>
                  <a:pt x="758249" y="0"/>
                </a:lnTo>
                <a:lnTo>
                  <a:pt x="0" y="1157514"/>
                </a:lnTo>
                <a:lnTo>
                  <a:pt x="150820" y="1183759"/>
                </a:lnTo>
                <a:cubicBezTo>
                  <a:pt x="347024" y="1210932"/>
                  <a:pt x="550173" y="1225201"/>
                  <a:pt x="758246" y="1225201"/>
                </a:cubicBezTo>
                <a:close/>
              </a:path>
            </a:pathLst>
          </a:cu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7" name="组合 6"/>
          <p:cNvGrpSpPr>
            <a:grpSpLocks noChangeAspect="1"/>
          </p:cNvGrpSpPr>
          <p:nvPr/>
        </p:nvGrpSpPr>
        <p:grpSpPr>
          <a:xfrm>
            <a:off x="4337362" y="1713287"/>
            <a:ext cx="276714" cy="272625"/>
            <a:chOff x="6967126" y="4092464"/>
            <a:chExt cx="453105" cy="448433"/>
          </a:xfrm>
          <a:solidFill>
            <a:schemeClr val="bg1"/>
          </a:solidFill>
          <a:effectLst/>
        </p:grpSpPr>
        <p:sp>
          <p:nvSpPr>
            <p:cNvPr id="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a:grpSpLocks noChangeAspect="1"/>
          </p:cNvGrpSpPr>
          <p:nvPr/>
        </p:nvGrpSpPr>
        <p:grpSpPr>
          <a:xfrm>
            <a:off x="4331582" y="2405441"/>
            <a:ext cx="389748" cy="294800"/>
            <a:chOff x="4268086" y="4221191"/>
            <a:chExt cx="509646" cy="387231"/>
          </a:xfrm>
          <a:solidFill>
            <a:schemeClr val="bg1"/>
          </a:solidFill>
          <a:effectLst/>
        </p:grpSpPr>
        <p:sp>
          <p:nvSpPr>
            <p:cNvPr id="11"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sp>
          <p:nvSpPr>
            <p:cNvPr id="12"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500">
                <a:solidFill>
                  <a:prstClr val="black"/>
                </a:solidFill>
              </a:endParaRPr>
            </a:p>
          </p:txBody>
        </p:sp>
      </p:grpSp>
      <p:grpSp>
        <p:nvGrpSpPr>
          <p:cNvPr id="13" name="组合 12"/>
          <p:cNvGrpSpPr>
            <a:grpSpLocks noChangeAspect="1"/>
          </p:cNvGrpSpPr>
          <p:nvPr/>
        </p:nvGrpSpPr>
        <p:grpSpPr>
          <a:xfrm>
            <a:off x="4363570" y="3035113"/>
            <a:ext cx="264375" cy="294325"/>
            <a:chOff x="5999255" y="3275006"/>
            <a:chExt cx="402656" cy="450303"/>
          </a:xfrm>
          <a:solidFill>
            <a:schemeClr val="bg1"/>
          </a:solidFill>
          <a:effectLst/>
        </p:grpSpPr>
        <p:sp>
          <p:nvSpPr>
            <p:cNvPr id="1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4343597" y="3742993"/>
            <a:ext cx="308378" cy="347214"/>
            <a:chOff x="4994016" y="4872552"/>
            <a:chExt cx="406393" cy="459645"/>
          </a:xfrm>
          <a:solidFill>
            <a:schemeClr val="bg1"/>
          </a:solidFill>
          <a:effectLst/>
        </p:grpSpPr>
        <p:sp>
          <p:nvSpPr>
            <p:cNvPr id="20"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3" name="文本框 281"/>
          <p:cNvSpPr txBox="1"/>
          <p:nvPr/>
        </p:nvSpPr>
        <p:spPr>
          <a:xfrm>
            <a:off x="6650089" y="1713287"/>
            <a:ext cx="1316502" cy="345049"/>
          </a:xfrm>
          <a:prstGeom prst="rect">
            <a:avLst/>
          </a:prstGeom>
          <a:noFill/>
        </p:spPr>
        <p:txBody>
          <a:bodyPr wrap="square" lIns="67391" tIns="33696" rIns="67391" bIns="33696" rtlCol="0">
            <a:spAutoFit/>
          </a:bodyPr>
          <a:lstStyle/>
          <a:p>
            <a:r>
              <a:rPr lang="zh-CN" altLang="en-US" sz="18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24" name="文本框 282"/>
          <p:cNvSpPr txBox="1"/>
          <p:nvPr/>
        </p:nvSpPr>
        <p:spPr>
          <a:xfrm>
            <a:off x="6522485" y="2021510"/>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5" name="文本框 283"/>
          <p:cNvSpPr txBox="1"/>
          <p:nvPr/>
        </p:nvSpPr>
        <p:spPr>
          <a:xfrm>
            <a:off x="6602941" y="3084143"/>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6" name="文本框 284"/>
          <p:cNvSpPr txBox="1"/>
          <p:nvPr/>
        </p:nvSpPr>
        <p:spPr>
          <a:xfrm>
            <a:off x="6475337" y="3392366"/>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7" name="文本框 285"/>
          <p:cNvSpPr txBox="1"/>
          <p:nvPr/>
        </p:nvSpPr>
        <p:spPr>
          <a:xfrm>
            <a:off x="1123321" y="1713287"/>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8" name="文本框 286"/>
          <p:cNvSpPr txBox="1"/>
          <p:nvPr/>
        </p:nvSpPr>
        <p:spPr>
          <a:xfrm>
            <a:off x="995717" y="2021510"/>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9" name="文本框 287"/>
          <p:cNvSpPr txBox="1"/>
          <p:nvPr/>
        </p:nvSpPr>
        <p:spPr>
          <a:xfrm>
            <a:off x="1076174" y="3084143"/>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30" name="文本框 288"/>
          <p:cNvSpPr txBox="1"/>
          <p:nvPr/>
        </p:nvSpPr>
        <p:spPr>
          <a:xfrm>
            <a:off x="948570" y="3392366"/>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31" name="文本框 30"/>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551260508"/>
      </p:ext>
    </p:extLst>
  </p:cSld>
  <p:clrMapOvr>
    <a:masterClrMapping/>
  </p:clrMapOvr>
  <mc:AlternateContent xmlns:mc="http://schemas.openxmlformats.org/markup-compatibility/2006" xmlns:p14="http://schemas.microsoft.com/office/powerpoint/2010/main">
    <mc:Choice Requires="p14">
      <p:transition spd="slow" p14:dur="1300" advTm="2807">
        <p14:pan dir="u"/>
      </p:transition>
    </mc:Choice>
    <mc:Fallback xmlns="">
      <p:transition spd="slow" advTm="280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7"/>
          <p:cNvSpPr txBox="1"/>
          <p:nvPr/>
        </p:nvSpPr>
        <p:spPr>
          <a:xfrm>
            <a:off x="5703643" y="2136300"/>
            <a:ext cx="2850356" cy="428143"/>
          </a:xfrm>
          <a:prstGeom prst="rect">
            <a:avLst/>
          </a:prstGeom>
          <a:noFill/>
        </p:spPr>
        <p:txBody>
          <a:bodyPr lIns="67387" tIns="33693" rIns="67387" bIns="33693">
            <a:spAutoFit/>
          </a:bodyPr>
          <a:lstStyle/>
          <a:p>
            <a:pPr defTabSz="673869">
              <a:lnSpc>
                <a:spcPct val="130000"/>
              </a:lnSpc>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sp>
        <p:nvSpPr>
          <p:cNvPr id="3" name="空心弧 4"/>
          <p:cNvSpPr>
            <a:spLocks/>
          </p:cNvSpPr>
          <p:nvPr/>
        </p:nvSpPr>
        <p:spPr bwMode="auto">
          <a:xfrm rot="16200000">
            <a:off x="847716" y="1560147"/>
            <a:ext cx="2481655" cy="2492890"/>
          </a:xfrm>
          <a:custGeom>
            <a:avLst/>
            <a:gdLst>
              <a:gd name="T0" fmla="*/ 954518 w 21600"/>
              <a:gd name="T1" fmla="*/ 2897635 h 21600"/>
              <a:gd name="T2" fmla="*/ 273724 w 21600"/>
              <a:gd name="T3" fmla="*/ 1688307 h 21600"/>
              <a:gd name="T4" fmla="*/ 1688306 w 21600"/>
              <a:gd name="T5" fmla="*/ 273725 h 21600"/>
              <a:gd name="T6" fmla="*/ 3102888 w 21600"/>
              <a:gd name="T7" fmla="*/ 1688307 h 21600"/>
              <a:gd name="T8" fmla="*/ 2421937 w 21600"/>
              <a:gd name="T9" fmla="*/ 2897635 h 21600"/>
              <a:gd name="T10" fmla="*/ 2563880 w 21600"/>
              <a:gd name="T11" fmla="*/ 3131653 h 21600"/>
              <a:gd name="T12" fmla="*/ 3376612 w 21600"/>
              <a:gd name="T13" fmla="*/ 1688307 h 21600"/>
              <a:gd name="T14" fmla="*/ 1688306 w 21600"/>
              <a:gd name="T15" fmla="*/ 0 h 21600"/>
              <a:gd name="T16" fmla="*/ 0 w 21600"/>
              <a:gd name="T17" fmla="*/ 1688307 h 21600"/>
              <a:gd name="T18" fmla="*/ 812575 w 21600"/>
              <a:gd name="T19" fmla="*/ 3131653 h 21600"/>
              <a:gd name="T20" fmla="*/ 954518 w 21600"/>
              <a:gd name="T21" fmla="*/ 289763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18772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6106" y="18536"/>
                </a:moveTo>
                <a:cubicBezTo>
                  <a:pt x="3402" y="16896"/>
                  <a:pt x="1751" y="13962"/>
                  <a:pt x="1751" y="10800"/>
                </a:cubicBezTo>
                <a:cubicBezTo>
                  <a:pt x="1751" y="5802"/>
                  <a:pt x="5802" y="1751"/>
                  <a:pt x="10800" y="1751"/>
                </a:cubicBezTo>
                <a:cubicBezTo>
                  <a:pt x="15797" y="1751"/>
                  <a:pt x="19849" y="5802"/>
                  <a:pt x="19849" y="10800"/>
                </a:cubicBezTo>
                <a:cubicBezTo>
                  <a:pt x="19849" y="13962"/>
                  <a:pt x="18197" y="16896"/>
                  <a:pt x="15493" y="18536"/>
                </a:cubicBezTo>
                <a:lnTo>
                  <a:pt x="16401" y="20033"/>
                </a:lnTo>
                <a:cubicBezTo>
                  <a:pt x="19628" y="18075"/>
                  <a:pt x="21600" y="14574"/>
                  <a:pt x="21600" y="10800"/>
                </a:cubicBezTo>
                <a:cubicBezTo>
                  <a:pt x="21600" y="4835"/>
                  <a:pt x="16764" y="0"/>
                  <a:pt x="10800" y="0"/>
                </a:cubicBezTo>
                <a:cubicBezTo>
                  <a:pt x="4835" y="0"/>
                  <a:pt x="0" y="4835"/>
                  <a:pt x="0" y="10800"/>
                </a:cubicBezTo>
                <a:cubicBezTo>
                  <a:pt x="-1" y="14574"/>
                  <a:pt x="1971" y="18075"/>
                  <a:pt x="5198" y="20033"/>
                </a:cubicBezTo>
                <a:lnTo>
                  <a:pt x="6106" y="18536"/>
                </a:lnTo>
                <a:close/>
              </a:path>
            </a:pathLst>
          </a:custGeom>
          <a:solidFill>
            <a:srgbClr val="5C9A00">
              <a:alpha val="83920"/>
            </a:srgbClr>
          </a:solidFill>
          <a:ln>
            <a:noFill/>
          </a:ln>
        </p:spPr>
        <p:txBody>
          <a:bodyPr lIns="89858" tIns="44929" rIns="89858" bIns="44929" anchor="ctr"/>
          <a:lstStyle/>
          <a:p>
            <a:endParaRPr lang="zh-CN" altLang="en-US" sz="1100">
              <a:solidFill>
                <a:schemeClr val="accent1"/>
              </a:solidFill>
              <a:latin typeface="微软雅黑" panose="020B0503020204020204" pitchFamily="34" charset="-122"/>
              <a:ea typeface="微软雅黑" panose="020B0503020204020204" pitchFamily="34" charset="-122"/>
            </a:endParaRPr>
          </a:p>
        </p:txBody>
      </p:sp>
      <p:sp>
        <p:nvSpPr>
          <p:cNvPr id="4" name="矩形 5"/>
          <p:cNvSpPr>
            <a:spLocks noChangeArrowheads="1"/>
          </p:cNvSpPr>
          <p:nvPr/>
        </p:nvSpPr>
        <p:spPr bwMode="auto">
          <a:xfrm>
            <a:off x="1514838" y="2614663"/>
            <a:ext cx="1303129" cy="41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58" tIns="44929" rIns="89858" bIns="44929">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eaLnBrk="1" hangingPunct="1"/>
            <a:r>
              <a:rPr lang="zh-CN" altLang="en-US" sz="2100" b="1" dirty="0">
                <a:latin typeface="微软雅黑" panose="020B0503020204020204" pitchFamily="34" charset="-122"/>
                <a:ea typeface="微软雅黑" panose="020B0503020204020204" pitchFamily="34" charset="-122"/>
                <a:sym typeface="宋体" panose="02010600030101010101" pitchFamily="2" charset="-122"/>
              </a:rPr>
              <a:t>添加内容</a:t>
            </a:r>
          </a:p>
        </p:txBody>
      </p:sp>
      <p:grpSp>
        <p:nvGrpSpPr>
          <p:cNvPr id="5" name="组合 4"/>
          <p:cNvGrpSpPr>
            <a:grpSpLocks/>
          </p:cNvGrpSpPr>
          <p:nvPr/>
        </p:nvGrpSpPr>
        <p:grpSpPr bwMode="auto">
          <a:xfrm>
            <a:off x="5223114" y="1794443"/>
            <a:ext cx="1575197" cy="346249"/>
            <a:chOff x="7073484" y="2441806"/>
            <a:chExt cx="2134334" cy="470311"/>
          </a:xfrm>
        </p:grpSpPr>
        <p:sp>
          <p:nvSpPr>
            <p:cNvPr id="6" name="TextBox 138"/>
            <p:cNvSpPr txBox="1">
              <a:spLocks noChangeArrowheads="1"/>
            </p:cNvSpPr>
            <p:nvPr/>
          </p:nvSpPr>
          <p:spPr bwMode="auto">
            <a:xfrm>
              <a:off x="7433542" y="2441806"/>
              <a:ext cx="1774276" cy="470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latin typeface="微软雅黑" panose="020B0503020204020204" pitchFamily="34" charset="-122"/>
                  <a:ea typeface="微软雅黑" panose="020B0503020204020204" pitchFamily="34" charset="-122"/>
                  <a:cs typeface="华文黑体" charset="-122"/>
                </a:rPr>
                <a:t>添加标题</a:t>
              </a:r>
            </a:p>
          </p:txBody>
        </p:sp>
        <p:sp>
          <p:nvSpPr>
            <p:cNvPr id="7" name="矩形 22"/>
            <p:cNvSpPr>
              <a:spLocks noChangeArrowheads="1"/>
            </p:cNvSpPr>
            <p:nvPr/>
          </p:nvSpPr>
          <p:spPr bwMode="auto">
            <a:xfrm>
              <a:off x="7073484" y="2574698"/>
              <a:ext cx="360058" cy="230796"/>
            </a:xfrm>
            <a:prstGeom prst="rect">
              <a:avLst/>
            </a:prstGeom>
            <a:solidFill>
              <a:srgbClr val="5C9A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8" name="TextBox 71"/>
          <p:cNvSpPr txBox="1"/>
          <p:nvPr/>
        </p:nvSpPr>
        <p:spPr>
          <a:xfrm>
            <a:off x="5703643" y="2894680"/>
            <a:ext cx="2743703" cy="428143"/>
          </a:xfrm>
          <a:prstGeom prst="rect">
            <a:avLst/>
          </a:prstGeom>
          <a:noFill/>
        </p:spPr>
        <p:txBody>
          <a:bodyPr lIns="67387" tIns="33693" rIns="67387" bIns="33693">
            <a:spAutoFit/>
          </a:bodyPr>
          <a:lstStyle/>
          <a:p>
            <a:pPr defTabSz="673869">
              <a:lnSpc>
                <a:spcPct val="130000"/>
              </a:lnSpc>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9" name="组合 8"/>
          <p:cNvGrpSpPr>
            <a:grpSpLocks/>
          </p:cNvGrpSpPr>
          <p:nvPr/>
        </p:nvGrpSpPr>
        <p:grpSpPr bwMode="auto">
          <a:xfrm>
            <a:off x="5223114" y="2552827"/>
            <a:ext cx="1575197" cy="346249"/>
            <a:chOff x="7073484" y="3472766"/>
            <a:chExt cx="2134334" cy="472436"/>
          </a:xfrm>
        </p:grpSpPr>
        <p:sp>
          <p:nvSpPr>
            <p:cNvPr id="10" name="TextBox 72"/>
            <p:cNvSpPr txBox="1">
              <a:spLocks noChangeArrowheads="1"/>
            </p:cNvSpPr>
            <p:nvPr/>
          </p:nvSpPr>
          <p:spPr bwMode="auto">
            <a:xfrm>
              <a:off x="7433542" y="3472766"/>
              <a:ext cx="1774276" cy="47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solidFill>
                    <a:schemeClr val="bg1"/>
                  </a:solidFill>
                  <a:latin typeface="微软雅黑" panose="020B0503020204020204" pitchFamily="34" charset="-122"/>
                  <a:ea typeface="微软雅黑" panose="020B0503020204020204" pitchFamily="34" charset="-122"/>
                  <a:cs typeface="华文黑体" charset="-122"/>
                </a:rPr>
                <a:t>添加标题</a:t>
              </a:r>
            </a:p>
          </p:txBody>
        </p:sp>
        <p:sp>
          <p:nvSpPr>
            <p:cNvPr id="11" name="矩形 22"/>
            <p:cNvSpPr>
              <a:spLocks noChangeArrowheads="1"/>
            </p:cNvSpPr>
            <p:nvPr/>
          </p:nvSpPr>
          <p:spPr bwMode="auto">
            <a:xfrm>
              <a:off x="7073484" y="3605658"/>
              <a:ext cx="360058" cy="2307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12" name="TextBox 74"/>
          <p:cNvSpPr txBox="1"/>
          <p:nvPr/>
        </p:nvSpPr>
        <p:spPr>
          <a:xfrm>
            <a:off x="5703643" y="3675228"/>
            <a:ext cx="2850356" cy="428143"/>
          </a:xfrm>
          <a:prstGeom prst="rect">
            <a:avLst/>
          </a:prstGeom>
          <a:noFill/>
        </p:spPr>
        <p:txBody>
          <a:bodyPr lIns="67387" tIns="33693" rIns="67387" bIns="33693">
            <a:spAutoFit/>
          </a:bodyPr>
          <a:lstStyle/>
          <a:p>
            <a:pPr defTabSz="673869">
              <a:lnSpc>
                <a:spcPct val="130000"/>
              </a:lnSpc>
              <a:defRPr/>
            </a:pPr>
            <a:r>
              <a:rPr lang="zh-CN" altLang="en-US" sz="900" dirty="0">
                <a:solidFill>
                  <a:schemeClr val="accent1"/>
                </a:solidFill>
                <a:latin typeface="微软雅黑" panose="020B0503020204020204" pitchFamily="34" charset="-122"/>
                <a:ea typeface="微软雅黑" panose="020B0503020204020204" pitchFamily="34" charset="-122"/>
              </a:rPr>
              <a:t>您的内容打在这里，或者通过复制您的内容，您的内容打在这里，或者通过复制您的内容，</a:t>
            </a:r>
          </a:p>
        </p:txBody>
      </p:sp>
      <p:grpSp>
        <p:nvGrpSpPr>
          <p:cNvPr id="13" name="组合 12"/>
          <p:cNvGrpSpPr>
            <a:grpSpLocks/>
          </p:cNvGrpSpPr>
          <p:nvPr/>
        </p:nvGrpSpPr>
        <p:grpSpPr bwMode="auto">
          <a:xfrm>
            <a:off x="5223114" y="3333376"/>
            <a:ext cx="1575197" cy="346249"/>
            <a:chOff x="7073484" y="4534743"/>
            <a:chExt cx="2134334" cy="472436"/>
          </a:xfrm>
        </p:grpSpPr>
        <p:sp>
          <p:nvSpPr>
            <p:cNvPr id="14" name="TextBox 75"/>
            <p:cNvSpPr txBox="1">
              <a:spLocks noChangeArrowheads="1"/>
            </p:cNvSpPr>
            <p:nvPr/>
          </p:nvSpPr>
          <p:spPr bwMode="auto">
            <a:xfrm>
              <a:off x="7433542" y="4534743"/>
              <a:ext cx="1774276" cy="47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0" rIns="68573" bIns="0">
              <a:spAutoFit/>
            </a:bodyP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1500" dirty="0">
                  <a:latin typeface="微软雅黑" panose="020B0503020204020204" pitchFamily="34" charset="-122"/>
                  <a:ea typeface="微软雅黑" panose="020B0503020204020204" pitchFamily="34" charset="-122"/>
                  <a:cs typeface="华文黑体" charset="-122"/>
                </a:rPr>
                <a:t>添加标题</a:t>
              </a:r>
            </a:p>
          </p:txBody>
        </p:sp>
        <p:sp>
          <p:nvSpPr>
            <p:cNvPr id="15" name="矩形 22"/>
            <p:cNvSpPr>
              <a:spLocks noChangeArrowheads="1"/>
            </p:cNvSpPr>
            <p:nvPr/>
          </p:nvSpPr>
          <p:spPr bwMode="auto">
            <a:xfrm>
              <a:off x="7073484" y="4667635"/>
              <a:ext cx="360058" cy="230796"/>
            </a:xfrm>
            <a:prstGeom prst="rect">
              <a:avLst/>
            </a:prstGeom>
            <a:solidFill>
              <a:srgbClr val="5C9A00">
                <a:alpha val="7294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900">
                  <a:solidFill>
                    <a:schemeClr val="tx1"/>
                  </a:solidFill>
                  <a:latin typeface="Calibri" panose="020F0502020204030204" pitchFamily="34" charset="0"/>
                  <a:ea typeface="宋体" panose="02010600030101010101" pitchFamily="2" charset="-122"/>
                </a:defRPr>
              </a:lvl1pPr>
              <a:lvl2pPr marL="742950" indent="-285750">
                <a:defRPr sz="1900">
                  <a:solidFill>
                    <a:schemeClr val="tx1"/>
                  </a:solidFill>
                  <a:latin typeface="Calibri" panose="020F0502020204030204" pitchFamily="34" charset="0"/>
                  <a:ea typeface="宋体" panose="02010600030101010101" pitchFamily="2" charset="-122"/>
                </a:defRPr>
              </a:lvl2pPr>
              <a:lvl3pPr marL="1143000" indent="-228600">
                <a:defRPr sz="1900">
                  <a:solidFill>
                    <a:schemeClr val="tx1"/>
                  </a:solidFill>
                  <a:latin typeface="Calibri" panose="020F0502020204030204" pitchFamily="34" charset="0"/>
                  <a:ea typeface="宋体" panose="02010600030101010101" pitchFamily="2" charset="-122"/>
                </a:defRPr>
              </a:lvl3pPr>
              <a:lvl4pPr marL="1600200" indent="-228600">
                <a:defRPr sz="1900">
                  <a:solidFill>
                    <a:schemeClr val="tx1"/>
                  </a:solidFill>
                  <a:latin typeface="Calibri" panose="020F0502020204030204" pitchFamily="34" charset="0"/>
                  <a:ea typeface="宋体" panose="02010600030101010101" pitchFamily="2" charset="-122"/>
                </a:defRPr>
              </a:lvl4pPr>
              <a:lvl5pPr marL="2057400" indent="-228600">
                <a:defRPr sz="1900">
                  <a:solidFill>
                    <a:schemeClr val="tx1"/>
                  </a:solidFill>
                  <a:latin typeface="Calibri" panose="020F0502020204030204" pitchFamily="34" charset="0"/>
                  <a:ea typeface="宋体" panose="02010600030101010101" pitchFamily="2" charset="-122"/>
                </a:defRPr>
              </a:lvl5pPr>
              <a:lvl6pPr marL="25146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6pPr>
              <a:lvl7pPr marL="29718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7pPr>
              <a:lvl8pPr marL="34290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8pPr>
              <a:lvl9pPr marL="3886200" indent="-228600" defTabSz="912813" fontAlgn="base">
                <a:spcBef>
                  <a:spcPct val="0"/>
                </a:spcBef>
                <a:spcAft>
                  <a:spcPct val="0"/>
                </a:spcAft>
                <a:defRPr sz="1900">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400" dirty="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grpSp>
      <p:grpSp>
        <p:nvGrpSpPr>
          <p:cNvPr id="16" name="组合 15"/>
          <p:cNvGrpSpPr>
            <a:grpSpLocks/>
          </p:cNvGrpSpPr>
          <p:nvPr/>
        </p:nvGrpSpPr>
        <p:grpSpPr bwMode="auto">
          <a:xfrm>
            <a:off x="1213629" y="1921620"/>
            <a:ext cx="1776785" cy="1767610"/>
            <a:chOff x="1642796" y="2615022"/>
            <a:chExt cx="2407382" cy="2405286"/>
          </a:xfrm>
          <a:solidFill>
            <a:schemeClr val="bg1"/>
          </a:solidFill>
        </p:grpSpPr>
        <p:sp>
          <p:nvSpPr>
            <p:cNvPr id="17" name="空心弧 3"/>
            <p:cNvSpPr>
              <a:spLocks/>
            </p:cNvSpPr>
            <p:nvPr/>
          </p:nvSpPr>
          <p:spPr bwMode="auto">
            <a:xfrm rot="-6297671">
              <a:off x="1643844" y="2613974"/>
              <a:ext cx="2405286" cy="2407382"/>
            </a:xfrm>
            <a:custGeom>
              <a:avLst/>
              <a:gdLst>
                <a:gd name="T0" fmla="*/ 294313 w 21600"/>
                <a:gd name="T1" fmla="*/ 859859 h 21600"/>
                <a:gd name="T2" fmla="*/ 1202532 w 21600"/>
                <a:gd name="T3" fmla="*/ 231822 h 21600"/>
                <a:gd name="T4" fmla="*/ 2110861 w 21600"/>
                <a:gd name="T5" fmla="*/ 859859 h 21600"/>
                <a:gd name="T6" fmla="*/ 2327448 w 21600"/>
                <a:gd name="T7" fmla="*/ 777830 h 21600"/>
                <a:gd name="T8" fmla="*/ 1202643 w 21600"/>
                <a:gd name="T9" fmla="*/ 0 h 21600"/>
                <a:gd name="T10" fmla="*/ 77726 w 21600"/>
                <a:gd name="T11" fmla="*/ 777830 h 21600"/>
                <a:gd name="T12" fmla="*/ 294313 w 21600"/>
                <a:gd name="T13" fmla="*/ 85985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396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100">
                <a:solidFill>
                  <a:schemeClr val="accent1"/>
                </a:solidFill>
                <a:latin typeface="微软雅黑" panose="020B0503020204020204" pitchFamily="34" charset="-122"/>
                <a:ea typeface="微软雅黑" panose="020B0503020204020204" pitchFamily="34" charset="-122"/>
              </a:endParaRPr>
            </a:p>
          </p:txBody>
        </p:sp>
        <p:sp>
          <p:nvSpPr>
            <p:cNvPr id="18" name="空心弧 3"/>
            <p:cNvSpPr>
              <a:spLocks/>
            </p:cNvSpPr>
            <p:nvPr/>
          </p:nvSpPr>
          <p:spPr bwMode="auto">
            <a:xfrm rot="7872149">
              <a:off x="1643844" y="2613974"/>
              <a:ext cx="2405286" cy="2407382"/>
            </a:xfrm>
            <a:custGeom>
              <a:avLst/>
              <a:gdLst>
                <a:gd name="T0" fmla="*/ 294313 w 21600"/>
                <a:gd name="T1" fmla="*/ 859859 h 21600"/>
                <a:gd name="T2" fmla="*/ 1202532 w 21600"/>
                <a:gd name="T3" fmla="*/ 231822 h 21600"/>
                <a:gd name="T4" fmla="*/ 2110861 w 21600"/>
                <a:gd name="T5" fmla="*/ 859859 h 21600"/>
                <a:gd name="T6" fmla="*/ 2327448 w 21600"/>
                <a:gd name="T7" fmla="*/ 777830 h 21600"/>
                <a:gd name="T8" fmla="*/ 1202643 w 21600"/>
                <a:gd name="T9" fmla="*/ 0 h 21600"/>
                <a:gd name="T10" fmla="*/ 77726 w 21600"/>
                <a:gd name="T11" fmla="*/ 777830 h 21600"/>
                <a:gd name="T12" fmla="*/ 294313 w 21600"/>
                <a:gd name="T13" fmla="*/ 85985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3969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643" y="7715"/>
                  </a:moveTo>
                  <a:cubicBezTo>
                    <a:pt x="3926" y="4323"/>
                    <a:pt x="7173" y="2080"/>
                    <a:pt x="10799" y="2080"/>
                  </a:cubicBezTo>
                  <a:cubicBezTo>
                    <a:pt x="14426" y="2079"/>
                    <a:pt x="17673" y="4323"/>
                    <a:pt x="18956" y="7715"/>
                  </a:cubicBezTo>
                  <a:lnTo>
                    <a:pt x="20901" y="6979"/>
                  </a:lnTo>
                  <a:cubicBezTo>
                    <a:pt x="19313" y="2779"/>
                    <a:pt x="15290" y="0"/>
                    <a:pt x="10800" y="0"/>
                  </a:cubicBezTo>
                  <a:cubicBezTo>
                    <a:pt x="6309" y="-1"/>
                    <a:pt x="2286" y="2779"/>
                    <a:pt x="698" y="6979"/>
                  </a:cubicBezTo>
                  <a:lnTo>
                    <a:pt x="2643" y="77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sz="1100">
                <a:solidFill>
                  <a:schemeClr val="accent1"/>
                </a:solidFill>
                <a:latin typeface="微软雅黑" panose="020B0503020204020204" pitchFamily="34" charset="-122"/>
                <a:ea typeface="微软雅黑" panose="020B0503020204020204" pitchFamily="34" charset="-122"/>
              </a:endParaRPr>
            </a:p>
          </p:txBody>
        </p:sp>
      </p:grpSp>
      <p:grpSp>
        <p:nvGrpSpPr>
          <p:cNvPr id="19" name="组合 18"/>
          <p:cNvGrpSpPr>
            <a:grpSpLocks/>
          </p:cNvGrpSpPr>
          <p:nvPr/>
        </p:nvGrpSpPr>
        <p:grpSpPr bwMode="auto">
          <a:xfrm>
            <a:off x="2963458" y="1958956"/>
            <a:ext cx="2259657" cy="1556430"/>
            <a:chOff x="4013318" y="2665635"/>
            <a:chExt cx="3060168" cy="2117398"/>
          </a:xfrm>
        </p:grpSpPr>
        <p:cxnSp>
          <p:nvCxnSpPr>
            <p:cNvPr id="20" name="直接连接符 19"/>
            <p:cNvCxnSpPr/>
            <p:nvPr/>
          </p:nvCxnSpPr>
          <p:spPr>
            <a:xfrm flipH="1">
              <a:off x="4151407" y="2665635"/>
              <a:ext cx="2922079" cy="241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5" idx="1"/>
            </p:cNvCxnSpPr>
            <p:nvPr/>
          </p:nvCxnSpPr>
          <p:spPr>
            <a:xfrm flipH="1" flipV="1">
              <a:off x="4151407" y="4535421"/>
              <a:ext cx="2922079" cy="24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013318" y="3708461"/>
              <a:ext cx="3060168" cy="10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139306370"/>
      </p:ext>
    </p:extLst>
  </p:cSld>
  <p:clrMapOvr>
    <a:masterClrMapping/>
  </p:clrMapOvr>
  <mc:AlternateContent xmlns:mc="http://schemas.openxmlformats.org/markup-compatibility/2006" xmlns:p14="http://schemas.microsoft.com/office/powerpoint/2010/main">
    <mc:Choice Requires="p14">
      <p:transition spd="slow" p14:dur="1300" advTm="9139">
        <p14:pan dir="u"/>
      </p:transition>
    </mc:Choice>
    <mc:Fallback xmlns="">
      <p:transition spd="slow" advTm="91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par>
                                <p:cTn id="12" presetID="22" presetClass="entr" presetSubtype="2" fill="hold" grpId="0" nodeType="withEffect">
                                  <p:stCondLst>
                                    <p:cond delay="30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500"/>
                                        <p:tgtEl>
                                          <p:spTgt spid="3"/>
                                        </p:tgtEl>
                                      </p:cBhvr>
                                    </p:animEffect>
                                  </p:childTnLst>
                                </p:cTn>
                              </p:par>
                            </p:childTnLst>
                          </p:cTn>
                        </p:par>
                        <p:par>
                          <p:cTn id="15" fill="hold">
                            <p:stCondLst>
                              <p:cond delay="1300"/>
                            </p:stCondLst>
                            <p:childTnLst>
                              <p:par>
                                <p:cTn id="16" presetID="22" presetClass="entr" presetSubtype="8"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par>
                          <p:cTn id="19" fill="hold">
                            <p:stCondLst>
                              <p:cond delay="1800"/>
                            </p:stCondLst>
                            <p:childTnLst>
                              <p:par>
                                <p:cTn id="20" presetID="1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p:tgtEl>
                                          <p:spTgt spid="5"/>
                                        </p:tgtEl>
                                        <p:attrNameLst>
                                          <p:attrName>ppt_y</p:attrName>
                                        </p:attrNameLst>
                                      </p:cBhvr>
                                      <p:tavLst>
                                        <p:tav tm="0">
                                          <p:val>
                                            <p:strVal val="#ppt_y+#ppt_h*1.125000"/>
                                          </p:val>
                                        </p:tav>
                                        <p:tav tm="100000">
                                          <p:val>
                                            <p:strVal val="#ppt_y"/>
                                          </p:val>
                                        </p:tav>
                                      </p:tavLst>
                                    </p:anim>
                                    <p:animEffect transition="in" filter="wipe(up)">
                                      <p:cBhvr>
                                        <p:cTn id="23" dur="500"/>
                                        <p:tgtEl>
                                          <p:spTgt spid="5"/>
                                        </p:tgtEl>
                                      </p:cBhvr>
                                    </p:animEffect>
                                  </p:childTnLst>
                                </p:cTn>
                              </p:par>
                            </p:childTnLst>
                          </p:cTn>
                        </p:par>
                        <p:par>
                          <p:cTn id="24" fill="hold">
                            <p:stCondLst>
                              <p:cond delay="2300"/>
                            </p:stCondLst>
                            <p:childTnLst>
                              <p:par>
                                <p:cTn id="25" presetID="14" presetClass="entr" presetSubtype="1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par>
                          <p:cTn id="28" fill="hold">
                            <p:stCondLst>
                              <p:cond delay="2800"/>
                            </p:stCondLst>
                            <p:childTnLst>
                              <p:par>
                                <p:cTn id="29" presetID="1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3300"/>
                            </p:stCondLst>
                            <p:childTnLst>
                              <p:par>
                                <p:cTn id="34" presetID="14" presetClass="entr" presetSubtype="1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500"/>
                                        <p:tgtEl>
                                          <p:spTgt spid="8"/>
                                        </p:tgtEl>
                                      </p:cBhvr>
                                    </p:animEffect>
                                  </p:childTnLst>
                                </p:cTn>
                              </p:par>
                            </p:childTnLst>
                          </p:cTn>
                        </p:par>
                        <p:par>
                          <p:cTn id="37" fill="hold">
                            <p:stCondLst>
                              <p:cond delay="3800"/>
                            </p:stCondLst>
                            <p:childTnLst>
                              <p:par>
                                <p:cTn id="38" presetID="12" presetClass="entr" presetSubtype="4"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p:tgtEl>
                                          <p:spTgt spid="13"/>
                                        </p:tgtEl>
                                        <p:attrNameLst>
                                          <p:attrName>ppt_y</p:attrName>
                                        </p:attrNameLst>
                                      </p:cBhvr>
                                      <p:tavLst>
                                        <p:tav tm="0">
                                          <p:val>
                                            <p:strVal val="#ppt_y+#ppt_h*1.125000"/>
                                          </p:val>
                                        </p:tav>
                                        <p:tav tm="100000">
                                          <p:val>
                                            <p:strVal val="#ppt_y"/>
                                          </p:val>
                                        </p:tav>
                                      </p:tavLst>
                                    </p:anim>
                                    <p:animEffect transition="in" filter="wipe(up)">
                                      <p:cBhvr>
                                        <p:cTn id="41" dur="500"/>
                                        <p:tgtEl>
                                          <p:spTgt spid="13"/>
                                        </p:tgtEl>
                                      </p:cBhvr>
                                    </p:animEffect>
                                  </p:childTnLst>
                                </p:cTn>
                              </p:par>
                            </p:childTnLst>
                          </p:cTn>
                        </p:par>
                        <p:par>
                          <p:cTn id="42" fill="hold">
                            <p:stCondLst>
                              <p:cond delay="4300"/>
                            </p:stCondLst>
                            <p:childTnLst>
                              <p:par>
                                <p:cTn id="43" presetID="14" presetClass="entr" presetSubtype="1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
        <p:nvSpPr>
          <p:cNvPr id="9" name="文本框 8"/>
          <p:cNvSpPr txBox="1"/>
          <p:nvPr/>
        </p:nvSpPr>
        <p:spPr>
          <a:xfrm>
            <a:off x="2013098" y="2243226"/>
            <a:ext cx="5032744" cy="646331"/>
          </a:xfrm>
          <a:prstGeom prst="rect">
            <a:avLst/>
          </a:prstGeom>
          <a:noFill/>
          <a:ln>
            <a:solidFill>
              <a:srgbClr val="7AC596"/>
            </a:solidFill>
          </a:ln>
        </p:spPr>
        <p:txBody>
          <a:bodyPr wrap="square" rtlCol="0">
            <a:spAutoFit/>
          </a:bodyPr>
          <a:lstStyle/>
          <a:p>
            <a:pPr algn="ctr"/>
            <a:r>
              <a:rPr kumimoji="1" lang="en-US" altLang="zh-CN" sz="3600" spc="600" dirty="0">
                <a:solidFill>
                  <a:schemeClr val="accent6">
                    <a:lumMod val="50000"/>
                  </a:schemeClr>
                </a:solidFill>
                <a:latin typeface="Lantinghei SC Demibold" charset="-122"/>
                <a:ea typeface="Lantinghei SC Demibold" charset="-122"/>
                <a:cs typeface="Lantinghei SC Demibold" charset="-122"/>
              </a:rPr>
              <a:t>3  </a:t>
            </a:r>
            <a:r>
              <a:rPr kumimoji="1" lang="zh-CN" altLang="en-US" sz="3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3600" spc="600" dirty="0">
              <a:solidFill>
                <a:schemeClr val="accent6">
                  <a:lumMod val="50000"/>
                </a:schemeClr>
              </a:solidFill>
              <a:latin typeface="Lantinghei SC Demibold" charset="-122"/>
              <a:ea typeface="Lantinghei SC Demibold" charset="-122"/>
              <a:cs typeface="Lantinghei SC Demibold" charset="-122"/>
            </a:endParaRPr>
          </a:p>
        </p:txBody>
      </p:sp>
    </p:spTree>
    <p:custDataLst>
      <p:tags r:id="rId1"/>
    </p:custDataLst>
    <p:extLst>
      <p:ext uri="{BB962C8B-B14F-4D97-AF65-F5344CB8AC3E}">
        <p14:creationId xmlns:p14="http://schemas.microsoft.com/office/powerpoint/2010/main" val="2347146441"/>
      </p:ext>
    </p:extLst>
  </p:cSld>
  <p:clrMapOvr>
    <a:masterClrMapping/>
  </p:clrMapOvr>
  <p:transition spd="slow" advTm="4386">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203" objId="2"/>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849451" y="1293915"/>
            <a:ext cx="5131110" cy="2746504"/>
            <a:chOff x="2505075" y="1760538"/>
            <a:chExt cx="6950075" cy="3736975"/>
          </a:xfrm>
        </p:grpSpPr>
        <p:sp>
          <p:nvSpPr>
            <p:cNvPr id="3" name="文本框 35"/>
            <p:cNvSpPr txBox="1">
              <a:spLocks noChangeArrowheads="1"/>
            </p:cNvSpPr>
            <p:nvPr/>
          </p:nvSpPr>
          <p:spPr bwMode="auto">
            <a:xfrm>
              <a:off x="7870826" y="2208212"/>
              <a:ext cx="1584324"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a:solidFill>
                    <a:prstClr val="black"/>
                  </a:solidFill>
                  <a:latin typeface="Impact" panose="020B0806030902050204" pitchFamily="34" charset="0"/>
                  <a:ea typeface="Hiragino Sans GB W3" pitchFamily="34" charset="-122"/>
                </a:rPr>
                <a:t>标题文字</a:t>
              </a:r>
            </a:p>
          </p:txBody>
        </p:sp>
        <p:sp>
          <p:nvSpPr>
            <p:cNvPr id="4" name="文本框 37"/>
            <p:cNvSpPr txBox="1">
              <a:spLocks noChangeArrowheads="1"/>
            </p:cNvSpPr>
            <p:nvPr/>
          </p:nvSpPr>
          <p:spPr bwMode="auto">
            <a:xfrm>
              <a:off x="7870826" y="4483100"/>
              <a:ext cx="1584324"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a:solidFill>
                    <a:prstClr val="black"/>
                  </a:solidFill>
                  <a:latin typeface="Impact" panose="020B0806030902050204" pitchFamily="34" charset="0"/>
                  <a:ea typeface="Hiragino Sans GB W3" pitchFamily="34" charset="-122"/>
                </a:rPr>
                <a:t>标题文字</a:t>
              </a:r>
            </a:p>
          </p:txBody>
        </p:sp>
        <p:grpSp>
          <p:nvGrpSpPr>
            <p:cNvPr id="5" name="组合 6"/>
            <p:cNvGrpSpPr/>
            <p:nvPr/>
          </p:nvGrpSpPr>
          <p:grpSpPr bwMode="auto">
            <a:xfrm>
              <a:off x="3892550" y="1760538"/>
              <a:ext cx="3736975" cy="3736975"/>
              <a:chOff x="844650" y="2055535"/>
              <a:chExt cx="3736664" cy="3736664"/>
            </a:xfrm>
          </p:grpSpPr>
          <p:grpSp>
            <p:nvGrpSpPr>
              <p:cNvPr id="10" name="组合 17"/>
              <p:cNvGrpSpPr/>
              <p:nvPr/>
            </p:nvGrpSpPr>
            <p:grpSpPr bwMode="auto">
              <a:xfrm>
                <a:off x="1343472" y="2554357"/>
                <a:ext cx="2739020" cy="2739020"/>
                <a:chOff x="1271464" y="1484751"/>
                <a:chExt cx="3240360" cy="3240361"/>
              </a:xfrm>
            </p:grpSpPr>
            <p:sp>
              <p:nvSpPr>
                <p:cNvPr id="13" name="空心弧 12"/>
                <p:cNvSpPr/>
                <p:nvPr/>
              </p:nvSpPr>
              <p:spPr>
                <a:xfrm>
                  <a:off x="1271004" y="1484291"/>
                  <a:ext cx="3241279" cy="3241280"/>
                </a:xfrm>
                <a:prstGeom prst="blockArc">
                  <a:avLst>
                    <a:gd name="adj1" fmla="val 17182313"/>
                    <a:gd name="adj2" fmla="val 21420822"/>
                    <a:gd name="adj3" fmla="val 10566"/>
                  </a:avLst>
                </a:prstGeom>
                <a:solidFill>
                  <a:srgbClr val="268A79"/>
                </a:solidFill>
                <a:ln w="12700" cap="flat" cmpd="sng" algn="ctr">
                  <a:noFill/>
                  <a:prstDash val="solid"/>
                  <a:miter lim="800000"/>
                </a:ln>
                <a:effectLst/>
              </p:spPr>
              <p:txBody>
                <a:bodyPr anchor="ctr"/>
                <a:lstStyle/>
                <a:p>
                  <a:pPr algn="ctr" defTabSz="898082">
                    <a:defRPr/>
                  </a:pPr>
                  <a:endParaRPr lang="zh-CN" altLang="en-US" sz="1800" kern="0">
                    <a:solidFill>
                      <a:prstClr val="black"/>
                    </a:solidFill>
                    <a:latin typeface="造字工房尚雅体演示版常规体" pitchFamily="50" charset="-122"/>
                    <a:ea typeface="造字工房尚雅体演示版常规体" pitchFamily="50" charset="-122"/>
                  </a:endParaRPr>
                </a:p>
              </p:txBody>
            </p:sp>
            <p:sp>
              <p:nvSpPr>
                <p:cNvPr id="14" name="空心弧 13"/>
                <p:cNvSpPr/>
                <p:nvPr/>
              </p:nvSpPr>
              <p:spPr>
                <a:xfrm>
                  <a:off x="1271004" y="1484291"/>
                  <a:ext cx="3241279" cy="3241280"/>
                </a:xfrm>
                <a:prstGeom prst="blockArc">
                  <a:avLst>
                    <a:gd name="adj1" fmla="val 4021826"/>
                    <a:gd name="adj2" fmla="val 16961960"/>
                    <a:gd name="adj3" fmla="val 11041"/>
                  </a:avLst>
                </a:prstGeom>
                <a:solidFill>
                  <a:srgbClr val="72BB2C"/>
                </a:solidFill>
                <a:ln w="12700" cap="flat" cmpd="sng" algn="ctr">
                  <a:noFill/>
                  <a:prstDash val="solid"/>
                  <a:miter lim="800000"/>
                </a:ln>
                <a:effectLst/>
              </p:spPr>
              <p:txBody>
                <a:bodyPr anchor="ctr"/>
                <a:lstStyle/>
                <a:p>
                  <a:pPr algn="ctr" defTabSz="898082">
                    <a:defRPr/>
                  </a:pPr>
                  <a:endParaRPr lang="zh-CN" altLang="en-US" sz="1800" kern="0">
                    <a:solidFill>
                      <a:prstClr val="black"/>
                    </a:solidFill>
                    <a:latin typeface="造字工房尚雅体演示版常规体" pitchFamily="50" charset="-122"/>
                    <a:ea typeface="造字工房尚雅体演示版常规体" pitchFamily="50" charset="-122"/>
                  </a:endParaRPr>
                </a:p>
              </p:txBody>
            </p:sp>
            <p:sp>
              <p:nvSpPr>
                <p:cNvPr id="15" name="空心弧 14"/>
                <p:cNvSpPr/>
                <p:nvPr/>
              </p:nvSpPr>
              <p:spPr>
                <a:xfrm>
                  <a:off x="1271004" y="1484291"/>
                  <a:ext cx="3241279" cy="3241280"/>
                </a:xfrm>
                <a:prstGeom prst="blockArc">
                  <a:avLst>
                    <a:gd name="adj1" fmla="val 21560640"/>
                    <a:gd name="adj2" fmla="val 3879543"/>
                    <a:gd name="adj3" fmla="val 10788"/>
                  </a:avLst>
                </a:prstGeom>
                <a:solidFill>
                  <a:srgbClr val="135707"/>
                </a:solidFill>
                <a:ln w="12700" cap="flat" cmpd="sng" algn="ctr">
                  <a:noFill/>
                  <a:prstDash val="solid"/>
                  <a:miter lim="800000"/>
                </a:ln>
                <a:effectLst/>
              </p:spPr>
              <p:txBody>
                <a:bodyPr anchor="ctr"/>
                <a:lstStyle/>
                <a:p>
                  <a:pPr algn="ctr" defTabSz="898082">
                    <a:defRPr/>
                  </a:pPr>
                  <a:endParaRPr lang="zh-CN" altLang="en-US" sz="1800" kern="0">
                    <a:solidFill>
                      <a:prstClr val="black"/>
                    </a:solidFill>
                    <a:latin typeface="造字工房尚雅体演示版常规体" pitchFamily="50" charset="-122"/>
                    <a:ea typeface="造字工房尚雅体演示版常规体" pitchFamily="50" charset="-122"/>
                  </a:endParaRPr>
                </a:p>
              </p:txBody>
            </p:sp>
          </p:grpSp>
          <p:sp>
            <p:nvSpPr>
              <p:cNvPr id="11" name="文本框 38"/>
              <p:cNvSpPr txBox="1">
                <a:spLocks noChangeArrowheads="1"/>
              </p:cNvSpPr>
              <p:nvPr/>
            </p:nvSpPr>
            <p:spPr bwMode="auto">
              <a:xfrm>
                <a:off x="1920894" y="3739200"/>
                <a:ext cx="1584176" cy="71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en-US" altLang="zh-CN" sz="1400" kern="0">
                    <a:solidFill>
                      <a:prstClr val="black"/>
                    </a:solidFill>
                    <a:latin typeface="Impact" panose="020B0806030902050204" pitchFamily="34" charset="0"/>
                    <a:ea typeface="Hiragino Sans GB W3" pitchFamily="34" charset="-122"/>
                  </a:rPr>
                  <a:t>Enter your title</a:t>
                </a:r>
                <a:endParaRPr lang="zh-CN" altLang="en-US" sz="1400" kern="0">
                  <a:solidFill>
                    <a:prstClr val="black"/>
                  </a:solidFill>
                  <a:latin typeface="Impact" panose="020B0806030902050204" pitchFamily="34" charset="0"/>
                  <a:ea typeface="Hiragino Sans GB W3" pitchFamily="34" charset="-122"/>
                </a:endParaRPr>
              </a:p>
            </p:txBody>
          </p:sp>
          <p:sp>
            <p:nvSpPr>
              <p:cNvPr id="12" name="椭圆 11"/>
              <p:cNvSpPr/>
              <p:nvPr/>
            </p:nvSpPr>
            <p:spPr>
              <a:xfrm>
                <a:off x="844650" y="2055535"/>
                <a:ext cx="3736664" cy="3736664"/>
              </a:xfrm>
              <a:prstGeom prst="ellipse">
                <a:avLst/>
              </a:prstGeom>
              <a:noFill/>
              <a:ln w="12700" cap="flat" cmpd="sng" algn="ctr">
                <a:solidFill>
                  <a:srgbClr val="32390F"/>
                </a:solidFill>
                <a:prstDash val="solid"/>
                <a:miter lim="800000"/>
              </a:ln>
              <a:effectLst/>
            </p:spPr>
            <p:txBody>
              <a:bodyPr anchor="ctr"/>
              <a:lstStyle/>
              <a:p>
                <a:pPr algn="ctr" defTabSz="898082">
                  <a:defRPr/>
                </a:pPr>
                <a:endParaRPr lang="zh-CN" altLang="en-US" sz="1800" kern="0">
                  <a:solidFill>
                    <a:prstClr val="white"/>
                  </a:solidFill>
                  <a:latin typeface="造字工房尚雅体演示版常规体" pitchFamily="50" charset="-122"/>
                  <a:ea typeface="造字工房尚雅体演示版常规体" pitchFamily="50" charset="-122"/>
                </a:endParaRPr>
              </a:p>
            </p:txBody>
          </p:sp>
        </p:grpSp>
        <p:sp>
          <p:nvSpPr>
            <p:cNvPr id="6" name="任意多边形 5"/>
            <p:cNvSpPr/>
            <p:nvPr/>
          </p:nvSpPr>
          <p:spPr>
            <a:xfrm>
              <a:off x="6775450" y="2392363"/>
              <a:ext cx="1350963" cy="350837"/>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cap="flat" cmpd="sng" algn="ctr">
              <a:solidFill>
                <a:srgbClr val="268A79"/>
              </a:solid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7" name="任意多边形 6"/>
            <p:cNvSpPr/>
            <p:nvPr/>
          </p:nvSpPr>
          <p:spPr>
            <a:xfrm flipV="1">
              <a:off x="6775450" y="4316413"/>
              <a:ext cx="1350963" cy="352425"/>
            </a:xfrm>
            <a:custGeom>
              <a:avLst/>
              <a:gdLst>
                <a:gd name="connsiteX0" fmla="*/ 0 w 1350499"/>
                <a:gd name="connsiteY0" fmla="*/ 351693 h 351693"/>
                <a:gd name="connsiteX1" fmla="*/ 351693 w 1350499"/>
                <a:gd name="connsiteY1" fmla="*/ 0 h 351693"/>
                <a:gd name="connsiteX2" fmla="*/ 1350499 w 1350499"/>
                <a:gd name="connsiteY2" fmla="*/ 0 h 351693"/>
              </a:gdLst>
              <a:ahLst/>
              <a:cxnLst>
                <a:cxn ang="0">
                  <a:pos x="connsiteX0" y="connsiteY0"/>
                </a:cxn>
                <a:cxn ang="0">
                  <a:pos x="connsiteX1" y="connsiteY1"/>
                </a:cxn>
                <a:cxn ang="0">
                  <a:pos x="connsiteX2" y="connsiteY2"/>
                </a:cxn>
              </a:cxnLst>
              <a:rect l="l" t="t" r="r" b="b"/>
              <a:pathLst>
                <a:path w="1350499" h="351693">
                  <a:moveTo>
                    <a:pt x="0" y="351693"/>
                  </a:moveTo>
                  <a:lnTo>
                    <a:pt x="351693" y="0"/>
                  </a:lnTo>
                  <a:lnTo>
                    <a:pt x="1350499" y="0"/>
                  </a:lnTo>
                </a:path>
              </a:pathLst>
            </a:custGeom>
            <a:noFill/>
            <a:ln w="3175" cap="flat" cmpd="sng" algn="ctr">
              <a:solidFill>
                <a:srgbClr val="135707"/>
              </a:solid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8" name="任意多边形 7"/>
            <p:cNvSpPr/>
            <p:nvPr/>
          </p:nvSpPr>
          <p:spPr>
            <a:xfrm>
              <a:off x="3794125" y="2195513"/>
              <a:ext cx="1223963" cy="436562"/>
            </a:xfrm>
            <a:custGeom>
              <a:avLst/>
              <a:gdLst>
                <a:gd name="connsiteX0" fmla="*/ 1223889 w 1223889"/>
                <a:gd name="connsiteY0" fmla="*/ 436098 h 436098"/>
                <a:gd name="connsiteX1" fmla="*/ 787791 w 1223889"/>
                <a:gd name="connsiteY1" fmla="*/ 0 h 436098"/>
                <a:gd name="connsiteX2" fmla="*/ 0 w 1223889"/>
                <a:gd name="connsiteY2" fmla="*/ 0 h 436098"/>
              </a:gdLst>
              <a:ahLst/>
              <a:cxnLst>
                <a:cxn ang="0">
                  <a:pos x="connsiteX0" y="connsiteY0"/>
                </a:cxn>
                <a:cxn ang="0">
                  <a:pos x="connsiteX1" y="connsiteY1"/>
                </a:cxn>
                <a:cxn ang="0">
                  <a:pos x="connsiteX2" y="connsiteY2"/>
                </a:cxn>
              </a:cxnLst>
              <a:rect l="l" t="t" r="r" b="b"/>
              <a:pathLst>
                <a:path w="1223889" h="436098">
                  <a:moveTo>
                    <a:pt x="1223889" y="436098"/>
                  </a:moveTo>
                  <a:lnTo>
                    <a:pt x="787791" y="0"/>
                  </a:lnTo>
                  <a:lnTo>
                    <a:pt x="0" y="0"/>
                  </a:lnTo>
                </a:path>
              </a:pathLst>
            </a:custGeom>
            <a:noFill/>
            <a:ln w="3175" cap="flat" cmpd="sng" algn="ctr">
              <a:solidFill>
                <a:srgbClr val="72BB2C"/>
              </a:solid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9" name="文本框 39"/>
            <p:cNvSpPr txBox="1">
              <a:spLocks noChangeArrowheads="1"/>
            </p:cNvSpPr>
            <p:nvPr/>
          </p:nvSpPr>
          <p:spPr bwMode="auto">
            <a:xfrm>
              <a:off x="2505075" y="2022476"/>
              <a:ext cx="1584324"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a:solidFill>
                    <a:prstClr val="black"/>
                  </a:solidFill>
                  <a:latin typeface="Impact" panose="020B0806030902050204" pitchFamily="34" charset="0"/>
                  <a:ea typeface="Hiragino Sans GB W3" pitchFamily="34" charset="-122"/>
                </a:rPr>
                <a:t>标题文字</a:t>
              </a:r>
            </a:p>
          </p:txBody>
        </p:sp>
      </p:grpSp>
      <p:grpSp>
        <p:nvGrpSpPr>
          <p:cNvPr id="16" name="组合 15"/>
          <p:cNvGrpSpPr/>
          <p:nvPr/>
        </p:nvGrpSpPr>
        <p:grpSpPr>
          <a:xfrm>
            <a:off x="490576" y="1248738"/>
            <a:ext cx="7970752" cy="2900441"/>
            <a:chOff x="664483" y="1699070"/>
            <a:chExt cx="10796362" cy="3946425"/>
          </a:xfrm>
        </p:grpSpPr>
        <p:sp>
          <p:nvSpPr>
            <p:cNvPr id="17" name="矩形 33"/>
            <p:cNvSpPr>
              <a:spLocks noChangeArrowheads="1"/>
            </p:cNvSpPr>
            <p:nvPr/>
          </p:nvSpPr>
          <p:spPr bwMode="auto">
            <a:xfrm>
              <a:off x="664483" y="1699070"/>
              <a:ext cx="2174876" cy="150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sp>
          <p:nvSpPr>
            <p:cNvPr id="18" name="矩形 33"/>
            <p:cNvSpPr>
              <a:spLocks noChangeArrowheads="1"/>
            </p:cNvSpPr>
            <p:nvPr/>
          </p:nvSpPr>
          <p:spPr bwMode="auto">
            <a:xfrm>
              <a:off x="9285969" y="1861449"/>
              <a:ext cx="2174876" cy="150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sp>
          <p:nvSpPr>
            <p:cNvPr id="19" name="矩形 33"/>
            <p:cNvSpPr>
              <a:spLocks noChangeArrowheads="1"/>
            </p:cNvSpPr>
            <p:nvPr/>
          </p:nvSpPr>
          <p:spPr bwMode="auto">
            <a:xfrm>
              <a:off x="9285969" y="4137923"/>
              <a:ext cx="2174876" cy="150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0" fontAlgn="base" hangingPunct="0">
                <a:lnSpc>
                  <a:spcPct val="150000"/>
                </a:lnSpc>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sp>
        <p:nvSpPr>
          <p:cNvPr id="20" name="文本框 19"/>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109093674"/>
      </p:ext>
    </p:extLst>
  </p:cSld>
  <p:clrMapOvr>
    <a:masterClrMapping/>
  </p:clrMapOvr>
  <mc:AlternateContent xmlns:mc="http://schemas.openxmlformats.org/markup-compatibility/2006" xmlns:p14="http://schemas.microsoft.com/office/powerpoint/2010/main">
    <mc:Choice Requires="p14">
      <p:transition spd="slow" p14:dur="1300" advTm="3689">
        <p14:pan dir="u"/>
      </p:transition>
    </mc:Choice>
    <mc:Fallback xmlns="">
      <p:transition spd="slow" advTm="36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4"/>
          <p:cNvSpPr/>
          <p:nvPr/>
        </p:nvSpPr>
        <p:spPr>
          <a:xfrm rot="10800000" flipH="1">
            <a:off x="5311206" y="2782481"/>
            <a:ext cx="224466" cy="648930"/>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4" name="等腰三角形 4"/>
          <p:cNvSpPr/>
          <p:nvPr/>
        </p:nvSpPr>
        <p:spPr>
          <a:xfrm rot="18306662" flipH="1">
            <a:off x="4146265" y="3173303"/>
            <a:ext cx="223455" cy="651868"/>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flipH="1">
            <a:off x="4935113" y="2085095"/>
            <a:ext cx="646736" cy="643821"/>
          </a:xfrm>
          <a:prstGeom prst="ellipse">
            <a:avLst/>
          </a:pr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r>
              <a:rPr lang="en-US" altLang="zh-CN" sz="1500" dirty="0">
                <a:solidFill>
                  <a:schemeClr val="bg1"/>
                </a:solidFill>
                <a:latin typeface="微软雅黑" panose="020B0503020204020204" pitchFamily="34" charset="-122"/>
                <a:ea typeface="微软雅黑" panose="020B0503020204020204" pitchFamily="34" charset="-122"/>
              </a:rPr>
              <a:t>04</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flipH="1">
            <a:off x="3796487" y="1441274"/>
            <a:ext cx="646736" cy="643821"/>
          </a:xfrm>
          <a:prstGeom prst="ellipse">
            <a:avLst/>
          </a:pr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r>
              <a:rPr lang="en-US" altLang="zh-CN" sz="1500" dirty="0">
                <a:solidFill>
                  <a:schemeClr val="bg1"/>
                </a:solidFill>
                <a:latin typeface="微软雅黑" panose="020B0503020204020204" pitchFamily="34" charset="-122"/>
                <a:ea typeface="微软雅黑" panose="020B0503020204020204" pitchFamily="34" charset="-122"/>
              </a:rPr>
              <a:t>01</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flipH="1">
            <a:off x="3419276" y="2782719"/>
            <a:ext cx="646736" cy="643821"/>
          </a:xfrm>
          <a:prstGeom prst="ellipse">
            <a:avLst/>
          </a:pr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r>
              <a:rPr lang="en-US" altLang="zh-CN" sz="1500" dirty="0">
                <a:solidFill>
                  <a:schemeClr val="bg1"/>
                </a:solidFill>
                <a:latin typeface="微软雅黑" panose="020B0503020204020204" pitchFamily="34" charset="-122"/>
                <a:ea typeface="微软雅黑" panose="020B0503020204020204" pitchFamily="34" charset="-122"/>
              </a:rPr>
              <a:t>02</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8" name="椭圆 7"/>
          <p:cNvSpPr/>
          <p:nvPr/>
        </p:nvSpPr>
        <p:spPr>
          <a:xfrm flipH="1">
            <a:off x="4555185" y="3446134"/>
            <a:ext cx="646736" cy="643821"/>
          </a:xfrm>
          <a:prstGeom prst="ellipse">
            <a:avLst/>
          </a:pr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r>
              <a:rPr lang="en-US" altLang="zh-CN" sz="1500" dirty="0">
                <a:solidFill>
                  <a:schemeClr val="bg1"/>
                </a:solidFill>
                <a:latin typeface="微软雅黑" panose="020B0503020204020204" pitchFamily="34" charset="-122"/>
                <a:ea typeface="微软雅黑" panose="020B0503020204020204" pitchFamily="34" charset="-122"/>
              </a:rPr>
              <a:t>03</a:t>
            </a:r>
            <a:endParaRPr lang="zh-CN" altLang="en-US" sz="1500" dirty="0">
              <a:solidFill>
                <a:schemeClr val="bg1"/>
              </a:solidFill>
              <a:latin typeface="微软雅黑" panose="020B0503020204020204" pitchFamily="34" charset="-122"/>
              <a:ea typeface="微软雅黑" panose="020B0503020204020204" pitchFamily="34" charset="-122"/>
            </a:endParaRPr>
          </a:p>
        </p:txBody>
      </p:sp>
      <p:sp>
        <p:nvSpPr>
          <p:cNvPr id="9" name="等腰三角形 4"/>
          <p:cNvSpPr/>
          <p:nvPr/>
        </p:nvSpPr>
        <p:spPr>
          <a:xfrm rot="10800000" flipV="1">
            <a:off x="3640065" y="2095114"/>
            <a:ext cx="224466" cy="648930"/>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0" name="等腰三角形 4"/>
          <p:cNvSpPr/>
          <p:nvPr/>
        </p:nvSpPr>
        <p:spPr>
          <a:xfrm rot="18306662" flipV="1">
            <a:off x="4646797" y="1668574"/>
            <a:ext cx="223455" cy="651868"/>
          </a:xfrm>
          <a:custGeom>
            <a:avLst/>
            <a:gdLst/>
            <a:ahLst/>
            <a:cxnLst/>
            <a:rect l="l" t="t" r="r" b="b"/>
            <a:pathLst>
              <a:path w="192964" h="560383">
                <a:moveTo>
                  <a:pt x="66046" y="560383"/>
                </a:moveTo>
                <a:lnTo>
                  <a:pt x="0" y="437611"/>
                </a:lnTo>
                <a:lnTo>
                  <a:pt x="50013" y="454481"/>
                </a:lnTo>
                <a:cubicBezTo>
                  <a:pt x="162802" y="291013"/>
                  <a:pt x="137166" y="120464"/>
                  <a:pt x="101652" y="0"/>
                </a:cubicBezTo>
                <a:cubicBezTo>
                  <a:pt x="168790" y="118195"/>
                  <a:pt x="220957" y="274728"/>
                  <a:pt x="139072" y="484523"/>
                </a:cubicBezTo>
                <a:lnTo>
                  <a:pt x="192964" y="502702"/>
                </a:lnTo>
                <a:close/>
              </a:path>
            </a:pathLst>
          </a:custGeom>
          <a:solidFill>
            <a:srgbClr val="407F35"/>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anchor="ctr"/>
          <a:lstStyle/>
          <a:p>
            <a:pPr algn="ctr"/>
            <a:endParaRPr lang="zh-CN" altLang="en-US" sz="1500">
              <a:solidFill>
                <a:schemeClr val="bg1"/>
              </a:solidFill>
              <a:latin typeface="微软雅黑" panose="020B0503020204020204" pitchFamily="34" charset="-122"/>
              <a:ea typeface="微软雅黑" panose="020B0503020204020204" pitchFamily="34" charset="-122"/>
            </a:endParaRPr>
          </a:p>
        </p:txBody>
      </p:sp>
      <p:sp>
        <p:nvSpPr>
          <p:cNvPr id="11" name="文本框 17"/>
          <p:cNvSpPr txBox="1"/>
          <p:nvPr/>
        </p:nvSpPr>
        <p:spPr>
          <a:xfrm>
            <a:off x="1241938" y="1420489"/>
            <a:ext cx="2041300" cy="479547"/>
          </a:xfrm>
          <a:prstGeom prst="rect">
            <a:avLst/>
          </a:prstGeom>
          <a:noFill/>
          <a:effectLst/>
        </p:spPr>
        <p:txBody>
          <a:bodyPr wrap="square" lIns="67391" tIns="33696" rIns="67391" bIns="33696"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12" name="文本框 18"/>
          <p:cNvSpPr txBox="1"/>
          <p:nvPr/>
        </p:nvSpPr>
        <p:spPr>
          <a:xfrm>
            <a:off x="859575" y="2767712"/>
            <a:ext cx="2041300" cy="479547"/>
          </a:xfrm>
          <a:prstGeom prst="rect">
            <a:avLst/>
          </a:prstGeom>
          <a:noFill/>
          <a:effectLst/>
        </p:spPr>
        <p:txBody>
          <a:bodyPr wrap="square" lIns="67391" tIns="33696" rIns="67391" bIns="33696"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13" name="文本框 19"/>
          <p:cNvSpPr txBox="1"/>
          <p:nvPr/>
        </p:nvSpPr>
        <p:spPr>
          <a:xfrm>
            <a:off x="6100249" y="2127897"/>
            <a:ext cx="2041300" cy="479547"/>
          </a:xfrm>
          <a:prstGeom prst="rect">
            <a:avLst/>
          </a:prstGeom>
          <a:noFill/>
          <a:effectLst/>
        </p:spPr>
        <p:txBody>
          <a:bodyPr wrap="square" lIns="67391" tIns="33696" rIns="67391" bIns="33696"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14" name="文本框 20"/>
          <p:cNvSpPr txBox="1"/>
          <p:nvPr/>
        </p:nvSpPr>
        <p:spPr>
          <a:xfrm>
            <a:off x="5717887" y="3475119"/>
            <a:ext cx="2041300" cy="479547"/>
          </a:xfrm>
          <a:prstGeom prst="rect">
            <a:avLst/>
          </a:prstGeom>
          <a:noFill/>
          <a:effectLst/>
        </p:spPr>
        <p:txBody>
          <a:bodyPr wrap="square" lIns="67391" tIns="33696" rIns="67391" bIns="33696"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15" name="文本框 14"/>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2537069958"/>
      </p:ext>
    </p:extLst>
  </p:cSld>
  <p:clrMapOvr>
    <a:masterClrMapping/>
  </p:clrMapOvr>
  <mc:AlternateContent xmlns:mc="http://schemas.openxmlformats.org/markup-compatibility/2006" xmlns:p14="http://schemas.microsoft.com/office/powerpoint/2010/main">
    <mc:Choice Requires="p14">
      <p:transition spd="slow" p14:dur="900" advTm="2081">
        <p14:warp dir="in"/>
      </p:transition>
    </mc:Choice>
    <mc:Fallback xmlns="">
      <p:transition spd="slow" advTm="2081">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927809" y="1179453"/>
            <a:ext cx="3258663" cy="681355"/>
            <a:chOff x="6327173" y="1681099"/>
            <a:chExt cx="4413851" cy="927073"/>
          </a:xfrm>
        </p:grpSpPr>
        <p:sp>
          <p:nvSpPr>
            <p:cNvPr id="4" name="文本框 20"/>
            <p:cNvSpPr txBox="1"/>
            <p:nvPr/>
          </p:nvSpPr>
          <p:spPr>
            <a:xfrm>
              <a:off x="6327174" y="1681099"/>
              <a:ext cx="2321526" cy="427146"/>
            </a:xfrm>
            <a:prstGeom prst="rect">
              <a:avLst/>
            </a:prstGeom>
            <a:noFill/>
          </p:spPr>
          <p:txBody>
            <a:bodyPr wrap="square" rtlCol="0">
              <a:spAutoFit/>
            </a:bodyPr>
            <a:lstStyle/>
            <a:p>
              <a:pPr algn="just">
                <a:lnSpc>
                  <a:spcPct val="90000"/>
                </a:lnSpc>
                <a:spcBef>
                  <a:spcPts val="737"/>
                </a:spcBef>
              </a:pPr>
              <a:r>
                <a:rPr lang="zh-CN" altLang="en-US" sz="1600" dirty="0">
                  <a:solidFill>
                    <a:schemeClr val="bg1"/>
                  </a:solidFill>
                  <a:latin typeface="微软雅黑" panose="020B0503020204020204" pitchFamily="34" charset="-122"/>
                  <a:ea typeface="微软雅黑" panose="020B0503020204020204" pitchFamily="34" charset="-122"/>
                </a:rPr>
                <a:t>添加标题</a:t>
              </a:r>
            </a:p>
          </p:txBody>
        </p:sp>
        <p:sp>
          <p:nvSpPr>
            <p:cNvPr id="5" name="文本框 21"/>
            <p:cNvSpPr txBox="1"/>
            <p:nvPr/>
          </p:nvSpPr>
          <p:spPr>
            <a:xfrm>
              <a:off x="6327173" y="1938139"/>
              <a:ext cx="4413851" cy="670033"/>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1152867" y="2605811"/>
            <a:ext cx="656787" cy="537844"/>
            <a:chOff x="1465545" y="3524250"/>
            <a:chExt cx="889616" cy="731806"/>
          </a:xfrm>
        </p:grpSpPr>
        <p:sp>
          <p:nvSpPr>
            <p:cNvPr id="7" name="六边形 6"/>
            <p:cNvSpPr/>
            <p:nvPr/>
          </p:nvSpPr>
          <p:spPr>
            <a:xfrm>
              <a:off x="1480540" y="3524250"/>
              <a:ext cx="848894" cy="73180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8" name="文本框 24"/>
            <p:cNvSpPr txBox="1"/>
            <p:nvPr/>
          </p:nvSpPr>
          <p:spPr>
            <a:xfrm>
              <a:off x="1465545" y="3719336"/>
              <a:ext cx="889616" cy="427145"/>
            </a:xfrm>
            <a:prstGeom prst="rect">
              <a:avLst/>
            </a:prstGeom>
            <a:noFill/>
          </p:spPr>
          <p:txBody>
            <a:bodyPr wrap="square" rtlCol="0">
              <a:spAutoFit/>
            </a:bodyPr>
            <a:lstStyle/>
            <a:p>
              <a:pPr algn="ctr">
                <a:lnSpc>
                  <a:spcPct val="90000"/>
                </a:lnSpc>
                <a:spcBef>
                  <a:spcPts val="737"/>
                </a:spcBef>
              </a:pPr>
              <a:r>
                <a:rPr lang="en-US" altLang="zh-CN" sz="1600" dirty="0">
                  <a:solidFill>
                    <a:schemeClr val="accent2"/>
                  </a:solidFill>
                  <a:latin typeface="微软雅黑" panose="020B0503020204020204" pitchFamily="34" charset="-122"/>
                  <a:ea typeface="微软雅黑" panose="020B0503020204020204" pitchFamily="34" charset="-122"/>
                </a:rPr>
                <a:t>30%</a:t>
              </a:r>
              <a:endParaRPr lang="zh-CN" altLang="en-US" sz="1600" dirty="0">
                <a:solidFill>
                  <a:schemeClr val="accent2"/>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790660" y="3015498"/>
            <a:ext cx="985061" cy="845363"/>
            <a:chOff x="2329434" y="4081682"/>
            <a:chExt cx="1334262" cy="1150226"/>
          </a:xfrm>
        </p:grpSpPr>
        <p:sp>
          <p:nvSpPr>
            <p:cNvPr id="10" name="六边形 9"/>
            <p:cNvSpPr/>
            <p:nvPr/>
          </p:nvSpPr>
          <p:spPr>
            <a:xfrm>
              <a:off x="2329434" y="4081682"/>
              <a:ext cx="1334262" cy="115022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1" name="文本框 25"/>
            <p:cNvSpPr txBox="1"/>
            <p:nvPr/>
          </p:nvSpPr>
          <p:spPr>
            <a:xfrm>
              <a:off x="2426710" y="4416728"/>
              <a:ext cx="1134778" cy="521369"/>
            </a:xfrm>
            <a:prstGeom prst="rect">
              <a:avLst/>
            </a:prstGeom>
            <a:noFill/>
          </p:spPr>
          <p:txBody>
            <a:bodyPr wrap="square" rtlCol="0">
              <a:spAutoFit/>
            </a:bodyPr>
            <a:lstStyle/>
            <a:p>
              <a:pPr algn="ctr">
                <a:lnSpc>
                  <a:spcPct val="90000"/>
                </a:lnSpc>
                <a:spcBef>
                  <a:spcPts val="737"/>
                </a:spcBef>
              </a:pPr>
              <a:r>
                <a:rPr lang="en-US" altLang="zh-CN" sz="2100" dirty="0">
                  <a:solidFill>
                    <a:schemeClr val="accent2"/>
                  </a:solidFill>
                  <a:latin typeface="微软雅黑" panose="020B0503020204020204" pitchFamily="34" charset="-122"/>
                  <a:ea typeface="微软雅黑" panose="020B0503020204020204" pitchFamily="34" charset="-122"/>
                </a:rPr>
                <a:t>40%</a:t>
              </a:r>
              <a:endParaRPr lang="zh-CN" altLang="en-US" sz="2100" dirty="0">
                <a:solidFill>
                  <a:schemeClr val="accent2"/>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2775721" y="1897119"/>
            <a:ext cx="1795724" cy="1541062"/>
            <a:chOff x="3663696" y="2559981"/>
            <a:chExt cx="2432304" cy="2096814"/>
          </a:xfrm>
        </p:grpSpPr>
        <p:sp>
          <p:nvSpPr>
            <p:cNvPr id="13" name="六边形 12"/>
            <p:cNvSpPr/>
            <p:nvPr/>
          </p:nvSpPr>
          <p:spPr>
            <a:xfrm>
              <a:off x="3663696" y="2559981"/>
              <a:ext cx="2432304" cy="20968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4" name="文本框 26"/>
            <p:cNvSpPr txBox="1"/>
            <p:nvPr/>
          </p:nvSpPr>
          <p:spPr>
            <a:xfrm>
              <a:off x="4040565" y="3229823"/>
              <a:ext cx="1678565" cy="787908"/>
            </a:xfrm>
            <a:prstGeom prst="rect">
              <a:avLst/>
            </a:prstGeom>
            <a:noFill/>
          </p:spPr>
          <p:txBody>
            <a:bodyPr wrap="square" rtlCol="0">
              <a:spAutoFit/>
            </a:bodyPr>
            <a:lstStyle/>
            <a:p>
              <a:pPr algn="ctr">
                <a:lnSpc>
                  <a:spcPct val="90000"/>
                </a:lnSpc>
                <a:spcBef>
                  <a:spcPts val="737"/>
                </a:spcBef>
              </a:pPr>
              <a:r>
                <a:rPr lang="en-US" altLang="zh-CN" sz="3500" dirty="0">
                  <a:solidFill>
                    <a:schemeClr val="accent2"/>
                  </a:solidFill>
                  <a:latin typeface="微软雅黑" panose="020B0503020204020204" pitchFamily="34" charset="-122"/>
                  <a:ea typeface="微软雅黑" panose="020B0503020204020204" pitchFamily="34" charset="-122"/>
                </a:rPr>
                <a:t>80%</a:t>
              </a:r>
              <a:endParaRPr lang="zh-CN" altLang="en-US" sz="3500" dirty="0">
                <a:solidFill>
                  <a:schemeClr val="accent2"/>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1500374" y="1255324"/>
            <a:ext cx="1275347" cy="1094481"/>
            <a:chOff x="1936242" y="1686736"/>
            <a:chExt cx="1727454" cy="1489184"/>
          </a:xfrm>
        </p:grpSpPr>
        <p:sp>
          <p:nvSpPr>
            <p:cNvPr id="16" name="六边形 15"/>
            <p:cNvSpPr/>
            <p:nvPr/>
          </p:nvSpPr>
          <p:spPr>
            <a:xfrm>
              <a:off x="1936242" y="1686736"/>
              <a:ext cx="1727454" cy="1489184"/>
            </a:xfrm>
            <a:prstGeom prst="hexagon">
              <a:avLst/>
            </a:prstGeom>
            <a:solidFill>
              <a:srgbClr val="49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endParaRPr>
            </a:p>
          </p:txBody>
        </p:sp>
        <p:sp>
          <p:nvSpPr>
            <p:cNvPr id="17" name="文本框 27"/>
            <p:cNvSpPr txBox="1"/>
            <p:nvPr/>
          </p:nvSpPr>
          <p:spPr>
            <a:xfrm>
              <a:off x="1957363" y="2135861"/>
              <a:ext cx="1678565" cy="634436"/>
            </a:xfrm>
            <a:prstGeom prst="rect">
              <a:avLst/>
            </a:prstGeom>
            <a:noFill/>
          </p:spPr>
          <p:txBody>
            <a:bodyPr wrap="square" rtlCol="0">
              <a:spAutoFit/>
            </a:bodyPr>
            <a:lstStyle/>
            <a:p>
              <a:pPr algn="ctr">
                <a:lnSpc>
                  <a:spcPct val="90000"/>
                </a:lnSpc>
                <a:spcBef>
                  <a:spcPts val="737"/>
                </a:spcBef>
              </a:pPr>
              <a:r>
                <a:rPr lang="en-US" altLang="zh-CN" sz="2700" dirty="0">
                  <a:solidFill>
                    <a:schemeClr val="accent2"/>
                  </a:solidFill>
                  <a:latin typeface="微软雅黑" panose="020B0503020204020204" pitchFamily="34" charset="-122"/>
                  <a:ea typeface="微软雅黑" panose="020B0503020204020204" pitchFamily="34" charset="-122"/>
                </a:rPr>
                <a:t>50%</a:t>
              </a:r>
              <a:endParaRPr lang="zh-CN" altLang="en-US" sz="2700" dirty="0">
                <a:solidFill>
                  <a:schemeClr val="accent2"/>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927809" y="3434663"/>
            <a:ext cx="3258663" cy="681354"/>
            <a:chOff x="6327173" y="4322384"/>
            <a:chExt cx="4413851" cy="927070"/>
          </a:xfrm>
        </p:grpSpPr>
        <p:sp>
          <p:nvSpPr>
            <p:cNvPr id="19" name="文本框 29"/>
            <p:cNvSpPr txBox="1"/>
            <p:nvPr/>
          </p:nvSpPr>
          <p:spPr>
            <a:xfrm>
              <a:off x="6327174" y="4322384"/>
              <a:ext cx="2321526" cy="427145"/>
            </a:xfrm>
            <a:prstGeom prst="rect">
              <a:avLst/>
            </a:prstGeom>
            <a:noFill/>
          </p:spPr>
          <p:txBody>
            <a:bodyPr wrap="square" rtlCol="0">
              <a:spAutoFit/>
            </a:bodyPr>
            <a:lstStyle/>
            <a:p>
              <a:pPr algn="just">
                <a:lnSpc>
                  <a:spcPct val="90000"/>
                </a:lnSpc>
                <a:spcBef>
                  <a:spcPts val="737"/>
                </a:spcBef>
              </a:pPr>
              <a:r>
                <a:rPr lang="zh-CN" altLang="en-US" sz="1600" dirty="0">
                  <a:solidFill>
                    <a:schemeClr val="tx2"/>
                  </a:solidFill>
                  <a:latin typeface="微软雅黑" panose="020B0503020204020204" pitchFamily="34" charset="-122"/>
                  <a:ea typeface="微软雅黑" panose="020B0503020204020204" pitchFamily="34" charset="-122"/>
                </a:rPr>
                <a:t>添加标题</a:t>
              </a:r>
            </a:p>
          </p:txBody>
        </p:sp>
        <p:sp>
          <p:nvSpPr>
            <p:cNvPr id="20" name="文本框 30"/>
            <p:cNvSpPr txBox="1"/>
            <p:nvPr/>
          </p:nvSpPr>
          <p:spPr>
            <a:xfrm>
              <a:off x="6327173" y="4579422"/>
              <a:ext cx="4413851" cy="670032"/>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927809" y="1915441"/>
            <a:ext cx="3258663" cy="681354"/>
            <a:chOff x="6327173" y="3001742"/>
            <a:chExt cx="4413851" cy="927070"/>
          </a:xfrm>
        </p:grpSpPr>
        <p:sp>
          <p:nvSpPr>
            <p:cNvPr id="22" name="文本框 31"/>
            <p:cNvSpPr txBox="1"/>
            <p:nvPr/>
          </p:nvSpPr>
          <p:spPr>
            <a:xfrm>
              <a:off x="6327174" y="3001742"/>
              <a:ext cx="2321526" cy="427145"/>
            </a:xfrm>
            <a:prstGeom prst="rect">
              <a:avLst/>
            </a:prstGeom>
            <a:noFill/>
          </p:spPr>
          <p:txBody>
            <a:bodyPr wrap="square" rtlCol="0">
              <a:spAutoFit/>
            </a:bodyPr>
            <a:lstStyle/>
            <a:p>
              <a:pPr algn="just">
                <a:lnSpc>
                  <a:spcPct val="90000"/>
                </a:lnSpc>
                <a:spcBef>
                  <a:spcPts val="737"/>
                </a:spcBef>
              </a:pPr>
              <a:r>
                <a:rPr lang="zh-CN" altLang="en-US" sz="1600" dirty="0">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6327173" y="3258780"/>
              <a:ext cx="4413851" cy="670032"/>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927809" y="2710334"/>
            <a:ext cx="3258663" cy="681354"/>
            <a:chOff x="6327173" y="4322384"/>
            <a:chExt cx="4413851" cy="927070"/>
          </a:xfrm>
        </p:grpSpPr>
        <p:sp>
          <p:nvSpPr>
            <p:cNvPr id="25" name="文本框 33"/>
            <p:cNvSpPr txBox="1"/>
            <p:nvPr/>
          </p:nvSpPr>
          <p:spPr>
            <a:xfrm>
              <a:off x="6327174" y="4322384"/>
              <a:ext cx="2321526" cy="427145"/>
            </a:xfrm>
            <a:prstGeom prst="rect">
              <a:avLst/>
            </a:prstGeom>
            <a:noFill/>
          </p:spPr>
          <p:txBody>
            <a:bodyPr wrap="square" rtlCol="0">
              <a:spAutoFit/>
            </a:bodyPr>
            <a:lstStyle/>
            <a:p>
              <a:pPr algn="just">
                <a:lnSpc>
                  <a:spcPct val="90000"/>
                </a:lnSpc>
                <a:spcBef>
                  <a:spcPts val="737"/>
                </a:spcBef>
              </a:pPr>
              <a:r>
                <a:rPr lang="zh-CN" altLang="en-US" sz="1600" dirty="0">
                  <a:solidFill>
                    <a:schemeClr val="bg2"/>
                  </a:solidFill>
                  <a:latin typeface="微软雅黑" panose="020B0503020204020204" pitchFamily="34" charset="-122"/>
                  <a:ea typeface="微软雅黑" panose="020B0503020204020204" pitchFamily="34" charset="-122"/>
                </a:rPr>
                <a:t>添加标题</a:t>
              </a:r>
            </a:p>
          </p:txBody>
        </p:sp>
        <p:sp>
          <p:nvSpPr>
            <p:cNvPr id="26" name="文本框 34"/>
            <p:cNvSpPr txBox="1"/>
            <p:nvPr/>
          </p:nvSpPr>
          <p:spPr>
            <a:xfrm>
              <a:off x="6327173" y="4579422"/>
              <a:ext cx="4413851" cy="670032"/>
            </a:xfrm>
            <a:prstGeom prst="rect">
              <a:avLst/>
            </a:prstGeom>
            <a:noFill/>
          </p:spPr>
          <p:txBody>
            <a:bodyPr wrap="square" rtlCol="0">
              <a:spAutoFit/>
            </a:bodyPr>
            <a:lstStyle/>
            <a:p>
              <a:pPr algn="just">
                <a:lnSpc>
                  <a:spcPct val="130000"/>
                </a:lnSpc>
              </a:pPr>
              <a:r>
                <a:rPr lang="zh-CN" altLang="en-US" sz="1000" dirty="0">
                  <a:solidFill>
                    <a:schemeClr val="accent1"/>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单击添加文本单击添加文本单击添加文本单击添加文本单击添加文本单击添加文本单击添加文本</a:t>
              </a:r>
              <a:endParaRPr lang="en-US" altLang="zh-CN" sz="1000" dirty="0">
                <a:solidFill>
                  <a:schemeClr val="accent1"/>
                </a:solidFill>
                <a:latin typeface="微软雅黑" panose="020B0503020204020204" pitchFamily="34" charset="-122"/>
                <a:ea typeface="微软雅黑" panose="020B0503020204020204" pitchFamily="34" charset="-122"/>
              </a:endParaRPr>
            </a:p>
          </p:txBody>
        </p:sp>
      </p:grpSp>
      <p:sp>
        <p:nvSpPr>
          <p:cNvPr id="27" name="文本框 26"/>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855275643"/>
      </p:ext>
    </p:extLst>
  </p:cSld>
  <p:clrMapOvr>
    <a:masterClrMapping/>
  </p:clrMapOvr>
  <mc:AlternateContent xmlns:mc="http://schemas.openxmlformats.org/markup-compatibility/2006" xmlns:p14="http://schemas.microsoft.com/office/powerpoint/2010/main">
    <mc:Choice Requires="p14">
      <p:transition spd="slow" p14:dur="2000" advTm="4003">
        <p14:ferris dir="l"/>
      </p:transition>
    </mc:Choice>
    <mc:Fallback xmlns="">
      <p:transition spd="slow" advTm="40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anim calcmode="lin" valueType="num">
                                      <p:cBhvr>
                                        <p:cTn id="24" dur="500" fill="hold"/>
                                        <p:tgtEl>
                                          <p:spTgt spid="15"/>
                                        </p:tgtEl>
                                        <p:attrNameLst>
                                          <p:attrName>ppt_x</p:attrName>
                                        </p:attrNameLst>
                                      </p:cBhvr>
                                      <p:tavLst>
                                        <p:tav tm="0">
                                          <p:val>
                                            <p:fltVal val="0.5"/>
                                          </p:val>
                                        </p:tav>
                                        <p:tav tm="100000">
                                          <p:val>
                                            <p:strVal val="#ppt_x"/>
                                          </p:val>
                                        </p:tav>
                                      </p:tavLst>
                                    </p:anim>
                                    <p:anim calcmode="lin" valueType="num">
                                      <p:cBhvr>
                                        <p:cTn id="25" dur="500" fill="hold"/>
                                        <p:tgtEl>
                                          <p:spTgt spid="1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childTnLst>
                          </p:cTn>
                        </p:par>
                        <p:par>
                          <p:cTn id="33" fill="hold">
                            <p:stCondLst>
                              <p:cond delay="1250"/>
                            </p:stCondLst>
                            <p:childTnLst>
                              <p:par>
                                <p:cTn id="34" presetID="37"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anim calcmode="lin" valueType="num">
                                      <p:cBhvr>
                                        <p:cTn id="37" dur="500" fill="hold"/>
                                        <p:tgtEl>
                                          <p:spTgt spid="3"/>
                                        </p:tgtEl>
                                        <p:attrNameLst>
                                          <p:attrName>ppt_x</p:attrName>
                                        </p:attrNameLst>
                                      </p:cBhvr>
                                      <p:tavLst>
                                        <p:tav tm="0">
                                          <p:val>
                                            <p:strVal val="#ppt_x"/>
                                          </p:val>
                                        </p:tav>
                                        <p:tav tm="100000">
                                          <p:val>
                                            <p:strVal val="#ppt_x"/>
                                          </p:val>
                                        </p:tav>
                                      </p:tavLst>
                                    </p:anim>
                                    <p:anim calcmode="lin" valueType="num">
                                      <p:cBhvr>
                                        <p:cTn id="38" dur="450" decel="100000" fill="hold"/>
                                        <p:tgtEl>
                                          <p:spTgt spid="3"/>
                                        </p:tgtEl>
                                        <p:attrNameLst>
                                          <p:attrName>ppt_y</p:attrName>
                                        </p:attrNameLst>
                                      </p:cBhvr>
                                      <p:tavLst>
                                        <p:tav tm="0">
                                          <p:val>
                                            <p:strVal val="#ppt_y+1"/>
                                          </p:val>
                                        </p:tav>
                                        <p:tav tm="100000">
                                          <p:val>
                                            <p:strVal val="#ppt_y-.03"/>
                                          </p:val>
                                        </p:tav>
                                      </p:tavLst>
                                    </p:anim>
                                    <p:anim calcmode="lin" valueType="num">
                                      <p:cBhvr>
                                        <p:cTn id="39"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25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anim calcmode="lin" valueType="num">
                                      <p:cBhvr>
                                        <p:cTn id="43" dur="500" fill="hold"/>
                                        <p:tgtEl>
                                          <p:spTgt spid="21"/>
                                        </p:tgtEl>
                                        <p:attrNameLst>
                                          <p:attrName>ppt_x</p:attrName>
                                        </p:attrNameLst>
                                      </p:cBhvr>
                                      <p:tavLst>
                                        <p:tav tm="0">
                                          <p:val>
                                            <p:strVal val="#ppt_x"/>
                                          </p:val>
                                        </p:tav>
                                        <p:tav tm="100000">
                                          <p:val>
                                            <p:strVal val="#ppt_x"/>
                                          </p:val>
                                        </p:tav>
                                      </p:tavLst>
                                    </p:anim>
                                    <p:anim calcmode="lin" valueType="num">
                                      <p:cBhvr>
                                        <p:cTn id="44" dur="450" decel="100000" fill="hold"/>
                                        <p:tgtEl>
                                          <p:spTgt spid="21"/>
                                        </p:tgtEl>
                                        <p:attrNameLst>
                                          <p:attrName>ppt_y</p:attrName>
                                        </p:attrNameLst>
                                      </p:cBhvr>
                                      <p:tavLst>
                                        <p:tav tm="0">
                                          <p:val>
                                            <p:strVal val="#ppt_y+1"/>
                                          </p:val>
                                        </p:tav>
                                        <p:tav tm="100000">
                                          <p:val>
                                            <p:strVal val="#ppt_y-.03"/>
                                          </p:val>
                                        </p:tav>
                                      </p:tavLst>
                                    </p:anim>
                                    <p:anim calcmode="lin" valueType="num">
                                      <p:cBhvr>
                                        <p:cTn id="45" dur="50" accel="100000" fill="hold">
                                          <p:stCondLst>
                                            <p:cond delay="450"/>
                                          </p:stCondLst>
                                        </p:cTn>
                                        <p:tgtEl>
                                          <p:spTgt spid="21"/>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50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anim calcmode="lin" valueType="num">
                                      <p:cBhvr>
                                        <p:cTn id="49" dur="500" fill="hold"/>
                                        <p:tgtEl>
                                          <p:spTgt spid="24"/>
                                        </p:tgtEl>
                                        <p:attrNameLst>
                                          <p:attrName>ppt_x</p:attrName>
                                        </p:attrNameLst>
                                      </p:cBhvr>
                                      <p:tavLst>
                                        <p:tav tm="0">
                                          <p:val>
                                            <p:strVal val="#ppt_x"/>
                                          </p:val>
                                        </p:tav>
                                        <p:tav tm="100000">
                                          <p:val>
                                            <p:strVal val="#ppt_x"/>
                                          </p:val>
                                        </p:tav>
                                      </p:tavLst>
                                    </p:anim>
                                    <p:anim calcmode="lin" valueType="num">
                                      <p:cBhvr>
                                        <p:cTn id="50" dur="450" decel="100000" fill="hold"/>
                                        <p:tgtEl>
                                          <p:spTgt spid="24"/>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24"/>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75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450" decel="100000" fill="hold"/>
                                        <p:tgtEl>
                                          <p:spTgt spid="18"/>
                                        </p:tgtEl>
                                        <p:attrNameLst>
                                          <p:attrName>ppt_y</p:attrName>
                                        </p:attrNameLst>
                                      </p:cBhvr>
                                      <p:tavLst>
                                        <p:tav tm="0">
                                          <p:val>
                                            <p:strVal val="#ppt_y+1"/>
                                          </p:val>
                                        </p:tav>
                                        <p:tav tm="100000">
                                          <p:val>
                                            <p:strVal val="#ppt_y-.03"/>
                                          </p:val>
                                        </p:tav>
                                      </p:tavLst>
                                    </p:anim>
                                    <p:anim calcmode="lin" valueType="num">
                                      <p:cBhvr>
                                        <p:cTn id="57" dur="50" accel="100000" fill="hold">
                                          <p:stCondLst>
                                            <p:cond delay="45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14706" y="1076901"/>
            <a:ext cx="2924193" cy="2804842"/>
            <a:chOff x="2728913" y="1465263"/>
            <a:chExt cx="3960812" cy="3816350"/>
          </a:xfrm>
        </p:grpSpPr>
        <p:sp>
          <p:nvSpPr>
            <p:cNvPr id="4" name="等腰三角形 3"/>
            <p:cNvSpPr/>
            <p:nvPr/>
          </p:nvSpPr>
          <p:spPr>
            <a:xfrm>
              <a:off x="4295775" y="1465263"/>
              <a:ext cx="827088" cy="720725"/>
            </a:xfrm>
            <a:prstGeom prst="triangle">
              <a:avLst/>
            </a:prstGeom>
            <a:solidFill>
              <a:srgbClr val="268A79"/>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5" name="梯形 4"/>
            <p:cNvSpPr/>
            <p:nvPr/>
          </p:nvSpPr>
          <p:spPr>
            <a:xfrm>
              <a:off x="3773488" y="2497138"/>
              <a:ext cx="1871662" cy="720725"/>
            </a:xfrm>
            <a:prstGeom prst="trapezoid">
              <a:avLst>
                <a:gd name="adj" fmla="val 54308"/>
              </a:avLst>
            </a:prstGeom>
            <a:solidFill>
              <a:srgbClr val="34BEA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6" name="梯形 5"/>
            <p:cNvSpPr/>
            <p:nvPr/>
          </p:nvSpPr>
          <p:spPr>
            <a:xfrm>
              <a:off x="3251200" y="3530600"/>
              <a:ext cx="2916238" cy="719138"/>
            </a:xfrm>
            <a:prstGeom prst="trapezoid">
              <a:avLst>
                <a:gd name="adj" fmla="val 54308"/>
              </a:avLst>
            </a:prstGeom>
            <a:solidFill>
              <a:srgbClr val="72BB2C"/>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7" name="梯形 6"/>
            <p:cNvSpPr/>
            <p:nvPr/>
          </p:nvSpPr>
          <p:spPr>
            <a:xfrm>
              <a:off x="2728913" y="4562475"/>
              <a:ext cx="3960812" cy="719138"/>
            </a:xfrm>
            <a:prstGeom prst="trapezoid">
              <a:avLst>
                <a:gd name="adj" fmla="val 54308"/>
              </a:avLst>
            </a:prstGeom>
            <a:solidFill>
              <a:srgbClr val="13570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grpSp>
      <p:grpSp>
        <p:nvGrpSpPr>
          <p:cNvPr id="8" name="组合 7"/>
          <p:cNvGrpSpPr/>
          <p:nvPr/>
        </p:nvGrpSpPr>
        <p:grpSpPr>
          <a:xfrm>
            <a:off x="4062227" y="1334750"/>
            <a:ext cx="3662570" cy="2565419"/>
            <a:chOff x="5502275" y="1816100"/>
            <a:chExt cx="4960940" cy="3490584"/>
          </a:xfrm>
        </p:grpSpPr>
        <p:cxnSp>
          <p:nvCxnSpPr>
            <p:cNvPr id="9" name="直接连接符 8"/>
            <p:cNvCxnSpPr/>
            <p:nvPr/>
          </p:nvCxnSpPr>
          <p:spPr>
            <a:xfrm>
              <a:off x="5502275" y="2185988"/>
              <a:ext cx="3598863" cy="0"/>
            </a:xfrm>
            <a:prstGeom prst="line">
              <a:avLst/>
            </a:prstGeom>
            <a:noFill/>
            <a:ln w="12700" cap="flat" cmpd="sng" algn="ctr">
              <a:solidFill>
                <a:srgbClr val="268A79"/>
              </a:solidFill>
              <a:prstDash val="sysDash"/>
              <a:miter lim="800000"/>
              <a:headEnd type="diamond" w="med" len="med"/>
              <a:tailEnd type="triangle" w="med" len="med"/>
            </a:ln>
            <a:effectLst/>
          </p:spPr>
        </p:cxnSp>
        <p:sp>
          <p:nvSpPr>
            <p:cNvPr id="10" name="文本框 21"/>
            <p:cNvSpPr txBox="1">
              <a:spLocks noChangeArrowheads="1"/>
            </p:cNvSpPr>
            <p:nvPr/>
          </p:nvSpPr>
          <p:spPr bwMode="auto">
            <a:xfrm>
              <a:off x="7301708" y="1816100"/>
              <a:ext cx="1851818"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cxnSp>
          <p:nvCxnSpPr>
            <p:cNvPr id="11" name="直接连接符 10"/>
            <p:cNvCxnSpPr/>
            <p:nvPr/>
          </p:nvCxnSpPr>
          <p:spPr>
            <a:xfrm>
              <a:off x="5934075" y="3217863"/>
              <a:ext cx="3598863" cy="0"/>
            </a:xfrm>
            <a:prstGeom prst="line">
              <a:avLst/>
            </a:prstGeom>
            <a:noFill/>
            <a:ln w="12700" cap="flat" cmpd="sng" algn="ctr">
              <a:solidFill>
                <a:srgbClr val="34BEA7"/>
              </a:solidFill>
              <a:prstDash val="sysDash"/>
              <a:miter lim="800000"/>
              <a:headEnd type="diamond" w="med" len="med"/>
              <a:tailEnd type="triangle" w="med" len="med"/>
            </a:ln>
            <a:effectLst/>
          </p:spPr>
        </p:cxnSp>
        <p:sp>
          <p:nvSpPr>
            <p:cNvPr id="12" name="文本框 27"/>
            <p:cNvSpPr txBox="1">
              <a:spLocks noChangeArrowheads="1"/>
            </p:cNvSpPr>
            <p:nvPr/>
          </p:nvSpPr>
          <p:spPr bwMode="auto">
            <a:xfrm>
              <a:off x="7874001" y="2843213"/>
              <a:ext cx="1717676"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cxnSp>
          <p:nvCxnSpPr>
            <p:cNvPr id="13" name="直接连接符 12"/>
            <p:cNvCxnSpPr/>
            <p:nvPr/>
          </p:nvCxnSpPr>
          <p:spPr>
            <a:xfrm>
              <a:off x="6365875" y="4230688"/>
              <a:ext cx="3600450" cy="0"/>
            </a:xfrm>
            <a:prstGeom prst="line">
              <a:avLst/>
            </a:prstGeom>
            <a:noFill/>
            <a:ln w="12700" cap="flat" cmpd="sng" algn="ctr">
              <a:solidFill>
                <a:srgbClr val="72BB2C"/>
              </a:solidFill>
              <a:prstDash val="sysDash"/>
              <a:miter lim="800000"/>
              <a:headEnd type="diamond" w="med" len="med"/>
              <a:tailEnd type="triangle" w="med" len="med"/>
            </a:ln>
            <a:effectLst/>
          </p:spPr>
        </p:cxnSp>
        <p:sp>
          <p:nvSpPr>
            <p:cNvPr id="14" name="文本框 29"/>
            <p:cNvSpPr txBox="1">
              <a:spLocks noChangeArrowheads="1"/>
            </p:cNvSpPr>
            <p:nvPr/>
          </p:nvSpPr>
          <p:spPr bwMode="auto">
            <a:xfrm>
              <a:off x="8227616" y="3875088"/>
              <a:ext cx="1814908"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cxnSp>
          <p:nvCxnSpPr>
            <p:cNvPr id="15" name="直接连接符 14"/>
            <p:cNvCxnSpPr/>
            <p:nvPr/>
          </p:nvCxnSpPr>
          <p:spPr>
            <a:xfrm>
              <a:off x="6816725" y="5264150"/>
              <a:ext cx="3600450" cy="0"/>
            </a:xfrm>
            <a:prstGeom prst="line">
              <a:avLst/>
            </a:prstGeom>
            <a:noFill/>
            <a:ln w="12700" cap="flat" cmpd="sng" algn="ctr">
              <a:solidFill>
                <a:srgbClr val="135707"/>
              </a:solidFill>
              <a:prstDash val="sysDash"/>
              <a:miter lim="800000"/>
              <a:headEnd type="diamond" w="med" len="med"/>
              <a:tailEnd type="triangle" w="med" len="med"/>
            </a:ln>
            <a:effectLst/>
          </p:spPr>
        </p:cxnSp>
        <p:sp>
          <p:nvSpPr>
            <p:cNvPr id="16" name="文本框 31"/>
            <p:cNvSpPr txBox="1">
              <a:spLocks noChangeArrowheads="1"/>
            </p:cNvSpPr>
            <p:nvPr/>
          </p:nvSpPr>
          <p:spPr bwMode="auto">
            <a:xfrm>
              <a:off x="8732838" y="4887914"/>
              <a:ext cx="1730377"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defTabSz="898082" fontAlgn="base">
                <a:lnSpc>
                  <a:spcPct val="100000"/>
                </a:lnSpc>
                <a:spcBef>
                  <a:spcPct val="0"/>
                </a:spcBef>
                <a:spcAft>
                  <a:spcPct val="0"/>
                </a:spcAft>
                <a:buNone/>
                <a:defRPr/>
              </a:pPr>
              <a:r>
                <a:rPr lang="zh-CN" altLang="en-US" sz="1400" kern="0" dirty="0">
                  <a:solidFill>
                    <a:prstClr val="black"/>
                  </a:solidFill>
                  <a:latin typeface="Impact" panose="020B0806030902050204" pitchFamily="34" charset="0"/>
                  <a:ea typeface="Hiragino Sans GB W3" pitchFamily="34" charset="-122"/>
                </a:rPr>
                <a:t>标题文字内容</a:t>
              </a:r>
            </a:p>
          </p:txBody>
        </p:sp>
      </p:grpSp>
      <p:grpSp>
        <p:nvGrpSpPr>
          <p:cNvPr id="17" name="组合 16"/>
          <p:cNvGrpSpPr/>
          <p:nvPr/>
        </p:nvGrpSpPr>
        <p:grpSpPr>
          <a:xfrm>
            <a:off x="1138035" y="1065234"/>
            <a:ext cx="2229186" cy="2593419"/>
            <a:chOff x="1541465" y="1449388"/>
            <a:chExt cx="3019425" cy="3528682"/>
          </a:xfrm>
        </p:grpSpPr>
        <p:sp>
          <p:nvSpPr>
            <p:cNvPr id="18" name="文本框 32"/>
            <p:cNvSpPr txBox="1">
              <a:spLocks noChangeArrowheads="1"/>
            </p:cNvSpPr>
            <p:nvPr/>
          </p:nvSpPr>
          <p:spPr bwMode="auto">
            <a:xfrm>
              <a:off x="3251203" y="1449388"/>
              <a:ext cx="1309687"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a:t>
              </a:r>
            </a:p>
          </p:txBody>
        </p:sp>
        <p:sp>
          <p:nvSpPr>
            <p:cNvPr id="19" name="文本框 33"/>
            <p:cNvSpPr txBox="1">
              <a:spLocks noChangeArrowheads="1"/>
            </p:cNvSpPr>
            <p:nvPr/>
          </p:nvSpPr>
          <p:spPr bwMode="auto">
            <a:xfrm>
              <a:off x="2578103" y="2505074"/>
              <a:ext cx="1385884"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a:t>
              </a:r>
            </a:p>
          </p:txBody>
        </p:sp>
        <p:sp>
          <p:nvSpPr>
            <p:cNvPr id="20" name="文本框 34"/>
            <p:cNvSpPr txBox="1">
              <a:spLocks noChangeArrowheads="1"/>
            </p:cNvSpPr>
            <p:nvPr/>
          </p:nvSpPr>
          <p:spPr bwMode="auto">
            <a:xfrm>
              <a:off x="2059783" y="3532188"/>
              <a:ext cx="1354929"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a:t>
              </a:r>
            </a:p>
          </p:txBody>
        </p:sp>
        <p:sp>
          <p:nvSpPr>
            <p:cNvPr id="21" name="文本框 35"/>
            <p:cNvSpPr txBox="1">
              <a:spLocks noChangeArrowheads="1"/>
            </p:cNvSpPr>
            <p:nvPr/>
          </p:nvSpPr>
          <p:spPr bwMode="auto">
            <a:xfrm>
              <a:off x="1541465" y="4559300"/>
              <a:ext cx="1211259" cy="418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a:t>
              </a:r>
            </a:p>
          </p:txBody>
        </p:sp>
      </p:grpSp>
      <p:sp>
        <p:nvSpPr>
          <p:cNvPr id="22" name="文本框 21"/>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21577648"/>
      </p:ext>
    </p:extLst>
  </p:cSld>
  <p:clrMapOvr>
    <a:masterClrMapping/>
  </p:clrMapOvr>
  <mc:AlternateContent xmlns:mc="http://schemas.openxmlformats.org/markup-compatibility/2006" xmlns:p14="http://schemas.microsoft.com/office/powerpoint/2010/main">
    <mc:Choice Requires="p14">
      <p:transition spd="slow" p14:dur="2000" advTm="3376">
        <p14:prism isContent="1"/>
      </p:transition>
    </mc:Choice>
    <mc:Fallback xmlns="">
      <p:transition spd="slow" advTm="337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
        <p:nvSpPr>
          <p:cNvPr id="10" name="文本框 9"/>
          <p:cNvSpPr txBox="1"/>
          <p:nvPr/>
        </p:nvSpPr>
        <p:spPr>
          <a:xfrm>
            <a:off x="3203945" y="612898"/>
            <a:ext cx="2360428" cy="830997"/>
          </a:xfrm>
          <a:prstGeom prst="rect">
            <a:avLst/>
          </a:prstGeom>
          <a:noFill/>
        </p:spPr>
        <p:txBody>
          <a:bodyPr wrap="square" rtlCol="0">
            <a:spAutoFit/>
          </a:bodyPr>
          <a:lstStyle/>
          <a:p>
            <a:pPr algn="ctr"/>
            <a:r>
              <a:rPr kumimoji="1" lang="zh-CN" altLang="en-US" sz="4800" spc="600" dirty="0">
                <a:solidFill>
                  <a:schemeClr val="accent6">
                    <a:lumMod val="50000"/>
                  </a:schemeClr>
                </a:solidFill>
                <a:latin typeface="Lantinghei SC Demibold" charset="-122"/>
                <a:ea typeface="Lantinghei SC Demibold" charset="-122"/>
                <a:cs typeface="Lantinghei SC Demibold" charset="-122"/>
              </a:rPr>
              <a:t>目录</a:t>
            </a:r>
            <a:endParaRPr kumimoji="1" lang="en-US" altLang="zh-CN" sz="4800" spc="600" dirty="0">
              <a:solidFill>
                <a:schemeClr val="accent6">
                  <a:lumMod val="50000"/>
                </a:schemeClr>
              </a:solidFill>
              <a:latin typeface="Lantinghei SC Demibold" charset="-122"/>
              <a:ea typeface="Lantinghei SC Demibold" charset="-122"/>
              <a:cs typeface="Lantinghei SC Demibold" charset="-122"/>
            </a:endParaRPr>
          </a:p>
        </p:txBody>
      </p:sp>
      <p:sp>
        <p:nvSpPr>
          <p:cNvPr id="9" name="文本框 8"/>
          <p:cNvSpPr txBox="1"/>
          <p:nvPr/>
        </p:nvSpPr>
        <p:spPr>
          <a:xfrm>
            <a:off x="1892596" y="2413345"/>
            <a:ext cx="2360428" cy="338554"/>
          </a:xfrm>
          <a:prstGeom prst="rect">
            <a:avLst/>
          </a:prstGeom>
          <a:noFill/>
          <a:ln>
            <a:solidFill>
              <a:srgbClr val="7AC596"/>
            </a:solidFill>
          </a:ln>
        </p:spPr>
        <p:txBody>
          <a:bodyPr wrap="square" rtlCol="0">
            <a:spAutoFit/>
          </a:bodyPr>
          <a:lstStyle/>
          <a:p>
            <a:pPr algn="ctr"/>
            <a:r>
              <a:rPr kumimoji="1" lang="en-US" altLang="zh-CN" sz="1600" spc="600" dirty="0">
                <a:solidFill>
                  <a:schemeClr val="accent6">
                    <a:lumMod val="50000"/>
                  </a:schemeClr>
                </a:solidFill>
                <a:latin typeface="Lantinghei SC Demibold" charset="-122"/>
                <a:ea typeface="Lantinghei SC Demibold" charset="-122"/>
                <a:cs typeface="Lantinghei SC Demibold" charset="-122"/>
              </a:rPr>
              <a:t>1  </a:t>
            </a:r>
            <a:r>
              <a:rPr kumimoji="1" lang="zh-CN" altLang="en-US" sz="1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600" spc="600" dirty="0">
              <a:solidFill>
                <a:schemeClr val="accent6">
                  <a:lumMod val="50000"/>
                </a:schemeClr>
              </a:solidFill>
              <a:latin typeface="Lantinghei SC Demibold" charset="-122"/>
              <a:ea typeface="Lantinghei SC Demibold" charset="-122"/>
              <a:cs typeface="Lantinghei SC Demibold" charset="-122"/>
            </a:endParaRPr>
          </a:p>
        </p:txBody>
      </p:sp>
      <p:sp>
        <p:nvSpPr>
          <p:cNvPr id="13" name="文本框 12"/>
          <p:cNvSpPr txBox="1"/>
          <p:nvPr/>
        </p:nvSpPr>
        <p:spPr>
          <a:xfrm>
            <a:off x="4614530" y="2413345"/>
            <a:ext cx="2360428" cy="338554"/>
          </a:xfrm>
          <a:prstGeom prst="rect">
            <a:avLst/>
          </a:prstGeom>
          <a:noFill/>
          <a:ln>
            <a:solidFill>
              <a:srgbClr val="7AC596"/>
            </a:solidFill>
          </a:ln>
        </p:spPr>
        <p:txBody>
          <a:bodyPr wrap="square" rtlCol="0">
            <a:spAutoFit/>
          </a:bodyPr>
          <a:lstStyle/>
          <a:p>
            <a:pPr algn="ctr"/>
            <a:r>
              <a:rPr kumimoji="1" lang="en-US" altLang="zh-CN" sz="1600" spc="600" dirty="0">
                <a:solidFill>
                  <a:schemeClr val="accent6">
                    <a:lumMod val="50000"/>
                  </a:schemeClr>
                </a:solidFill>
                <a:latin typeface="Lantinghei SC Demibold" charset="-122"/>
                <a:ea typeface="Lantinghei SC Demibold" charset="-122"/>
                <a:cs typeface="Lantinghei SC Demibold" charset="-122"/>
              </a:rPr>
              <a:t>2  </a:t>
            </a:r>
            <a:r>
              <a:rPr kumimoji="1" lang="zh-CN" altLang="en-US" sz="1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600" spc="600" dirty="0">
              <a:solidFill>
                <a:schemeClr val="accent6">
                  <a:lumMod val="50000"/>
                </a:schemeClr>
              </a:solidFill>
              <a:latin typeface="Lantinghei SC Demibold" charset="-122"/>
              <a:ea typeface="Lantinghei SC Demibold" charset="-122"/>
              <a:cs typeface="Lantinghei SC Demibold" charset="-122"/>
            </a:endParaRPr>
          </a:p>
        </p:txBody>
      </p:sp>
      <p:sp>
        <p:nvSpPr>
          <p:cNvPr id="14" name="文本框 13"/>
          <p:cNvSpPr txBox="1"/>
          <p:nvPr/>
        </p:nvSpPr>
        <p:spPr>
          <a:xfrm>
            <a:off x="1892596" y="3228507"/>
            <a:ext cx="2360428" cy="338554"/>
          </a:xfrm>
          <a:prstGeom prst="rect">
            <a:avLst/>
          </a:prstGeom>
          <a:noFill/>
          <a:ln>
            <a:solidFill>
              <a:srgbClr val="7AC596"/>
            </a:solidFill>
          </a:ln>
        </p:spPr>
        <p:txBody>
          <a:bodyPr wrap="square" rtlCol="0">
            <a:spAutoFit/>
          </a:bodyPr>
          <a:lstStyle/>
          <a:p>
            <a:pPr algn="ctr"/>
            <a:r>
              <a:rPr kumimoji="1" lang="en-US" altLang="zh-CN" sz="1600" spc="600" dirty="0">
                <a:solidFill>
                  <a:schemeClr val="accent6">
                    <a:lumMod val="50000"/>
                  </a:schemeClr>
                </a:solidFill>
                <a:latin typeface="Lantinghei SC Demibold" charset="-122"/>
                <a:ea typeface="Lantinghei SC Demibold" charset="-122"/>
                <a:cs typeface="Lantinghei SC Demibold" charset="-122"/>
              </a:rPr>
              <a:t>3  </a:t>
            </a:r>
            <a:r>
              <a:rPr kumimoji="1" lang="zh-CN" altLang="en-US" sz="1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600" spc="600" dirty="0">
              <a:solidFill>
                <a:schemeClr val="accent6">
                  <a:lumMod val="50000"/>
                </a:schemeClr>
              </a:solidFill>
              <a:latin typeface="Lantinghei SC Demibold" charset="-122"/>
              <a:ea typeface="Lantinghei SC Demibold" charset="-122"/>
              <a:cs typeface="Lantinghei SC Demibold" charset="-122"/>
            </a:endParaRPr>
          </a:p>
        </p:txBody>
      </p:sp>
      <p:sp>
        <p:nvSpPr>
          <p:cNvPr id="15" name="文本框 14"/>
          <p:cNvSpPr txBox="1"/>
          <p:nvPr/>
        </p:nvSpPr>
        <p:spPr>
          <a:xfrm>
            <a:off x="4614530" y="3228507"/>
            <a:ext cx="2360428" cy="338554"/>
          </a:xfrm>
          <a:prstGeom prst="rect">
            <a:avLst/>
          </a:prstGeom>
          <a:noFill/>
          <a:ln>
            <a:solidFill>
              <a:srgbClr val="7AC596"/>
            </a:solidFill>
          </a:ln>
        </p:spPr>
        <p:txBody>
          <a:bodyPr wrap="square" rtlCol="0">
            <a:spAutoFit/>
          </a:bodyPr>
          <a:lstStyle/>
          <a:p>
            <a:pPr algn="ctr"/>
            <a:r>
              <a:rPr kumimoji="1" lang="en-US" altLang="zh-CN" sz="1600" spc="600" dirty="0">
                <a:solidFill>
                  <a:schemeClr val="accent6">
                    <a:lumMod val="50000"/>
                  </a:schemeClr>
                </a:solidFill>
                <a:latin typeface="Lantinghei SC Demibold" charset="-122"/>
                <a:ea typeface="Lantinghei SC Demibold" charset="-122"/>
                <a:cs typeface="Lantinghei SC Demibold" charset="-122"/>
              </a:rPr>
              <a:t>4  </a:t>
            </a:r>
            <a:r>
              <a:rPr kumimoji="1" lang="zh-CN" altLang="en-US" sz="1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6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687171925"/>
      </p:ext>
    </p:extLst>
  </p:cSld>
  <p:clrMapOvr>
    <a:masterClrMapping/>
  </p:clrMapOvr>
  <mc:AlternateContent xmlns:mc="http://schemas.openxmlformats.org/markup-compatibility/2006" xmlns:p14="http://schemas.microsoft.com/office/powerpoint/2010/main">
    <mc:Choice Requires="p14">
      <p:transition spd="slow" p14:dur="1600" advTm="3085">
        <p14:conveyor dir="l"/>
      </p:transition>
    </mc:Choice>
    <mc:Fallback xmlns="">
      <p:transition spd="slow" advTm="308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p:tgtEl>
                                          <p:spTgt spid="9"/>
                                        </p:tgtEl>
                                        <p:attrNameLst>
                                          <p:attrName>ppt_y</p:attrName>
                                        </p:attrNameLst>
                                      </p:cBhvr>
                                      <p:tavLst>
                                        <p:tav tm="0">
                                          <p:val>
                                            <p:strVal val="#ppt_y+#ppt_h*1.125000"/>
                                          </p:val>
                                        </p:tav>
                                        <p:tav tm="100000">
                                          <p:val>
                                            <p:strVal val="#ppt_y"/>
                                          </p:val>
                                        </p:tav>
                                      </p:tavLst>
                                    </p:anim>
                                    <p:animEffect transition="in" filter="wipe(up)">
                                      <p:cBhvr>
                                        <p:cTn id="13" dur="500"/>
                                        <p:tgtEl>
                                          <p:spTgt spid="9"/>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p:tgtEl>
                                          <p:spTgt spid="13"/>
                                        </p:tgtEl>
                                        <p:attrNameLst>
                                          <p:attrName>ppt_y</p:attrName>
                                        </p:attrNameLst>
                                      </p:cBhvr>
                                      <p:tavLst>
                                        <p:tav tm="0">
                                          <p:val>
                                            <p:strVal val="#ppt_y+#ppt_h*1.125000"/>
                                          </p:val>
                                        </p:tav>
                                        <p:tav tm="100000">
                                          <p:val>
                                            <p:strVal val="#ppt_y"/>
                                          </p:val>
                                        </p:tav>
                                      </p:tavLst>
                                    </p:anim>
                                    <p:animEffect transition="in" filter="wipe(up)">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p:tgtEl>
                                          <p:spTgt spid="14"/>
                                        </p:tgtEl>
                                        <p:attrNameLst>
                                          <p:attrName>ppt_y</p:attrName>
                                        </p:attrNameLst>
                                      </p:cBhvr>
                                      <p:tavLst>
                                        <p:tav tm="0">
                                          <p:val>
                                            <p:strVal val="#ppt_y+#ppt_h*1.125000"/>
                                          </p:val>
                                        </p:tav>
                                        <p:tav tm="100000">
                                          <p:val>
                                            <p:strVal val="#ppt_y"/>
                                          </p:val>
                                        </p:tav>
                                      </p:tavLst>
                                    </p:anim>
                                    <p:animEffect transition="in" filter="wipe(up)">
                                      <p:cBhvr>
                                        <p:cTn id="23" dur="500"/>
                                        <p:tgtEl>
                                          <p:spTgt spid="1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p:tgtEl>
                                          <p:spTgt spid="15"/>
                                        </p:tgtEl>
                                        <p:attrNameLst>
                                          <p:attrName>ppt_y</p:attrName>
                                        </p:attrNameLst>
                                      </p:cBhvr>
                                      <p:tavLst>
                                        <p:tav tm="0">
                                          <p:val>
                                            <p:strVal val="#ppt_y+#ppt_h*1.125000"/>
                                          </p:val>
                                        </p:tav>
                                        <p:tav tm="100000">
                                          <p:val>
                                            <p:strVal val="#ppt_y"/>
                                          </p:val>
                                        </p:tav>
                                      </p:tavLst>
                                    </p:anim>
                                    <p:animEffect transition="in" filter="wipe(up)">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3" grpId="0" animBg="1"/>
      <p:bldP spid="14" grpId="0" animBg="1"/>
      <p:bldP spid="15" grpId="0" animBg="1"/>
    </p:bldLst>
  </p:timing>
  <p:extLst>
    <p:ext uri="{E180D4A7-C9FB-4DFB-919C-405C955672EB}">
      <p14:showEvtLst xmlns:p14="http://schemas.microsoft.com/office/powerpoint/2010/main">
        <p14:playEvt time="215" objId="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p:cNvSpPr>
            <a:spLocks noChangeAspect="1"/>
          </p:cNvSpPr>
          <p:nvPr/>
        </p:nvSpPr>
        <p:spPr bwMode="auto">
          <a:xfrm>
            <a:off x="4852334" y="2387869"/>
            <a:ext cx="1493283" cy="1463832"/>
          </a:xfrm>
          <a:custGeom>
            <a:avLst/>
            <a:gdLst>
              <a:gd name="T0" fmla="*/ 1454150 w 145"/>
              <a:gd name="T1" fmla="*/ 740996 h 143"/>
              <a:gd name="T2" fmla="*/ 1333807 w 145"/>
              <a:gd name="T3" fmla="*/ 881185 h 143"/>
              <a:gd name="T4" fmla="*/ 80229 w 145"/>
              <a:gd name="T5" fmla="*/ 1431925 h 143"/>
              <a:gd name="T6" fmla="*/ 20057 w 145"/>
              <a:gd name="T7" fmla="*/ 1411898 h 143"/>
              <a:gd name="T8" fmla="*/ 0 w 145"/>
              <a:gd name="T9" fmla="*/ 1351817 h 143"/>
              <a:gd name="T10" fmla="*/ 60172 w 145"/>
              <a:gd name="T11" fmla="*/ 1081454 h 143"/>
              <a:gd name="T12" fmla="*/ 501431 w 145"/>
              <a:gd name="T13" fmla="*/ 730983 h 143"/>
              <a:gd name="T14" fmla="*/ 210601 w 145"/>
              <a:gd name="T15" fmla="*/ 440592 h 143"/>
              <a:gd name="T16" fmla="*/ 290830 w 145"/>
              <a:gd name="T17" fmla="*/ 80108 h 143"/>
              <a:gd name="T18" fmla="*/ 361030 w 145"/>
              <a:gd name="T19" fmla="*/ 10013 h 143"/>
              <a:gd name="T20" fmla="*/ 441259 w 145"/>
              <a:gd name="T21" fmla="*/ 30040 h 143"/>
              <a:gd name="T22" fmla="*/ 1383950 w 145"/>
              <a:gd name="T23" fmla="*/ 610821 h 143"/>
              <a:gd name="T24" fmla="*/ 1454150 w 145"/>
              <a:gd name="T25" fmla="*/ 740996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lIns="67391" tIns="33696" rIns="67391" bIns="33696" anchor="ctr"/>
          <a:lstStyle/>
          <a:p>
            <a:endParaRPr lang="zh-CN" altLang="en-US"/>
          </a:p>
        </p:txBody>
      </p:sp>
      <p:sp>
        <p:nvSpPr>
          <p:cNvPr id="4" name="Freeform 17"/>
          <p:cNvSpPr/>
          <p:nvPr/>
        </p:nvSpPr>
        <p:spPr bwMode="auto">
          <a:xfrm>
            <a:off x="4082869" y="2571255"/>
            <a:ext cx="1141155" cy="1118159"/>
          </a:xfrm>
          <a:custGeom>
            <a:avLst/>
            <a:gdLst>
              <a:gd name="T0" fmla="*/ 1111250 w 145"/>
              <a:gd name="T1" fmla="*/ 566016 h 143"/>
              <a:gd name="T2" fmla="*/ 1019284 w 145"/>
              <a:gd name="T3" fmla="*/ 673100 h 143"/>
              <a:gd name="T4" fmla="*/ 61310 w 145"/>
              <a:gd name="T5" fmla="*/ 1093787 h 143"/>
              <a:gd name="T6" fmla="*/ 15328 w 145"/>
              <a:gd name="T7" fmla="*/ 1078489 h 143"/>
              <a:gd name="T8" fmla="*/ 0 w 145"/>
              <a:gd name="T9" fmla="*/ 1032596 h 143"/>
              <a:gd name="T10" fmla="*/ 45983 w 145"/>
              <a:gd name="T11" fmla="*/ 826077 h 143"/>
              <a:gd name="T12" fmla="*/ 383190 w 145"/>
              <a:gd name="T13" fmla="*/ 558367 h 143"/>
              <a:gd name="T14" fmla="*/ 160940 w 145"/>
              <a:gd name="T15" fmla="*/ 336550 h 143"/>
              <a:gd name="T16" fmla="*/ 222250 w 145"/>
              <a:gd name="T17" fmla="*/ 61191 h 143"/>
              <a:gd name="T18" fmla="*/ 275897 w 145"/>
              <a:gd name="T19" fmla="*/ 7649 h 143"/>
              <a:gd name="T20" fmla="*/ 337207 w 145"/>
              <a:gd name="T21" fmla="*/ 22947 h 143"/>
              <a:gd name="T22" fmla="*/ 1057603 w 145"/>
              <a:gd name="T23" fmla="*/ 466580 h 143"/>
              <a:gd name="T24" fmla="*/ 1111250 w 145"/>
              <a:gd name="T25" fmla="*/ 566016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306E39"/>
          </a:solidFill>
          <a:ln>
            <a:noFill/>
          </a:ln>
        </p:spPr>
        <p:txBody>
          <a:bodyPr lIns="67391" tIns="33696" rIns="67391" bIns="33696" anchor="ctr"/>
          <a:lstStyle/>
          <a:p>
            <a:endParaRPr lang="zh-CN" altLang="en-US"/>
          </a:p>
        </p:txBody>
      </p:sp>
      <p:sp>
        <p:nvSpPr>
          <p:cNvPr id="5" name="Freeform 18"/>
          <p:cNvSpPr/>
          <p:nvPr/>
        </p:nvSpPr>
        <p:spPr bwMode="auto">
          <a:xfrm>
            <a:off x="3373723" y="2663757"/>
            <a:ext cx="999326" cy="970479"/>
          </a:xfrm>
          <a:custGeom>
            <a:avLst/>
            <a:gdLst>
              <a:gd name="T0" fmla="*/ 973138 w 127"/>
              <a:gd name="T1" fmla="*/ 489974 h 124"/>
              <a:gd name="T2" fmla="*/ 896513 w 127"/>
              <a:gd name="T3" fmla="*/ 581844 h 124"/>
              <a:gd name="T4" fmla="*/ 61300 w 127"/>
              <a:gd name="T5" fmla="*/ 949325 h 124"/>
              <a:gd name="T6" fmla="*/ 15325 w 127"/>
              <a:gd name="T7" fmla="*/ 941669 h 124"/>
              <a:gd name="T8" fmla="*/ 7663 w 127"/>
              <a:gd name="T9" fmla="*/ 903390 h 124"/>
              <a:gd name="T10" fmla="*/ 45975 w 127"/>
              <a:gd name="T11" fmla="*/ 719650 h 124"/>
              <a:gd name="T12" fmla="*/ 298838 w 127"/>
              <a:gd name="T13" fmla="*/ 474663 h 124"/>
              <a:gd name="T14" fmla="*/ 145588 w 127"/>
              <a:gd name="T15" fmla="*/ 290922 h 124"/>
              <a:gd name="T16" fmla="*/ 199225 w 127"/>
              <a:gd name="T17" fmla="*/ 45935 h 124"/>
              <a:gd name="T18" fmla="*/ 245200 w 127"/>
              <a:gd name="T19" fmla="*/ 7656 h 124"/>
              <a:gd name="T20" fmla="*/ 298838 w 127"/>
              <a:gd name="T21" fmla="*/ 15312 h 124"/>
              <a:gd name="T22" fmla="*/ 927163 w 127"/>
              <a:gd name="T23" fmla="*/ 398104 h 124"/>
              <a:gd name="T24" fmla="*/ 973138 w 127"/>
              <a:gd name="T25" fmla="*/ 489974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306E39"/>
          </a:solidFill>
          <a:ln>
            <a:noFill/>
          </a:ln>
        </p:spPr>
        <p:txBody>
          <a:bodyPr lIns="67391" tIns="33696" rIns="67391" bIns="33696" anchor="ctr"/>
          <a:lstStyle/>
          <a:p>
            <a:endParaRPr lang="zh-CN" altLang="en-US"/>
          </a:p>
        </p:txBody>
      </p:sp>
      <p:sp>
        <p:nvSpPr>
          <p:cNvPr id="6" name="Freeform 19"/>
          <p:cNvSpPr/>
          <p:nvPr/>
        </p:nvSpPr>
        <p:spPr bwMode="auto">
          <a:xfrm>
            <a:off x="2817818" y="2759508"/>
            <a:ext cx="792287" cy="798454"/>
          </a:xfrm>
          <a:custGeom>
            <a:avLst/>
            <a:gdLst>
              <a:gd name="T0" fmla="*/ 114583 w 101"/>
              <a:gd name="T1" fmla="*/ 237378 h 102"/>
              <a:gd name="T2" fmla="*/ 160416 w 101"/>
              <a:gd name="T3" fmla="*/ 38287 h 102"/>
              <a:gd name="T4" fmla="*/ 198610 w 101"/>
              <a:gd name="T5" fmla="*/ 7657 h 102"/>
              <a:gd name="T6" fmla="*/ 244444 w 101"/>
              <a:gd name="T7" fmla="*/ 15315 h 102"/>
              <a:gd name="T8" fmla="*/ 725692 w 101"/>
              <a:gd name="T9" fmla="*/ 313951 h 102"/>
              <a:gd name="T10" fmla="*/ 771525 w 101"/>
              <a:gd name="T11" fmla="*/ 390525 h 102"/>
              <a:gd name="T12" fmla="*/ 718053 w 101"/>
              <a:gd name="T13" fmla="*/ 482413 h 102"/>
              <a:gd name="T14" fmla="*/ 45833 w 101"/>
              <a:gd name="T15" fmla="*/ 781050 h 102"/>
              <a:gd name="T16" fmla="*/ 15278 w 101"/>
              <a:gd name="T17" fmla="*/ 773393 h 102"/>
              <a:gd name="T18" fmla="*/ 0 w 101"/>
              <a:gd name="T19" fmla="*/ 742763 h 102"/>
              <a:gd name="T20" fmla="*/ 38194 w 101"/>
              <a:gd name="T21" fmla="*/ 589616 h 102"/>
              <a:gd name="T22" fmla="*/ 114583 w 101"/>
              <a:gd name="T23" fmla="*/ 237378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306E39"/>
          </a:solidFill>
          <a:ln>
            <a:noFill/>
          </a:ln>
        </p:spPr>
        <p:txBody>
          <a:bodyPr lIns="67391" tIns="33696" rIns="67391" bIns="33696" anchor="ctr"/>
          <a:lstStyle/>
          <a:p>
            <a:endParaRPr lang="zh-CN" altLang="en-US"/>
          </a:p>
        </p:txBody>
      </p:sp>
      <p:sp>
        <p:nvSpPr>
          <p:cNvPr id="7" name="任意多边形 100"/>
          <p:cNvSpPr/>
          <p:nvPr/>
        </p:nvSpPr>
        <p:spPr bwMode="auto">
          <a:xfrm>
            <a:off x="5881003" y="2696215"/>
            <a:ext cx="1962786" cy="220711"/>
          </a:xfrm>
          <a:custGeom>
            <a:avLst/>
            <a:gdLst>
              <a:gd name="T0" fmla="*/ 0 w 1600200"/>
              <a:gd name="T1" fmla="*/ 215900 h 552450"/>
              <a:gd name="T2" fmla="*/ 204788 w 1600200"/>
              <a:gd name="T3" fmla="*/ 0 h 552450"/>
              <a:gd name="T4" fmla="*/ 1911350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8" name="任意多边形 108"/>
          <p:cNvSpPr/>
          <p:nvPr/>
        </p:nvSpPr>
        <p:spPr bwMode="auto">
          <a:xfrm flipH="1">
            <a:off x="1068589" y="2933155"/>
            <a:ext cx="1966047" cy="219088"/>
          </a:xfrm>
          <a:custGeom>
            <a:avLst/>
            <a:gdLst>
              <a:gd name="T0" fmla="*/ 0 w 1600200"/>
              <a:gd name="T1" fmla="*/ 214313 h 552450"/>
              <a:gd name="T2" fmla="*/ 205128 w 1600200"/>
              <a:gd name="T3" fmla="*/ 0 h 552450"/>
              <a:gd name="T4" fmla="*/ 1914525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9" name="任意多边形 112"/>
          <p:cNvSpPr/>
          <p:nvPr/>
        </p:nvSpPr>
        <p:spPr bwMode="auto">
          <a:xfrm>
            <a:off x="4653446" y="2159045"/>
            <a:ext cx="518411" cy="769242"/>
          </a:xfrm>
          <a:custGeom>
            <a:avLst/>
            <a:gdLst>
              <a:gd name="T0" fmla="*/ 0 w 647700"/>
              <a:gd name="T1" fmla="*/ 752475 h 965200"/>
              <a:gd name="T2" fmla="*/ 79188 w 647700"/>
              <a:gd name="T3" fmla="*/ 405940 h 965200"/>
              <a:gd name="T4" fmla="*/ 504825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10" name="任意多边形 113"/>
          <p:cNvSpPr/>
          <p:nvPr/>
        </p:nvSpPr>
        <p:spPr bwMode="auto">
          <a:xfrm flipH="1">
            <a:off x="3334597" y="2154175"/>
            <a:ext cx="518411" cy="769242"/>
          </a:xfrm>
          <a:custGeom>
            <a:avLst/>
            <a:gdLst>
              <a:gd name="T0" fmla="*/ 0 w 647700"/>
              <a:gd name="T1" fmla="*/ 752475 h 965200"/>
              <a:gd name="T2" fmla="*/ 79188 w 647700"/>
              <a:gd name="T3" fmla="*/ 405940 h 965200"/>
              <a:gd name="T4" fmla="*/ 504825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306E39"/>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lIns="67391" tIns="33696" rIns="67391" bIns="33696" anchor="ctr"/>
          <a:lstStyle/>
          <a:p>
            <a:endParaRPr lang="zh-CN" altLang="en-US"/>
          </a:p>
        </p:txBody>
      </p:sp>
      <p:sp>
        <p:nvSpPr>
          <p:cNvPr id="11" name="Freeform 6"/>
          <p:cNvSpPr>
            <a:spLocks noChangeAspect="1" noEditPoints="1"/>
          </p:cNvSpPr>
          <p:nvPr/>
        </p:nvSpPr>
        <p:spPr bwMode="auto">
          <a:xfrm>
            <a:off x="3160164" y="3053248"/>
            <a:ext cx="174433" cy="185008"/>
          </a:xfrm>
          <a:custGeom>
            <a:avLst/>
            <a:gdLst>
              <a:gd name="T0" fmla="*/ 30268 w 376"/>
              <a:gd name="T1" fmla="*/ 1354 h 401"/>
              <a:gd name="T2" fmla="*/ 28009 w 376"/>
              <a:gd name="T3" fmla="*/ 1354 h 401"/>
              <a:gd name="T4" fmla="*/ 0 w 376"/>
              <a:gd name="T5" fmla="*/ 71758 h 401"/>
              <a:gd name="T6" fmla="*/ 29364 w 376"/>
              <a:gd name="T7" fmla="*/ 100642 h 401"/>
              <a:gd name="T8" fmla="*/ 58277 w 376"/>
              <a:gd name="T9" fmla="*/ 71758 h 401"/>
              <a:gd name="T10" fmla="*/ 30268 w 376"/>
              <a:gd name="T11" fmla="*/ 1354 h 401"/>
              <a:gd name="T12" fmla="*/ 141401 w 376"/>
              <a:gd name="T13" fmla="*/ 1354 h 401"/>
              <a:gd name="T14" fmla="*/ 139594 w 376"/>
              <a:gd name="T15" fmla="*/ 1354 h 401"/>
              <a:gd name="T16" fmla="*/ 111133 w 376"/>
              <a:gd name="T17" fmla="*/ 71758 h 401"/>
              <a:gd name="T18" fmla="*/ 140498 w 376"/>
              <a:gd name="T19" fmla="*/ 100642 h 401"/>
              <a:gd name="T20" fmla="*/ 169862 w 376"/>
              <a:gd name="T21" fmla="*/ 71758 h 401"/>
              <a:gd name="T22" fmla="*/ 141401 w 376"/>
              <a:gd name="T23" fmla="*/ 1354 h 401"/>
              <a:gd name="T24" fmla="*/ 83576 w 376"/>
              <a:gd name="T25" fmla="*/ 81236 h 401"/>
              <a:gd name="T26" fmla="*/ 55567 w 376"/>
              <a:gd name="T27" fmla="*/ 152091 h 401"/>
              <a:gd name="T28" fmla="*/ 84931 w 376"/>
              <a:gd name="T29" fmla="*/ 180975 h 401"/>
              <a:gd name="T30" fmla="*/ 114295 w 376"/>
              <a:gd name="T31" fmla="*/ 152091 h 401"/>
              <a:gd name="T32" fmla="*/ 85835 w 376"/>
              <a:gd name="T33" fmla="*/ 81236 h 401"/>
              <a:gd name="T34" fmla="*/ 83576 w 376"/>
              <a:gd name="T35" fmla="*/ 81236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543" tIns="25272" rIns="50543" bIns="25272"/>
          <a:lstStyle/>
          <a:p>
            <a:endParaRPr lang="zh-CN" altLang="en-US"/>
          </a:p>
        </p:txBody>
      </p:sp>
      <p:sp>
        <p:nvSpPr>
          <p:cNvPr id="12" name="Freeform 26"/>
          <p:cNvSpPr>
            <a:spLocks noChangeAspect="1"/>
          </p:cNvSpPr>
          <p:nvPr/>
        </p:nvSpPr>
        <p:spPr bwMode="auto">
          <a:xfrm>
            <a:off x="5620168" y="3054872"/>
            <a:ext cx="187476" cy="193122"/>
          </a:xfrm>
          <a:custGeom>
            <a:avLst/>
            <a:gdLst>
              <a:gd name="T0" fmla="*/ 68628 w 274"/>
              <a:gd name="T1" fmla="*/ 188912 h 284"/>
              <a:gd name="T2" fmla="*/ 53303 w 274"/>
              <a:gd name="T3" fmla="*/ 181595 h 284"/>
              <a:gd name="T4" fmla="*/ 5997 w 274"/>
              <a:gd name="T5" fmla="*/ 118403 h 284"/>
              <a:gd name="T6" fmla="*/ 9328 w 274"/>
              <a:gd name="T7" fmla="*/ 92460 h 284"/>
              <a:gd name="T8" fmla="*/ 35313 w 274"/>
              <a:gd name="T9" fmla="*/ 96452 h 284"/>
              <a:gd name="T10" fmla="*/ 66629 w 274"/>
              <a:gd name="T11" fmla="*/ 137693 h 284"/>
              <a:gd name="T12" fmla="*/ 145917 w 274"/>
              <a:gd name="T13" fmla="*/ 11308 h 284"/>
              <a:gd name="T14" fmla="*/ 171236 w 274"/>
              <a:gd name="T15" fmla="*/ 5321 h 284"/>
              <a:gd name="T16" fmla="*/ 177233 w 274"/>
              <a:gd name="T17" fmla="*/ 31264 h 284"/>
              <a:gd name="T18" fmla="*/ 83952 w 274"/>
              <a:gd name="T19" fmla="*/ 180265 h 284"/>
              <a:gd name="T20" fmla="*/ 69294 w 274"/>
              <a:gd name="T21" fmla="*/ 188912 h 284"/>
              <a:gd name="T22" fmla="*/ 68628 w 274"/>
              <a:gd name="T23" fmla="*/ 188912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50543" tIns="25272" rIns="50543" bIns="25272"/>
          <a:lstStyle/>
          <a:p>
            <a:endParaRPr lang="zh-CN" altLang="en-US"/>
          </a:p>
        </p:txBody>
      </p:sp>
      <p:sp>
        <p:nvSpPr>
          <p:cNvPr id="13" name="Freeform 442"/>
          <p:cNvSpPr>
            <a:spLocks noEditPoints="1"/>
          </p:cNvSpPr>
          <p:nvPr/>
        </p:nvSpPr>
        <p:spPr bwMode="auto">
          <a:xfrm>
            <a:off x="3813882" y="3067855"/>
            <a:ext cx="198887" cy="170401"/>
          </a:xfrm>
          <a:custGeom>
            <a:avLst/>
            <a:gdLst>
              <a:gd name="T0" fmla="*/ 186950 w 288"/>
              <a:gd name="T1" fmla="*/ 0 h 246"/>
              <a:gd name="T2" fmla="*/ 34969 w 288"/>
              <a:gd name="T3" fmla="*/ 0 h 246"/>
              <a:gd name="T4" fmla="*/ 28244 w 288"/>
              <a:gd name="T5" fmla="*/ 6776 h 246"/>
              <a:gd name="T6" fmla="*/ 28244 w 288"/>
              <a:gd name="T7" fmla="*/ 29136 h 246"/>
              <a:gd name="T8" fmla="*/ 6725 w 288"/>
              <a:gd name="T9" fmla="*/ 29136 h 246"/>
              <a:gd name="T10" fmla="*/ 0 w 288"/>
              <a:gd name="T11" fmla="*/ 35912 h 246"/>
              <a:gd name="T12" fmla="*/ 0 w 288"/>
              <a:gd name="T13" fmla="*/ 148392 h 246"/>
              <a:gd name="T14" fmla="*/ 18157 w 288"/>
              <a:gd name="T15" fmla="*/ 166687 h 246"/>
              <a:gd name="T16" fmla="*/ 34969 w 288"/>
              <a:gd name="T17" fmla="*/ 166687 h 246"/>
              <a:gd name="T18" fmla="*/ 162068 w 288"/>
              <a:gd name="T19" fmla="*/ 166687 h 246"/>
              <a:gd name="T20" fmla="*/ 186950 w 288"/>
              <a:gd name="T21" fmla="*/ 166687 h 246"/>
              <a:gd name="T22" fmla="*/ 193675 w 288"/>
              <a:gd name="T23" fmla="*/ 159911 h 246"/>
              <a:gd name="T24" fmla="*/ 193675 w 288"/>
              <a:gd name="T25" fmla="*/ 6776 h 246"/>
              <a:gd name="T26" fmla="*/ 186950 w 288"/>
              <a:gd name="T27" fmla="*/ 0 h 246"/>
              <a:gd name="T28" fmla="*/ 182243 w 288"/>
              <a:gd name="T29" fmla="*/ 155168 h 246"/>
              <a:gd name="T30" fmla="*/ 162068 w 288"/>
              <a:gd name="T31" fmla="*/ 155168 h 246"/>
              <a:gd name="T32" fmla="*/ 34969 w 288"/>
              <a:gd name="T33" fmla="*/ 155168 h 246"/>
              <a:gd name="T34" fmla="*/ 18157 w 288"/>
              <a:gd name="T35" fmla="*/ 155168 h 246"/>
              <a:gd name="T36" fmla="*/ 11432 w 288"/>
              <a:gd name="T37" fmla="*/ 148392 h 246"/>
              <a:gd name="T38" fmla="*/ 11432 w 288"/>
              <a:gd name="T39" fmla="*/ 40655 h 246"/>
              <a:gd name="T40" fmla="*/ 28244 w 288"/>
              <a:gd name="T41" fmla="*/ 40655 h 246"/>
              <a:gd name="T42" fmla="*/ 28244 w 288"/>
              <a:gd name="T43" fmla="*/ 145004 h 246"/>
              <a:gd name="T44" fmla="*/ 39676 w 288"/>
              <a:gd name="T45" fmla="*/ 145004 h 246"/>
              <a:gd name="T46" fmla="*/ 39676 w 288"/>
              <a:gd name="T47" fmla="*/ 40655 h 246"/>
              <a:gd name="T48" fmla="*/ 39676 w 288"/>
              <a:gd name="T49" fmla="*/ 40655 h 246"/>
              <a:gd name="T50" fmla="*/ 39676 w 288"/>
              <a:gd name="T51" fmla="*/ 29136 h 246"/>
              <a:gd name="T52" fmla="*/ 39676 w 288"/>
              <a:gd name="T53" fmla="*/ 11519 h 246"/>
              <a:gd name="T54" fmla="*/ 182243 w 288"/>
              <a:gd name="T55" fmla="*/ 11519 h 246"/>
              <a:gd name="T56" fmla="*/ 182243 w 288"/>
              <a:gd name="T57" fmla="*/ 155168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543" tIns="25272" rIns="50543" bIns="25272"/>
          <a:lstStyle/>
          <a:p>
            <a:endParaRPr lang="zh-CN" altLang="en-US"/>
          </a:p>
        </p:txBody>
      </p:sp>
      <p:sp>
        <p:nvSpPr>
          <p:cNvPr id="14" name="Rectangle 443"/>
          <p:cNvSpPr>
            <a:spLocks noChangeArrowheads="1"/>
          </p:cNvSpPr>
          <p:nvPr/>
        </p:nvSpPr>
        <p:spPr bwMode="auto">
          <a:xfrm>
            <a:off x="3870940" y="3095442"/>
            <a:ext cx="52167" cy="519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543" tIns="25272" rIns="50543" bIns="2527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Rectangle 444"/>
          <p:cNvSpPr>
            <a:spLocks noChangeArrowheads="1"/>
          </p:cNvSpPr>
          <p:nvPr/>
        </p:nvSpPr>
        <p:spPr bwMode="auto">
          <a:xfrm>
            <a:off x="3939410" y="3103558"/>
            <a:ext cx="44016" cy="8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543" tIns="25272" rIns="50543" bIns="2527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445"/>
          <p:cNvSpPr>
            <a:spLocks noChangeArrowheads="1"/>
          </p:cNvSpPr>
          <p:nvPr/>
        </p:nvSpPr>
        <p:spPr bwMode="auto">
          <a:xfrm>
            <a:off x="3939410" y="3129524"/>
            <a:ext cx="44016" cy="8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543" tIns="25272" rIns="50543" bIns="2527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Rectangle 446"/>
          <p:cNvSpPr>
            <a:spLocks noChangeArrowheads="1"/>
          </p:cNvSpPr>
          <p:nvPr/>
        </p:nvSpPr>
        <p:spPr bwMode="auto">
          <a:xfrm>
            <a:off x="3870940" y="3166849"/>
            <a:ext cx="112485" cy="811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543" tIns="25272" rIns="50543" bIns="2527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Rectangle 447"/>
          <p:cNvSpPr>
            <a:spLocks noChangeArrowheads="1"/>
          </p:cNvSpPr>
          <p:nvPr/>
        </p:nvSpPr>
        <p:spPr bwMode="auto">
          <a:xfrm>
            <a:off x="3870940" y="3194438"/>
            <a:ext cx="112485" cy="8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543" tIns="25272" rIns="50543" bIns="2527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56"/>
          <p:cNvSpPr>
            <a:spLocks noChangeArrowheads="1"/>
          </p:cNvSpPr>
          <p:nvPr/>
        </p:nvSpPr>
        <p:spPr bwMode="auto">
          <a:xfrm>
            <a:off x="4653447" y="3037019"/>
            <a:ext cx="233121" cy="232071"/>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44384" tIns="22192" rIns="44384" bIns="22192"/>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endParaRPr lang="zh-CN" altLang="en-US" sz="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57"/>
          <p:cNvSpPr/>
          <p:nvPr/>
        </p:nvSpPr>
        <p:spPr bwMode="auto">
          <a:xfrm>
            <a:off x="4689311" y="3067854"/>
            <a:ext cx="120637" cy="108732"/>
          </a:xfrm>
          <a:custGeom>
            <a:avLst/>
            <a:gdLst>
              <a:gd name="T0" fmla="*/ 9893 w 95"/>
              <a:gd name="T1" fmla="*/ 40344 h 87"/>
              <a:gd name="T2" fmla="*/ 35861 w 95"/>
              <a:gd name="T3" fmla="*/ 90469 h 87"/>
              <a:gd name="T4" fmla="*/ 70485 w 95"/>
              <a:gd name="T5" fmla="*/ 103917 h 87"/>
              <a:gd name="T6" fmla="*/ 66775 w 95"/>
              <a:gd name="T7" fmla="*/ 99027 h 87"/>
              <a:gd name="T8" fmla="*/ 59356 w 95"/>
              <a:gd name="T9" fmla="*/ 92914 h 87"/>
              <a:gd name="T10" fmla="*/ 55646 w 95"/>
              <a:gd name="T11" fmla="*/ 81911 h 87"/>
              <a:gd name="T12" fmla="*/ 44517 w 95"/>
              <a:gd name="T13" fmla="*/ 78243 h 87"/>
              <a:gd name="T14" fmla="*/ 55646 w 95"/>
              <a:gd name="T15" fmla="*/ 63573 h 87"/>
              <a:gd name="T16" fmla="*/ 87797 w 95"/>
              <a:gd name="T17" fmla="*/ 40344 h 87"/>
              <a:gd name="T18" fmla="*/ 53173 w 95"/>
              <a:gd name="T19" fmla="*/ 3668 h 87"/>
              <a:gd name="T20" fmla="*/ 7419 w 95"/>
              <a:gd name="T21" fmla="*/ 17116 h 87"/>
              <a:gd name="T22" fmla="*/ 9893 w 95"/>
              <a:gd name="T23" fmla="*/ 40344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44384" tIns="22192" rIns="44384" bIns="22192"/>
          <a:lstStyle/>
          <a:p>
            <a:endParaRPr lang="zh-CN" altLang="en-US"/>
          </a:p>
        </p:txBody>
      </p:sp>
      <p:sp>
        <p:nvSpPr>
          <p:cNvPr id="21" name="Freeform 58"/>
          <p:cNvSpPr/>
          <p:nvPr/>
        </p:nvSpPr>
        <p:spPr bwMode="auto">
          <a:xfrm>
            <a:off x="4752889" y="3152243"/>
            <a:ext cx="92923" cy="105486"/>
          </a:xfrm>
          <a:custGeom>
            <a:avLst/>
            <a:gdLst>
              <a:gd name="T0" fmla="*/ 14875 w 73"/>
              <a:gd name="T1" fmla="*/ 38847 h 85"/>
              <a:gd name="T2" fmla="*/ 14875 w 73"/>
              <a:gd name="T3" fmla="*/ 54628 h 85"/>
              <a:gd name="T4" fmla="*/ 30989 w 73"/>
              <a:gd name="T5" fmla="*/ 70410 h 85"/>
              <a:gd name="T6" fmla="*/ 23552 w 73"/>
              <a:gd name="T7" fmla="*/ 97117 h 85"/>
              <a:gd name="T8" fmla="*/ 55780 w 73"/>
              <a:gd name="T9" fmla="*/ 80122 h 85"/>
              <a:gd name="T10" fmla="*/ 81811 w 73"/>
              <a:gd name="T11" fmla="*/ 44917 h 85"/>
              <a:gd name="T12" fmla="*/ 66936 w 73"/>
              <a:gd name="T13" fmla="*/ 29135 h 85"/>
              <a:gd name="T14" fmla="*/ 29749 w 73"/>
              <a:gd name="T15" fmla="*/ 13354 h 85"/>
              <a:gd name="T16" fmla="*/ 14875 w 73"/>
              <a:gd name="T17" fmla="*/ 388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44384" tIns="22192" rIns="44384" bIns="22192"/>
          <a:lstStyle/>
          <a:p>
            <a:endParaRPr lang="zh-CN" altLang="en-US"/>
          </a:p>
        </p:txBody>
      </p:sp>
      <p:sp>
        <p:nvSpPr>
          <p:cNvPr id="22" name="Freeform 59"/>
          <p:cNvSpPr/>
          <p:nvPr/>
        </p:nvSpPr>
        <p:spPr bwMode="auto">
          <a:xfrm>
            <a:off x="4801797" y="3043511"/>
            <a:ext cx="79881" cy="147682"/>
          </a:xfrm>
          <a:custGeom>
            <a:avLst/>
            <a:gdLst>
              <a:gd name="T0" fmla="*/ 0 w 63"/>
              <a:gd name="T1" fmla="*/ 0 h 119"/>
              <a:gd name="T2" fmla="*/ 13582 w 63"/>
              <a:gd name="T3" fmla="*/ 36419 h 119"/>
              <a:gd name="T4" fmla="*/ 56798 w 63"/>
              <a:gd name="T5" fmla="*/ 65555 h 119"/>
              <a:gd name="T6" fmla="*/ 66675 w 63"/>
              <a:gd name="T7" fmla="*/ 98332 h 119"/>
              <a:gd name="T8" fmla="*/ 64206 w 63"/>
              <a:gd name="T9" fmla="*/ 134751 h 119"/>
              <a:gd name="T10" fmla="*/ 77788 w 63"/>
              <a:gd name="T11" fmla="*/ 137179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44384" tIns="22192" rIns="44384" bIns="22192"/>
          <a:lstStyle/>
          <a:p>
            <a:endParaRPr lang="zh-CN" altLang="en-US"/>
          </a:p>
        </p:txBody>
      </p:sp>
      <p:sp>
        <p:nvSpPr>
          <p:cNvPr id="23" name="文本框 145"/>
          <p:cNvSpPr txBox="1"/>
          <p:nvPr/>
        </p:nvSpPr>
        <p:spPr>
          <a:xfrm>
            <a:off x="500385" y="3008294"/>
            <a:ext cx="1316502" cy="345049"/>
          </a:xfrm>
          <a:prstGeom prst="rect">
            <a:avLst/>
          </a:prstGeom>
          <a:noFill/>
        </p:spPr>
        <p:txBody>
          <a:bodyPr wrap="square" lIns="67391" tIns="33696" rIns="67391" bIns="33696" rtlCol="0">
            <a:spAutoFit/>
          </a:bodyPr>
          <a:lstStyle/>
          <a:p>
            <a:r>
              <a:rPr lang="zh-CN" altLang="en-US" sz="18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24" name="文本框 146"/>
          <p:cNvSpPr txBox="1"/>
          <p:nvPr/>
        </p:nvSpPr>
        <p:spPr>
          <a:xfrm>
            <a:off x="372781" y="3316517"/>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5" name="文本框 147"/>
          <p:cNvSpPr txBox="1"/>
          <p:nvPr/>
        </p:nvSpPr>
        <p:spPr>
          <a:xfrm>
            <a:off x="2536506" y="1357704"/>
            <a:ext cx="1316502" cy="345049"/>
          </a:xfrm>
          <a:prstGeom prst="rect">
            <a:avLst/>
          </a:prstGeom>
          <a:noFill/>
        </p:spPr>
        <p:txBody>
          <a:bodyPr wrap="square" lIns="67391" tIns="33696" rIns="67391" bIns="33696" rtlCol="0">
            <a:spAutoFit/>
          </a:bodyPr>
          <a:lstStyle/>
          <a:p>
            <a:r>
              <a:rPr lang="zh-CN" altLang="en-US" sz="18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26" name="文本框 148"/>
          <p:cNvSpPr txBox="1"/>
          <p:nvPr/>
        </p:nvSpPr>
        <p:spPr>
          <a:xfrm>
            <a:off x="2408902" y="1665927"/>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7" name="文本框 149"/>
          <p:cNvSpPr txBox="1"/>
          <p:nvPr/>
        </p:nvSpPr>
        <p:spPr>
          <a:xfrm>
            <a:off x="5087590" y="1400123"/>
            <a:ext cx="1316502" cy="345049"/>
          </a:xfrm>
          <a:prstGeom prst="rect">
            <a:avLst/>
          </a:prstGeom>
          <a:noFill/>
        </p:spPr>
        <p:txBody>
          <a:bodyPr wrap="square" lIns="67391" tIns="33696" rIns="67391" bIns="33696" rtlCol="0">
            <a:spAutoFit/>
          </a:bodyPr>
          <a:lstStyle/>
          <a:p>
            <a:r>
              <a:rPr lang="zh-CN" altLang="en-US" sz="18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28" name="文本框 150"/>
          <p:cNvSpPr txBox="1"/>
          <p:nvPr/>
        </p:nvSpPr>
        <p:spPr>
          <a:xfrm>
            <a:off x="4959986" y="1708346"/>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9" name="文本框 151"/>
          <p:cNvSpPr txBox="1"/>
          <p:nvPr/>
        </p:nvSpPr>
        <p:spPr>
          <a:xfrm>
            <a:off x="7133239" y="2827547"/>
            <a:ext cx="1316502" cy="345049"/>
          </a:xfrm>
          <a:prstGeom prst="rect">
            <a:avLst/>
          </a:prstGeom>
          <a:noFill/>
        </p:spPr>
        <p:txBody>
          <a:bodyPr wrap="square" lIns="67391" tIns="33696" rIns="67391" bIns="33696" rtlCol="0">
            <a:spAutoFit/>
          </a:bodyPr>
          <a:lstStyle/>
          <a:p>
            <a:r>
              <a:rPr lang="zh-CN" altLang="en-US" sz="1800" dirty="0">
                <a:solidFill>
                  <a:srgbClr val="306E39"/>
                </a:solidFill>
                <a:latin typeface="方正清刻本悦宋简体" panose="02000000000000000000" pitchFamily="2" charset="-122"/>
                <a:ea typeface="方正清刻本悦宋简体" panose="02000000000000000000" pitchFamily="2" charset="-122"/>
              </a:rPr>
              <a:t>这是小标题</a:t>
            </a:r>
          </a:p>
        </p:txBody>
      </p:sp>
      <p:sp>
        <p:nvSpPr>
          <p:cNvPr id="30" name="文本框 152"/>
          <p:cNvSpPr txBox="1"/>
          <p:nvPr/>
        </p:nvSpPr>
        <p:spPr>
          <a:xfrm>
            <a:off x="7005635" y="3135770"/>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31" name="文本框 30"/>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797787262"/>
      </p:ext>
    </p:extLst>
  </p:cSld>
  <p:clrMapOvr>
    <a:masterClrMapping/>
  </p:clrMapOvr>
  <mc:AlternateContent xmlns:mc="http://schemas.openxmlformats.org/markup-compatibility/2006" xmlns:p14="http://schemas.microsoft.com/office/powerpoint/2010/main">
    <mc:Choice Requires="p14">
      <p:transition spd="slow" p14:dur="1500" advTm="2866">
        <p14:window dir="vert"/>
      </p:transition>
    </mc:Choice>
    <mc:Fallback xmlns="">
      <p:transition spd="slow" advTm="2866">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
        <p:nvSpPr>
          <p:cNvPr id="9" name="文本框 8"/>
          <p:cNvSpPr txBox="1"/>
          <p:nvPr/>
        </p:nvSpPr>
        <p:spPr>
          <a:xfrm>
            <a:off x="2013098" y="2243226"/>
            <a:ext cx="5032744" cy="646331"/>
          </a:xfrm>
          <a:prstGeom prst="rect">
            <a:avLst/>
          </a:prstGeom>
          <a:noFill/>
          <a:ln>
            <a:solidFill>
              <a:srgbClr val="7AC596"/>
            </a:solidFill>
          </a:ln>
        </p:spPr>
        <p:txBody>
          <a:bodyPr wrap="square" rtlCol="0">
            <a:spAutoFit/>
          </a:bodyPr>
          <a:lstStyle/>
          <a:p>
            <a:pPr algn="ctr"/>
            <a:r>
              <a:rPr kumimoji="1" lang="en-US" altLang="zh-CN" sz="3600" spc="600" dirty="0">
                <a:solidFill>
                  <a:schemeClr val="accent6">
                    <a:lumMod val="50000"/>
                  </a:schemeClr>
                </a:solidFill>
                <a:latin typeface="Lantinghei SC Demibold" charset="-122"/>
                <a:ea typeface="Lantinghei SC Demibold" charset="-122"/>
                <a:cs typeface="Lantinghei SC Demibold" charset="-122"/>
              </a:rPr>
              <a:t>4  </a:t>
            </a:r>
            <a:r>
              <a:rPr kumimoji="1" lang="zh-CN" altLang="en-US" sz="3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3600" spc="600" dirty="0">
              <a:solidFill>
                <a:schemeClr val="accent6">
                  <a:lumMod val="50000"/>
                </a:schemeClr>
              </a:solidFill>
              <a:latin typeface="Lantinghei SC Demibold" charset="-122"/>
              <a:ea typeface="Lantinghei SC Demibold" charset="-122"/>
              <a:cs typeface="Lantinghei SC Demibold" charset="-122"/>
            </a:endParaRPr>
          </a:p>
        </p:txBody>
      </p:sp>
    </p:spTree>
    <p:custDataLst>
      <p:tags r:id="rId1"/>
    </p:custDataLst>
    <p:extLst>
      <p:ext uri="{BB962C8B-B14F-4D97-AF65-F5344CB8AC3E}">
        <p14:creationId xmlns:p14="http://schemas.microsoft.com/office/powerpoint/2010/main" val="3653922203"/>
      </p:ext>
    </p:extLst>
  </p:cSld>
  <p:clrMapOvr>
    <a:masterClrMapping/>
  </p:clrMapOvr>
  <mc:AlternateContent xmlns:mc="http://schemas.openxmlformats.org/markup-compatibility/2006" xmlns:p14="http://schemas.microsoft.com/office/powerpoint/2010/main">
    <mc:Choice Requires="p14">
      <p:transition spd="slow" p14:dur="1600" advTm="2882">
        <p14:prism isContent="1" isInverted="1"/>
      </p:transition>
    </mc:Choice>
    <mc:Fallback xmlns="">
      <p:transition spd="slow" advTm="28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201" objId="2"/>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014440" y="1232078"/>
            <a:ext cx="2476482" cy="2458320"/>
            <a:chOff x="4083050" y="1676400"/>
            <a:chExt cx="3354388" cy="3344863"/>
          </a:xfrm>
        </p:grpSpPr>
        <p:sp>
          <p:nvSpPr>
            <p:cNvPr id="4" name="等腰三角形 3"/>
            <p:cNvSpPr/>
            <p:nvPr/>
          </p:nvSpPr>
          <p:spPr>
            <a:xfrm rot="5400000">
              <a:off x="4125913" y="3135313"/>
              <a:ext cx="1885950" cy="1885950"/>
            </a:xfrm>
            <a:prstGeom prst="triangle">
              <a:avLst/>
            </a:prstGeom>
            <a:solidFill>
              <a:srgbClr val="34BEA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5" name="等腰三角形 4"/>
            <p:cNvSpPr/>
            <p:nvPr/>
          </p:nvSpPr>
          <p:spPr>
            <a:xfrm rot="10800000">
              <a:off x="4083050" y="1695450"/>
              <a:ext cx="1887538" cy="1885950"/>
            </a:xfrm>
            <a:prstGeom prst="triangle">
              <a:avLst/>
            </a:prstGeom>
            <a:solidFill>
              <a:srgbClr val="72BB2C"/>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6" name="等腰三角形 5"/>
            <p:cNvSpPr/>
            <p:nvPr/>
          </p:nvSpPr>
          <p:spPr>
            <a:xfrm flipH="1">
              <a:off x="5549900" y="3116263"/>
              <a:ext cx="1887538" cy="1885950"/>
            </a:xfrm>
            <a:prstGeom prst="triangle">
              <a:avLst/>
            </a:prstGeom>
            <a:solidFill>
              <a:srgbClr val="268A79"/>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sp>
          <p:nvSpPr>
            <p:cNvPr id="7" name="等腰三角形 6"/>
            <p:cNvSpPr/>
            <p:nvPr/>
          </p:nvSpPr>
          <p:spPr>
            <a:xfrm rot="16200000" flipH="1">
              <a:off x="5521325" y="1676400"/>
              <a:ext cx="1885950" cy="1885950"/>
            </a:xfrm>
            <a:prstGeom prst="triangle">
              <a:avLst/>
            </a:prstGeom>
            <a:solidFill>
              <a:srgbClr val="135707"/>
            </a:solidFill>
            <a:ln w="12700" cap="flat" cmpd="sng" algn="ctr">
              <a:noFill/>
              <a:prstDash val="solid"/>
              <a:miter lim="800000"/>
            </a:ln>
            <a:effectLst/>
          </p:spPr>
          <p:txBody>
            <a:bodyPr anchor="ctr"/>
            <a:lstStyle/>
            <a:p>
              <a:pPr algn="ctr" defTabSz="898082">
                <a:defRPr/>
              </a:pPr>
              <a:endParaRPr lang="zh-CN" altLang="en-US" sz="1800" kern="0">
                <a:solidFill>
                  <a:prstClr val="white"/>
                </a:solidFill>
                <a:latin typeface="Calibri" panose="020F0502020204030204"/>
                <a:ea typeface="宋体" panose="02010600030101010101" pitchFamily="2" charset="-122"/>
              </a:endParaRPr>
            </a:p>
          </p:txBody>
        </p:sp>
      </p:grpSp>
      <p:grpSp>
        <p:nvGrpSpPr>
          <p:cNvPr id="8" name="组合 7"/>
          <p:cNvGrpSpPr/>
          <p:nvPr/>
        </p:nvGrpSpPr>
        <p:grpSpPr>
          <a:xfrm>
            <a:off x="1020832" y="1239077"/>
            <a:ext cx="1677163" cy="2462501"/>
            <a:chOff x="1382712" y="1685925"/>
            <a:chExt cx="2271713" cy="3350553"/>
          </a:xfrm>
        </p:grpSpPr>
        <p:grpSp>
          <p:nvGrpSpPr>
            <p:cNvPr id="9" name="组合 8"/>
            <p:cNvGrpSpPr/>
            <p:nvPr/>
          </p:nvGrpSpPr>
          <p:grpSpPr>
            <a:xfrm>
              <a:off x="1382712" y="1685925"/>
              <a:ext cx="2271713" cy="1393862"/>
              <a:chOff x="1382712" y="1685925"/>
              <a:chExt cx="2271713" cy="1393862"/>
            </a:xfrm>
          </p:grpSpPr>
          <p:sp>
            <p:nvSpPr>
              <p:cNvPr id="13" name="文本框 58"/>
              <p:cNvSpPr txBox="1">
                <a:spLocks noChangeArrowheads="1"/>
              </p:cNvSpPr>
              <p:nvPr/>
            </p:nvSpPr>
            <p:spPr bwMode="auto">
              <a:xfrm>
                <a:off x="1382712" y="1685925"/>
                <a:ext cx="1902352"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标题文字内容</a:t>
                </a:r>
              </a:p>
            </p:txBody>
          </p:sp>
          <p:sp>
            <p:nvSpPr>
              <p:cNvPr id="14"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nvGrpSpPr>
            <p:cNvPr id="10" name="组合 9"/>
            <p:cNvGrpSpPr/>
            <p:nvPr/>
          </p:nvGrpSpPr>
          <p:grpSpPr>
            <a:xfrm>
              <a:off x="1382713" y="3642616"/>
              <a:ext cx="2271712" cy="1393862"/>
              <a:chOff x="1382713" y="1685925"/>
              <a:chExt cx="2271712" cy="1393862"/>
            </a:xfrm>
          </p:grpSpPr>
          <p:sp>
            <p:nvSpPr>
              <p:cNvPr id="11" name="文本框 58"/>
              <p:cNvSpPr txBox="1">
                <a:spLocks noChangeArrowheads="1"/>
              </p:cNvSpPr>
              <p:nvPr/>
            </p:nvSpPr>
            <p:spPr bwMode="auto">
              <a:xfrm>
                <a:off x="1382713" y="1685925"/>
                <a:ext cx="1902351"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标题文字内容</a:t>
                </a:r>
              </a:p>
            </p:txBody>
          </p:sp>
          <p:sp>
            <p:nvSpPr>
              <p:cNvPr id="12"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grpSp>
        <p:nvGrpSpPr>
          <p:cNvPr id="15" name="组合 14"/>
          <p:cNvGrpSpPr/>
          <p:nvPr/>
        </p:nvGrpSpPr>
        <p:grpSpPr>
          <a:xfrm>
            <a:off x="6093340" y="1239077"/>
            <a:ext cx="1677162" cy="2462501"/>
            <a:chOff x="8253413" y="1685925"/>
            <a:chExt cx="2271712" cy="3350553"/>
          </a:xfrm>
        </p:grpSpPr>
        <p:grpSp>
          <p:nvGrpSpPr>
            <p:cNvPr id="16" name="组合 15"/>
            <p:cNvGrpSpPr/>
            <p:nvPr/>
          </p:nvGrpSpPr>
          <p:grpSpPr>
            <a:xfrm>
              <a:off x="8253413" y="1685925"/>
              <a:ext cx="2271712" cy="1393862"/>
              <a:chOff x="1382713" y="1685925"/>
              <a:chExt cx="2271712" cy="1393862"/>
            </a:xfrm>
          </p:grpSpPr>
          <p:sp>
            <p:nvSpPr>
              <p:cNvPr id="20" name="文本框 58"/>
              <p:cNvSpPr txBox="1">
                <a:spLocks noChangeArrowheads="1"/>
              </p:cNvSpPr>
              <p:nvPr/>
            </p:nvSpPr>
            <p:spPr bwMode="auto">
              <a:xfrm>
                <a:off x="1382713" y="1685925"/>
                <a:ext cx="1821920"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标题文字内容</a:t>
                </a:r>
              </a:p>
            </p:txBody>
          </p:sp>
          <p:sp>
            <p:nvSpPr>
              <p:cNvPr id="21"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nvGrpSpPr>
            <p:cNvPr id="17" name="组合 16"/>
            <p:cNvGrpSpPr/>
            <p:nvPr/>
          </p:nvGrpSpPr>
          <p:grpSpPr>
            <a:xfrm>
              <a:off x="8253413" y="3642616"/>
              <a:ext cx="2271712" cy="1393862"/>
              <a:chOff x="1382713" y="1685925"/>
              <a:chExt cx="2271712" cy="1393862"/>
            </a:xfrm>
          </p:grpSpPr>
          <p:sp>
            <p:nvSpPr>
              <p:cNvPr id="18" name="文本框 58"/>
              <p:cNvSpPr txBox="1">
                <a:spLocks noChangeArrowheads="1"/>
              </p:cNvSpPr>
              <p:nvPr/>
            </p:nvSpPr>
            <p:spPr bwMode="auto">
              <a:xfrm>
                <a:off x="1382713" y="1685925"/>
                <a:ext cx="1821920" cy="41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1400" dirty="0">
                    <a:solidFill>
                      <a:prstClr val="black"/>
                    </a:solidFill>
                    <a:latin typeface="Impact" panose="020B0806030902050204" pitchFamily="34" charset="0"/>
                    <a:ea typeface="Hiragino Sans GB W3" pitchFamily="34" charset="-122"/>
                  </a:rPr>
                  <a:t>标题文字内容</a:t>
                </a:r>
              </a:p>
            </p:txBody>
          </p:sp>
          <p:sp>
            <p:nvSpPr>
              <p:cNvPr id="19" name="文本框 69"/>
              <p:cNvSpPr txBox="1"/>
              <p:nvPr/>
            </p:nvSpPr>
            <p:spPr>
              <a:xfrm>
                <a:off x="1403350" y="1917700"/>
                <a:ext cx="2251075" cy="1162087"/>
              </a:xfrm>
              <a:prstGeom prst="rect">
                <a:avLst/>
              </a:prstGeom>
              <a:noFill/>
            </p:spPr>
            <p:txBody>
              <a:bodyPr>
                <a:spAutoFit/>
              </a:bodyPr>
              <a:lstStyle/>
              <a:p>
                <a:pPr eaLnBrk="0" fontAlgn="base" hangingPunct="0">
                  <a:lnSpc>
                    <a:spcPct val="150000"/>
                  </a:lnSpc>
                  <a:spcBef>
                    <a:spcPct val="0"/>
                  </a:spcBef>
                  <a:spcAft>
                    <a:spcPct val="0"/>
                  </a:spcAft>
                </a:pPr>
                <a:r>
                  <a:rPr lang="zh-CN" altLang="en-US" sz="1100" dirty="0">
                    <a:solidFill>
                      <a:prstClr val="black"/>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p:txBody>
          </p:sp>
        </p:grpSp>
      </p:grpSp>
      <p:sp>
        <p:nvSpPr>
          <p:cNvPr id="22" name="文本框 21"/>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513740126"/>
      </p:ext>
    </p:extLst>
  </p:cSld>
  <p:clrMapOvr>
    <a:masterClrMapping/>
  </p:clrMapOvr>
  <mc:AlternateContent xmlns:mc="http://schemas.openxmlformats.org/markup-compatibility/2006" xmlns:p14="http://schemas.microsoft.com/office/powerpoint/2010/main">
    <mc:Choice Requires="p14">
      <p:transition spd="slow" p14:dur="800" advTm="1740">
        <p14:flythrough/>
      </p:transition>
    </mc:Choice>
    <mc:Fallback xmlns="">
      <p:transition spd="slow" advTm="17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a:spLocks noChangeAspect="1"/>
          </p:cNvSpPr>
          <p:nvPr/>
        </p:nvSpPr>
        <p:spPr>
          <a:xfrm rot="2840741">
            <a:off x="1072474" y="2302383"/>
            <a:ext cx="822041" cy="825762"/>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3" name="圆角矩形 2"/>
          <p:cNvSpPr>
            <a:spLocks noChangeAspect="1"/>
          </p:cNvSpPr>
          <p:nvPr/>
        </p:nvSpPr>
        <p:spPr>
          <a:xfrm rot="3602753">
            <a:off x="1100647" y="2545951"/>
            <a:ext cx="822041" cy="825762"/>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4" name="圆角矩形 3"/>
          <p:cNvSpPr>
            <a:spLocks noChangeAspect="1"/>
          </p:cNvSpPr>
          <p:nvPr/>
        </p:nvSpPr>
        <p:spPr>
          <a:xfrm rot="2840741">
            <a:off x="3461546" y="2303849"/>
            <a:ext cx="822041" cy="825762"/>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5" name="圆角矩形 4"/>
          <p:cNvSpPr>
            <a:spLocks noChangeAspect="1"/>
          </p:cNvSpPr>
          <p:nvPr/>
        </p:nvSpPr>
        <p:spPr>
          <a:xfrm rot="3602753">
            <a:off x="3489719" y="2547417"/>
            <a:ext cx="822041" cy="825762"/>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6" name="圆角矩形 5"/>
          <p:cNvSpPr>
            <a:spLocks noChangeAspect="1"/>
          </p:cNvSpPr>
          <p:nvPr/>
        </p:nvSpPr>
        <p:spPr>
          <a:xfrm rot="2840741">
            <a:off x="5831813" y="2321548"/>
            <a:ext cx="822041" cy="825762"/>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7" name="圆角矩形 6"/>
          <p:cNvSpPr>
            <a:spLocks noChangeAspect="1"/>
          </p:cNvSpPr>
          <p:nvPr/>
        </p:nvSpPr>
        <p:spPr>
          <a:xfrm rot="3602753">
            <a:off x="5859985" y="2565116"/>
            <a:ext cx="822041" cy="825762"/>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8" name="圆角矩形 7"/>
          <p:cNvSpPr>
            <a:spLocks noChangeAspect="1"/>
          </p:cNvSpPr>
          <p:nvPr/>
        </p:nvSpPr>
        <p:spPr>
          <a:xfrm rot="18759259" flipV="1">
            <a:off x="2274550" y="2837213"/>
            <a:ext cx="822041" cy="825762"/>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9" name="圆角矩形 8"/>
          <p:cNvSpPr>
            <a:spLocks noChangeAspect="1"/>
          </p:cNvSpPr>
          <p:nvPr/>
        </p:nvSpPr>
        <p:spPr>
          <a:xfrm rot="17997247" flipV="1">
            <a:off x="2302723" y="2593645"/>
            <a:ext cx="822041" cy="825762"/>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0" name="圆角矩形 9"/>
          <p:cNvSpPr>
            <a:spLocks noChangeAspect="1"/>
          </p:cNvSpPr>
          <p:nvPr/>
        </p:nvSpPr>
        <p:spPr>
          <a:xfrm rot="18759259" flipV="1">
            <a:off x="4658165" y="2837213"/>
            <a:ext cx="822041" cy="825762"/>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1" name="圆角矩形 10"/>
          <p:cNvSpPr>
            <a:spLocks noChangeAspect="1"/>
          </p:cNvSpPr>
          <p:nvPr/>
        </p:nvSpPr>
        <p:spPr>
          <a:xfrm rot="17997247" flipV="1">
            <a:off x="4686338" y="2593645"/>
            <a:ext cx="822041" cy="825762"/>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2" name="圆角矩形 11"/>
          <p:cNvSpPr>
            <a:spLocks noChangeAspect="1"/>
          </p:cNvSpPr>
          <p:nvPr/>
        </p:nvSpPr>
        <p:spPr>
          <a:xfrm rot="18759259" flipV="1">
            <a:off x="6989333" y="2839977"/>
            <a:ext cx="822041" cy="825762"/>
          </a:xfrm>
          <a:prstGeom prst="roundRect">
            <a:avLst/>
          </a:prstGeom>
          <a:solidFill>
            <a:srgbClr val="306E39"/>
          </a:solidFill>
          <a:ln w="22225">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13" name="圆角矩形 12"/>
          <p:cNvSpPr>
            <a:spLocks noChangeAspect="1"/>
          </p:cNvSpPr>
          <p:nvPr/>
        </p:nvSpPr>
        <p:spPr>
          <a:xfrm rot="17997247" flipV="1">
            <a:off x="7017506" y="2596409"/>
            <a:ext cx="822041" cy="825762"/>
          </a:xfrm>
          <a:prstGeom prst="roundRect">
            <a:avLst/>
          </a:prstGeom>
          <a:gradFill flip="none" rotWithShape="1">
            <a:gsLst>
              <a:gs pos="0">
                <a:schemeClr val="bg1"/>
              </a:gs>
              <a:gs pos="100000">
                <a:srgbClr val="E7E7E7"/>
              </a:gs>
            </a:gsLst>
            <a:lin ang="12600000" scaled="0"/>
            <a:tileRect/>
          </a:gradFill>
          <a:ln w="19050">
            <a:gradFill>
              <a:gsLst>
                <a:gs pos="0">
                  <a:schemeClr val="accent1">
                    <a:lumMod val="5000"/>
                    <a:lumOff val="95000"/>
                  </a:schemeClr>
                </a:gs>
                <a:gs pos="100000">
                  <a:schemeClr val="bg1">
                    <a:alpha val="0"/>
                  </a:schemeClr>
                </a:gs>
              </a:gsLst>
              <a:lin ang="5400000" scaled="1"/>
            </a:gradFill>
          </a:ln>
          <a:effectLst>
            <a:outerShdw blurRad="190500" dist="63500" dir="13500000" algn="b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grpSp>
        <p:nvGrpSpPr>
          <p:cNvPr id="14" name="组合 13"/>
          <p:cNvGrpSpPr/>
          <p:nvPr/>
        </p:nvGrpSpPr>
        <p:grpSpPr>
          <a:xfrm>
            <a:off x="4920570" y="2817116"/>
            <a:ext cx="336447" cy="378818"/>
            <a:chOff x="4994016" y="4872552"/>
            <a:chExt cx="406393" cy="459645"/>
          </a:xfrm>
          <a:solidFill>
            <a:schemeClr val="tx1">
              <a:lumMod val="50000"/>
              <a:lumOff val="50000"/>
            </a:schemeClr>
          </a:solidFill>
        </p:grpSpPr>
        <p:sp>
          <p:nvSpPr>
            <p:cNvPr id="15" name="Freeform 148"/>
            <p:cNvSpPr>
              <a:spLocks noEditPoints="1"/>
            </p:cNvSpPr>
            <p:nvPr/>
          </p:nvSpPr>
          <p:spPr bwMode="auto">
            <a:xfrm>
              <a:off x="5049136" y="4872552"/>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6084537" y="2746430"/>
            <a:ext cx="390651" cy="407682"/>
            <a:chOff x="7002627" y="828237"/>
            <a:chExt cx="444697" cy="466185"/>
          </a:xfrm>
          <a:solidFill>
            <a:schemeClr val="tx1">
              <a:lumMod val="50000"/>
              <a:lumOff val="50000"/>
            </a:schemeClr>
          </a:solidFill>
        </p:grpSpPr>
        <p:sp>
          <p:nvSpPr>
            <p:cNvPr id="19" name="Freeform 11"/>
            <p:cNvSpPr/>
            <p:nvPr/>
          </p:nvSpPr>
          <p:spPr bwMode="auto">
            <a:xfrm>
              <a:off x="7133420" y="1073942"/>
              <a:ext cx="88753" cy="87818"/>
            </a:xfrm>
            <a:custGeom>
              <a:avLst/>
              <a:gdLst>
                <a:gd name="T0" fmla="*/ 24 w 40"/>
                <a:gd name="T1" fmla="*/ 1 h 40"/>
                <a:gd name="T2" fmla="*/ 20 w 40"/>
                <a:gd name="T3" fmla="*/ 0 h 40"/>
                <a:gd name="T4" fmla="*/ 0 w 40"/>
                <a:gd name="T5" fmla="*/ 20 h 40"/>
                <a:gd name="T6" fmla="*/ 20 w 40"/>
                <a:gd name="T7" fmla="*/ 40 h 40"/>
                <a:gd name="T8" fmla="*/ 40 w 40"/>
                <a:gd name="T9" fmla="*/ 20 h 40"/>
                <a:gd name="T10" fmla="*/ 39 w 40"/>
                <a:gd name="T11" fmla="*/ 15 h 40"/>
                <a:gd name="T12" fmla="*/ 15 w 40"/>
                <a:gd name="T13" fmla="*/ 26 h 40"/>
                <a:gd name="T14" fmla="*/ 24 w 40"/>
                <a:gd name="T15" fmla="*/ 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24" y="1"/>
                  </a:moveTo>
                  <a:cubicBezTo>
                    <a:pt x="23" y="1"/>
                    <a:pt x="21" y="0"/>
                    <a:pt x="20" y="0"/>
                  </a:cubicBezTo>
                  <a:cubicBezTo>
                    <a:pt x="9" y="0"/>
                    <a:pt x="0" y="9"/>
                    <a:pt x="0" y="20"/>
                  </a:cubicBezTo>
                  <a:cubicBezTo>
                    <a:pt x="0" y="31"/>
                    <a:pt x="9" y="40"/>
                    <a:pt x="20" y="40"/>
                  </a:cubicBezTo>
                  <a:cubicBezTo>
                    <a:pt x="31" y="40"/>
                    <a:pt x="40" y="31"/>
                    <a:pt x="40" y="20"/>
                  </a:cubicBezTo>
                  <a:cubicBezTo>
                    <a:pt x="40" y="18"/>
                    <a:pt x="40" y="17"/>
                    <a:pt x="39" y="15"/>
                  </a:cubicBezTo>
                  <a:cubicBezTo>
                    <a:pt x="15" y="26"/>
                    <a:pt x="15" y="26"/>
                    <a:pt x="15" y="26"/>
                  </a:cubicBez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12"/>
            <p:cNvSpPr/>
            <p:nvPr/>
          </p:nvSpPr>
          <p:spPr bwMode="auto">
            <a:xfrm>
              <a:off x="7002627" y="943149"/>
              <a:ext cx="351273" cy="351273"/>
            </a:xfrm>
            <a:custGeom>
              <a:avLst/>
              <a:gdLst>
                <a:gd name="T0" fmla="*/ 131 w 159"/>
                <a:gd name="T1" fmla="*/ 41 h 159"/>
                <a:gd name="T2" fmla="*/ 144 w 159"/>
                <a:gd name="T3" fmla="*/ 79 h 159"/>
                <a:gd name="T4" fmla="*/ 79 w 159"/>
                <a:gd name="T5" fmla="*/ 144 h 159"/>
                <a:gd name="T6" fmla="*/ 15 w 159"/>
                <a:gd name="T7" fmla="*/ 79 h 159"/>
                <a:gd name="T8" fmla="*/ 79 w 159"/>
                <a:gd name="T9" fmla="*/ 15 h 159"/>
                <a:gd name="T10" fmla="*/ 112 w 159"/>
                <a:gd name="T11" fmla="*/ 24 h 159"/>
                <a:gd name="T12" fmla="*/ 122 w 159"/>
                <a:gd name="T13" fmla="*/ 13 h 159"/>
                <a:gd name="T14" fmla="*/ 79 w 159"/>
                <a:gd name="T15" fmla="*/ 0 h 159"/>
                <a:gd name="T16" fmla="*/ 0 w 159"/>
                <a:gd name="T17" fmla="*/ 79 h 159"/>
                <a:gd name="T18" fmla="*/ 79 w 159"/>
                <a:gd name="T19" fmla="*/ 159 h 159"/>
                <a:gd name="T20" fmla="*/ 159 w 159"/>
                <a:gd name="T21" fmla="*/ 79 h 159"/>
                <a:gd name="T22" fmla="*/ 141 w 159"/>
                <a:gd name="T23" fmla="*/ 30 h 159"/>
                <a:gd name="T24" fmla="*/ 131 w 159"/>
                <a:gd name="T25" fmla="*/ 4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31" y="41"/>
                  </a:moveTo>
                  <a:cubicBezTo>
                    <a:pt x="139" y="52"/>
                    <a:pt x="144" y="65"/>
                    <a:pt x="144" y="79"/>
                  </a:cubicBezTo>
                  <a:cubicBezTo>
                    <a:pt x="144" y="115"/>
                    <a:pt x="115" y="144"/>
                    <a:pt x="79" y="144"/>
                  </a:cubicBezTo>
                  <a:cubicBezTo>
                    <a:pt x="44" y="144"/>
                    <a:pt x="15" y="115"/>
                    <a:pt x="15" y="79"/>
                  </a:cubicBezTo>
                  <a:cubicBezTo>
                    <a:pt x="15" y="44"/>
                    <a:pt x="44" y="15"/>
                    <a:pt x="79" y="15"/>
                  </a:cubicBezTo>
                  <a:cubicBezTo>
                    <a:pt x="91" y="15"/>
                    <a:pt x="103" y="18"/>
                    <a:pt x="112" y="24"/>
                  </a:cubicBezTo>
                  <a:cubicBezTo>
                    <a:pt x="122" y="13"/>
                    <a:pt x="122" y="13"/>
                    <a:pt x="122" y="13"/>
                  </a:cubicBezTo>
                  <a:cubicBezTo>
                    <a:pt x="110" y="5"/>
                    <a:pt x="95" y="0"/>
                    <a:pt x="79" y="0"/>
                  </a:cubicBezTo>
                  <a:cubicBezTo>
                    <a:pt x="35" y="0"/>
                    <a:pt x="0" y="35"/>
                    <a:pt x="0" y="79"/>
                  </a:cubicBezTo>
                  <a:cubicBezTo>
                    <a:pt x="0" y="123"/>
                    <a:pt x="35" y="159"/>
                    <a:pt x="79" y="159"/>
                  </a:cubicBezTo>
                  <a:cubicBezTo>
                    <a:pt x="123" y="159"/>
                    <a:pt x="159" y="123"/>
                    <a:pt x="159" y="79"/>
                  </a:cubicBezTo>
                  <a:cubicBezTo>
                    <a:pt x="159" y="61"/>
                    <a:pt x="152" y="43"/>
                    <a:pt x="141" y="30"/>
                  </a:cubicBezTo>
                  <a:lnTo>
                    <a:pt x="13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3"/>
            <p:cNvSpPr/>
            <p:nvPr/>
          </p:nvSpPr>
          <p:spPr bwMode="auto">
            <a:xfrm>
              <a:off x="7177329" y="1049652"/>
              <a:ext cx="66331" cy="68199"/>
            </a:xfrm>
            <a:custGeom>
              <a:avLst/>
              <a:gdLst>
                <a:gd name="T0" fmla="*/ 71 w 71"/>
                <a:gd name="T1" fmla="*/ 30 h 73"/>
                <a:gd name="T2" fmla="*/ 38 w 71"/>
                <a:gd name="T3" fmla="*/ 0 h 73"/>
                <a:gd name="T4" fmla="*/ 19 w 71"/>
                <a:gd name="T5" fmla="*/ 19 h 73"/>
                <a:gd name="T6" fmla="*/ 0 w 71"/>
                <a:gd name="T7" fmla="*/ 73 h 73"/>
                <a:gd name="T8" fmla="*/ 55 w 71"/>
                <a:gd name="T9" fmla="*/ 49 h 73"/>
                <a:gd name="T10" fmla="*/ 71 w 71"/>
                <a:gd name="T11" fmla="*/ 30 h 73"/>
              </a:gdLst>
              <a:ahLst/>
              <a:cxnLst>
                <a:cxn ang="0">
                  <a:pos x="T0" y="T1"/>
                </a:cxn>
                <a:cxn ang="0">
                  <a:pos x="T2" y="T3"/>
                </a:cxn>
                <a:cxn ang="0">
                  <a:pos x="T4" y="T5"/>
                </a:cxn>
                <a:cxn ang="0">
                  <a:pos x="T6" y="T7"/>
                </a:cxn>
                <a:cxn ang="0">
                  <a:pos x="T8" y="T9"/>
                </a:cxn>
                <a:cxn ang="0">
                  <a:pos x="T10" y="T11"/>
                </a:cxn>
              </a:cxnLst>
              <a:rect l="0" t="0" r="r" b="b"/>
              <a:pathLst>
                <a:path w="71" h="73">
                  <a:moveTo>
                    <a:pt x="71" y="30"/>
                  </a:moveTo>
                  <a:lnTo>
                    <a:pt x="38" y="0"/>
                  </a:lnTo>
                  <a:lnTo>
                    <a:pt x="19" y="19"/>
                  </a:lnTo>
                  <a:lnTo>
                    <a:pt x="0" y="73"/>
                  </a:lnTo>
                  <a:lnTo>
                    <a:pt x="55" y="49"/>
                  </a:lnTo>
                  <a:lnTo>
                    <a:pt x="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4"/>
            <p:cNvSpPr/>
            <p:nvPr/>
          </p:nvSpPr>
          <p:spPr bwMode="auto">
            <a:xfrm>
              <a:off x="7219370" y="916990"/>
              <a:ext cx="143873" cy="152281"/>
            </a:xfrm>
            <a:custGeom>
              <a:avLst/>
              <a:gdLst>
                <a:gd name="T0" fmla="*/ 121 w 154"/>
                <a:gd name="T1" fmla="*/ 0 h 163"/>
                <a:gd name="T2" fmla="*/ 0 w 154"/>
                <a:gd name="T3" fmla="*/ 132 h 163"/>
                <a:gd name="T4" fmla="*/ 33 w 154"/>
                <a:gd name="T5" fmla="*/ 163 h 163"/>
                <a:gd name="T6" fmla="*/ 154 w 154"/>
                <a:gd name="T7" fmla="*/ 31 h 163"/>
                <a:gd name="T8" fmla="*/ 121 w 154"/>
                <a:gd name="T9" fmla="*/ 35 h 163"/>
                <a:gd name="T10" fmla="*/ 121 w 154"/>
                <a:gd name="T11" fmla="*/ 0 h 163"/>
              </a:gdLst>
              <a:ahLst/>
              <a:cxnLst>
                <a:cxn ang="0">
                  <a:pos x="T0" y="T1"/>
                </a:cxn>
                <a:cxn ang="0">
                  <a:pos x="T2" y="T3"/>
                </a:cxn>
                <a:cxn ang="0">
                  <a:pos x="T4" y="T5"/>
                </a:cxn>
                <a:cxn ang="0">
                  <a:pos x="T6" y="T7"/>
                </a:cxn>
                <a:cxn ang="0">
                  <a:pos x="T8" y="T9"/>
                </a:cxn>
                <a:cxn ang="0">
                  <a:pos x="T10" y="T11"/>
                </a:cxn>
              </a:cxnLst>
              <a:rect l="0" t="0" r="r" b="b"/>
              <a:pathLst>
                <a:path w="154" h="163">
                  <a:moveTo>
                    <a:pt x="121" y="0"/>
                  </a:moveTo>
                  <a:lnTo>
                    <a:pt x="0" y="132"/>
                  </a:lnTo>
                  <a:lnTo>
                    <a:pt x="33" y="163"/>
                  </a:lnTo>
                  <a:lnTo>
                    <a:pt x="154" y="31"/>
                  </a:lnTo>
                  <a:lnTo>
                    <a:pt x="121" y="35"/>
                  </a:lnTo>
                  <a:lnTo>
                    <a:pt x="1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5"/>
            <p:cNvSpPr/>
            <p:nvPr/>
          </p:nvSpPr>
          <p:spPr bwMode="auto">
            <a:xfrm>
              <a:off x="7338952" y="883357"/>
              <a:ext cx="56988" cy="59791"/>
            </a:xfrm>
            <a:custGeom>
              <a:avLst/>
              <a:gdLst>
                <a:gd name="T0" fmla="*/ 14 w 61"/>
                <a:gd name="T1" fmla="*/ 48 h 64"/>
                <a:gd name="T2" fmla="*/ 14 w 61"/>
                <a:gd name="T3" fmla="*/ 12 h 64"/>
                <a:gd name="T4" fmla="*/ 0 w 61"/>
                <a:gd name="T5" fmla="*/ 0 h 64"/>
                <a:gd name="T6" fmla="*/ 0 w 61"/>
                <a:gd name="T7" fmla="*/ 0 h 64"/>
                <a:gd name="T8" fmla="*/ 0 w 61"/>
                <a:gd name="T9" fmla="*/ 64 h 64"/>
                <a:gd name="T10" fmla="*/ 61 w 61"/>
                <a:gd name="T11" fmla="*/ 55 h 64"/>
                <a:gd name="T12" fmla="*/ 61 w 61"/>
                <a:gd name="T13" fmla="*/ 55 h 64"/>
                <a:gd name="T14" fmla="*/ 50 w 61"/>
                <a:gd name="T15" fmla="*/ 43 h 64"/>
                <a:gd name="T16" fmla="*/ 14 w 61"/>
                <a:gd name="T17"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4">
                  <a:moveTo>
                    <a:pt x="14" y="48"/>
                  </a:moveTo>
                  <a:lnTo>
                    <a:pt x="14" y="12"/>
                  </a:lnTo>
                  <a:lnTo>
                    <a:pt x="0" y="0"/>
                  </a:lnTo>
                  <a:lnTo>
                    <a:pt x="0" y="0"/>
                  </a:lnTo>
                  <a:lnTo>
                    <a:pt x="0" y="64"/>
                  </a:lnTo>
                  <a:lnTo>
                    <a:pt x="61" y="55"/>
                  </a:lnTo>
                  <a:lnTo>
                    <a:pt x="61" y="55"/>
                  </a:lnTo>
                  <a:lnTo>
                    <a:pt x="50" y="43"/>
                  </a:lnTo>
                  <a:lnTo>
                    <a:pt x="1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6"/>
            <p:cNvSpPr/>
            <p:nvPr/>
          </p:nvSpPr>
          <p:spPr bwMode="auto">
            <a:xfrm>
              <a:off x="7363242" y="855330"/>
              <a:ext cx="59791" cy="61660"/>
            </a:xfrm>
            <a:custGeom>
              <a:avLst/>
              <a:gdLst>
                <a:gd name="T0" fmla="*/ 14 w 64"/>
                <a:gd name="T1" fmla="*/ 49 h 66"/>
                <a:gd name="T2" fmla="*/ 14 w 64"/>
                <a:gd name="T3" fmla="*/ 11 h 66"/>
                <a:gd name="T4" fmla="*/ 2 w 64"/>
                <a:gd name="T5" fmla="*/ 0 h 66"/>
                <a:gd name="T6" fmla="*/ 2 w 64"/>
                <a:gd name="T7" fmla="*/ 0 h 66"/>
                <a:gd name="T8" fmla="*/ 0 w 64"/>
                <a:gd name="T9" fmla="*/ 66 h 66"/>
                <a:gd name="T10" fmla="*/ 64 w 64"/>
                <a:gd name="T11" fmla="*/ 56 h 66"/>
                <a:gd name="T12" fmla="*/ 64 w 64"/>
                <a:gd name="T13" fmla="*/ 56 h 66"/>
                <a:gd name="T14" fmla="*/ 50 w 64"/>
                <a:gd name="T15" fmla="*/ 44 h 66"/>
                <a:gd name="T16" fmla="*/ 14 w 64"/>
                <a:gd name="T17" fmla="*/ 4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66">
                  <a:moveTo>
                    <a:pt x="14" y="49"/>
                  </a:moveTo>
                  <a:lnTo>
                    <a:pt x="14" y="11"/>
                  </a:lnTo>
                  <a:lnTo>
                    <a:pt x="2" y="0"/>
                  </a:lnTo>
                  <a:lnTo>
                    <a:pt x="2" y="0"/>
                  </a:lnTo>
                  <a:lnTo>
                    <a:pt x="0" y="66"/>
                  </a:lnTo>
                  <a:lnTo>
                    <a:pt x="64" y="56"/>
                  </a:lnTo>
                  <a:lnTo>
                    <a:pt x="64" y="56"/>
                  </a:lnTo>
                  <a:lnTo>
                    <a:pt x="50" y="44"/>
                  </a:lnTo>
                  <a:lnTo>
                    <a:pt x="14"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7"/>
            <p:cNvSpPr/>
            <p:nvPr/>
          </p:nvSpPr>
          <p:spPr bwMode="auto">
            <a:xfrm>
              <a:off x="7067089" y="1009479"/>
              <a:ext cx="220480" cy="218612"/>
            </a:xfrm>
            <a:custGeom>
              <a:avLst/>
              <a:gdLst>
                <a:gd name="T0" fmla="*/ 50 w 100"/>
                <a:gd name="T1" fmla="*/ 0 h 99"/>
                <a:gd name="T2" fmla="*/ 0 w 100"/>
                <a:gd name="T3" fmla="*/ 49 h 99"/>
                <a:gd name="T4" fmla="*/ 50 w 100"/>
                <a:gd name="T5" fmla="*/ 99 h 99"/>
                <a:gd name="T6" fmla="*/ 100 w 100"/>
                <a:gd name="T7" fmla="*/ 49 h 99"/>
                <a:gd name="T8" fmla="*/ 92 w 100"/>
                <a:gd name="T9" fmla="*/ 22 h 99"/>
                <a:gd name="T10" fmla="*/ 83 w 100"/>
                <a:gd name="T11" fmla="*/ 32 h 99"/>
                <a:gd name="T12" fmla="*/ 81 w 100"/>
                <a:gd name="T13" fmla="*/ 34 h 99"/>
                <a:gd name="T14" fmla="*/ 85 w 100"/>
                <a:gd name="T15" fmla="*/ 49 h 99"/>
                <a:gd name="T16" fmla="*/ 50 w 100"/>
                <a:gd name="T17" fmla="*/ 84 h 99"/>
                <a:gd name="T18" fmla="*/ 15 w 100"/>
                <a:gd name="T19" fmla="*/ 49 h 99"/>
                <a:gd name="T20" fmla="*/ 50 w 100"/>
                <a:gd name="T21" fmla="*/ 15 h 99"/>
                <a:gd name="T22" fmla="*/ 62 w 100"/>
                <a:gd name="T23" fmla="*/ 17 h 99"/>
                <a:gd name="T24" fmla="*/ 64 w 100"/>
                <a:gd name="T25" fmla="*/ 14 h 99"/>
                <a:gd name="T26" fmla="*/ 73 w 100"/>
                <a:gd name="T27" fmla="*/ 5 h 99"/>
                <a:gd name="T28" fmla="*/ 50 w 100"/>
                <a:gd name="T2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 h="99">
                  <a:moveTo>
                    <a:pt x="50" y="0"/>
                  </a:moveTo>
                  <a:cubicBezTo>
                    <a:pt x="23" y="0"/>
                    <a:pt x="0" y="22"/>
                    <a:pt x="0" y="49"/>
                  </a:cubicBezTo>
                  <a:cubicBezTo>
                    <a:pt x="0" y="77"/>
                    <a:pt x="23" y="99"/>
                    <a:pt x="50" y="99"/>
                  </a:cubicBezTo>
                  <a:cubicBezTo>
                    <a:pt x="78" y="99"/>
                    <a:pt x="100" y="77"/>
                    <a:pt x="100" y="49"/>
                  </a:cubicBezTo>
                  <a:cubicBezTo>
                    <a:pt x="100" y="39"/>
                    <a:pt x="97" y="30"/>
                    <a:pt x="92" y="22"/>
                  </a:cubicBezTo>
                  <a:cubicBezTo>
                    <a:pt x="83" y="32"/>
                    <a:pt x="83" y="32"/>
                    <a:pt x="83" y="32"/>
                  </a:cubicBezTo>
                  <a:cubicBezTo>
                    <a:pt x="81" y="34"/>
                    <a:pt x="81" y="34"/>
                    <a:pt x="81" y="34"/>
                  </a:cubicBezTo>
                  <a:cubicBezTo>
                    <a:pt x="84" y="39"/>
                    <a:pt x="85" y="44"/>
                    <a:pt x="85" y="49"/>
                  </a:cubicBezTo>
                  <a:cubicBezTo>
                    <a:pt x="85" y="69"/>
                    <a:pt x="69" y="84"/>
                    <a:pt x="50" y="84"/>
                  </a:cubicBezTo>
                  <a:cubicBezTo>
                    <a:pt x="31" y="84"/>
                    <a:pt x="15" y="69"/>
                    <a:pt x="15" y="49"/>
                  </a:cubicBezTo>
                  <a:cubicBezTo>
                    <a:pt x="15" y="30"/>
                    <a:pt x="31" y="15"/>
                    <a:pt x="50" y="15"/>
                  </a:cubicBezTo>
                  <a:cubicBezTo>
                    <a:pt x="54" y="15"/>
                    <a:pt x="59" y="15"/>
                    <a:pt x="62" y="17"/>
                  </a:cubicBezTo>
                  <a:cubicBezTo>
                    <a:pt x="64" y="14"/>
                    <a:pt x="64" y="14"/>
                    <a:pt x="64" y="14"/>
                  </a:cubicBezTo>
                  <a:cubicBezTo>
                    <a:pt x="73" y="5"/>
                    <a:pt x="73" y="5"/>
                    <a:pt x="73" y="5"/>
                  </a:cubicBezTo>
                  <a:cubicBezTo>
                    <a:pt x="66" y="2"/>
                    <a:pt x="58"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8"/>
            <p:cNvSpPr/>
            <p:nvPr/>
          </p:nvSpPr>
          <p:spPr bwMode="auto">
            <a:xfrm>
              <a:off x="7389401" y="828237"/>
              <a:ext cx="57923" cy="59791"/>
            </a:xfrm>
            <a:custGeom>
              <a:avLst/>
              <a:gdLst>
                <a:gd name="T0" fmla="*/ 50 w 62"/>
                <a:gd name="T1" fmla="*/ 43 h 64"/>
                <a:gd name="T2" fmla="*/ 15 w 62"/>
                <a:gd name="T3" fmla="*/ 47 h 64"/>
                <a:gd name="T4" fmla="*/ 15 w 62"/>
                <a:gd name="T5" fmla="*/ 12 h 64"/>
                <a:gd name="T6" fmla="*/ 0 w 62"/>
                <a:gd name="T7" fmla="*/ 0 h 64"/>
                <a:gd name="T8" fmla="*/ 0 w 62"/>
                <a:gd name="T9" fmla="*/ 0 h 64"/>
                <a:gd name="T10" fmla="*/ 0 w 62"/>
                <a:gd name="T11" fmla="*/ 64 h 64"/>
                <a:gd name="T12" fmla="*/ 62 w 62"/>
                <a:gd name="T13" fmla="*/ 55 h 64"/>
                <a:gd name="T14" fmla="*/ 62 w 62"/>
                <a:gd name="T15" fmla="*/ 55 h 64"/>
                <a:gd name="T16" fmla="*/ 50 w 62"/>
                <a:gd name="T17"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4">
                  <a:moveTo>
                    <a:pt x="50" y="43"/>
                  </a:moveTo>
                  <a:lnTo>
                    <a:pt x="15" y="47"/>
                  </a:lnTo>
                  <a:lnTo>
                    <a:pt x="15" y="12"/>
                  </a:lnTo>
                  <a:lnTo>
                    <a:pt x="0" y="0"/>
                  </a:lnTo>
                  <a:lnTo>
                    <a:pt x="0" y="0"/>
                  </a:lnTo>
                  <a:lnTo>
                    <a:pt x="0" y="64"/>
                  </a:lnTo>
                  <a:lnTo>
                    <a:pt x="62" y="55"/>
                  </a:lnTo>
                  <a:lnTo>
                    <a:pt x="62" y="55"/>
                  </a:lnTo>
                  <a:lnTo>
                    <a:pt x="5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7" name="组合 26"/>
          <p:cNvGrpSpPr>
            <a:grpSpLocks noChangeAspect="1"/>
          </p:cNvGrpSpPr>
          <p:nvPr/>
        </p:nvGrpSpPr>
        <p:grpSpPr>
          <a:xfrm>
            <a:off x="3748446" y="2787987"/>
            <a:ext cx="321551" cy="357979"/>
            <a:chOff x="5999255" y="3275006"/>
            <a:chExt cx="402656" cy="450303"/>
          </a:xfrm>
          <a:solidFill>
            <a:schemeClr val="tx1">
              <a:lumMod val="50000"/>
              <a:lumOff val="50000"/>
            </a:schemeClr>
          </a:solidFill>
        </p:grpSpPr>
        <p:sp>
          <p:nvSpPr>
            <p:cNvPr id="28"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7252895" y="2861246"/>
            <a:ext cx="294916" cy="290559"/>
            <a:chOff x="6967126" y="4092464"/>
            <a:chExt cx="453105" cy="448433"/>
          </a:xfrm>
          <a:solidFill>
            <a:schemeClr val="tx1">
              <a:lumMod val="50000"/>
              <a:lumOff val="50000"/>
            </a:schemeClr>
          </a:solidFill>
        </p:grpSpPr>
        <p:sp>
          <p:nvSpPr>
            <p:cNvPr id="3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6" name="组合 35"/>
          <p:cNvGrpSpPr/>
          <p:nvPr/>
        </p:nvGrpSpPr>
        <p:grpSpPr>
          <a:xfrm>
            <a:off x="2577503" y="2862929"/>
            <a:ext cx="307182" cy="329085"/>
            <a:chOff x="7005429" y="4859473"/>
            <a:chExt cx="466184" cy="501686"/>
          </a:xfrm>
          <a:solidFill>
            <a:schemeClr val="tx1">
              <a:lumMod val="50000"/>
              <a:lumOff val="50000"/>
            </a:schemeClr>
          </a:solidFill>
        </p:grpSpPr>
        <p:sp>
          <p:nvSpPr>
            <p:cNvPr id="37"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Rectangle 155"/>
            <p:cNvSpPr>
              <a:spLocks noChangeArrowheads="1"/>
            </p:cNvSpPr>
            <p:nvPr/>
          </p:nvSpPr>
          <p:spPr bwMode="auto">
            <a:xfrm>
              <a:off x="7166118" y="5278945"/>
              <a:ext cx="9342" cy="326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2" name="组合 41"/>
          <p:cNvGrpSpPr/>
          <p:nvPr/>
        </p:nvGrpSpPr>
        <p:grpSpPr>
          <a:xfrm>
            <a:off x="1325753" y="2765117"/>
            <a:ext cx="351888" cy="336882"/>
            <a:chOff x="2607983" y="4241292"/>
            <a:chExt cx="490600" cy="471805"/>
          </a:xfrm>
          <a:solidFill>
            <a:schemeClr val="tx1">
              <a:lumMod val="50000"/>
              <a:lumOff val="50000"/>
            </a:schemeClr>
          </a:solidFill>
        </p:grpSpPr>
        <p:sp>
          <p:nvSpPr>
            <p:cNvPr id="43"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4"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5" name="文本框 174"/>
          <p:cNvSpPr txBox="1"/>
          <p:nvPr/>
        </p:nvSpPr>
        <p:spPr>
          <a:xfrm>
            <a:off x="859289" y="1425714"/>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46" name="文本框 175"/>
          <p:cNvSpPr txBox="1"/>
          <p:nvPr/>
        </p:nvSpPr>
        <p:spPr>
          <a:xfrm>
            <a:off x="671678" y="1751871"/>
            <a:ext cx="1561587" cy="437382"/>
          </a:xfrm>
          <a:prstGeom prst="rect">
            <a:avLst/>
          </a:prstGeom>
          <a:noFill/>
        </p:spPr>
        <p:txBody>
          <a:bodyPr wrap="square" lIns="67391" tIns="33696" rIns="67391" bIns="33696" rtlCol="0">
            <a:spAutoFit/>
          </a:bodyPr>
          <a:lstStyle/>
          <a:p>
            <a:pPr algn="ctr"/>
            <a:r>
              <a:rPr lang="zh-CN" altLang="en-US" sz="1200">
                <a:latin typeface="微软雅黑" panose="020B0503020204020204" pitchFamily="34" charset="-122"/>
                <a:ea typeface="微软雅黑" panose="020B0503020204020204" pitchFamily="34" charset="-122"/>
              </a:rPr>
              <a:t>文艺让生活更有范文艺让生活更有范</a:t>
            </a:r>
          </a:p>
        </p:txBody>
      </p:sp>
      <p:sp>
        <p:nvSpPr>
          <p:cNvPr id="47" name="文本框 176"/>
          <p:cNvSpPr txBox="1"/>
          <p:nvPr/>
        </p:nvSpPr>
        <p:spPr>
          <a:xfrm>
            <a:off x="2045449" y="3800920"/>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48" name="文本框 177"/>
          <p:cNvSpPr txBox="1"/>
          <p:nvPr/>
        </p:nvSpPr>
        <p:spPr>
          <a:xfrm>
            <a:off x="1842836" y="4112143"/>
            <a:ext cx="1561587" cy="437382"/>
          </a:xfrm>
          <a:prstGeom prst="rect">
            <a:avLst/>
          </a:prstGeom>
          <a:noFill/>
        </p:spPr>
        <p:txBody>
          <a:bodyPr wrap="square" lIns="67391" tIns="33696" rIns="67391" bIns="33696" rtlCol="0">
            <a:spAutoFit/>
          </a:bodyPr>
          <a:lstStyle/>
          <a:p>
            <a:pPr algn="ctr"/>
            <a:r>
              <a:rPr lang="zh-CN" altLang="en-US" sz="1200">
                <a:latin typeface="微软雅黑" panose="020B0503020204020204" pitchFamily="34" charset="-122"/>
                <a:ea typeface="微软雅黑" panose="020B0503020204020204" pitchFamily="34" charset="-122"/>
              </a:rPr>
              <a:t>文艺让生活更有范文艺让生活更有范</a:t>
            </a:r>
          </a:p>
        </p:txBody>
      </p:sp>
      <p:sp>
        <p:nvSpPr>
          <p:cNvPr id="49" name="文本框 178"/>
          <p:cNvSpPr txBox="1"/>
          <p:nvPr/>
        </p:nvSpPr>
        <p:spPr>
          <a:xfrm>
            <a:off x="3159496" y="1425311"/>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50" name="文本框 179"/>
          <p:cNvSpPr txBox="1"/>
          <p:nvPr/>
        </p:nvSpPr>
        <p:spPr>
          <a:xfrm>
            <a:off x="2971885" y="1751469"/>
            <a:ext cx="1561587" cy="437382"/>
          </a:xfrm>
          <a:prstGeom prst="rect">
            <a:avLst/>
          </a:prstGeom>
          <a:noFill/>
        </p:spPr>
        <p:txBody>
          <a:bodyPr wrap="square" lIns="67391" tIns="33696" rIns="67391" bIns="33696" rtlCol="0">
            <a:spAutoFit/>
          </a:bodyPr>
          <a:lstStyle/>
          <a:p>
            <a:pPr algn="ctr"/>
            <a:r>
              <a:rPr lang="zh-CN" altLang="en-US" sz="1200">
                <a:latin typeface="微软雅黑" panose="020B0503020204020204" pitchFamily="34" charset="-122"/>
                <a:ea typeface="微软雅黑" panose="020B0503020204020204" pitchFamily="34" charset="-122"/>
              </a:rPr>
              <a:t>文艺让生活更有范文艺让生活更有范</a:t>
            </a:r>
          </a:p>
        </p:txBody>
      </p:sp>
      <p:sp>
        <p:nvSpPr>
          <p:cNvPr id="51" name="文本框 180"/>
          <p:cNvSpPr txBox="1"/>
          <p:nvPr/>
        </p:nvSpPr>
        <p:spPr>
          <a:xfrm>
            <a:off x="4455980" y="3781949"/>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52" name="文本框 181"/>
          <p:cNvSpPr txBox="1"/>
          <p:nvPr/>
        </p:nvSpPr>
        <p:spPr>
          <a:xfrm>
            <a:off x="4253367" y="4093172"/>
            <a:ext cx="1561587" cy="437382"/>
          </a:xfrm>
          <a:prstGeom prst="rect">
            <a:avLst/>
          </a:prstGeom>
          <a:noFill/>
        </p:spPr>
        <p:txBody>
          <a:bodyPr wrap="square" lIns="67391" tIns="33696" rIns="67391" bIns="33696" rtlCol="0">
            <a:spAutoFit/>
          </a:bodyPr>
          <a:lstStyle/>
          <a:p>
            <a:pPr algn="ctr"/>
            <a:r>
              <a:rPr lang="zh-CN" altLang="en-US" sz="1200">
                <a:latin typeface="微软雅黑" panose="020B0503020204020204" pitchFamily="34" charset="-122"/>
                <a:ea typeface="微软雅黑" panose="020B0503020204020204" pitchFamily="34" charset="-122"/>
              </a:rPr>
              <a:t>文艺让生活更有范文艺让生活更有范</a:t>
            </a:r>
          </a:p>
        </p:txBody>
      </p:sp>
      <p:sp>
        <p:nvSpPr>
          <p:cNvPr id="53" name="文本框 182"/>
          <p:cNvSpPr txBox="1"/>
          <p:nvPr/>
        </p:nvSpPr>
        <p:spPr>
          <a:xfrm>
            <a:off x="5644418" y="1428361"/>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54" name="文本框 183"/>
          <p:cNvSpPr txBox="1"/>
          <p:nvPr/>
        </p:nvSpPr>
        <p:spPr>
          <a:xfrm>
            <a:off x="5456807" y="1754519"/>
            <a:ext cx="1561587" cy="437382"/>
          </a:xfrm>
          <a:prstGeom prst="rect">
            <a:avLst/>
          </a:prstGeom>
          <a:noFill/>
        </p:spPr>
        <p:txBody>
          <a:bodyPr wrap="square" lIns="67391" tIns="33696" rIns="67391" bIns="33696" rtlCol="0">
            <a:spAutoFit/>
          </a:bodyPr>
          <a:lstStyle/>
          <a:p>
            <a:pPr algn="ctr"/>
            <a:r>
              <a:rPr lang="zh-CN" altLang="en-US" sz="1200">
                <a:latin typeface="微软雅黑" panose="020B0503020204020204" pitchFamily="34" charset="-122"/>
                <a:ea typeface="微软雅黑" panose="020B0503020204020204" pitchFamily="34" charset="-122"/>
              </a:rPr>
              <a:t>文艺让生活更有范文艺让生活更有范</a:t>
            </a:r>
          </a:p>
        </p:txBody>
      </p:sp>
      <p:sp>
        <p:nvSpPr>
          <p:cNvPr id="55" name="文本框 184"/>
          <p:cNvSpPr txBox="1"/>
          <p:nvPr/>
        </p:nvSpPr>
        <p:spPr>
          <a:xfrm>
            <a:off x="6860742" y="3783473"/>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56" name="文本框 185"/>
          <p:cNvSpPr txBox="1"/>
          <p:nvPr/>
        </p:nvSpPr>
        <p:spPr>
          <a:xfrm>
            <a:off x="6658129" y="4094696"/>
            <a:ext cx="1561587" cy="437382"/>
          </a:xfrm>
          <a:prstGeom prst="rect">
            <a:avLst/>
          </a:prstGeom>
          <a:noFill/>
        </p:spPr>
        <p:txBody>
          <a:bodyPr wrap="square" lIns="67391" tIns="33696" rIns="67391" bIns="33696" rtlCol="0">
            <a:spAutoFit/>
          </a:bodyPr>
          <a:lstStyle/>
          <a:p>
            <a:pPr algn="ctr"/>
            <a:r>
              <a:rPr lang="zh-CN" altLang="en-US" sz="1200">
                <a:latin typeface="微软雅黑" panose="020B0503020204020204" pitchFamily="34" charset="-122"/>
                <a:ea typeface="微软雅黑" panose="020B0503020204020204" pitchFamily="34" charset="-122"/>
              </a:rPr>
              <a:t>文艺让生活更有范文艺让生活更有范</a:t>
            </a:r>
          </a:p>
        </p:txBody>
      </p:sp>
      <p:sp>
        <p:nvSpPr>
          <p:cNvPr id="57" name="文本框 56"/>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2380924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921">
        <p15:prstTrans prst="airplane"/>
      </p:transition>
    </mc:Choice>
    <mc:Fallback xmlns="">
      <p:transition spd="slow" advTm="92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4500563" y="1580158"/>
            <a:ext cx="3508818" cy="2373272"/>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sz="1800">
              <a:ea typeface="华文细黑" panose="02010600040101010101" pitchFamily="2" charset="-122"/>
            </a:endParaRPr>
          </a:p>
        </p:txBody>
      </p:sp>
      <p:pic>
        <p:nvPicPr>
          <p:cNvPr id="37" name="图片 36"/>
          <p:cNvPicPr>
            <a:picLocks noChangeAspect="1"/>
          </p:cNvPicPr>
          <p:nvPr/>
        </p:nvPicPr>
        <p:blipFill rotWithShape="1">
          <a:blip r:embed="rId3"/>
          <a:srcRect t="229" r="14568"/>
          <a:stretch>
            <a:fillRect/>
          </a:stretch>
        </p:blipFill>
        <p:spPr>
          <a:xfrm>
            <a:off x="1170830" y="1584729"/>
            <a:ext cx="3343068" cy="2366166"/>
          </a:xfrm>
          <a:prstGeom prst="rect">
            <a:avLst/>
          </a:prstGeom>
        </p:spPr>
      </p:pic>
      <p:sp>
        <p:nvSpPr>
          <p:cNvPr id="39" name="文本框 84"/>
          <p:cNvSpPr txBox="1"/>
          <p:nvPr/>
        </p:nvSpPr>
        <p:spPr>
          <a:xfrm>
            <a:off x="4581541" y="3047323"/>
            <a:ext cx="3076916" cy="622048"/>
          </a:xfrm>
          <a:prstGeom prst="rect">
            <a:avLst/>
          </a:prstGeom>
          <a:noFill/>
        </p:spPr>
        <p:txBody>
          <a:bodyPr wrap="square" lIns="67391" tIns="33696" rIns="67391" bIns="33696" rtlCol="0">
            <a:spAutoFit/>
          </a:bodyPr>
          <a:lstStyle/>
          <a:p>
            <a:pPr>
              <a:lnSpc>
                <a:spcPct val="150000"/>
              </a:lnSpc>
            </a:pPr>
            <a:r>
              <a:rPr lang="zh-CN" altLang="en-US" sz="1200">
                <a:solidFill>
                  <a:schemeClr val="bg1">
                    <a:lumMod val="9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a:t>
            </a:r>
          </a:p>
        </p:txBody>
      </p:sp>
      <p:sp>
        <p:nvSpPr>
          <p:cNvPr id="40" name="文本框 85"/>
          <p:cNvSpPr txBox="1"/>
          <p:nvPr/>
        </p:nvSpPr>
        <p:spPr>
          <a:xfrm>
            <a:off x="4581542" y="2179288"/>
            <a:ext cx="3197639" cy="899047"/>
          </a:xfrm>
          <a:prstGeom prst="rect">
            <a:avLst/>
          </a:prstGeom>
          <a:noFill/>
        </p:spPr>
        <p:txBody>
          <a:bodyPr wrap="square" lIns="67391" tIns="33696" rIns="67391" bIns="33696" rtlCol="0">
            <a:spAutoFit/>
          </a:bodyPr>
          <a:lstStyle/>
          <a:p>
            <a:pPr>
              <a:lnSpc>
                <a:spcPct val="150000"/>
              </a:lnSpc>
            </a:pPr>
            <a:r>
              <a:rPr lang="zh-CN" altLang="en-US" sz="1200">
                <a:solidFill>
                  <a:schemeClr val="bg1">
                    <a:lumMod val="9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a:t>
            </a:r>
          </a:p>
        </p:txBody>
      </p:sp>
      <p:sp>
        <p:nvSpPr>
          <p:cNvPr id="41" name="文本框 86"/>
          <p:cNvSpPr txBox="1"/>
          <p:nvPr/>
        </p:nvSpPr>
        <p:spPr>
          <a:xfrm>
            <a:off x="4581541" y="1782840"/>
            <a:ext cx="1979263" cy="345049"/>
          </a:xfrm>
          <a:prstGeom prst="rect">
            <a:avLst/>
          </a:prstGeom>
          <a:noFill/>
        </p:spPr>
        <p:txBody>
          <a:bodyPr wrap="square" lIns="67391" tIns="33696" rIns="67391" bIns="33696" rtlCol="0">
            <a:spAutoFit/>
          </a:bodyPr>
          <a:lstStyle/>
          <a:p>
            <a:pPr algn="dist"/>
            <a:r>
              <a:rPr lang="zh-CN" altLang="en-US" sz="1800">
                <a:solidFill>
                  <a:schemeClr val="bg1">
                    <a:lumMod val="95000"/>
                  </a:schemeClr>
                </a:solidFill>
                <a:latin typeface="方正清刻本悦宋简体" panose="02000000000000000000" pitchFamily="2" charset="-122"/>
                <a:ea typeface="方正清刻本悦宋简体" panose="02000000000000000000" pitchFamily="2" charset="-122"/>
              </a:rPr>
              <a:t>这里是您的文本</a:t>
            </a:r>
          </a:p>
        </p:txBody>
      </p:sp>
      <p:sp>
        <p:nvSpPr>
          <p:cNvPr id="7" name="文本框 6"/>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697045177"/>
      </p:ext>
    </p:extLst>
  </p:cSld>
  <p:clrMapOvr>
    <a:masterClrMapping/>
  </p:clrMapOvr>
  <mc:AlternateContent xmlns:mc="http://schemas.openxmlformats.org/markup-compatibility/2006" xmlns:p14="http://schemas.microsoft.com/office/powerpoint/2010/main">
    <mc:Choice Requires="p14">
      <p:transition spd="slow" p14:dur="1300" advTm="751">
        <p14:pan dir="u"/>
      </p:transition>
    </mc:Choice>
    <mc:Fallback xmlns="">
      <p:transition spd="slow" advTm="75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05595" y="1501049"/>
            <a:ext cx="5627401" cy="2024125"/>
          </a:xfrm>
          <a:prstGeom prst="rect">
            <a:avLst/>
          </a:prstGeom>
          <a:noFill/>
          <a:ln w="2857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6" name="矩形 5"/>
          <p:cNvSpPr/>
          <p:nvPr/>
        </p:nvSpPr>
        <p:spPr>
          <a:xfrm>
            <a:off x="1825731" y="1650539"/>
            <a:ext cx="5376333" cy="1722626"/>
          </a:xfrm>
          <a:prstGeom prst="rect">
            <a:avLst/>
          </a:prstGeom>
          <a:noFill/>
          <a:ln w="9525">
            <a:solidFill>
              <a:srgbClr val="7AC5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75"/>
          </a:p>
        </p:txBody>
      </p:sp>
      <p:sp>
        <p:nvSpPr>
          <p:cNvPr id="7" name="文本框 6"/>
          <p:cNvSpPr txBox="1"/>
          <p:nvPr/>
        </p:nvSpPr>
        <p:spPr>
          <a:xfrm>
            <a:off x="2097309" y="1924247"/>
            <a:ext cx="4882866" cy="584775"/>
          </a:xfrm>
          <a:prstGeom prst="rect">
            <a:avLst/>
          </a:prstGeom>
          <a:noFill/>
        </p:spPr>
        <p:txBody>
          <a:bodyPr wrap="square" rtlCol="0">
            <a:spAutoFit/>
          </a:bodyPr>
          <a:lstStyle/>
          <a:p>
            <a:pPr algn="ctr"/>
            <a:r>
              <a:rPr kumimoji="1" lang="zh-CN" altLang="en-US" sz="3200" dirty="0">
                <a:solidFill>
                  <a:schemeClr val="accent6">
                    <a:lumMod val="50000"/>
                  </a:schemeClr>
                </a:solidFill>
                <a:latin typeface="Lantinghei SC Demibold" charset="-122"/>
                <a:ea typeface="Lantinghei SC Demibold" charset="-122"/>
                <a:cs typeface="Lantinghei SC Demibold" charset="-122"/>
              </a:rPr>
              <a:t>唯美小清新花卉通用</a:t>
            </a:r>
            <a:r>
              <a:rPr kumimoji="1" lang="en-US" altLang="zh-CN" sz="3200" dirty="0">
                <a:solidFill>
                  <a:schemeClr val="accent6">
                    <a:lumMod val="50000"/>
                  </a:schemeClr>
                </a:solidFill>
                <a:latin typeface="Lantinghei SC Demibold" charset="-122"/>
                <a:ea typeface="Lantinghei SC Demibold" charset="-122"/>
                <a:cs typeface="Lantinghei SC Demibold" charset="-122"/>
              </a:rPr>
              <a:t>PPT</a:t>
            </a:r>
          </a:p>
        </p:txBody>
      </p:sp>
      <p:sp>
        <p:nvSpPr>
          <p:cNvPr id="10" name="文本框 9"/>
          <p:cNvSpPr txBox="1"/>
          <p:nvPr/>
        </p:nvSpPr>
        <p:spPr>
          <a:xfrm>
            <a:off x="2104397" y="2448786"/>
            <a:ext cx="4882866" cy="338554"/>
          </a:xfrm>
          <a:prstGeom prst="rect">
            <a:avLst/>
          </a:prstGeom>
          <a:noFill/>
        </p:spPr>
        <p:txBody>
          <a:bodyPr wrap="square" rtlCol="0">
            <a:spAutoFit/>
          </a:bodyPr>
          <a:lstStyle/>
          <a:p>
            <a:pPr algn="ctr"/>
            <a:r>
              <a:rPr kumimoji="1" lang="en-US" altLang="zh-CN" sz="1600" dirty="0">
                <a:solidFill>
                  <a:schemeClr val="accent6">
                    <a:lumMod val="50000"/>
                  </a:schemeClr>
                </a:solidFill>
                <a:latin typeface="Lantinghei SC Demibold" charset="-122"/>
                <a:ea typeface="Lantinghei SC Demibold" charset="-122"/>
                <a:cs typeface="Lantinghei SC Demibold" charset="-122"/>
              </a:rPr>
              <a:t>Beautiful small fresh flowers, general PPT</a:t>
            </a:r>
          </a:p>
        </p:txBody>
      </p:sp>
      <p:sp>
        <p:nvSpPr>
          <p:cNvPr id="11" name="文本框 10"/>
          <p:cNvSpPr txBox="1"/>
          <p:nvPr/>
        </p:nvSpPr>
        <p:spPr>
          <a:xfrm>
            <a:off x="2083133" y="2803205"/>
            <a:ext cx="4882866" cy="276999"/>
          </a:xfrm>
          <a:prstGeom prst="rect">
            <a:avLst/>
          </a:prstGeom>
          <a:noFill/>
        </p:spPr>
        <p:txBody>
          <a:bodyPr wrap="square" rtlCol="0">
            <a:spAutoFit/>
          </a:bodyPr>
          <a:lstStyle/>
          <a:p>
            <a:pPr algn="ctr"/>
            <a:r>
              <a:rPr kumimoji="1" lang="zh-CN" altLang="en-US" sz="1200" dirty="0">
                <a:solidFill>
                  <a:schemeClr val="accent6">
                    <a:lumMod val="50000"/>
                  </a:schemeClr>
                </a:solidFill>
                <a:latin typeface="Lantinghei SC Demibold" charset="-122"/>
                <a:ea typeface="Lantinghei SC Demibold" charset="-122"/>
                <a:cs typeface="Lantinghei SC Demibold" charset="-122"/>
              </a:rPr>
              <a:t>汇报人：代用名   部门：设计部</a:t>
            </a:r>
            <a:endParaRPr kumimoji="1" lang="en-US" altLang="zh-CN" sz="1200" dirty="0">
              <a:solidFill>
                <a:schemeClr val="accent6">
                  <a:lumMod val="50000"/>
                </a:schemeClr>
              </a:solidFill>
              <a:latin typeface="Lantinghei SC Demibold" charset="-122"/>
              <a:ea typeface="Lantinghei SC Demibold" charset="-122"/>
              <a:cs typeface="Lantinghei SC Demibold"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Tree>
    <p:extLst>
      <p:ext uri="{BB962C8B-B14F-4D97-AF65-F5344CB8AC3E}">
        <p14:creationId xmlns:p14="http://schemas.microsoft.com/office/powerpoint/2010/main" val="3416103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2628">
        <p15:prstTrans prst="origami"/>
      </p:transition>
    </mc:Choice>
    <mc:Fallback xmlns="">
      <p:transition spd="slow" advTm="26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p:tgtEl>
                                          <p:spTgt spid="10"/>
                                        </p:tgtEl>
                                        <p:attrNameLst>
                                          <p:attrName>ppt_y</p:attrName>
                                        </p:attrNameLst>
                                      </p:cBhvr>
                                      <p:tavLst>
                                        <p:tav tm="0">
                                          <p:val>
                                            <p:strVal val="#ppt_y+#ppt_h*1.125000"/>
                                          </p:val>
                                        </p:tav>
                                        <p:tav tm="100000">
                                          <p:val>
                                            <p:strVal val="#ppt_y"/>
                                          </p:val>
                                        </p:tav>
                                      </p:tavLst>
                                    </p:anim>
                                    <p:animEffect transition="in" filter="wipe(up)">
                                      <p:cBhvr>
                                        <p:cTn id="23" dur="500"/>
                                        <p:tgtEl>
                                          <p:spTgt spid="10"/>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0" grpId="0"/>
      <p:bldP spid="11" grpId="0"/>
    </p:bldLst>
  </p:timing>
  <p:extLst>
    <p:ext uri="{E180D4A7-C9FB-4DFB-919C-405C955672EB}">
      <p14:showEvtLst xmlns:p14="http://schemas.microsoft.com/office/powerpoint/2010/main">
        <p14:playEvt time="205" objId="2"/>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67720" y="2798619"/>
            <a:ext cx="438694" cy="482252"/>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956" noProof="1">
              <a:solidFill>
                <a:prstClr val="white"/>
              </a:solidFill>
            </a:endParaRPr>
          </a:p>
        </p:txBody>
      </p:sp>
      <p:sp>
        <p:nvSpPr>
          <p:cNvPr id="4" name="矩形 3"/>
          <p:cNvSpPr/>
          <p:nvPr/>
        </p:nvSpPr>
        <p:spPr>
          <a:xfrm>
            <a:off x="2101747" y="2800173"/>
            <a:ext cx="6879093" cy="48380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2292" tIns="0" rIns="132292" bIns="0" anchor="ctr"/>
          <a:lstStyle/>
          <a:p>
            <a:pPr algn="ctr" fontAlgn="base">
              <a:defRPr/>
            </a:pPr>
            <a:r>
              <a:rPr lang="en-US" altLang="zh-CN" sz="2058"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20284" y="2237027"/>
            <a:ext cx="6844869" cy="5693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352" spc="147"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1764" spc="147"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863598" y="2233916"/>
            <a:ext cx="628483" cy="57248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956" noProof="1">
              <a:solidFill>
                <a:prstClr val="white"/>
              </a:solidFill>
            </a:endParaRPr>
          </a:p>
        </p:txBody>
      </p:sp>
      <p:sp>
        <p:nvSpPr>
          <p:cNvPr id="15365" name="矩形 11"/>
          <p:cNvSpPr/>
          <p:nvPr/>
        </p:nvSpPr>
        <p:spPr>
          <a:xfrm>
            <a:off x="1963294" y="2881068"/>
            <a:ext cx="5074537" cy="1244521"/>
          </a:xfrm>
          <a:prstGeom prst="rect">
            <a:avLst/>
          </a:prstGeom>
          <a:noFill/>
          <a:ln w="25400">
            <a:noFill/>
          </a:ln>
        </p:spPr>
        <p:txBody>
          <a:bodyPr anchor="ctr"/>
          <a:lstStyle/>
          <a:p>
            <a:pPr>
              <a:lnSpc>
                <a:spcPts val="1764"/>
              </a:lnSpc>
            </a:pPr>
            <a:r>
              <a:rPr lang="en-US" altLang="zh-CN" sz="882"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61103" y="620706"/>
            <a:ext cx="4078920" cy="941169"/>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
        <p:nvSpPr>
          <p:cNvPr id="9" name="文本框 8"/>
          <p:cNvSpPr txBox="1"/>
          <p:nvPr/>
        </p:nvSpPr>
        <p:spPr>
          <a:xfrm>
            <a:off x="2013098" y="2243226"/>
            <a:ext cx="5032744" cy="646331"/>
          </a:xfrm>
          <a:prstGeom prst="rect">
            <a:avLst/>
          </a:prstGeom>
          <a:noFill/>
          <a:ln>
            <a:solidFill>
              <a:srgbClr val="7AC596"/>
            </a:solidFill>
          </a:ln>
        </p:spPr>
        <p:txBody>
          <a:bodyPr wrap="square" rtlCol="0">
            <a:spAutoFit/>
          </a:bodyPr>
          <a:lstStyle/>
          <a:p>
            <a:pPr algn="ctr"/>
            <a:r>
              <a:rPr kumimoji="1" lang="en-US" altLang="zh-CN" sz="3600" spc="600" dirty="0">
                <a:solidFill>
                  <a:schemeClr val="accent6">
                    <a:lumMod val="50000"/>
                  </a:schemeClr>
                </a:solidFill>
                <a:latin typeface="Lantinghei SC Demibold" charset="-122"/>
                <a:ea typeface="Lantinghei SC Demibold" charset="-122"/>
                <a:cs typeface="Lantinghei SC Demibold" charset="-122"/>
              </a:rPr>
              <a:t>1  </a:t>
            </a:r>
            <a:r>
              <a:rPr kumimoji="1" lang="zh-CN" altLang="en-US" sz="3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36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276633521"/>
      </p:ext>
    </p:extLst>
  </p:cSld>
  <p:clrMapOvr>
    <a:masterClrMapping/>
  </p:clrMapOvr>
  <mc:AlternateContent xmlns:mc="http://schemas.openxmlformats.org/markup-compatibility/2006" xmlns:p14="http://schemas.microsoft.com/office/powerpoint/2010/main">
    <mc:Choice Requires="p14">
      <p:transition spd="slow" p14:dur="1600" advTm="1278">
        <p14:conveyor dir="l"/>
      </p:transition>
    </mc:Choice>
    <mc:Fallback xmlns="">
      <p:transition spd="slow" advTm="12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201" objId="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4"/>
          <p:cNvSpPr/>
          <p:nvPr/>
        </p:nvSpPr>
        <p:spPr>
          <a:xfrm>
            <a:off x="1661399" y="1231900"/>
            <a:ext cx="673913" cy="651669"/>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2100" dirty="0">
              <a:solidFill>
                <a:schemeClr val="accent1">
                  <a:lumMod val="50000"/>
                </a:schemeClr>
              </a:solidFill>
            </a:endParaRPr>
          </a:p>
        </p:txBody>
      </p:sp>
      <p:sp>
        <p:nvSpPr>
          <p:cNvPr id="3" name="Oval 52"/>
          <p:cNvSpPr/>
          <p:nvPr/>
        </p:nvSpPr>
        <p:spPr>
          <a:xfrm>
            <a:off x="4156346" y="1231900"/>
            <a:ext cx="673913" cy="651669"/>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2100" dirty="0">
              <a:solidFill>
                <a:schemeClr val="accent2">
                  <a:lumMod val="50000"/>
                </a:schemeClr>
              </a:solidFill>
            </a:endParaRPr>
          </a:p>
        </p:txBody>
      </p:sp>
      <p:sp>
        <p:nvSpPr>
          <p:cNvPr id="4" name="Oval 57"/>
          <p:cNvSpPr/>
          <p:nvPr/>
        </p:nvSpPr>
        <p:spPr>
          <a:xfrm>
            <a:off x="6651294" y="1231900"/>
            <a:ext cx="673913" cy="651669"/>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2400" dirty="0">
              <a:solidFill>
                <a:schemeClr val="accent3">
                  <a:lumMod val="50000"/>
                </a:schemeClr>
              </a:solidFill>
            </a:endParaRPr>
          </a:p>
        </p:txBody>
      </p:sp>
      <p:sp>
        <p:nvSpPr>
          <p:cNvPr id="5" name="Oval 62"/>
          <p:cNvSpPr/>
          <p:nvPr/>
        </p:nvSpPr>
        <p:spPr>
          <a:xfrm>
            <a:off x="1661399" y="2833749"/>
            <a:ext cx="673913" cy="651669"/>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2100" dirty="0">
              <a:solidFill>
                <a:schemeClr val="accent4">
                  <a:lumMod val="50000"/>
                </a:schemeClr>
              </a:solidFill>
            </a:endParaRPr>
          </a:p>
        </p:txBody>
      </p:sp>
      <p:sp>
        <p:nvSpPr>
          <p:cNvPr id="6" name="Oval 67"/>
          <p:cNvSpPr/>
          <p:nvPr/>
        </p:nvSpPr>
        <p:spPr>
          <a:xfrm>
            <a:off x="4156346" y="2833749"/>
            <a:ext cx="673913" cy="651669"/>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2100" dirty="0">
              <a:solidFill>
                <a:schemeClr val="accent5">
                  <a:lumMod val="50000"/>
                </a:schemeClr>
              </a:solidFill>
              <a:cs typeface="+mj-cs"/>
            </a:endParaRPr>
          </a:p>
        </p:txBody>
      </p:sp>
      <p:sp>
        <p:nvSpPr>
          <p:cNvPr id="7" name="Oval 72"/>
          <p:cNvSpPr/>
          <p:nvPr/>
        </p:nvSpPr>
        <p:spPr>
          <a:xfrm>
            <a:off x="6651294" y="2833749"/>
            <a:ext cx="673913" cy="651669"/>
          </a:xfrm>
          <a:prstGeom prst="ellipse">
            <a:avLst/>
          </a:prstGeom>
          <a:noFill/>
          <a:ln>
            <a:solidFill>
              <a:srgbClr val="306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en-US" sz="2100" dirty="0">
              <a:solidFill>
                <a:schemeClr val="accent6">
                  <a:lumMod val="50000"/>
                </a:schemeClr>
              </a:solidFill>
            </a:endParaRPr>
          </a:p>
        </p:txBody>
      </p:sp>
      <p:sp>
        <p:nvSpPr>
          <p:cNvPr id="8" name="Freeform 245"/>
          <p:cNvSpPr/>
          <p:nvPr/>
        </p:nvSpPr>
        <p:spPr bwMode="auto">
          <a:xfrm>
            <a:off x="1843977" y="1404052"/>
            <a:ext cx="308757" cy="30736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306E39"/>
          </a:solidFill>
          <a:ln w="9525">
            <a:noFill/>
            <a:round/>
          </a:ln>
        </p:spPr>
        <p:txBody>
          <a:bodyPr vert="horz" wrap="square" lIns="67391" tIns="33696" rIns="67391" bIns="33696" numCol="1" anchor="t" anchorCtr="0" compatLnSpc="1"/>
          <a:lstStyle/>
          <a:p>
            <a:endParaRPr lang="en-US"/>
          </a:p>
        </p:txBody>
      </p:sp>
      <p:sp>
        <p:nvSpPr>
          <p:cNvPr id="9" name="Freeform 5"/>
          <p:cNvSpPr>
            <a:spLocks noEditPoints="1"/>
          </p:cNvSpPr>
          <p:nvPr/>
        </p:nvSpPr>
        <p:spPr bwMode="auto">
          <a:xfrm>
            <a:off x="4332255" y="1384268"/>
            <a:ext cx="344844" cy="34329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306E39"/>
          </a:solidFill>
          <a:ln w="9525">
            <a:noFill/>
            <a:round/>
          </a:ln>
        </p:spPr>
        <p:txBody>
          <a:bodyPr vert="horz" wrap="square" lIns="67391" tIns="33696" rIns="67391" bIns="33696" numCol="1" anchor="t" anchorCtr="0" compatLnSpc="1"/>
          <a:lstStyle/>
          <a:p>
            <a:endParaRPr lang="en-US"/>
          </a:p>
        </p:txBody>
      </p:sp>
      <p:sp>
        <p:nvSpPr>
          <p:cNvPr id="10" name="Freeform 217"/>
          <p:cNvSpPr>
            <a:spLocks noEditPoints="1"/>
          </p:cNvSpPr>
          <p:nvPr/>
        </p:nvSpPr>
        <p:spPr bwMode="auto">
          <a:xfrm>
            <a:off x="1821971" y="3027892"/>
            <a:ext cx="352768" cy="263384"/>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306E39"/>
          </a:solidFill>
          <a:ln w="9525">
            <a:noFill/>
            <a:round/>
          </a:ln>
        </p:spPr>
        <p:txBody>
          <a:bodyPr vert="horz" wrap="square" lIns="67391" tIns="33696" rIns="67391" bIns="33696" numCol="1" anchor="t" anchorCtr="0" compatLnSpc="1"/>
          <a:lstStyle/>
          <a:p>
            <a:endParaRPr lang="en-US"/>
          </a:p>
        </p:txBody>
      </p:sp>
      <p:sp>
        <p:nvSpPr>
          <p:cNvPr id="11" name="Freeform 216"/>
          <p:cNvSpPr>
            <a:spLocks noEditPoints="1"/>
          </p:cNvSpPr>
          <p:nvPr/>
        </p:nvSpPr>
        <p:spPr bwMode="auto">
          <a:xfrm>
            <a:off x="4335440" y="3001365"/>
            <a:ext cx="315724" cy="316438"/>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306E39"/>
          </a:solidFill>
          <a:ln w="9525">
            <a:noFill/>
            <a:round/>
          </a:ln>
        </p:spPr>
        <p:txBody>
          <a:bodyPr vert="horz" wrap="square" lIns="67391" tIns="33696" rIns="67391" bIns="33696" numCol="1" anchor="t" anchorCtr="0" compatLnSpc="1"/>
          <a:lstStyle/>
          <a:p>
            <a:endParaRPr lang="en-US"/>
          </a:p>
        </p:txBody>
      </p:sp>
      <p:sp>
        <p:nvSpPr>
          <p:cNvPr id="12" name="Freeform 38"/>
          <p:cNvSpPr>
            <a:spLocks noEditPoints="1"/>
          </p:cNvSpPr>
          <p:nvPr/>
        </p:nvSpPr>
        <p:spPr bwMode="auto">
          <a:xfrm>
            <a:off x="6850152" y="1356890"/>
            <a:ext cx="276195" cy="401688"/>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306E39"/>
          </a:solidFill>
          <a:ln w="9525">
            <a:noFill/>
            <a:round/>
          </a:ln>
        </p:spPr>
        <p:txBody>
          <a:bodyPr vert="horz" wrap="square" lIns="67391" tIns="33696" rIns="67391" bIns="33696" numCol="1" anchor="t" anchorCtr="0" compatLnSpc="1"/>
          <a:lstStyle/>
          <a:p>
            <a:endParaRPr lang="en-US"/>
          </a:p>
        </p:txBody>
      </p:sp>
      <p:sp>
        <p:nvSpPr>
          <p:cNvPr id="13" name="Freeform 135"/>
          <p:cNvSpPr>
            <a:spLocks noEditPoints="1"/>
          </p:cNvSpPr>
          <p:nvPr/>
        </p:nvSpPr>
        <p:spPr bwMode="auto">
          <a:xfrm>
            <a:off x="6847023" y="3027892"/>
            <a:ext cx="282453" cy="263384"/>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06E39"/>
          </a:solidFill>
          <a:ln w="9525">
            <a:noFill/>
            <a:round/>
          </a:ln>
        </p:spPr>
        <p:txBody>
          <a:bodyPr vert="horz" wrap="square" lIns="67391" tIns="33696" rIns="67391" bIns="33696" numCol="1" anchor="t" anchorCtr="0" compatLnSpc="1"/>
          <a:lstStyle/>
          <a:p>
            <a:endParaRPr lang="en-US"/>
          </a:p>
        </p:txBody>
      </p:sp>
      <p:sp>
        <p:nvSpPr>
          <p:cNvPr id="14" name="文本框 110"/>
          <p:cNvSpPr txBox="1"/>
          <p:nvPr/>
        </p:nvSpPr>
        <p:spPr>
          <a:xfrm>
            <a:off x="1321550" y="1929267"/>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5" name="文本框 111"/>
          <p:cNvSpPr txBox="1"/>
          <p:nvPr/>
        </p:nvSpPr>
        <p:spPr>
          <a:xfrm>
            <a:off x="1193946" y="2237490"/>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6" name="文本框 112"/>
          <p:cNvSpPr txBox="1"/>
          <p:nvPr/>
        </p:nvSpPr>
        <p:spPr>
          <a:xfrm>
            <a:off x="3810384" y="1924898"/>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7" name="文本框 113"/>
          <p:cNvSpPr txBox="1"/>
          <p:nvPr/>
        </p:nvSpPr>
        <p:spPr>
          <a:xfrm>
            <a:off x="3682780" y="2233121"/>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18" name="文本框 114"/>
          <p:cNvSpPr txBox="1"/>
          <p:nvPr/>
        </p:nvSpPr>
        <p:spPr>
          <a:xfrm>
            <a:off x="6378451" y="1922415"/>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19" name="文本框 115"/>
          <p:cNvSpPr txBox="1"/>
          <p:nvPr/>
        </p:nvSpPr>
        <p:spPr>
          <a:xfrm>
            <a:off x="6250847" y="2230638"/>
            <a:ext cx="1561587" cy="437382"/>
          </a:xfrm>
          <a:prstGeom prst="rect">
            <a:avLst/>
          </a:prstGeom>
          <a:noFill/>
        </p:spPr>
        <p:txBody>
          <a:bodyPr wrap="square" lIns="67391" tIns="33696" rIns="67391" bIns="3369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0" name="文本框 116"/>
          <p:cNvSpPr txBox="1"/>
          <p:nvPr/>
        </p:nvSpPr>
        <p:spPr>
          <a:xfrm>
            <a:off x="1321550" y="3552047"/>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1" name="文本框 117"/>
          <p:cNvSpPr txBox="1"/>
          <p:nvPr/>
        </p:nvSpPr>
        <p:spPr>
          <a:xfrm>
            <a:off x="1193946" y="3860270"/>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2" name="文本框 118"/>
          <p:cNvSpPr txBox="1"/>
          <p:nvPr/>
        </p:nvSpPr>
        <p:spPr>
          <a:xfrm>
            <a:off x="3810384" y="3547678"/>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3" name="文本框 119"/>
          <p:cNvSpPr txBox="1"/>
          <p:nvPr/>
        </p:nvSpPr>
        <p:spPr>
          <a:xfrm>
            <a:off x="3682780" y="3855901"/>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4" name="文本框 120"/>
          <p:cNvSpPr txBox="1"/>
          <p:nvPr/>
        </p:nvSpPr>
        <p:spPr>
          <a:xfrm>
            <a:off x="6378451" y="3545195"/>
            <a:ext cx="1316502" cy="345049"/>
          </a:xfrm>
          <a:prstGeom prst="rect">
            <a:avLst/>
          </a:prstGeom>
          <a:noFill/>
        </p:spPr>
        <p:txBody>
          <a:bodyPr wrap="square" lIns="67391" tIns="33696" rIns="67391" bIns="33696" rtlCol="0">
            <a:spAutoFit/>
          </a:bodyPr>
          <a:lstStyle/>
          <a:p>
            <a:r>
              <a:rPr lang="zh-CN" altLang="en-US" sz="1800">
                <a:solidFill>
                  <a:srgbClr val="306E39"/>
                </a:solidFill>
                <a:latin typeface="方正清刻本悦宋简体" panose="02000000000000000000" pitchFamily="2" charset="-122"/>
                <a:ea typeface="方正清刻本悦宋简体" panose="02000000000000000000" pitchFamily="2" charset="-122"/>
              </a:rPr>
              <a:t>这是小标题</a:t>
            </a:r>
            <a:endParaRPr lang="zh-CN" altLang="en-US" sz="1800" dirty="0">
              <a:solidFill>
                <a:srgbClr val="306E39"/>
              </a:solidFill>
              <a:latin typeface="方正清刻本悦宋简体" panose="02000000000000000000" pitchFamily="2" charset="-122"/>
              <a:ea typeface="方正清刻本悦宋简体" panose="02000000000000000000" pitchFamily="2" charset="-122"/>
            </a:endParaRPr>
          </a:p>
        </p:txBody>
      </p:sp>
      <p:sp>
        <p:nvSpPr>
          <p:cNvPr id="25" name="文本框 121"/>
          <p:cNvSpPr txBox="1"/>
          <p:nvPr/>
        </p:nvSpPr>
        <p:spPr>
          <a:xfrm>
            <a:off x="6250847" y="3853418"/>
            <a:ext cx="1561587" cy="437382"/>
          </a:xfrm>
          <a:prstGeom prst="rect">
            <a:avLst/>
          </a:prstGeom>
          <a:noFill/>
        </p:spPr>
        <p:txBody>
          <a:bodyPr wrap="square" lIns="67391" tIns="33696" rIns="67391" bIns="33696" rtlCol="0">
            <a:spAutoFit/>
          </a:bodyPr>
          <a:lstStyle/>
          <a:p>
            <a:pPr algn="ct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a:t>
            </a:r>
          </a:p>
        </p:txBody>
      </p:sp>
      <p:sp>
        <p:nvSpPr>
          <p:cNvPr id="26" name="文本框 25"/>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4001595164"/>
      </p:ext>
    </p:extLst>
  </p:cSld>
  <p:clrMapOvr>
    <a:masterClrMapping/>
  </p:clrMapOvr>
  <mc:AlternateContent xmlns:mc="http://schemas.openxmlformats.org/markup-compatibility/2006" xmlns:p14="http://schemas.microsoft.com/office/powerpoint/2010/main">
    <mc:Choice Requires="p14">
      <p:transition spd="slow" p14:dur="1300" advTm="2263">
        <p14:pan dir="u"/>
      </p:transition>
    </mc:Choice>
    <mc:Fallback xmlns="">
      <p:transition spd="slow" advTm="2263">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1"/>
          <p:cNvSpPr>
            <a:spLocks noChangeArrowheads="1"/>
          </p:cNvSpPr>
          <p:nvPr/>
        </p:nvSpPr>
        <p:spPr bwMode="auto">
          <a:xfrm>
            <a:off x="3010800" y="3237271"/>
            <a:ext cx="443220" cy="442945"/>
          </a:xfrm>
          <a:prstGeom prst="ellipse">
            <a:avLst/>
          </a:prstGeom>
          <a:solidFill>
            <a:srgbClr val="407F35"/>
          </a:solidFill>
          <a:ln>
            <a:noFill/>
          </a:ln>
        </p:spPr>
        <p:txBody>
          <a:bodyPr lIns="67391" tIns="33696" rIns="67391" bIns="3369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AD354"/>
              </a:solidFill>
            </a:endParaRPr>
          </a:p>
        </p:txBody>
      </p:sp>
      <p:grpSp>
        <p:nvGrpSpPr>
          <p:cNvPr id="3" name="Group 22"/>
          <p:cNvGrpSpPr/>
          <p:nvPr/>
        </p:nvGrpSpPr>
        <p:grpSpPr bwMode="auto">
          <a:xfrm>
            <a:off x="3123337" y="3350163"/>
            <a:ext cx="221610" cy="217163"/>
            <a:chOff x="0" y="0"/>
            <a:chExt cx="140" cy="139"/>
          </a:xfrm>
          <a:solidFill>
            <a:srgbClr val="F0F0D8"/>
          </a:solidFill>
        </p:grpSpPr>
        <p:sp>
          <p:nvSpPr>
            <p:cNvPr id="4" name="Freeform 23"/>
            <p:cNvSpPr>
              <a:spLocks noEditPoints="1"/>
            </p:cNvSpPr>
            <p:nvPr/>
          </p:nvSpPr>
          <p:spPr bwMode="auto">
            <a:xfrm>
              <a:off x="0" y="0"/>
              <a:ext cx="140" cy="139"/>
            </a:xfrm>
            <a:custGeom>
              <a:avLst/>
              <a:gdLst>
                <a:gd name="T0" fmla="*/ 124 w 79"/>
                <a:gd name="T1" fmla="*/ 62 h 78"/>
                <a:gd name="T2" fmla="*/ 112 w 79"/>
                <a:gd name="T3" fmla="*/ 36 h 78"/>
                <a:gd name="T4" fmla="*/ 122 w 79"/>
                <a:gd name="T5" fmla="*/ 23 h 78"/>
                <a:gd name="T6" fmla="*/ 115 w 79"/>
                <a:gd name="T7" fmla="*/ 16 h 78"/>
                <a:gd name="T8" fmla="*/ 103 w 79"/>
                <a:gd name="T9" fmla="*/ 27 h 78"/>
                <a:gd name="T10" fmla="*/ 76 w 79"/>
                <a:gd name="T11" fmla="*/ 16 h 78"/>
                <a:gd name="T12" fmla="*/ 76 w 79"/>
                <a:gd name="T13" fmla="*/ 0 h 78"/>
                <a:gd name="T14" fmla="*/ 64 w 79"/>
                <a:gd name="T15" fmla="*/ 0 h 78"/>
                <a:gd name="T16" fmla="*/ 64 w 79"/>
                <a:gd name="T17" fmla="*/ 16 h 78"/>
                <a:gd name="T18" fmla="*/ 35 w 79"/>
                <a:gd name="T19" fmla="*/ 27 h 78"/>
                <a:gd name="T20" fmla="*/ 25 w 79"/>
                <a:gd name="T21" fmla="*/ 16 h 78"/>
                <a:gd name="T22" fmla="*/ 16 w 79"/>
                <a:gd name="T23" fmla="*/ 23 h 78"/>
                <a:gd name="T24" fmla="*/ 28 w 79"/>
                <a:gd name="T25" fmla="*/ 36 h 78"/>
                <a:gd name="T26" fmla="*/ 16 w 79"/>
                <a:gd name="T27" fmla="*/ 62 h 78"/>
                <a:gd name="T28" fmla="*/ 0 w 79"/>
                <a:gd name="T29" fmla="*/ 62 h 78"/>
                <a:gd name="T30" fmla="*/ 0 w 79"/>
                <a:gd name="T31" fmla="*/ 75 h 78"/>
                <a:gd name="T32" fmla="*/ 16 w 79"/>
                <a:gd name="T33" fmla="*/ 75 h 78"/>
                <a:gd name="T34" fmla="*/ 28 w 79"/>
                <a:gd name="T35" fmla="*/ 103 h 78"/>
                <a:gd name="T36" fmla="*/ 16 w 79"/>
                <a:gd name="T37" fmla="*/ 114 h 78"/>
                <a:gd name="T38" fmla="*/ 25 w 79"/>
                <a:gd name="T39" fmla="*/ 123 h 78"/>
                <a:gd name="T40" fmla="*/ 35 w 79"/>
                <a:gd name="T41" fmla="*/ 112 h 78"/>
                <a:gd name="T42" fmla="*/ 64 w 79"/>
                <a:gd name="T43" fmla="*/ 123 h 78"/>
                <a:gd name="T44" fmla="*/ 64 w 79"/>
                <a:gd name="T45" fmla="*/ 139 h 78"/>
                <a:gd name="T46" fmla="*/ 76 w 79"/>
                <a:gd name="T47" fmla="*/ 139 h 78"/>
                <a:gd name="T48" fmla="*/ 76 w 79"/>
                <a:gd name="T49" fmla="*/ 123 h 78"/>
                <a:gd name="T50" fmla="*/ 103 w 79"/>
                <a:gd name="T51" fmla="*/ 112 h 78"/>
                <a:gd name="T52" fmla="*/ 115 w 79"/>
                <a:gd name="T53" fmla="*/ 123 h 78"/>
                <a:gd name="T54" fmla="*/ 122 w 79"/>
                <a:gd name="T55" fmla="*/ 114 h 78"/>
                <a:gd name="T56" fmla="*/ 112 w 79"/>
                <a:gd name="T57" fmla="*/ 103 h 78"/>
                <a:gd name="T58" fmla="*/ 124 w 79"/>
                <a:gd name="T59" fmla="*/ 75 h 78"/>
                <a:gd name="T60" fmla="*/ 140 w 79"/>
                <a:gd name="T61" fmla="*/ 75 h 78"/>
                <a:gd name="T62" fmla="*/ 140 w 79"/>
                <a:gd name="T63" fmla="*/ 62 h 78"/>
                <a:gd name="T64" fmla="*/ 124 w 79"/>
                <a:gd name="T65" fmla="*/ 62 h 78"/>
                <a:gd name="T66" fmla="*/ 28 w 79"/>
                <a:gd name="T67" fmla="*/ 70 h 78"/>
                <a:gd name="T68" fmla="*/ 69 w 79"/>
                <a:gd name="T69" fmla="*/ 27 h 78"/>
                <a:gd name="T70" fmla="*/ 112 w 79"/>
                <a:gd name="T71" fmla="*/ 70 h 78"/>
                <a:gd name="T72" fmla="*/ 69 w 79"/>
                <a:gd name="T73" fmla="*/ 110 h 78"/>
                <a:gd name="T74" fmla="*/ 28 w 79"/>
                <a:gd name="T75" fmla="*/ 7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AD354"/>
                </a:solidFill>
              </a:endParaRPr>
            </a:p>
          </p:txBody>
        </p:sp>
        <p:sp>
          <p:nvSpPr>
            <p:cNvPr id="5" name="Freeform 24"/>
            <p:cNvSpPr>
              <a:spLocks noEditPoints="1"/>
            </p:cNvSpPr>
            <p:nvPr/>
          </p:nvSpPr>
          <p:spPr bwMode="auto">
            <a:xfrm>
              <a:off x="50" y="50"/>
              <a:ext cx="41" cy="39"/>
            </a:xfrm>
            <a:custGeom>
              <a:avLst/>
              <a:gdLst>
                <a:gd name="T0" fmla="*/ 41 w 23"/>
                <a:gd name="T1" fmla="*/ 20 h 22"/>
                <a:gd name="T2" fmla="*/ 20 w 23"/>
                <a:gd name="T3" fmla="*/ 0 h 22"/>
                <a:gd name="T4" fmla="*/ 0 w 23"/>
                <a:gd name="T5" fmla="*/ 20 h 22"/>
                <a:gd name="T6" fmla="*/ 20 w 23"/>
                <a:gd name="T7" fmla="*/ 39 h 22"/>
                <a:gd name="T8" fmla="*/ 41 w 23"/>
                <a:gd name="T9" fmla="*/ 20 h 22"/>
                <a:gd name="T10" fmla="*/ 12 w 23"/>
                <a:gd name="T11" fmla="*/ 20 h 22"/>
                <a:gd name="T12" fmla="*/ 20 w 23"/>
                <a:gd name="T13" fmla="*/ 11 h 22"/>
                <a:gd name="T14" fmla="*/ 29 w 23"/>
                <a:gd name="T15" fmla="*/ 20 h 22"/>
                <a:gd name="T16" fmla="*/ 20 w 23"/>
                <a:gd name="T17" fmla="*/ 27 h 22"/>
                <a:gd name="T18" fmla="*/ 12 w 23"/>
                <a:gd name="T19" fmla="*/ 20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AD354"/>
                </a:solidFill>
              </a:endParaRPr>
            </a:p>
          </p:txBody>
        </p:sp>
      </p:grpSp>
      <p:sp>
        <p:nvSpPr>
          <p:cNvPr id="6" name="Freeform 10"/>
          <p:cNvSpPr/>
          <p:nvPr/>
        </p:nvSpPr>
        <p:spPr bwMode="auto">
          <a:xfrm>
            <a:off x="3694913" y="3256186"/>
            <a:ext cx="1611299" cy="405115"/>
          </a:xfrm>
          <a:custGeom>
            <a:avLst/>
            <a:gdLst>
              <a:gd name="T0" fmla="*/ 0 w 1172"/>
              <a:gd name="T1" fmla="*/ 0 h 296"/>
              <a:gd name="T2" fmla="*/ 1860550 w 1172"/>
              <a:gd name="T3" fmla="*/ 0 h 296"/>
              <a:gd name="T4" fmla="*/ 1617663 w 1172"/>
              <a:gd name="T5" fmla="*/ 233363 h 296"/>
              <a:gd name="T6" fmla="*/ 1860550 w 1172"/>
              <a:gd name="T7" fmla="*/ 469900 h 296"/>
              <a:gd name="T8" fmla="*/ 0 w 1172"/>
              <a:gd name="T9" fmla="*/ 469900 h 296"/>
              <a:gd name="T10" fmla="*/ 0 w 1172"/>
              <a:gd name="T11" fmla="*/ 0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2" h="296">
                <a:moveTo>
                  <a:pt x="0" y="0"/>
                </a:moveTo>
                <a:lnTo>
                  <a:pt x="1172" y="0"/>
                </a:lnTo>
                <a:lnTo>
                  <a:pt x="1019" y="147"/>
                </a:lnTo>
                <a:lnTo>
                  <a:pt x="1172" y="296"/>
                </a:lnTo>
                <a:lnTo>
                  <a:pt x="0" y="296"/>
                </a:lnTo>
                <a:lnTo>
                  <a:pt x="0" y="0"/>
                </a:lnTo>
                <a:close/>
              </a:path>
            </a:pathLst>
          </a:custGeom>
          <a:solidFill>
            <a:srgbClr val="407F35"/>
          </a:solidFill>
          <a:ln>
            <a:noFill/>
          </a:ln>
        </p:spPr>
        <p:txBody>
          <a:bodyPr lIns="67391" tIns="33696" rIns="67391" bIns="33696"/>
          <a:lstStyle/>
          <a:p>
            <a:pPr algn="ctr"/>
            <a:endParaRPr lang="zh-CN" altLang="en-US">
              <a:solidFill>
                <a:srgbClr val="F0F0D8"/>
              </a:solidFill>
            </a:endParaRPr>
          </a:p>
        </p:txBody>
      </p:sp>
      <p:sp>
        <p:nvSpPr>
          <p:cNvPr id="7" name="文本框 1"/>
          <p:cNvSpPr txBox="1">
            <a:spLocks noChangeArrowheads="1"/>
          </p:cNvSpPr>
          <p:nvPr/>
        </p:nvSpPr>
        <p:spPr bwMode="auto">
          <a:xfrm>
            <a:off x="4098498" y="3334333"/>
            <a:ext cx="804129"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添加标题</a:t>
            </a:r>
          </a:p>
        </p:txBody>
      </p:sp>
      <p:sp>
        <p:nvSpPr>
          <p:cNvPr id="8" name="Oval 20"/>
          <p:cNvSpPr>
            <a:spLocks noChangeArrowheads="1"/>
          </p:cNvSpPr>
          <p:nvPr/>
        </p:nvSpPr>
        <p:spPr bwMode="auto">
          <a:xfrm>
            <a:off x="5547450" y="2440246"/>
            <a:ext cx="443220" cy="442945"/>
          </a:xfrm>
          <a:prstGeom prst="ellipse">
            <a:avLst/>
          </a:prstGeom>
          <a:solidFill>
            <a:srgbClr val="407F35"/>
          </a:solidFill>
          <a:ln>
            <a:noFill/>
          </a:ln>
        </p:spPr>
        <p:txBody>
          <a:bodyPr lIns="67391" tIns="33696" rIns="67391" bIns="3369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AD354"/>
              </a:solidFill>
            </a:endParaRPr>
          </a:p>
        </p:txBody>
      </p:sp>
      <p:grpSp>
        <p:nvGrpSpPr>
          <p:cNvPr id="9" name="Group 29"/>
          <p:cNvGrpSpPr/>
          <p:nvPr/>
        </p:nvGrpSpPr>
        <p:grpSpPr bwMode="auto">
          <a:xfrm>
            <a:off x="5675568" y="2570372"/>
            <a:ext cx="190446" cy="182693"/>
            <a:chOff x="0" y="0"/>
            <a:chExt cx="141" cy="139"/>
          </a:xfrm>
          <a:solidFill>
            <a:srgbClr val="F0F0D8"/>
          </a:solidFill>
        </p:grpSpPr>
        <p:sp>
          <p:nvSpPr>
            <p:cNvPr id="10" name="Freeform 30"/>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AD354"/>
                </a:solidFill>
              </a:endParaRPr>
            </a:p>
          </p:txBody>
        </p:sp>
        <p:sp>
          <p:nvSpPr>
            <p:cNvPr id="11" name="Freeform 31"/>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AD354"/>
                </a:solidFill>
              </a:endParaRPr>
            </a:p>
          </p:txBody>
        </p:sp>
      </p:grpSp>
      <p:sp>
        <p:nvSpPr>
          <p:cNvPr id="12" name="Freeform 9"/>
          <p:cNvSpPr/>
          <p:nvPr/>
        </p:nvSpPr>
        <p:spPr bwMode="auto">
          <a:xfrm>
            <a:off x="3694913" y="2459161"/>
            <a:ext cx="1611299" cy="405115"/>
          </a:xfrm>
          <a:custGeom>
            <a:avLst/>
            <a:gdLst>
              <a:gd name="T0" fmla="*/ 1860550 w 1172"/>
              <a:gd name="T1" fmla="*/ 469900 h 296"/>
              <a:gd name="T2" fmla="*/ 0 w 1172"/>
              <a:gd name="T3" fmla="*/ 469900 h 296"/>
              <a:gd name="T4" fmla="*/ 242888 w 1172"/>
              <a:gd name="T5" fmla="*/ 233363 h 296"/>
              <a:gd name="T6" fmla="*/ 0 w 1172"/>
              <a:gd name="T7" fmla="*/ 0 h 296"/>
              <a:gd name="T8" fmla="*/ 1860550 w 1172"/>
              <a:gd name="T9" fmla="*/ 0 h 296"/>
              <a:gd name="T10" fmla="*/ 1860550 w 1172"/>
              <a:gd name="T11" fmla="*/ 469900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2" h="296">
                <a:moveTo>
                  <a:pt x="1172" y="296"/>
                </a:moveTo>
                <a:lnTo>
                  <a:pt x="0" y="296"/>
                </a:lnTo>
                <a:lnTo>
                  <a:pt x="153" y="147"/>
                </a:lnTo>
                <a:lnTo>
                  <a:pt x="0" y="0"/>
                </a:lnTo>
                <a:lnTo>
                  <a:pt x="1172" y="0"/>
                </a:lnTo>
                <a:lnTo>
                  <a:pt x="1172" y="296"/>
                </a:lnTo>
                <a:close/>
              </a:path>
            </a:pathLst>
          </a:custGeom>
          <a:solidFill>
            <a:srgbClr val="407F35"/>
          </a:solidFill>
          <a:ln>
            <a:noFill/>
          </a:ln>
        </p:spPr>
        <p:txBody>
          <a:bodyPr lIns="67391" tIns="33696" rIns="67391" bIns="33696"/>
          <a:lstStyle/>
          <a:p>
            <a:pPr algn="ctr"/>
            <a:endParaRPr lang="zh-CN" altLang="en-US">
              <a:solidFill>
                <a:srgbClr val="F0F0D8"/>
              </a:solidFill>
            </a:endParaRPr>
          </a:p>
        </p:txBody>
      </p:sp>
      <p:sp>
        <p:nvSpPr>
          <p:cNvPr id="13" name="文本框 1"/>
          <p:cNvSpPr txBox="1">
            <a:spLocks noChangeArrowheads="1"/>
          </p:cNvSpPr>
          <p:nvPr/>
        </p:nvSpPr>
        <p:spPr bwMode="auto">
          <a:xfrm>
            <a:off x="4098498" y="2537307"/>
            <a:ext cx="804129"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添加标题</a:t>
            </a:r>
          </a:p>
        </p:txBody>
      </p:sp>
      <p:sp>
        <p:nvSpPr>
          <p:cNvPr id="14" name="Oval 19"/>
          <p:cNvSpPr>
            <a:spLocks noChangeArrowheads="1"/>
          </p:cNvSpPr>
          <p:nvPr/>
        </p:nvSpPr>
        <p:spPr bwMode="auto">
          <a:xfrm>
            <a:off x="3008724" y="1643220"/>
            <a:ext cx="444952" cy="442945"/>
          </a:xfrm>
          <a:prstGeom prst="ellipse">
            <a:avLst/>
          </a:prstGeom>
          <a:solidFill>
            <a:srgbClr val="407F35"/>
          </a:solidFill>
          <a:ln>
            <a:noFill/>
          </a:ln>
        </p:spPr>
        <p:txBody>
          <a:bodyPr lIns="67391" tIns="33696" rIns="67391" bIns="3369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AD354"/>
              </a:solidFill>
            </a:endParaRPr>
          </a:p>
        </p:txBody>
      </p:sp>
      <p:grpSp>
        <p:nvGrpSpPr>
          <p:cNvPr id="15" name="Group 25"/>
          <p:cNvGrpSpPr/>
          <p:nvPr/>
        </p:nvGrpSpPr>
        <p:grpSpPr bwMode="auto">
          <a:xfrm>
            <a:off x="3162813" y="1771623"/>
            <a:ext cx="145432" cy="186141"/>
            <a:chOff x="0" y="0"/>
            <a:chExt cx="109" cy="141"/>
          </a:xfrm>
          <a:solidFill>
            <a:srgbClr val="F0F0D8"/>
          </a:solidFill>
        </p:grpSpPr>
        <p:sp>
          <p:nvSpPr>
            <p:cNvPr id="16" name="Freeform 26"/>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AD354"/>
                </a:solidFill>
              </a:endParaRPr>
            </a:p>
          </p:txBody>
        </p:sp>
        <p:sp>
          <p:nvSpPr>
            <p:cNvPr id="17" name="Freeform 27"/>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FAD354"/>
                </a:solidFill>
              </a:endParaRPr>
            </a:p>
          </p:txBody>
        </p:sp>
        <p:sp>
          <p:nvSpPr>
            <p:cNvPr id="18" name="Rectangle 28"/>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FAD354"/>
                </a:solidFill>
              </a:endParaRPr>
            </a:p>
          </p:txBody>
        </p:sp>
      </p:grpSp>
      <p:sp>
        <p:nvSpPr>
          <p:cNvPr id="19" name="Freeform 10"/>
          <p:cNvSpPr/>
          <p:nvPr/>
        </p:nvSpPr>
        <p:spPr bwMode="auto">
          <a:xfrm>
            <a:off x="3694913" y="1662135"/>
            <a:ext cx="1611299" cy="405115"/>
          </a:xfrm>
          <a:custGeom>
            <a:avLst/>
            <a:gdLst>
              <a:gd name="T0" fmla="*/ 0 w 1172"/>
              <a:gd name="T1" fmla="*/ 0 h 296"/>
              <a:gd name="T2" fmla="*/ 1860550 w 1172"/>
              <a:gd name="T3" fmla="*/ 0 h 296"/>
              <a:gd name="T4" fmla="*/ 1617663 w 1172"/>
              <a:gd name="T5" fmla="*/ 233363 h 296"/>
              <a:gd name="T6" fmla="*/ 1860550 w 1172"/>
              <a:gd name="T7" fmla="*/ 469900 h 296"/>
              <a:gd name="T8" fmla="*/ 0 w 1172"/>
              <a:gd name="T9" fmla="*/ 469900 h 296"/>
              <a:gd name="T10" fmla="*/ 0 w 1172"/>
              <a:gd name="T11" fmla="*/ 0 h 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2" h="296">
                <a:moveTo>
                  <a:pt x="0" y="0"/>
                </a:moveTo>
                <a:lnTo>
                  <a:pt x="1172" y="0"/>
                </a:lnTo>
                <a:lnTo>
                  <a:pt x="1019" y="147"/>
                </a:lnTo>
                <a:lnTo>
                  <a:pt x="1172" y="296"/>
                </a:lnTo>
                <a:lnTo>
                  <a:pt x="0" y="296"/>
                </a:lnTo>
                <a:lnTo>
                  <a:pt x="0" y="0"/>
                </a:lnTo>
                <a:close/>
              </a:path>
            </a:pathLst>
          </a:custGeom>
          <a:solidFill>
            <a:srgbClr val="407F35"/>
          </a:solidFill>
          <a:ln>
            <a:noFill/>
          </a:ln>
        </p:spPr>
        <p:txBody>
          <a:bodyPr lIns="67391" tIns="33696" rIns="67391" bIns="33696"/>
          <a:lstStyle/>
          <a:p>
            <a:pPr algn="ctr"/>
            <a:endParaRPr lang="zh-CN" altLang="en-US">
              <a:solidFill>
                <a:srgbClr val="F0F0D8"/>
              </a:solidFill>
            </a:endParaRPr>
          </a:p>
        </p:txBody>
      </p:sp>
      <p:sp>
        <p:nvSpPr>
          <p:cNvPr id="20" name="文本框 1"/>
          <p:cNvSpPr txBox="1">
            <a:spLocks noChangeArrowheads="1"/>
          </p:cNvSpPr>
          <p:nvPr/>
        </p:nvSpPr>
        <p:spPr bwMode="auto">
          <a:xfrm>
            <a:off x="4098498" y="1740281"/>
            <a:ext cx="804129" cy="25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6" rIns="67391" bIns="33696">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添加标题</a:t>
            </a:r>
          </a:p>
        </p:txBody>
      </p:sp>
      <p:sp>
        <p:nvSpPr>
          <p:cNvPr id="21" name="文本框 26"/>
          <p:cNvSpPr txBox="1"/>
          <p:nvPr/>
        </p:nvSpPr>
        <p:spPr>
          <a:xfrm>
            <a:off x="6118788" y="2363133"/>
            <a:ext cx="1644683" cy="391328"/>
          </a:xfrm>
          <a:prstGeom prst="rect">
            <a:avLst/>
          </a:prstGeom>
          <a:noFill/>
        </p:spPr>
        <p:txBody>
          <a:bodyPr wrap="square" lIns="67391" tIns="33696" rIns="67391" bIns="33696" rtlCol="0">
            <a:spAutoFit/>
          </a:bodyPr>
          <a:lstStyle/>
          <a:p>
            <a:pPr>
              <a:lnSpc>
                <a:spcPct val="130000"/>
              </a:lnSpc>
            </a:pPr>
            <a:r>
              <a:rPr lang="zh-CN" altLang="en-US" sz="800" dirty="0">
                <a:solidFill>
                  <a:schemeClr val="bg2">
                    <a:lumMod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22" name="文本框 27"/>
          <p:cNvSpPr txBox="1"/>
          <p:nvPr/>
        </p:nvSpPr>
        <p:spPr>
          <a:xfrm>
            <a:off x="1218610" y="1596892"/>
            <a:ext cx="1644683" cy="391328"/>
          </a:xfrm>
          <a:prstGeom prst="rect">
            <a:avLst/>
          </a:prstGeom>
          <a:noFill/>
        </p:spPr>
        <p:txBody>
          <a:bodyPr wrap="square" lIns="67391" tIns="33696" rIns="67391" bIns="33696" rtlCol="0">
            <a:spAutoFit/>
          </a:bodyPr>
          <a:lstStyle/>
          <a:p>
            <a:pPr algn="r">
              <a:lnSpc>
                <a:spcPct val="130000"/>
              </a:lnSpc>
            </a:pPr>
            <a:r>
              <a:rPr lang="zh-CN" altLang="en-US" sz="800" dirty="0">
                <a:solidFill>
                  <a:schemeClr val="bg2">
                    <a:lumMod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23" name="文本框 28"/>
          <p:cNvSpPr txBox="1"/>
          <p:nvPr/>
        </p:nvSpPr>
        <p:spPr>
          <a:xfrm>
            <a:off x="1218610" y="3179722"/>
            <a:ext cx="1644683" cy="391328"/>
          </a:xfrm>
          <a:prstGeom prst="rect">
            <a:avLst/>
          </a:prstGeom>
          <a:noFill/>
        </p:spPr>
        <p:txBody>
          <a:bodyPr wrap="square" lIns="67391" tIns="33696" rIns="67391" bIns="33696" rtlCol="0">
            <a:spAutoFit/>
          </a:bodyPr>
          <a:lstStyle/>
          <a:p>
            <a:pPr algn="r">
              <a:lnSpc>
                <a:spcPct val="130000"/>
              </a:lnSpc>
            </a:pPr>
            <a:r>
              <a:rPr lang="zh-CN" altLang="en-US" sz="800" dirty="0">
                <a:solidFill>
                  <a:schemeClr val="bg2">
                    <a:lumMod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24" name="文本框 23"/>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1301702914"/>
      </p:ext>
    </p:extLst>
  </p:cSld>
  <p:clrMapOvr>
    <a:masterClrMapping/>
  </p:clrMapOvr>
  <mc:AlternateContent xmlns:mc="http://schemas.openxmlformats.org/markup-compatibility/2006" xmlns:p14="http://schemas.microsoft.com/office/powerpoint/2010/main">
    <mc:Choice Requires="p14">
      <p:transition spd="slow" p14:dur="1300" advTm="2787">
        <p14:pan dir="u"/>
      </p:transition>
    </mc:Choice>
    <mc:Fallback xmlns="">
      <p:transition spd="slow" advTm="278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Off-page Connector 22"/>
          <p:cNvSpPr/>
          <p:nvPr/>
        </p:nvSpPr>
        <p:spPr>
          <a:xfrm rot="16200000">
            <a:off x="950825" y="1569417"/>
            <a:ext cx="588895" cy="576580"/>
          </a:xfrm>
          <a:prstGeom prst="roundRect">
            <a:avLst/>
          </a:prstGeom>
          <a:solidFill>
            <a:srgbClr val="407F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 lIns="67391" tIns="33696" rIns="67391" bIns="33696" rtlCol="0" anchor="ctr"/>
          <a:lstStyle/>
          <a:p>
            <a:pPr algn="ctr"/>
            <a:endParaRPr lang="en-US" sz="3500" dirty="0">
              <a:solidFill>
                <a:schemeClr val="tx1">
                  <a:lumMod val="75000"/>
                  <a:lumOff val="25000"/>
                </a:schemeClr>
              </a:solidFill>
            </a:endParaRPr>
          </a:p>
        </p:txBody>
      </p:sp>
      <p:sp>
        <p:nvSpPr>
          <p:cNvPr id="44" name="Freeform 35"/>
          <p:cNvSpPr>
            <a:spLocks noChangeAspect="1" noEditPoints="1"/>
          </p:cNvSpPr>
          <p:nvPr/>
        </p:nvSpPr>
        <p:spPr bwMode="auto">
          <a:xfrm>
            <a:off x="1004993" y="1711643"/>
            <a:ext cx="477324" cy="277183"/>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89855" tIns="44928" rIns="89855" bIns="44928" numCol="1" anchor="t" anchorCtr="0" compatLnSpc="1"/>
          <a:lstStyle/>
          <a:p>
            <a:endParaRPr lang="en-US" sz="1800">
              <a:solidFill>
                <a:schemeClr val="tx1">
                  <a:lumMod val="75000"/>
                  <a:lumOff val="25000"/>
                </a:schemeClr>
              </a:solidFill>
            </a:endParaRPr>
          </a:p>
        </p:txBody>
      </p:sp>
      <p:sp>
        <p:nvSpPr>
          <p:cNvPr id="45" name="Flowchart: Off-page Connector 47"/>
          <p:cNvSpPr/>
          <p:nvPr/>
        </p:nvSpPr>
        <p:spPr>
          <a:xfrm rot="16200000">
            <a:off x="950823" y="3522854"/>
            <a:ext cx="588894" cy="576581"/>
          </a:xfrm>
          <a:prstGeom prst="roundRect">
            <a:avLst/>
          </a:prstGeom>
          <a:solidFill>
            <a:srgbClr val="407F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 lIns="67391" tIns="33696" rIns="67391" bIns="33696" rtlCol="0" anchor="ctr"/>
          <a:lstStyle/>
          <a:p>
            <a:pPr algn="ctr"/>
            <a:endParaRPr lang="en-US" sz="2100" dirty="0">
              <a:solidFill>
                <a:schemeClr val="tx1">
                  <a:lumMod val="75000"/>
                  <a:lumOff val="25000"/>
                </a:schemeClr>
              </a:solidFill>
              <a:latin typeface="Impact" panose="020B0806030902050204" pitchFamily="34" charset="0"/>
            </a:endParaRPr>
          </a:p>
        </p:txBody>
      </p:sp>
      <p:sp>
        <p:nvSpPr>
          <p:cNvPr id="46" name="Freeform 61"/>
          <p:cNvSpPr/>
          <p:nvPr/>
        </p:nvSpPr>
        <p:spPr bwMode="auto">
          <a:xfrm>
            <a:off x="1073624" y="3635370"/>
            <a:ext cx="340062" cy="351551"/>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89855" tIns="44928" rIns="89855" bIns="44928" numCol="1" anchor="t" anchorCtr="0" compatLnSpc="1"/>
          <a:lstStyle/>
          <a:p>
            <a:endParaRPr lang="en-US">
              <a:solidFill>
                <a:schemeClr val="tx1">
                  <a:lumMod val="75000"/>
                  <a:lumOff val="25000"/>
                </a:schemeClr>
              </a:solidFill>
              <a:latin typeface="Impact" panose="020B0806030902050204" pitchFamily="34" charset="0"/>
            </a:endParaRPr>
          </a:p>
        </p:txBody>
      </p:sp>
      <p:sp>
        <p:nvSpPr>
          <p:cNvPr id="47" name="Flowchart: Off-page Connector 32"/>
          <p:cNvSpPr/>
          <p:nvPr/>
        </p:nvSpPr>
        <p:spPr>
          <a:xfrm rot="16200000">
            <a:off x="950825" y="2546134"/>
            <a:ext cx="588894" cy="576581"/>
          </a:xfrm>
          <a:prstGeom prst="roundRect">
            <a:avLst/>
          </a:prstGeom>
          <a:solidFill>
            <a:srgbClr val="407F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 lIns="67391" tIns="33696" rIns="67391" bIns="33696" rtlCol="0" anchor="ctr"/>
          <a:lstStyle/>
          <a:p>
            <a:pPr algn="ctr"/>
            <a:endParaRPr lang="en-US" sz="2100" dirty="0">
              <a:solidFill>
                <a:schemeClr val="tx1">
                  <a:lumMod val="75000"/>
                  <a:lumOff val="25000"/>
                </a:schemeClr>
              </a:solidFill>
              <a:latin typeface="Impact" panose="020B0806030902050204" pitchFamily="34" charset="0"/>
            </a:endParaRPr>
          </a:p>
        </p:txBody>
      </p:sp>
      <p:sp>
        <p:nvSpPr>
          <p:cNvPr id="48" name="Freeform 5"/>
          <p:cNvSpPr>
            <a:spLocks noEditPoints="1"/>
          </p:cNvSpPr>
          <p:nvPr/>
        </p:nvSpPr>
        <p:spPr bwMode="auto">
          <a:xfrm>
            <a:off x="1054704" y="2701607"/>
            <a:ext cx="377900" cy="265635"/>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89855" tIns="44928" rIns="89855" bIns="44928" numCol="1" anchor="t" anchorCtr="0" compatLnSpc="1"/>
          <a:lstStyle/>
          <a:p>
            <a:endParaRPr lang="id-ID" sz="1000">
              <a:solidFill>
                <a:schemeClr val="tx1">
                  <a:lumMod val="75000"/>
                  <a:lumOff val="25000"/>
                </a:schemeClr>
              </a:solidFill>
              <a:latin typeface="Impact" panose="020B0806030902050204" pitchFamily="34" charset="0"/>
            </a:endParaRPr>
          </a:p>
        </p:txBody>
      </p:sp>
      <p:sp>
        <p:nvSpPr>
          <p:cNvPr id="49" name="TextBox 76"/>
          <p:cNvSpPr txBox="1"/>
          <p:nvPr/>
        </p:nvSpPr>
        <p:spPr>
          <a:xfrm>
            <a:off x="1677715" y="1483341"/>
            <a:ext cx="811032" cy="271442"/>
          </a:xfrm>
          <a:prstGeom prst="rect">
            <a:avLst/>
          </a:prstGeom>
          <a:noFill/>
        </p:spPr>
        <p:txBody>
          <a:bodyPr wrap="square" lIns="67391" tIns="33696" rIns="67391" bIns="33696" rtlCol="0">
            <a:spAutoFit/>
          </a:bodyPr>
          <a:lstStyle/>
          <a:p>
            <a:r>
              <a:rPr lang="zh-CN" altLang="en-US" b="1" dirty="0">
                <a:solidFill>
                  <a:srgbClr val="407F35"/>
                </a:solidFill>
                <a:latin typeface="微软雅黑" panose="020B0503020204020204" pitchFamily="34" charset="-122"/>
                <a:ea typeface="微软雅黑" panose="020B0503020204020204" pitchFamily="34" charset="-122"/>
              </a:rPr>
              <a:t>添加标题</a:t>
            </a:r>
          </a:p>
        </p:txBody>
      </p:sp>
      <p:sp>
        <p:nvSpPr>
          <p:cNvPr id="50" name="文本框 11"/>
          <p:cNvSpPr txBox="1"/>
          <p:nvPr/>
        </p:nvSpPr>
        <p:spPr>
          <a:xfrm>
            <a:off x="1677714" y="1754783"/>
            <a:ext cx="2468987" cy="428149"/>
          </a:xfrm>
          <a:prstGeom prst="rect">
            <a:avLst/>
          </a:prstGeom>
          <a:noFill/>
        </p:spPr>
        <p:txBody>
          <a:bodyPr wrap="square" lIns="67391" tIns="33696" rIns="67391" bIns="33696"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51" name="TextBox 76"/>
          <p:cNvSpPr txBox="1"/>
          <p:nvPr/>
        </p:nvSpPr>
        <p:spPr>
          <a:xfrm>
            <a:off x="1677715" y="2456978"/>
            <a:ext cx="811032" cy="271442"/>
          </a:xfrm>
          <a:prstGeom prst="rect">
            <a:avLst/>
          </a:prstGeom>
          <a:noFill/>
        </p:spPr>
        <p:txBody>
          <a:bodyPr wrap="square" lIns="67391" tIns="33696" rIns="67391" bIns="33696" rtlCol="0">
            <a:spAutoFit/>
          </a:bodyPr>
          <a:lstStyle/>
          <a:p>
            <a:r>
              <a:rPr lang="zh-CN" altLang="en-US" b="1" dirty="0">
                <a:solidFill>
                  <a:srgbClr val="407F35"/>
                </a:solidFill>
                <a:latin typeface="微软雅黑" panose="020B0503020204020204" pitchFamily="34" charset="-122"/>
                <a:ea typeface="微软雅黑" panose="020B0503020204020204" pitchFamily="34" charset="-122"/>
              </a:rPr>
              <a:t>添加标题</a:t>
            </a:r>
          </a:p>
        </p:txBody>
      </p:sp>
      <p:sp>
        <p:nvSpPr>
          <p:cNvPr id="52" name="文本框 13"/>
          <p:cNvSpPr txBox="1"/>
          <p:nvPr/>
        </p:nvSpPr>
        <p:spPr>
          <a:xfrm>
            <a:off x="1677714" y="2728420"/>
            <a:ext cx="2468987" cy="428149"/>
          </a:xfrm>
          <a:prstGeom prst="rect">
            <a:avLst/>
          </a:prstGeom>
          <a:noFill/>
        </p:spPr>
        <p:txBody>
          <a:bodyPr wrap="square" lIns="67391" tIns="33696" rIns="67391" bIns="33696"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53" name="TextBox 76"/>
          <p:cNvSpPr txBox="1"/>
          <p:nvPr/>
        </p:nvSpPr>
        <p:spPr>
          <a:xfrm>
            <a:off x="1701989" y="3430616"/>
            <a:ext cx="811032" cy="271442"/>
          </a:xfrm>
          <a:prstGeom prst="rect">
            <a:avLst/>
          </a:prstGeom>
          <a:noFill/>
        </p:spPr>
        <p:txBody>
          <a:bodyPr wrap="square" lIns="67391" tIns="33696" rIns="67391" bIns="33696" rtlCol="0">
            <a:spAutoFit/>
          </a:bodyPr>
          <a:lstStyle/>
          <a:p>
            <a:r>
              <a:rPr lang="zh-CN" altLang="en-US" b="1" dirty="0">
                <a:solidFill>
                  <a:srgbClr val="407F35"/>
                </a:solidFill>
                <a:latin typeface="微软雅黑" panose="020B0503020204020204" pitchFamily="34" charset="-122"/>
                <a:ea typeface="微软雅黑" panose="020B0503020204020204" pitchFamily="34" charset="-122"/>
              </a:rPr>
              <a:t>添加标题</a:t>
            </a:r>
          </a:p>
        </p:txBody>
      </p:sp>
      <p:sp>
        <p:nvSpPr>
          <p:cNvPr id="54" name="文本框 15"/>
          <p:cNvSpPr txBox="1"/>
          <p:nvPr/>
        </p:nvSpPr>
        <p:spPr>
          <a:xfrm>
            <a:off x="1701988" y="3702058"/>
            <a:ext cx="2468987" cy="428149"/>
          </a:xfrm>
          <a:prstGeom prst="rect">
            <a:avLst/>
          </a:prstGeom>
          <a:noFill/>
        </p:spPr>
        <p:txBody>
          <a:bodyPr wrap="square" lIns="67391" tIns="33696" rIns="67391" bIns="33696"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55" name="Flowchart: Off-page Connector 22"/>
          <p:cNvSpPr/>
          <p:nvPr/>
        </p:nvSpPr>
        <p:spPr>
          <a:xfrm rot="16200000">
            <a:off x="4823994" y="1569417"/>
            <a:ext cx="588895" cy="576580"/>
          </a:xfrm>
          <a:prstGeom prst="roundRect">
            <a:avLst/>
          </a:prstGeom>
          <a:solidFill>
            <a:srgbClr val="407F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 lIns="67391" tIns="33696" rIns="67391" bIns="33696" rtlCol="0" anchor="ctr"/>
          <a:lstStyle/>
          <a:p>
            <a:pPr algn="ctr"/>
            <a:endParaRPr lang="en-US" sz="3500" dirty="0">
              <a:solidFill>
                <a:schemeClr val="tx1">
                  <a:lumMod val="75000"/>
                  <a:lumOff val="25000"/>
                </a:schemeClr>
              </a:solidFill>
            </a:endParaRPr>
          </a:p>
        </p:txBody>
      </p:sp>
      <p:sp>
        <p:nvSpPr>
          <p:cNvPr id="56" name="Flowchart: Off-page Connector 47"/>
          <p:cNvSpPr/>
          <p:nvPr/>
        </p:nvSpPr>
        <p:spPr>
          <a:xfrm rot="16200000">
            <a:off x="4823993" y="3522854"/>
            <a:ext cx="588894" cy="576581"/>
          </a:xfrm>
          <a:prstGeom prst="roundRect">
            <a:avLst/>
          </a:prstGeom>
          <a:solidFill>
            <a:srgbClr val="407F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 lIns="67391" tIns="33696" rIns="67391" bIns="33696" rtlCol="0" anchor="ctr"/>
          <a:lstStyle/>
          <a:p>
            <a:pPr algn="ctr"/>
            <a:endParaRPr lang="en-US" sz="2100" dirty="0">
              <a:solidFill>
                <a:schemeClr val="tx1">
                  <a:lumMod val="75000"/>
                  <a:lumOff val="25000"/>
                </a:schemeClr>
              </a:solidFill>
              <a:latin typeface="Impact" panose="020B0806030902050204" pitchFamily="34" charset="0"/>
            </a:endParaRPr>
          </a:p>
        </p:txBody>
      </p:sp>
      <p:sp>
        <p:nvSpPr>
          <p:cNvPr id="57" name="Flowchart: Off-page Connector 32"/>
          <p:cNvSpPr/>
          <p:nvPr/>
        </p:nvSpPr>
        <p:spPr>
          <a:xfrm rot="16200000">
            <a:off x="4823994" y="2546134"/>
            <a:ext cx="588894" cy="576581"/>
          </a:xfrm>
          <a:prstGeom prst="roundRect">
            <a:avLst/>
          </a:prstGeom>
          <a:solidFill>
            <a:srgbClr val="407F35"/>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vert" lIns="67391" tIns="33696" rIns="67391" bIns="33696" rtlCol="0" anchor="ctr"/>
          <a:lstStyle/>
          <a:p>
            <a:pPr algn="ctr"/>
            <a:endParaRPr lang="en-US" sz="2100" dirty="0">
              <a:solidFill>
                <a:schemeClr val="tx1">
                  <a:lumMod val="75000"/>
                  <a:lumOff val="25000"/>
                </a:schemeClr>
              </a:solidFill>
              <a:latin typeface="Impact" panose="020B0806030902050204" pitchFamily="34" charset="0"/>
            </a:endParaRPr>
          </a:p>
        </p:txBody>
      </p:sp>
      <p:sp>
        <p:nvSpPr>
          <p:cNvPr id="58" name="TextBox 76"/>
          <p:cNvSpPr txBox="1"/>
          <p:nvPr/>
        </p:nvSpPr>
        <p:spPr>
          <a:xfrm>
            <a:off x="5550885" y="1483341"/>
            <a:ext cx="811032" cy="271442"/>
          </a:xfrm>
          <a:prstGeom prst="rect">
            <a:avLst/>
          </a:prstGeom>
          <a:noFill/>
        </p:spPr>
        <p:txBody>
          <a:bodyPr wrap="square" lIns="67391" tIns="33696" rIns="67391" bIns="33696" rtlCol="0">
            <a:spAutoFit/>
          </a:bodyPr>
          <a:lstStyle/>
          <a:p>
            <a:r>
              <a:rPr lang="zh-CN" altLang="en-US" b="1" dirty="0">
                <a:solidFill>
                  <a:srgbClr val="407F35"/>
                </a:solidFill>
                <a:latin typeface="微软雅黑" panose="020B0503020204020204" pitchFamily="34" charset="-122"/>
                <a:ea typeface="微软雅黑" panose="020B0503020204020204" pitchFamily="34" charset="-122"/>
              </a:rPr>
              <a:t>添加标题</a:t>
            </a:r>
          </a:p>
        </p:txBody>
      </p:sp>
      <p:sp>
        <p:nvSpPr>
          <p:cNvPr id="59" name="文本框 20"/>
          <p:cNvSpPr txBox="1"/>
          <p:nvPr/>
        </p:nvSpPr>
        <p:spPr>
          <a:xfrm>
            <a:off x="5550884" y="1754783"/>
            <a:ext cx="2468987" cy="428149"/>
          </a:xfrm>
          <a:prstGeom prst="rect">
            <a:avLst/>
          </a:prstGeom>
          <a:noFill/>
        </p:spPr>
        <p:txBody>
          <a:bodyPr wrap="square" lIns="67391" tIns="33696" rIns="67391" bIns="33696"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60" name="TextBox 76"/>
          <p:cNvSpPr txBox="1"/>
          <p:nvPr/>
        </p:nvSpPr>
        <p:spPr>
          <a:xfrm>
            <a:off x="5550885" y="2456978"/>
            <a:ext cx="811032" cy="271442"/>
          </a:xfrm>
          <a:prstGeom prst="rect">
            <a:avLst/>
          </a:prstGeom>
          <a:noFill/>
        </p:spPr>
        <p:txBody>
          <a:bodyPr wrap="square" lIns="67391" tIns="33696" rIns="67391" bIns="33696" rtlCol="0">
            <a:spAutoFit/>
          </a:bodyPr>
          <a:lstStyle/>
          <a:p>
            <a:r>
              <a:rPr lang="zh-CN" altLang="en-US" b="1" dirty="0">
                <a:solidFill>
                  <a:srgbClr val="407F35"/>
                </a:solidFill>
                <a:latin typeface="微软雅黑" panose="020B0503020204020204" pitchFamily="34" charset="-122"/>
                <a:ea typeface="微软雅黑" panose="020B0503020204020204" pitchFamily="34" charset="-122"/>
              </a:rPr>
              <a:t>添加标题</a:t>
            </a:r>
          </a:p>
        </p:txBody>
      </p:sp>
      <p:sp>
        <p:nvSpPr>
          <p:cNvPr id="61" name="文本框 25"/>
          <p:cNvSpPr txBox="1"/>
          <p:nvPr/>
        </p:nvSpPr>
        <p:spPr>
          <a:xfrm>
            <a:off x="5550884" y="2728420"/>
            <a:ext cx="2468987" cy="428149"/>
          </a:xfrm>
          <a:prstGeom prst="rect">
            <a:avLst/>
          </a:prstGeom>
          <a:noFill/>
        </p:spPr>
        <p:txBody>
          <a:bodyPr wrap="square" lIns="67391" tIns="33696" rIns="67391" bIns="33696"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sp>
        <p:nvSpPr>
          <p:cNvPr id="62" name="TextBox 76"/>
          <p:cNvSpPr txBox="1"/>
          <p:nvPr/>
        </p:nvSpPr>
        <p:spPr>
          <a:xfrm>
            <a:off x="5575159" y="3430616"/>
            <a:ext cx="811032" cy="271442"/>
          </a:xfrm>
          <a:prstGeom prst="rect">
            <a:avLst/>
          </a:prstGeom>
          <a:noFill/>
        </p:spPr>
        <p:txBody>
          <a:bodyPr wrap="square" lIns="67391" tIns="33696" rIns="67391" bIns="33696" rtlCol="0">
            <a:spAutoFit/>
          </a:bodyPr>
          <a:lstStyle/>
          <a:p>
            <a:r>
              <a:rPr lang="zh-CN" altLang="en-US" b="1" dirty="0">
                <a:solidFill>
                  <a:srgbClr val="407F35"/>
                </a:solidFill>
                <a:latin typeface="微软雅黑" panose="020B0503020204020204" pitchFamily="34" charset="-122"/>
                <a:ea typeface="微软雅黑" panose="020B0503020204020204" pitchFamily="34" charset="-122"/>
              </a:rPr>
              <a:t>添加标题</a:t>
            </a:r>
          </a:p>
        </p:txBody>
      </p:sp>
      <p:sp>
        <p:nvSpPr>
          <p:cNvPr id="63" name="文本框 27"/>
          <p:cNvSpPr txBox="1"/>
          <p:nvPr/>
        </p:nvSpPr>
        <p:spPr>
          <a:xfrm>
            <a:off x="5575158" y="3702058"/>
            <a:ext cx="2468987" cy="428149"/>
          </a:xfrm>
          <a:prstGeom prst="rect">
            <a:avLst/>
          </a:prstGeom>
          <a:noFill/>
        </p:spPr>
        <p:txBody>
          <a:bodyPr wrap="square" lIns="67391" tIns="33696" rIns="67391" bIns="33696" rtlCol="0">
            <a:spAutoFit/>
          </a:bodyPr>
          <a:lstStyle/>
          <a:p>
            <a:pPr>
              <a:lnSpc>
                <a:spcPct val="13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请在此添加文字说明，模板。请在此添加文字说明，模板。</a:t>
            </a:r>
          </a:p>
        </p:txBody>
      </p:sp>
      <p:grpSp>
        <p:nvGrpSpPr>
          <p:cNvPr id="64" name="组合 63"/>
          <p:cNvGrpSpPr/>
          <p:nvPr/>
        </p:nvGrpSpPr>
        <p:grpSpPr>
          <a:xfrm>
            <a:off x="4938696" y="3652938"/>
            <a:ext cx="359488" cy="316415"/>
            <a:chOff x="6424429" y="2862185"/>
            <a:chExt cx="250094" cy="221125"/>
          </a:xfrm>
          <a:solidFill>
            <a:schemeClr val="bg1"/>
          </a:solidFill>
        </p:grpSpPr>
        <p:sp>
          <p:nvSpPr>
            <p:cNvPr id="65" name="Freeform 1044"/>
            <p:cNvSpPr>
              <a:spLocks noEditPoints="1"/>
            </p:cNvSpPr>
            <p:nvPr/>
          </p:nvSpPr>
          <p:spPr bwMode="auto">
            <a:xfrm>
              <a:off x="6424429" y="2862185"/>
              <a:ext cx="171879" cy="221125"/>
            </a:xfrm>
            <a:custGeom>
              <a:avLst/>
              <a:gdLst>
                <a:gd name="T0" fmla="*/ 55 w 110"/>
                <a:gd name="T1" fmla="*/ 62 h 142"/>
                <a:gd name="T2" fmla="*/ 0 w 110"/>
                <a:gd name="T3" fmla="*/ 138 h 142"/>
                <a:gd name="T4" fmla="*/ 0 w 110"/>
                <a:gd name="T5" fmla="*/ 142 h 142"/>
                <a:gd name="T6" fmla="*/ 110 w 110"/>
                <a:gd name="T7" fmla="*/ 142 h 142"/>
                <a:gd name="T8" fmla="*/ 110 w 110"/>
                <a:gd name="T9" fmla="*/ 138 h 142"/>
                <a:gd name="T10" fmla="*/ 55 w 110"/>
                <a:gd name="T11" fmla="*/ 62 h 142"/>
                <a:gd name="T12" fmla="*/ 56 w 110"/>
                <a:gd name="T13" fmla="*/ 55 h 142"/>
                <a:gd name="T14" fmla="*/ 84 w 110"/>
                <a:gd name="T15" fmla="*/ 27 h 142"/>
                <a:gd name="T16" fmla="*/ 56 w 110"/>
                <a:gd name="T17" fmla="*/ 0 h 142"/>
                <a:gd name="T18" fmla="*/ 28 w 110"/>
                <a:gd name="T19" fmla="*/ 27 h 142"/>
                <a:gd name="T20" fmla="*/ 56 w 110"/>
                <a:gd name="T21"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2">
                  <a:moveTo>
                    <a:pt x="55" y="62"/>
                  </a:moveTo>
                  <a:cubicBezTo>
                    <a:pt x="25" y="62"/>
                    <a:pt x="0" y="96"/>
                    <a:pt x="0" y="138"/>
                  </a:cubicBezTo>
                  <a:cubicBezTo>
                    <a:pt x="0" y="139"/>
                    <a:pt x="0" y="140"/>
                    <a:pt x="0" y="142"/>
                  </a:cubicBezTo>
                  <a:cubicBezTo>
                    <a:pt x="110" y="142"/>
                    <a:pt x="110" y="142"/>
                    <a:pt x="110" y="142"/>
                  </a:cubicBezTo>
                  <a:cubicBezTo>
                    <a:pt x="110" y="140"/>
                    <a:pt x="110" y="139"/>
                    <a:pt x="110" y="138"/>
                  </a:cubicBezTo>
                  <a:cubicBezTo>
                    <a:pt x="110" y="96"/>
                    <a:pt x="86" y="62"/>
                    <a:pt x="55" y="62"/>
                  </a:cubicBezTo>
                  <a:close/>
                  <a:moveTo>
                    <a:pt x="56" y="55"/>
                  </a:moveTo>
                  <a:cubicBezTo>
                    <a:pt x="71" y="55"/>
                    <a:pt x="84" y="42"/>
                    <a:pt x="84" y="27"/>
                  </a:cubicBezTo>
                  <a:cubicBezTo>
                    <a:pt x="84" y="12"/>
                    <a:pt x="71" y="0"/>
                    <a:pt x="56" y="0"/>
                  </a:cubicBezTo>
                  <a:cubicBezTo>
                    <a:pt x="40" y="0"/>
                    <a:pt x="28" y="12"/>
                    <a:pt x="28" y="27"/>
                  </a:cubicBezTo>
                  <a:cubicBezTo>
                    <a:pt x="28" y="42"/>
                    <a:pt x="40" y="55"/>
                    <a:pt x="56"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6" name="Freeform 1045"/>
            <p:cNvSpPr>
              <a:spLocks noEditPoints="1"/>
            </p:cNvSpPr>
            <p:nvPr/>
          </p:nvSpPr>
          <p:spPr bwMode="auto">
            <a:xfrm>
              <a:off x="6588583" y="2934606"/>
              <a:ext cx="85940" cy="148704"/>
            </a:xfrm>
            <a:custGeom>
              <a:avLst/>
              <a:gdLst>
                <a:gd name="T0" fmla="*/ 18 w 55"/>
                <a:gd name="T1" fmla="*/ 42 h 95"/>
                <a:gd name="T2" fmla="*/ 10 w 55"/>
                <a:gd name="T3" fmla="*/ 43 h 95"/>
                <a:gd name="T4" fmla="*/ 21 w 55"/>
                <a:gd name="T5" fmla="*/ 91 h 95"/>
                <a:gd name="T6" fmla="*/ 21 w 55"/>
                <a:gd name="T7" fmla="*/ 95 h 95"/>
                <a:gd name="T8" fmla="*/ 55 w 55"/>
                <a:gd name="T9" fmla="*/ 95 h 95"/>
                <a:gd name="T10" fmla="*/ 55 w 55"/>
                <a:gd name="T11" fmla="*/ 92 h 95"/>
                <a:gd name="T12" fmla="*/ 18 w 55"/>
                <a:gd name="T13" fmla="*/ 42 h 95"/>
                <a:gd name="T14" fmla="*/ 37 w 55"/>
                <a:gd name="T15" fmla="*/ 18 h 95"/>
                <a:gd name="T16" fmla="*/ 18 w 55"/>
                <a:gd name="T17" fmla="*/ 0 h 95"/>
                <a:gd name="T18" fmla="*/ 0 w 55"/>
                <a:gd name="T19" fmla="*/ 18 h 95"/>
                <a:gd name="T20" fmla="*/ 18 w 55"/>
                <a:gd name="T21" fmla="*/ 37 h 95"/>
                <a:gd name="T22" fmla="*/ 37 w 55"/>
                <a:gd name="T2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5">
                  <a:moveTo>
                    <a:pt x="18" y="42"/>
                  </a:moveTo>
                  <a:cubicBezTo>
                    <a:pt x="15" y="42"/>
                    <a:pt x="13" y="42"/>
                    <a:pt x="10" y="43"/>
                  </a:cubicBezTo>
                  <a:cubicBezTo>
                    <a:pt x="17" y="56"/>
                    <a:pt x="21" y="73"/>
                    <a:pt x="21" y="91"/>
                  </a:cubicBezTo>
                  <a:cubicBezTo>
                    <a:pt x="21" y="92"/>
                    <a:pt x="21" y="93"/>
                    <a:pt x="21" y="95"/>
                  </a:cubicBezTo>
                  <a:cubicBezTo>
                    <a:pt x="55" y="95"/>
                    <a:pt x="55" y="95"/>
                    <a:pt x="55" y="95"/>
                  </a:cubicBezTo>
                  <a:cubicBezTo>
                    <a:pt x="55" y="94"/>
                    <a:pt x="55" y="93"/>
                    <a:pt x="55" y="92"/>
                  </a:cubicBezTo>
                  <a:cubicBezTo>
                    <a:pt x="55" y="64"/>
                    <a:pt x="38" y="42"/>
                    <a:pt x="18" y="42"/>
                  </a:cubicBezTo>
                  <a:close/>
                  <a:moveTo>
                    <a:pt x="37" y="18"/>
                  </a:moveTo>
                  <a:cubicBezTo>
                    <a:pt x="37" y="8"/>
                    <a:pt x="29" y="0"/>
                    <a:pt x="18" y="0"/>
                  </a:cubicBezTo>
                  <a:cubicBezTo>
                    <a:pt x="8" y="0"/>
                    <a:pt x="0" y="8"/>
                    <a:pt x="0" y="18"/>
                  </a:cubicBezTo>
                  <a:cubicBezTo>
                    <a:pt x="0" y="28"/>
                    <a:pt x="8" y="37"/>
                    <a:pt x="18" y="37"/>
                  </a:cubicBezTo>
                  <a:cubicBezTo>
                    <a:pt x="29" y="37"/>
                    <a:pt x="37" y="28"/>
                    <a:pt x="3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67" name="Freeform 698"/>
          <p:cNvSpPr>
            <a:spLocks noEditPoints="1"/>
          </p:cNvSpPr>
          <p:nvPr/>
        </p:nvSpPr>
        <p:spPr bwMode="auto">
          <a:xfrm>
            <a:off x="4940846" y="1688664"/>
            <a:ext cx="355194" cy="338085"/>
          </a:xfrm>
          <a:custGeom>
            <a:avLst/>
            <a:gdLst>
              <a:gd name="T0" fmla="*/ 313 w 313"/>
              <a:gd name="T1" fmla="*/ 8 h 297"/>
              <a:gd name="T2" fmla="*/ 206 w 313"/>
              <a:gd name="T3" fmla="*/ 13 h 297"/>
              <a:gd name="T4" fmla="*/ 61 w 313"/>
              <a:gd name="T5" fmla="*/ 45 h 297"/>
              <a:gd name="T6" fmla="*/ 61 w 313"/>
              <a:gd name="T7" fmla="*/ 225 h 297"/>
              <a:gd name="T8" fmla="*/ 25 w 313"/>
              <a:gd name="T9" fmla="*/ 278 h 297"/>
              <a:gd name="T10" fmla="*/ 38 w 313"/>
              <a:gd name="T11" fmla="*/ 297 h 297"/>
              <a:gd name="T12" fmla="*/ 91 w 313"/>
              <a:gd name="T13" fmla="*/ 254 h 297"/>
              <a:gd name="T14" fmla="*/ 169 w 313"/>
              <a:gd name="T15" fmla="*/ 285 h 297"/>
              <a:gd name="T16" fmla="*/ 310 w 313"/>
              <a:gd name="T17" fmla="*/ 162 h 297"/>
              <a:gd name="T18" fmla="*/ 313 w 313"/>
              <a:gd name="T19" fmla="*/ 8 h 297"/>
              <a:gd name="T20" fmla="*/ 267 w 313"/>
              <a:gd name="T21" fmla="*/ 63 h 297"/>
              <a:gd name="T22" fmla="*/ 192 w 313"/>
              <a:gd name="T23" fmla="*/ 136 h 297"/>
              <a:gd name="T24" fmla="*/ 101 w 313"/>
              <a:gd name="T25" fmla="*/ 222 h 297"/>
              <a:gd name="T26" fmla="*/ 98 w 313"/>
              <a:gd name="T27" fmla="*/ 223 h 297"/>
              <a:gd name="T28" fmla="*/ 95 w 313"/>
              <a:gd name="T29" fmla="*/ 222 h 297"/>
              <a:gd name="T30" fmla="*/ 95 w 313"/>
              <a:gd name="T31" fmla="*/ 217 h 297"/>
              <a:gd name="T32" fmla="*/ 172 w 313"/>
              <a:gd name="T33" fmla="*/ 116 h 297"/>
              <a:gd name="T34" fmla="*/ 263 w 313"/>
              <a:gd name="T35" fmla="*/ 56 h 297"/>
              <a:gd name="T36" fmla="*/ 268 w 313"/>
              <a:gd name="T37" fmla="*/ 58 h 297"/>
              <a:gd name="T38" fmla="*/ 267 w 313"/>
              <a:gd name="T39" fmla="*/ 63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3" h="297">
                <a:moveTo>
                  <a:pt x="313" y="8"/>
                </a:moveTo>
                <a:cubicBezTo>
                  <a:pt x="313" y="8"/>
                  <a:pt x="295" y="27"/>
                  <a:pt x="206" y="13"/>
                </a:cubicBezTo>
                <a:cubicBezTo>
                  <a:pt x="124" y="0"/>
                  <a:pt x="91" y="15"/>
                  <a:pt x="61" y="45"/>
                </a:cubicBezTo>
                <a:cubicBezTo>
                  <a:pt x="32" y="74"/>
                  <a:pt x="0" y="164"/>
                  <a:pt x="61" y="225"/>
                </a:cubicBezTo>
                <a:cubicBezTo>
                  <a:pt x="71" y="235"/>
                  <a:pt x="25" y="278"/>
                  <a:pt x="25" y="278"/>
                </a:cubicBezTo>
                <a:cubicBezTo>
                  <a:pt x="38" y="297"/>
                  <a:pt x="38" y="297"/>
                  <a:pt x="38" y="297"/>
                </a:cubicBezTo>
                <a:cubicBezTo>
                  <a:pt x="91" y="254"/>
                  <a:pt x="91" y="254"/>
                  <a:pt x="91" y="254"/>
                </a:cubicBezTo>
                <a:cubicBezTo>
                  <a:pt x="91" y="254"/>
                  <a:pt x="123" y="285"/>
                  <a:pt x="169" y="285"/>
                </a:cubicBezTo>
                <a:cubicBezTo>
                  <a:pt x="233" y="285"/>
                  <a:pt x="306" y="258"/>
                  <a:pt x="310" y="162"/>
                </a:cubicBezTo>
                <a:cubicBezTo>
                  <a:pt x="313" y="101"/>
                  <a:pt x="297" y="58"/>
                  <a:pt x="313" y="8"/>
                </a:cubicBezTo>
                <a:close/>
                <a:moveTo>
                  <a:pt x="267" y="63"/>
                </a:moveTo>
                <a:cubicBezTo>
                  <a:pt x="267" y="63"/>
                  <a:pt x="239" y="89"/>
                  <a:pt x="192" y="136"/>
                </a:cubicBezTo>
                <a:cubicBezTo>
                  <a:pt x="150" y="178"/>
                  <a:pt x="101" y="222"/>
                  <a:pt x="101" y="222"/>
                </a:cubicBezTo>
                <a:cubicBezTo>
                  <a:pt x="100" y="223"/>
                  <a:pt x="99" y="223"/>
                  <a:pt x="98" y="223"/>
                </a:cubicBezTo>
                <a:cubicBezTo>
                  <a:pt x="97" y="223"/>
                  <a:pt x="96" y="223"/>
                  <a:pt x="95" y="222"/>
                </a:cubicBezTo>
                <a:cubicBezTo>
                  <a:pt x="94" y="221"/>
                  <a:pt x="94" y="219"/>
                  <a:pt x="95" y="217"/>
                </a:cubicBezTo>
                <a:cubicBezTo>
                  <a:pt x="95" y="217"/>
                  <a:pt x="138" y="148"/>
                  <a:pt x="172" y="116"/>
                </a:cubicBezTo>
                <a:cubicBezTo>
                  <a:pt x="209" y="83"/>
                  <a:pt x="263" y="57"/>
                  <a:pt x="263" y="56"/>
                </a:cubicBezTo>
                <a:cubicBezTo>
                  <a:pt x="265" y="56"/>
                  <a:pt x="267" y="56"/>
                  <a:pt x="268" y="58"/>
                </a:cubicBezTo>
                <a:cubicBezTo>
                  <a:pt x="269" y="59"/>
                  <a:pt x="269" y="62"/>
                  <a:pt x="267" y="63"/>
                </a:cubicBezTo>
                <a:close/>
              </a:path>
            </a:pathLst>
          </a:custGeom>
          <a:solidFill>
            <a:schemeClr val="bg1"/>
          </a:solidFill>
          <a:ln>
            <a:noFill/>
          </a:ln>
        </p:spPr>
        <p:txBody>
          <a:bodyPr vert="horz" wrap="square" lIns="67391" tIns="33696" rIns="67391" bIns="33696" numCol="1" anchor="t" anchorCtr="0" compatLnSpc="1"/>
          <a:lstStyle/>
          <a:p>
            <a:endParaRPr lang="zh-CN" altLang="en-US">
              <a:solidFill>
                <a:schemeClr val="tx1">
                  <a:lumMod val="75000"/>
                  <a:lumOff val="25000"/>
                </a:schemeClr>
              </a:solidFill>
            </a:endParaRPr>
          </a:p>
        </p:txBody>
      </p:sp>
      <p:grpSp>
        <p:nvGrpSpPr>
          <p:cNvPr id="68" name="组合 67"/>
          <p:cNvGrpSpPr/>
          <p:nvPr/>
        </p:nvGrpSpPr>
        <p:grpSpPr>
          <a:xfrm>
            <a:off x="4953716" y="2638762"/>
            <a:ext cx="329450" cy="391322"/>
            <a:chOff x="277814" y="5935664"/>
            <a:chExt cx="279400" cy="333375"/>
          </a:xfrm>
          <a:solidFill>
            <a:schemeClr val="bg1"/>
          </a:solidFill>
        </p:grpSpPr>
        <p:sp>
          <p:nvSpPr>
            <p:cNvPr id="69" name="Freeform 829"/>
            <p:cNvSpPr>
              <a:spLocks noEditPoints="1"/>
            </p:cNvSpPr>
            <p:nvPr/>
          </p:nvSpPr>
          <p:spPr bwMode="auto">
            <a:xfrm>
              <a:off x="277814" y="5935664"/>
              <a:ext cx="279400" cy="333375"/>
            </a:xfrm>
            <a:custGeom>
              <a:avLst/>
              <a:gdLst>
                <a:gd name="T0" fmla="*/ 241 w 241"/>
                <a:gd name="T1" fmla="*/ 30 h 288"/>
                <a:gd name="T2" fmla="*/ 129 w 241"/>
                <a:gd name="T3" fmla="*/ 30 h 288"/>
                <a:gd name="T4" fmla="*/ 129 w 241"/>
                <a:gd name="T5" fmla="*/ 10 h 288"/>
                <a:gd name="T6" fmla="*/ 119 w 241"/>
                <a:gd name="T7" fmla="*/ 0 h 288"/>
                <a:gd name="T8" fmla="*/ 109 w 241"/>
                <a:gd name="T9" fmla="*/ 10 h 288"/>
                <a:gd name="T10" fmla="*/ 109 w 241"/>
                <a:gd name="T11" fmla="*/ 30 h 288"/>
                <a:gd name="T12" fmla="*/ 0 w 241"/>
                <a:gd name="T13" fmla="*/ 30 h 288"/>
                <a:gd name="T14" fmla="*/ 0 w 241"/>
                <a:gd name="T15" fmla="*/ 196 h 288"/>
                <a:gd name="T16" fmla="*/ 75 w 241"/>
                <a:gd name="T17" fmla="*/ 196 h 288"/>
                <a:gd name="T18" fmla="*/ 45 w 241"/>
                <a:gd name="T19" fmla="*/ 272 h 288"/>
                <a:gd name="T20" fmla="*/ 52 w 241"/>
                <a:gd name="T21" fmla="*/ 288 h 288"/>
                <a:gd name="T22" fmla="*/ 56 w 241"/>
                <a:gd name="T23" fmla="*/ 288 h 288"/>
                <a:gd name="T24" fmla="*/ 67 w 241"/>
                <a:gd name="T25" fmla="*/ 281 h 288"/>
                <a:gd name="T26" fmla="*/ 100 w 241"/>
                <a:gd name="T27" fmla="*/ 196 h 288"/>
                <a:gd name="T28" fmla="*/ 138 w 241"/>
                <a:gd name="T29" fmla="*/ 196 h 288"/>
                <a:gd name="T30" fmla="*/ 171 w 241"/>
                <a:gd name="T31" fmla="*/ 281 h 288"/>
                <a:gd name="T32" fmla="*/ 182 w 241"/>
                <a:gd name="T33" fmla="*/ 288 h 288"/>
                <a:gd name="T34" fmla="*/ 186 w 241"/>
                <a:gd name="T35" fmla="*/ 288 h 288"/>
                <a:gd name="T36" fmla="*/ 193 w 241"/>
                <a:gd name="T37" fmla="*/ 272 h 288"/>
                <a:gd name="T38" fmla="*/ 164 w 241"/>
                <a:gd name="T39" fmla="*/ 196 h 288"/>
                <a:gd name="T40" fmla="*/ 241 w 241"/>
                <a:gd name="T41" fmla="*/ 196 h 288"/>
                <a:gd name="T42" fmla="*/ 241 w 241"/>
                <a:gd name="T43" fmla="*/ 30 h 288"/>
                <a:gd name="T44" fmla="*/ 218 w 241"/>
                <a:gd name="T45" fmla="*/ 172 h 288"/>
                <a:gd name="T46" fmla="*/ 23 w 241"/>
                <a:gd name="T47" fmla="*/ 172 h 288"/>
                <a:gd name="T48" fmla="*/ 23 w 241"/>
                <a:gd name="T49" fmla="*/ 53 h 288"/>
                <a:gd name="T50" fmla="*/ 218 w 241"/>
                <a:gd name="T51" fmla="*/ 53 h 288"/>
                <a:gd name="T52" fmla="*/ 218 w 241"/>
                <a:gd name="T53" fmla="*/ 1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288">
                  <a:moveTo>
                    <a:pt x="241" y="30"/>
                  </a:moveTo>
                  <a:cubicBezTo>
                    <a:pt x="129" y="30"/>
                    <a:pt x="129" y="30"/>
                    <a:pt x="129" y="30"/>
                  </a:cubicBezTo>
                  <a:cubicBezTo>
                    <a:pt x="129" y="10"/>
                    <a:pt x="129" y="10"/>
                    <a:pt x="129" y="10"/>
                  </a:cubicBezTo>
                  <a:cubicBezTo>
                    <a:pt x="129" y="5"/>
                    <a:pt x="125" y="0"/>
                    <a:pt x="119" y="0"/>
                  </a:cubicBezTo>
                  <a:cubicBezTo>
                    <a:pt x="114" y="0"/>
                    <a:pt x="109" y="5"/>
                    <a:pt x="109" y="10"/>
                  </a:cubicBezTo>
                  <a:cubicBezTo>
                    <a:pt x="109" y="30"/>
                    <a:pt x="109" y="30"/>
                    <a:pt x="109" y="30"/>
                  </a:cubicBezTo>
                  <a:cubicBezTo>
                    <a:pt x="0" y="30"/>
                    <a:pt x="0" y="30"/>
                    <a:pt x="0" y="30"/>
                  </a:cubicBezTo>
                  <a:cubicBezTo>
                    <a:pt x="0" y="196"/>
                    <a:pt x="0" y="196"/>
                    <a:pt x="0" y="196"/>
                  </a:cubicBezTo>
                  <a:cubicBezTo>
                    <a:pt x="75" y="196"/>
                    <a:pt x="75" y="196"/>
                    <a:pt x="75" y="196"/>
                  </a:cubicBezTo>
                  <a:cubicBezTo>
                    <a:pt x="45" y="272"/>
                    <a:pt x="45" y="272"/>
                    <a:pt x="45" y="272"/>
                  </a:cubicBezTo>
                  <a:cubicBezTo>
                    <a:pt x="43" y="278"/>
                    <a:pt x="46" y="285"/>
                    <a:pt x="52" y="288"/>
                  </a:cubicBezTo>
                  <a:cubicBezTo>
                    <a:pt x="53" y="288"/>
                    <a:pt x="55" y="288"/>
                    <a:pt x="56" y="288"/>
                  </a:cubicBezTo>
                  <a:cubicBezTo>
                    <a:pt x="61" y="288"/>
                    <a:pt x="65" y="286"/>
                    <a:pt x="67" y="281"/>
                  </a:cubicBezTo>
                  <a:cubicBezTo>
                    <a:pt x="100" y="196"/>
                    <a:pt x="100" y="196"/>
                    <a:pt x="100" y="196"/>
                  </a:cubicBezTo>
                  <a:cubicBezTo>
                    <a:pt x="138" y="196"/>
                    <a:pt x="138" y="196"/>
                    <a:pt x="138" y="196"/>
                  </a:cubicBezTo>
                  <a:cubicBezTo>
                    <a:pt x="171" y="281"/>
                    <a:pt x="171" y="281"/>
                    <a:pt x="171" y="281"/>
                  </a:cubicBezTo>
                  <a:cubicBezTo>
                    <a:pt x="173" y="286"/>
                    <a:pt x="177" y="288"/>
                    <a:pt x="182" y="288"/>
                  </a:cubicBezTo>
                  <a:cubicBezTo>
                    <a:pt x="184" y="288"/>
                    <a:pt x="185" y="288"/>
                    <a:pt x="186" y="288"/>
                  </a:cubicBezTo>
                  <a:cubicBezTo>
                    <a:pt x="193" y="285"/>
                    <a:pt x="196" y="278"/>
                    <a:pt x="193" y="272"/>
                  </a:cubicBezTo>
                  <a:cubicBezTo>
                    <a:pt x="164" y="196"/>
                    <a:pt x="164" y="196"/>
                    <a:pt x="164" y="196"/>
                  </a:cubicBezTo>
                  <a:cubicBezTo>
                    <a:pt x="241" y="196"/>
                    <a:pt x="241" y="196"/>
                    <a:pt x="241" y="196"/>
                  </a:cubicBezTo>
                  <a:lnTo>
                    <a:pt x="241" y="30"/>
                  </a:lnTo>
                  <a:close/>
                  <a:moveTo>
                    <a:pt x="218" y="172"/>
                  </a:moveTo>
                  <a:cubicBezTo>
                    <a:pt x="23" y="172"/>
                    <a:pt x="23" y="172"/>
                    <a:pt x="23" y="172"/>
                  </a:cubicBezTo>
                  <a:cubicBezTo>
                    <a:pt x="23" y="53"/>
                    <a:pt x="23" y="53"/>
                    <a:pt x="23" y="53"/>
                  </a:cubicBezTo>
                  <a:cubicBezTo>
                    <a:pt x="218" y="53"/>
                    <a:pt x="218" y="53"/>
                    <a:pt x="218" y="53"/>
                  </a:cubicBezTo>
                  <a:lnTo>
                    <a:pt x="218" y="1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0" name="Freeform 830"/>
            <p:cNvSpPr/>
            <p:nvPr/>
          </p:nvSpPr>
          <p:spPr bwMode="auto">
            <a:xfrm>
              <a:off x="323851" y="6018214"/>
              <a:ext cx="184150" cy="96838"/>
            </a:xfrm>
            <a:custGeom>
              <a:avLst/>
              <a:gdLst>
                <a:gd name="T0" fmla="*/ 6 w 116"/>
                <a:gd name="T1" fmla="*/ 61 h 61"/>
                <a:gd name="T2" fmla="*/ 46 w 116"/>
                <a:gd name="T3" fmla="*/ 34 h 61"/>
                <a:gd name="T4" fmla="*/ 55 w 116"/>
                <a:gd name="T5" fmla="*/ 48 h 61"/>
                <a:gd name="T6" fmla="*/ 98 w 116"/>
                <a:gd name="T7" fmla="*/ 20 h 61"/>
                <a:gd name="T8" fmla="*/ 104 w 116"/>
                <a:gd name="T9" fmla="*/ 28 h 61"/>
                <a:gd name="T10" fmla="*/ 116 w 116"/>
                <a:gd name="T11" fmla="*/ 0 h 61"/>
                <a:gd name="T12" fmla="*/ 85 w 116"/>
                <a:gd name="T13" fmla="*/ 2 h 61"/>
                <a:gd name="T14" fmla="*/ 92 w 116"/>
                <a:gd name="T15" fmla="*/ 10 h 61"/>
                <a:gd name="T16" fmla="*/ 58 w 116"/>
                <a:gd name="T17" fmla="*/ 33 h 61"/>
                <a:gd name="T18" fmla="*/ 49 w 116"/>
                <a:gd name="T19" fmla="*/ 18 h 61"/>
                <a:gd name="T20" fmla="*/ 0 w 116"/>
                <a:gd name="T21" fmla="*/ 51 h 61"/>
                <a:gd name="T22" fmla="*/ 6 w 116"/>
                <a:gd name="T23" fmla="*/ 61 h 61"/>
                <a:gd name="T24" fmla="*/ 6 w 116"/>
                <a:gd name="T25"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61">
                  <a:moveTo>
                    <a:pt x="6" y="61"/>
                  </a:moveTo>
                  <a:lnTo>
                    <a:pt x="46" y="34"/>
                  </a:lnTo>
                  <a:lnTo>
                    <a:pt x="55" y="48"/>
                  </a:lnTo>
                  <a:lnTo>
                    <a:pt x="98" y="20"/>
                  </a:lnTo>
                  <a:lnTo>
                    <a:pt x="104" y="28"/>
                  </a:lnTo>
                  <a:lnTo>
                    <a:pt x="116" y="0"/>
                  </a:lnTo>
                  <a:lnTo>
                    <a:pt x="85" y="2"/>
                  </a:lnTo>
                  <a:lnTo>
                    <a:pt x="92" y="10"/>
                  </a:lnTo>
                  <a:lnTo>
                    <a:pt x="58" y="33"/>
                  </a:lnTo>
                  <a:lnTo>
                    <a:pt x="49" y="18"/>
                  </a:lnTo>
                  <a:lnTo>
                    <a:pt x="0" y="51"/>
                  </a:lnTo>
                  <a:lnTo>
                    <a:pt x="6" y="61"/>
                  </a:lnTo>
                  <a:lnTo>
                    <a:pt x="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sp>
        <p:nvSpPr>
          <p:cNvPr id="30" name="文本框 29"/>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2397436765"/>
      </p:ext>
    </p:extLst>
  </p:cSld>
  <p:clrMapOvr>
    <a:masterClrMapping/>
  </p:clrMapOvr>
  <mc:AlternateContent xmlns:mc="http://schemas.openxmlformats.org/markup-compatibility/2006" xmlns:p14="http://schemas.microsoft.com/office/powerpoint/2010/main">
    <mc:Choice Requires="p14">
      <p:transition spd="slow" p14:dur="800" advTm="2607">
        <p14:flythrough/>
      </p:transition>
    </mc:Choice>
    <mc:Fallback xmlns="">
      <p:transition spd="slow" advTm="260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707714" y="1272070"/>
            <a:ext cx="3105388" cy="3073574"/>
            <a:chOff x="985520" y="1338001"/>
            <a:chExt cx="4206240" cy="4181997"/>
          </a:xfrm>
          <a:blipFill>
            <a:blip r:embed="rId3"/>
            <a:stretch>
              <a:fillRect/>
            </a:stretch>
          </a:blipFill>
        </p:grpSpPr>
        <p:sp>
          <p:nvSpPr>
            <p:cNvPr id="42" name="矩形 41"/>
            <p:cNvSpPr/>
            <p:nvPr/>
          </p:nvSpPr>
          <p:spPr>
            <a:xfrm>
              <a:off x="985520"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2440127"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3894735" y="1338001"/>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85520"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2440127" y="2780487"/>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85520"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440127"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3894735" y="4222973"/>
              <a:ext cx="1297025" cy="12970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矩形 49"/>
          <p:cNvSpPr/>
          <p:nvPr/>
        </p:nvSpPr>
        <p:spPr>
          <a:xfrm>
            <a:off x="2855532" y="2367027"/>
            <a:ext cx="5368121" cy="918457"/>
          </a:xfrm>
          <a:prstGeom prst="rect">
            <a:avLst/>
          </a:prstGeom>
          <a:solidFill>
            <a:srgbClr val="306E39"/>
          </a:solidFill>
          <a:ln>
            <a:noFill/>
          </a:ln>
        </p:spPr>
        <p:style>
          <a:lnRef idx="2">
            <a:schemeClr val="accent1">
              <a:shade val="50000"/>
            </a:schemeClr>
          </a:lnRef>
          <a:fillRef idx="1">
            <a:schemeClr val="accent1"/>
          </a:fillRef>
          <a:effectRef idx="0">
            <a:schemeClr val="accent1"/>
          </a:effectRef>
          <a:fontRef idx="minor">
            <a:schemeClr val="lt1"/>
          </a:fontRef>
        </p:style>
        <p:txBody>
          <a:bodyPr lIns="67391" tIns="33696" rIns="67391" bIns="33696" rtlCol="0" anchor="ctr"/>
          <a:lstStyle/>
          <a:p>
            <a:pPr algn="ctr"/>
            <a:endParaRPr lang="zh-CN" altLang="en-US"/>
          </a:p>
        </p:txBody>
      </p:sp>
      <p:sp>
        <p:nvSpPr>
          <p:cNvPr id="51" name="Oval 17"/>
          <p:cNvSpPr>
            <a:spLocks noChangeArrowheads="1"/>
          </p:cNvSpPr>
          <p:nvPr/>
        </p:nvSpPr>
        <p:spPr bwMode="auto">
          <a:xfrm>
            <a:off x="3118279" y="2519244"/>
            <a:ext cx="585073" cy="579227"/>
          </a:xfrm>
          <a:prstGeom prst="ellipse">
            <a:avLst/>
          </a:prstGeom>
          <a:noFill/>
          <a:ln w="6350">
            <a:solidFill>
              <a:sysClr val="window" lastClr="FFFFFF"/>
            </a:solidFill>
          </a:ln>
        </p:spPr>
        <p:txBody>
          <a:bodyPr lIns="67391" tIns="33696" rIns="67391" bIns="33696"/>
          <a:lstStyle/>
          <a:p>
            <a:pPr defTabSz="505435">
              <a:defRPr/>
            </a:pPr>
            <a:endParaRPr lang="zh-CN" altLang="en-US" sz="1000" kern="0">
              <a:solidFill>
                <a:prstClr val="black"/>
              </a:solidFill>
              <a:latin typeface="微软雅黑 Light"/>
              <a:ea typeface="微软雅黑 Light"/>
            </a:endParaRPr>
          </a:p>
        </p:txBody>
      </p:sp>
      <p:grpSp>
        <p:nvGrpSpPr>
          <p:cNvPr id="52" name="组合 51"/>
          <p:cNvGrpSpPr/>
          <p:nvPr/>
        </p:nvGrpSpPr>
        <p:grpSpPr>
          <a:xfrm>
            <a:off x="3321229" y="2685623"/>
            <a:ext cx="182575" cy="246465"/>
            <a:chOff x="9774238" y="912813"/>
            <a:chExt cx="209551" cy="284163"/>
          </a:xfrm>
        </p:grpSpPr>
        <p:sp>
          <p:nvSpPr>
            <p:cNvPr id="53" name="Freeform 22"/>
            <p:cNvSpPr/>
            <p:nvPr/>
          </p:nvSpPr>
          <p:spPr bwMode="auto">
            <a:xfrm>
              <a:off x="9893301" y="912813"/>
              <a:ext cx="90488" cy="90488"/>
            </a:xfrm>
            <a:custGeom>
              <a:avLst/>
              <a:gdLst>
                <a:gd name="T0" fmla="*/ 57 w 57"/>
                <a:gd name="T1" fmla="*/ 57 h 57"/>
                <a:gd name="T2" fmla="*/ 0 w 57"/>
                <a:gd name="T3" fmla="*/ 0 h 57"/>
                <a:gd name="T4" fmla="*/ 0 w 57"/>
                <a:gd name="T5" fmla="*/ 57 h 57"/>
                <a:gd name="T6" fmla="*/ 57 w 57"/>
                <a:gd name="T7" fmla="*/ 57 h 57"/>
              </a:gdLst>
              <a:ahLst/>
              <a:cxnLst>
                <a:cxn ang="0">
                  <a:pos x="T0" y="T1"/>
                </a:cxn>
                <a:cxn ang="0">
                  <a:pos x="T2" y="T3"/>
                </a:cxn>
                <a:cxn ang="0">
                  <a:pos x="T4" y="T5"/>
                </a:cxn>
                <a:cxn ang="0">
                  <a:pos x="T6" y="T7"/>
                </a:cxn>
              </a:cxnLst>
              <a:rect l="0" t="0" r="r" b="b"/>
              <a:pathLst>
                <a:path w="57" h="57">
                  <a:moveTo>
                    <a:pt x="57" y="57"/>
                  </a:moveTo>
                  <a:lnTo>
                    <a:pt x="0" y="0"/>
                  </a:lnTo>
                  <a:lnTo>
                    <a:pt x="0" y="57"/>
                  </a:lnTo>
                  <a:lnTo>
                    <a:pt x="57" y="57"/>
                  </a:lnTo>
                  <a:close/>
                </a:path>
              </a:pathLst>
            </a:custGeom>
            <a:noFill/>
            <a:ln w="12700" cap="rnd">
              <a:solidFill>
                <a:srgbClr val="E7E6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505435">
                <a:defRPr/>
              </a:pPr>
              <a:endParaRPr lang="zh-CN" altLang="en-US" sz="1000" kern="0">
                <a:solidFill>
                  <a:prstClr val="black"/>
                </a:solidFill>
                <a:latin typeface="微软雅黑 Light"/>
                <a:ea typeface="微软雅黑 Light"/>
              </a:endParaRPr>
            </a:p>
          </p:txBody>
        </p:sp>
        <p:sp>
          <p:nvSpPr>
            <p:cNvPr id="54" name="Freeform 23"/>
            <p:cNvSpPr/>
            <p:nvPr/>
          </p:nvSpPr>
          <p:spPr bwMode="auto">
            <a:xfrm>
              <a:off x="9774238" y="912813"/>
              <a:ext cx="209550" cy="284163"/>
            </a:xfrm>
            <a:custGeom>
              <a:avLst/>
              <a:gdLst>
                <a:gd name="T0" fmla="*/ 75 w 132"/>
                <a:gd name="T1" fmla="*/ 0 h 179"/>
                <a:gd name="T2" fmla="*/ 0 w 132"/>
                <a:gd name="T3" fmla="*/ 0 h 179"/>
                <a:gd name="T4" fmla="*/ 0 w 132"/>
                <a:gd name="T5" fmla="*/ 179 h 179"/>
                <a:gd name="T6" fmla="*/ 132 w 132"/>
                <a:gd name="T7" fmla="*/ 179 h 179"/>
                <a:gd name="T8" fmla="*/ 132 w 132"/>
                <a:gd name="T9" fmla="*/ 57 h 179"/>
              </a:gdLst>
              <a:ahLst/>
              <a:cxnLst>
                <a:cxn ang="0">
                  <a:pos x="T0" y="T1"/>
                </a:cxn>
                <a:cxn ang="0">
                  <a:pos x="T2" y="T3"/>
                </a:cxn>
                <a:cxn ang="0">
                  <a:pos x="T4" y="T5"/>
                </a:cxn>
                <a:cxn ang="0">
                  <a:pos x="T6" y="T7"/>
                </a:cxn>
                <a:cxn ang="0">
                  <a:pos x="T8" y="T9"/>
                </a:cxn>
              </a:cxnLst>
              <a:rect l="0" t="0" r="r" b="b"/>
              <a:pathLst>
                <a:path w="132" h="179">
                  <a:moveTo>
                    <a:pt x="75" y="0"/>
                  </a:moveTo>
                  <a:lnTo>
                    <a:pt x="0" y="0"/>
                  </a:lnTo>
                  <a:lnTo>
                    <a:pt x="0" y="179"/>
                  </a:lnTo>
                  <a:lnTo>
                    <a:pt x="132" y="179"/>
                  </a:lnTo>
                  <a:lnTo>
                    <a:pt x="132" y="57"/>
                  </a:lnTo>
                </a:path>
              </a:pathLst>
            </a:custGeom>
            <a:noFill/>
            <a:ln w="12700" cap="rnd">
              <a:solidFill>
                <a:srgbClr val="E7E6E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505435">
                <a:defRPr/>
              </a:pPr>
              <a:endParaRPr lang="zh-CN" altLang="en-US" sz="1000" kern="0">
                <a:solidFill>
                  <a:prstClr val="black"/>
                </a:solidFill>
                <a:latin typeface="微软雅黑 Light"/>
                <a:ea typeface="微软雅黑 Light"/>
              </a:endParaRPr>
            </a:p>
          </p:txBody>
        </p:sp>
      </p:grpSp>
      <p:sp>
        <p:nvSpPr>
          <p:cNvPr id="55" name="文本框 93"/>
          <p:cNvSpPr txBox="1"/>
          <p:nvPr/>
        </p:nvSpPr>
        <p:spPr>
          <a:xfrm>
            <a:off x="3645001" y="2492665"/>
            <a:ext cx="1354342" cy="271442"/>
          </a:xfrm>
          <a:prstGeom prst="rect">
            <a:avLst/>
          </a:prstGeom>
          <a:noFill/>
        </p:spPr>
        <p:txBody>
          <a:bodyPr wrap="square" lIns="67391" tIns="33696" rIns="67391" bIns="33696" rtlCol="0">
            <a:spAutoFit/>
          </a:bodyPr>
          <a:lstStyle/>
          <a:p>
            <a:pPr algn="ctr"/>
            <a:r>
              <a:rPr lang="en-US" altLang="zh-CN" i="1">
                <a:solidFill>
                  <a:schemeClr val="bg1"/>
                </a:solidFill>
                <a:latin typeface="Microsoft JhengHei UI" panose="020B0604030504040204" pitchFamily="34" charset="-120"/>
                <a:ea typeface="Microsoft JhengHei UI" panose="020B0604030504040204" pitchFamily="34" charset="-120"/>
              </a:rPr>
              <a:t>Key Word</a:t>
            </a:r>
            <a:endParaRPr lang="zh-CN" altLang="en-US" i="1">
              <a:solidFill>
                <a:schemeClr val="bg1"/>
              </a:solidFill>
              <a:latin typeface="Microsoft JhengHei UI" panose="020B0604030504040204" pitchFamily="34" charset="-120"/>
              <a:ea typeface="Microsoft JhengHei UI" panose="020B0604030504040204" pitchFamily="34" charset="-120"/>
            </a:endParaRPr>
          </a:p>
        </p:txBody>
      </p:sp>
      <p:sp>
        <p:nvSpPr>
          <p:cNvPr id="56" name="矩形 55"/>
          <p:cNvSpPr/>
          <p:nvPr/>
        </p:nvSpPr>
        <p:spPr>
          <a:xfrm>
            <a:off x="3891087" y="2808856"/>
            <a:ext cx="4144831" cy="384543"/>
          </a:xfrm>
          <a:prstGeom prst="rect">
            <a:avLst/>
          </a:prstGeom>
        </p:spPr>
        <p:txBody>
          <a:bodyPr wrap="square" lIns="67391" tIns="33696" rIns="67391" bIns="33696">
            <a:spAutoFit/>
          </a:bodyPr>
          <a:lstStyle/>
          <a:p>
            <a:r>
              <a:rPr lang="en-US" altLang="zh-CN" sz="1000">
                <a:solidFill>
                  <a:schemeClr val="bg1"/>
                </a:solidFill>
                <a:latin typeface="华文细黑" panose="02010600040101010101" pitchFamily="2" charset="-122"/>
                <a:ea typeface="华文细黑" panose="02010600040101010101" pitchFamily="2" charset="-122"/>
              </a:rPr>
              <a:t>Lorem ipsum dolor sit amet, consectetur adipiscing elit. Donec luctus nibh sit amet sem vulputate venenatis bibendum </a:t>
            </a:r>
            <a:endParaRPr lang="zh-CN" altLang="en-US" sz="1000"/>
          </a:p>
        </p:txBody>
      </p:sp>
      <p:sp>
        <p:nvSpPr>
          <p:cNvPr id="57" name="文本框 137"/>
          <p:cNvSpPr txBox="1"/>
          <p:nvPr/>
        </p:nvSpPr>
        <p:spPr>
          <a:xfrm>
            <a:off x="4055926" y="3468646"/>
            <a:ext cx="4167728" cy="899047"/>
          </a:xfrm>
          <a:prstGeom prst="rect">
            <a:avLst/>
          </a:prstGeom>
          <a:noFill/>
        </p:spPr>
        <p:txBody>
          <a:bodyPr wrap="square" lIns="67391" tIns="33696" rIns="67391" bIns="33696" rtlCol="0">
            <a:spAutoFit/>
          </a:body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文艺让生活更有范文艺让生活更有范文艺让生活更有范文艺让生活更有范文艺让生活更有范文艺让生活更有范文艺让生活更有范文艺让生活更有范</a:t>
            </a:r>
          </a:p>
        </p:txBody>
      </p:sp>
      <p:sp>
        <p:nvSpPr>
          <p:cNvPr id="58" name="文本框 139"/>
          <p:cNvSpPr txBox="1"/>
          <p:nvPr/>
        </p:nvSpPr>
        <p:spPr>
          <a:xfrm>
            <a:off x="4055926" y="1597829"/>
            <a:ext cx="4167728" cy="622048"/>
          </a:xfrm>
          <a:prstGeom prst="rect">
            <a:avLst/>
          </a:prstGeom>
          <a:noFill/>
        </p:spPr>
        <p:txBody>
          <a:bodyPr wrap="square" lIns="67391" tIns="33696" rIns="67391" bIns="33696" rtlCol="0">
            <a:spAutoFit/>
          </a:body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文艺让生活更有范文艺让生活更有范文艺让生活更有范文艺让生活更有范文艺让生活更有范文艺让生活更有范文艺让</a:t>
            </a:r>
          </a:p>
        </p:txBody>
      </p:sp>
      <p:sp>
        <p:nvSpPr>
          <p:cNvPr id="59" name="文本框 140"/>
          <p:cNvSpPr txBox="1"/>
          <p:nvPr/>
        </p:nvSpPr>
        <p:spPr>
          <a:xfrm>
            <a:off x="4055926" y="1258527"/>
            <a:ext cx="1979263" cy="345049"/>
          </a:xfrm>
          <a:prstGeom prst="rect">
            <a:avLst/>
          </a:prstGeom>
          <a:noFill/>
        </p:spPr>
        <p:txBody>
          <a:bodyPr wrap="square" lIns="67391" tIns="33696" rIns="67391" bIns="33696" rtlCol="0">
            <a:spAutoFit/>
          </a:bodyPr>
          <a:lstStyle/>
          <a:p>
            <a:pPr algn="dist"/>
            <a:r>
              <a:rPr lang="zh-CN" altLang="en-US" sz="1800">
                <a:solidFill>
                  <a:srgbClr val="306E39"/>
                </a:solidFill>
                <a:latin typeface="方正清刻本悦宋简体" panose="02000000000000000000" pitchFamily="2" charset="-122"/>
                <a:ea typeface="方正清刻本悦宋简体" panose="02000000000000000000" pitchFamily="2" charset="-122"/>
              </a:rPr>
              <a:t>这里是您的文本</a:t>
            </a:r>
          </a:p>
        </p:txBody>
      </p:sp>
      <p:sp>
        <p:nvSpPr>
          <p:cNvPr id="22" name="文本框 21"/>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741164738"/>
      </p:ext>
    </p:extLst>
  </p:cSld>
  <p:clrMapOvr>
    <a:masterClrMapping/>
  </p:clrMapOvr>
  <mc:AlternateContent xmlns:mc="http://schemas.openxmlformats.org/markup-compatibility/2006" xmlns:p14="http://schemas.microsoft.com/office/powerpoint/2010/main">
    <mc:Choice Requires="p14">
      <p:transition spd="slow" p14:dur="1600" advTm="938">
        <p14:prism isContent="1" isInverted="1"/>
      </p:transition>
    </mc:Choice>
    <mc:Fallback xmlns="">
      <p:transition spd="slow" advTm="93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32912" y="1293250"/>
            <a:ext cx="727014" cy="723737"/>
            <a:chOff x="5598019" y="1759635"/>
            <a:chExt cx="984738" cy="984738"/>
          </a:xfrm>
        </p:grpSpPr>
        <p:sp>
          <p:nvSpPr>
            <p:cNvPr id="4" name="椭圆 3"/>
            <p:cNvSpPr/>
            <p:nvPr/>
          </p:nvSpPr>
          <p:spPr>
            <a:xfrm>
              <a:off x="5598019" y="1759635"/>
              <a:ext cx="984738" cy="984738"/>
            </a:xfrm>
            <a:prstGeom prst="ellipse">
              <a:avLst/>
            </a:prstGeom>
            <a:solidFill>
              <a:srgbClr val="306E3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p:nvGrpSpPr>
          <p:grpSpPr>
            <a:xfrm>
              <a:off x="5890004" y="1986367"/>
              <a:ext cx="391589" cy="500794"/>
              <a:chOff x="1605186" y="572440"/>
              <a:chExt cx="563562" cy="720725"/>
            </a:xfrm>
            <a:solidFill>
              <a:srgbClr val="1A3F52"/>
            </a:solidFill>
            <a:effectLst/>
          </p:grpSpPr>
          <p:sp>
            <p:nvSpPr>
              <p:cNvPr id="6"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rgbClr val="F9F6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10" name="直接连接符 9"/>
          <p:cNvCxnSpPr/>
          <p:nvPr/>
        </p:nvCxnSpPr>
        <p:spPr>
          <a:xfrm>
            <a:off x="1836662" y="2303895"/>
            <a:ext cx="5315625" cy="0"/>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492439" y="2018633"/>
            <a:ext cx="0" cy="582083"/>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851042" y="2309675"/>
            <a:ext cx="0" cy="582083"/>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55227" y="2309675"/>
            <a:ext cx="0" cy="582083"/>
          </a:xfrm>
          <a:prstGeom prst="line">
            <a:avLst/>
          </a:prstGeom>
          <a:ln w="22225">
            <a:solidFill>
              <a:srgbClr val="306E39"/>
            </a:solidFill>
          </a:ln>
          <a:effectLst/>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3401104" y="2513974"/>
            <a:ext cx="2174034" cy="1589321"/>
            <a:chOff x="4606786" y="3420588"/>
            <a:chExt cx="2944723" cy="2162477"/>
          </a:xfrm>
          <a:solidFill>
            <a:srgbClr val="306E39"/>
          </a:solidFill>
        </p:grpSpPr>
        <p:sp>
          <p:nvSpPr>
            <p:cNvPr id="15" name="圆角矩形 14"/>
            <p:cNvSpPr/>
            <p:nvPr/>
          </p:nvSpPr>
          <p:spPr>
            <a:xfrm>
              <a:off x="4606786"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6" name="组合 15"/>
            <p:cNvGrpSpPr/>
            <p:nvPr/>
          </p:nvGrpSpPr>
          <p:grpSpPr>
            <a:xfrm>
              <a:off x="5725549" y="3420588"/>
              <a:ext cx="720000" cy="720000"/>
              <a:chOff x="5725549" y="3420588"/>
              <a:chExt cx="720000" cy="720000"/>
            </a:xfrm>
            <a:grpFill/>
          </p:grpSpPr>
          <p:sp>
            <p:nvSpPr>
              <p:cNvPr id="17" name="椭圆 16"/>
              <p:cNvSpPr>
                <a:spLocks noChangeAspect="1"/>
              </p:cNvSpPr>
              <p:nvPr/>
            </p:nvSpPr>
            <p:spPr>
              <a:xfrm>
                <a:off x="5725549"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8" name="组合 17"/>
              <p:cNvGrpSpPr/>
              <p:nvPr/>
            </p:nvGrpSpPr>
            <p:grpSpPr>
              <a:xfrm>
                <a:off x="5863309" y="3612149"/>
                <a:ext cx="443375" cy="336878"/>
                <a:chOff x="4268086" y="4221191"/>
                <a:chExt cx="509646" cy="387231"/>
              </a:xfrm>
              <a:grpFill/>
              <a:effectLst/>
            </p:grpSpPr>
            <p:sp>
              <p:nvSpPr>
                <p:cNvPr id="19"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grpSp>
        <p:nvGrpSpPr>
          <p:cNvPr id="21" name="组合 20"/>
          <p:cNvGrpSpPr/>
          <p:nvPr/>
        </p:nvGrpSpPr>
        <p:grpSpPr>
          <a:xfrm>
            <a:off x="765180" y="2513974"/>
            <a:ext cx="2174034" cy="1589321"/>
            <a:chOff x="1036434" y="3420588"/>
            <a:chExt cx="2944723" cy="2162477"/>
          </a:xfrm>
          <a:solidFill>
            <a:srgbClr val="306E39"/>
          </a:solidFill>
        </p:grpSpPr>
        <p:sp>
          <p:nvSpPr>
            <p:cNvPr id="22" name="圆角矩形 21"/>
            <p:cNvSpPr/>
            <p:nvPr/>
          </p:nvSpPr>
          <p:spPr>
            <a:xfrm>
              <a:off x="1036434"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2147231" y="3420588"/>
              <a:ext cx="720000" cy="720000"/>
              <a:chOff x="2147231" y="3420588"/>
              <a:chExt cx="720000" cy="720000"/>
            </a:xfrm>
            <a:grpFill/>
          </p:grpSpPr>
          <p:sp>
            <p:nvSpPr>
              <p:cNvPr id="24" name="椭圆 23"/>
              <p:cNvSpPr>
                <a:spLocks noChangeAspect="1"/>
              </p:cNvSpPr>
              <p:nvPr/>
            </p:nvSpPr>
            <p:spPr>
              <a:xfrm>
                <a:off x="2147231" y="3420588"/>
                <a:ext cx="720000" cy="720000"/>
              </a:xfrm>
              <a:prstGeom prst="ellipse">
                <a:avLst/>
              </a:prstGeom>
              <a:grpFill/>
              <a:ln>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5" name="组合 24"/>
              <p:cNvGrpSpPr/>
              <p:nvPr/>
            </p:nvGrpSpPr>
            <p:grpSpPr>
              <a:xfrm>
                <a:off x="2340788" y="3642718"/>
                <a:ext cx="332886" cy="318365"/>
                <a:chOff x="1004888" y="993775"/>
                <a:chExt cx="2438400" cy="2332038"/>
              </a:xfrm>
              <a:grpFill/>
              <a:effectLst/>
            </p:grpSpPr>
            <p:sp>
              <p:nvSpPr>
                <p:cNvPr id="26"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任意多边形 26"/>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grpSp>
        <p:nvGrpSpPr>
          <p:cNvPr id="28" name="组合 27"/>
          <p:cNvGrpSpPr/>
          <p:nvPr/>
        </p:nvGrpSpPr>
        <p:grpSpPr>
          <a:xfrm>
            <a:off x="6037028" y="2513974"/>
            <a:ext cx="2174034" cy="1589321"/>
            <a:chOff x="8177138" y="3420588"/>
            <a:chExt cx="2944723" cy="2162477"/>
          </a:xfrm>
          <a:solidFill>
            <a:srgbClr val="306E39"/>
          </a:solidFill>
        </p:grpSpPr>
        <p:sp>
          <p:nvSpPr>
            <p:cNvPr id="29" name="圆角矩形 28"/>
            <p:cNvSpPr/>
            <p:nvPr/>
          </p:nvSpPr>
          <p:spPr>
            <a:xfrm>
              <a:off x="8177138" y="3822793"/>
              <a:ext cx="2944723" cy="1760272"/>
            </a:xfrm>
            <a:prstGeom prst="roundRect">
              <a:avLst>
                <a:gd name="adj" fmla="val 7594"/>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0" name="组合 29"/>
            <p:cNvGrpSpPr/>
            <p:nvPr/>
          </p:nvGrpSpPr>
          <p:grpSpPr>
            <a:xfrm>
              <a:off x="9302763" y="3420588"/>
              <a:ext cx="720000" cy="720000"/>
              <a:chOff x="9302763" y="3420588"/>
              <a:chExt cx="720000" cy="720000"/>
            </a:xfrm>
            <a:grpFill/>
          </p:grpSpPr>
          <p:sp>
            <p:nvSpPr>
              <p:cNvPr id="31" name="椭圆 30"/>
              <p:cNvSpPr>
                <a:spLocks noChangeAspect="1"/>
              </p:cNvSpPr>
              <p:nvPr/>
            </p:nvSpPr>
            <p:spPr>
              <a:xfrm>
                <a:off x="9302763" y="3420588"/>
                <a:ext cx="720000" cy="720000"/>
              </a:xfrm>
              <a:prstGeom prst="ellipse">
                <a:avLst/>
              </a:prstGeom>
              <a:grpFill/>
              <a:ln w="19050">
                <a:solidFill>
                  <a:srgbClr val="FE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lumMod val="9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sp>
        <p:nvSpPr>
          <p:cNvPr id="33" name="文本框 229"/>
          <p:cNvSpPr txBox="1"/>
          <p:nvPr/>
        </p:nvSpPr>
        <p:spPr>
          <a:xfrm>
            <a:off x="1392277" y="3110527"/>
            <a:ext cx="874413" cy="345049"/>
          </a:xfrm>
          <a:prstGeom prst="rect">
            <a:avLst/>
          </a:prstGeom>
          <a:noFill/>
        </p:spPr>
        <p:txBody>
          <a:bodyPr wrap="square" lIns="67391" tIns="33696" rIns="67391" bIns="33696" rtlCol="0">
            <a:spAutoFit/>
          </a:bodyPr>
          <a:lstStyle/>
          <a:p>
            <a:r>
              <a:rPr lang="zh-CN" altLang="en-US" sz="18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18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34" name="文本框 230"/>
          <p:cNvSpPr txBox="1"/>
          <p:nvPr/>
        </p:nvSpPr>
        <p:spPr>
          <a:xfrm>
            <a:off x="1015153" y="3416894"/>
            <a:ext cx="1649038" cy="622048"/>
          </a:xfrm>
          <a:prstGeom prst="rect">
            <a:avLst/>
          </a:prstGeom>
          <a:noFill/>
        </p:spPr>
        <p:txBody>
          <a:bodyPr wrap="square" lIns="67391" tIns="33696" rIns="67391" bIns="33696" rtlCol="0">
            <a:spAutoFit/>
          </a:bodyPr>
          <a:lstStyle/>
          <a:p>
            <a:pPr algn="ctr"/>
            <a:r>
              <a:rPr lang="zh-CN" altLang="en-US" sz="12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p>
        </p:txBody>
      </p:sp>
      <p:sp>
        <p:nvSpPr>
          <p:cNvPr id="35" name="文本框 231"/>
          <p:cNvSpPr txBox="1"/>
          <p:nvPr/>
        </p:nvSpPr>
        <p:spPr>
          <a:xfrm>
            <a:off x="4055233" y="3118580"/>
            <a:ext cx="874413" cy="345049"/>
          </a:xfrm>
          <a:prstGeom prst="rect">
            <a:avLst/>
          </a:prstGeom>
          <a:noFill/>
        </p:spPr>
        <p:txBody>
          <a:bodyPr wrap="square" lIns="67391" tIns="33696" rIns="67391" bIns="33696" rtlCol="0">
            <a:spAutoFit/>
          </a:bodyPr>
          <a:lstStyle/>
          <a:p>
            <a:r>
              <a:rPr lang="zh-CN" altLang="en-US" sz="18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18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36" name="文本框 232"/>
          <p:cNvSpPr txBox="1"/>
          <p:nvPr/>
        </p:nvSpPr>
        <p:spPr>
          <a:xfrm>
            <a:off x="3678108" y="3424947"/>
            <a:ext cx="1649038" cy="622048"/>
          </a:xfrm>
          <a:prstGeom prst="rect">
            <a:avLst/>
          </a:prstGeom>
          <a:noFill/>
        </p:spPr>
        <p:txBody>
          <a:bodyPr wrap="square" lIns="67391" tIns="33696" rIns="67391" bIns="33696" rtlCol="0">
            <a:spAutoFit/>
          </a:bodyPr>
          <a:lstStyle/>
          <a:p>
            <a:pPr algn="ctr"/>
            <a:r>
              <a:rPr lang="zh-CN" altLang="en-US" sz="12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p>
        </p:txBody>
      </p:sp>
      <p:sp>
        <p:nvSpPr>
          <p:cNvPr id="37" name="文本框 233"/>
          <p:cNvSpPr txBox="1"/>
          <p:nvPr/>
        </p:nvSpPr>
        <p:spPr>
          <a:xfrm>
            <a:off x="6715081" y="3101837"/>
            <a:ext cx="874413" cy="345049"/>
          </a:xfrm>
          <a:prstGeom prst="rect">
            <a:avLst/>
          </a:prstGeom>
          <a:noFill/>
        </p:spPr>
        <p:txBody>
          <a:bodyPr wrap="square" lIns="67391" tIns="33696" rIns="67391" bIns="33696" rtlCol="0">
            <a:spAutoFit/>
          </a:bodyPr>
          <a:lstStyle/>
          <a:p>
            <a:r>
              <a:rPr lang="zh-CN" altLang="en-US" sz="1800">
                <a:solidFill>
                  <a:srgbClr val="F9F6E1"/>
                </a:solidFill>
                <a:latin typeface="方正清刻本悦宋简体" panose="02000000000000000000" pitchFamily="2" charset="-122"/>
                <a:ea typeface="方正清刻本悦宋简体" panose="02000000000000000000" pitchFamily="2" charset="-122"/>
              </a:rPr>
              <a:t>小标题</a:t>
            </a:r>
            <a:endParaRPr lang="zh-CN" altLang="en-US" sz="1800" dirty="0">
              <a:solidFill>
                <a:srgbClr val="F9F6E1"/>
              </a:solidFill>
              <a:latin typeface="方正清刻本悦宋简体" panose="02000000000000000000" pitchFamily="2" charset="-122"/>
              <a:ea typeface="方正清刻本悦宋简体" panose="02000000000000000000" pitchFamily="2" charset="-122"/>
            </a:endParaRPr>
          </a:p>
        </p:txBody>
      </p:sp>
      <p:sp>
        <p:nvSpPr>
          <p:cNvPr id="38" name="文本框 234"/>
          <p:cNvSpPr txBox="1"/>
          <p:nvPr/>
        </p:nvSpPr>
        <p:spPr>
          <a:xfrm>
            <a:off x="6337956" y="3408204"/>
            <a:ext cx="1649038" cy="622048"/>
          </a:xfrm>
          <a:prstGeom prst="rect">
            <a:avLst/>
          </a:prstGeom>
          <a:noFill/>
        </p:spPr>
        <p:txBody>
          <a:bodyPr wrap="square" lIns="67391" tIns="33696" rIns="67391" bIns="33696" rtlCol="0">
            <a:spAutoFit/>
          </a:bodyPr>
          <a:lstStyle/>
          <a:p>
            <a:pPr algn="ctr"/>
            <a:r>
              <a:rPr lang="zh-CN" altLang="en-US" sz="1200">
                <a:solidFill>
                  <a:srgbClr val="F9F6E1"/>
                </a:solidFill>
                <a:latin typeface="微软雅黑" panose="020B0503020204020204" pitchFamily="34" charset="-122"/>
                <a:ea typeface="微软雅黑" panose="020B0503020204020204" pitchFamily="34" charset="-122"/>
              </a:rPr>
              <a:t>文艺让生活更有范文艺让生活更有范范文艺让生活更有范</a:t>
            </a:r>
          </a:p>
        </p:txBody>
      </p:sp>
      <p:sp>
        <p:nvSpPr>
          <p:cNvPr id="39" name="文本框 38"/>
          <p:cNvSpPr txBox="1"/>
          <p:nvPr/>
        </p:nvSpPr>
        <p:spPr>
          <a:xfrm>
            <a:off x="3558540" y="201066"/>
            <a:ext cx="1740904" cy="307777"/>
          </a:xfrm>
          <a:prstGeom prst="rect">
            <a:avLst/>
          </a:prstGeom>
          <a:noFill/>
          <a:ln>
            <a:noFill/>
          </a:ln>
        </p:spPr>
        <p:txBody>
          <a:bodyPr wrap="square" rtlCol="0">
            <a:spAutoFit/>
          </a:bodyPr>
          <a:lstStyle/>
          <a:p>
            <a:pPr algn="ctr"/>
            <a:r>
              <a:rPr kumimoji="1" lang="zh-CN" altLang="en-US" sz="14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1400" spc="600" dirty="0">
              <a:solidFill>
                <a:schemeClr val="accent6">
                  <a:lumMod val="50000"/>
                </a:schemeClr>
              </a:solidFill>
              <a:latin typeface="Lantinghei SC Demibold" charset="-122"/>
              <a:ea typeface="Lantinghei SC Demibold" charset="-122"/>
              <a:cs typeface="Lantinghei SC Demibold" charset="-122"/>
            </a:endParaRPr>
          </a:p>
        </p:txBody>
      </p:sp>
    </p:spTree>
    <p:extLst>
      <p:ext uri="{BB962C8B-B14F-4D97-AF65-F5344CB8AC3E}">
        <p14:creationId xmlns:p14="http://schemas.microsoft.com/office/powerpoint/2010/main" val="3450217646"/>
      </p:ext>
    </p:extLst>
  </p:cSld>
  <p:clrMapOvr>
    <a:masterClrMapping/>
  </p:clrMapOvr>
  <mc:AlternateContent xmlns:mc="http://schemas.openxmlformats.org/markup-compatibility/2006" xmlns:p14="http://schemas.microsoft.com/office/powerpoint/2010/main">
    <mc:Choice Requires="p14">
      <p:transition spd="slow" p14:dur="1500" advTm="3441">
        <p14:window dir="vert"/>
      </p:transition>
    </mc:Choice>
    <mc:Fallback xmlns="">
      <p:transition spd="slow" advTm="34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Vertical)">
                                      <p:cBhvr>
                                        <p:cTn id="16" dur="500"/>
                                        <p:tgtEl>
                                          <p:spTgt spid="10"/>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000"/>
                            </p:stCondLst>
                            <p:childTnLst>
                              <p:par>
                                <p:cTn id="25" presetID="2" presetClass="entr" presetSubtype="4" decel="10000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1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20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ppt_x"/>
                                          </p:val>
                                        </p:tav>
                                        <p:tav tm="100000">
                                          <p:val>
                                            <p:strVal val="#ppt_x"/>
                                          </p:val>
                                        </p:tav>
                                      </p:tavLst>
                                    </p:anim>
                                    <p:anim calcmode="lin" valueType="num">
                                      <p:cBhvr additive="base">
                                        <p:cTn id="3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 y="0"/>
            <a:ext cx="9092565" cy="5040313"/>
          </a:xfrm>
          <a:prstGeom prst="rect">
            <a:avLst/>
          </a:prstGeom>
        </p:spPr>
      </p:pic>
      <p:sp>
        <p:nvSpPr>
          <p:cNvPr id="9" name="文本框 8"/>
          <p:cNvSpPr txBox="1"/>
          <p:nvPr/>
        </p:nvSpPr>
        <p:spPr>
          <a:xfrm>
            <a:off x="2013098" y="2243226"/>
            <a:ext cx="5032744" cy="646331"/>
          </a:xfrm>
          <a:prstGeom prst="rect">
            <a:avLst/>
          </a:prstGeom>
          <a:noFill/>
          <a:ln>
            <a:solidFill>
              <a:srgbClr val="7AC596"/>
            </a:solidFill>
          </a:ln>
        </p:spPr>
        <p:txBody>
          <a:bodyPr wrap="square" rtlCol="0">
            <a:spAutoFit/>
          </a:bodyPr>
          <a:lstStyle/>
          <a:p>
            <a:pPr algn="ctr"/>
            <a:r>
              <a:rPr kumimoji="1" lang="en-US" altLang="zh-CN" sz="3600" spc="600" dirty="0">
                <a:solidFill>
                  <a:schemeClr val="accent6">
                    <a:lumMod val="50000"/>
                  </a:schemeClr>
                </a:solidFill>
                <a:latin typeface="Lantinghei SC Demibold" charset="-122"/>
                <a:ea typeface="Lantinghei SC Demibold" charset="-122"/>
                <a:cs typeface="Lantinghei SC Demibold" charset="-122"/>
              </a:rPr>
              <a:t>2  </a:t>
            </a:r>
            <a:r>
              <a:rPr kumimoji="1" lang="zh-CN" altLang="en-US" sz="3600" spc="600" dirty="0">
                <a:solidFill>
                  <a:schemeClr val="accent6">
                    <a:lumMod val="50000"/>
                  </a:schemeClr>
                </a:solidFill>
                <a:latin typeface="Lantinghei SC Demibold" charset="-122"/>
                <a:ea typeface="Lantinghei SC Demibold" charset="-122"/>
                <a:cs typeface="Lantinghei SC Demibold" charset="-122"/>
              </a:rPr>
              <a:t>单击添加标题</a:t>
            </a:r>
            <a:endParaRPr kumimoji="1" lang="en-US" altLang="zh-CN" sz="3600" spc="600" dirty="0">
              <a:solidFill>
                <a:schemeClr val="accent6">
                  <a:lumMod val="50000"/>
                </a:schemeClr>
              </a:solidFill>
              <a:latin typeface="Lantinghei SC Demibold" charset="-122"/>
              <a:ea typeface="Lantinghei SC Demibold" charset="-122"/>
              <a:cs typeface="Lantinghei SC Demibold" charset="-122"/>
            </a:endParaRPr>
          </a:p>
        </p:txBody>
      </p:sp>
    </p:spTree>
    <p:custDataLst>
      <p:tags r:id="rId1"/>
    </p:custDataLst>
    <p:extLst>
      <p:ext uri="{BB962C8B-B14F-4D97-AF65-F5344CB8AC3E}">
        <p14:creationId xmlns:p14="http://schemas.microsoft.com/office/powerpoint/2010/main" val="2356972753"/>
      </p:ext>
    </p:extLst>
  </p:cSld>
  <p:clrMapOvr>
    <a:masterClrMapping/>
  </p:clrMapOvr>
  <mc:AlternateContent xmlns:mc="http://schemas.openxmlformats.org/markup-compatibility/2006" xmlns:p14="http://schemas.microsoft.com/office/powerpoint/2010/main">
    <mc:Choice Requires="p14">
      <p:transition spd="slow" p14:dur="1300" advTm="2048">
        <p14:pan dir="u"/>
      </p:transition>
    </mc:Choice>
    <mc:Fallback xmlns="">
      <p:transition spd="slow" advTm="20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E180D4A7-C9FB-4DFB-919C-405C955672EB}">
      <p14:showEvtLst xmlns:p14="http://schemas.microsoft.com/office/powerpoint/2010/main">
        <p14:playEvt time="203"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pptx411"/>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heme/theme1.xml><?xml version="1.0" encoding="utf-8"?>
<a:theme xmlns:a="http://schemas.openxmlformats.org/drawingml/2006/main" name="www.freeppt7.com-Best powerpoint templates free download-slideshow">
  <a:themeElements>
    <a:clrScheme name="自定义 17">
      <a:dk1>
        <a:sysClr val="windowText" lastClr="000000"/>
      </a:dk1>
      <a:lt1>
        <a:sysClr val="window" lastClr="FFFFFF"/>
      </a:lt1>
      <a:dk2>
        <a:srgbClr val="44546A"/>
      </a:dk2>
      <a:lt2>
        <a:srgbClr val="E7E6E6"/>
      </a:lt2>
      <a:accent1>
        <a:srgbClr val="3D9600"/>
      </a:accent1>
      <a:accent2>
        <a:srgbClr val="7FC44C"/>
      </a:accent2>
      <a:accent3>
        <a:srgbClr val="3D9600"/>
      </a:accent3>
      <a:accent4>
        <a:srgbClr val="7FC44C"/>
      </a:accent4>
      <a:accent5>
        <a:srgbClr val="3D9600"/>
      </a:accent5>
      <a:accent6>
        <a:srgbClr val="7FC44C"/>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微软雅黑 Light" panose="020B0502040204020203" pitchFamily="34" charset="-122"/>
            <a:ea typeface="微软雅黑 Light" panose="020B0502040204020203" pitchFamily="34" charset="-122"/>
          </a:defRPr>
        </a:defPPr>
      </a:lstStyle>
    </a:txDef>
  </a:objectDefaults>
  <a:extraClrSchemeLst/>
  <a:extLst>
    <a:ext uri="{05A4C25C-085E-4340-85A3-A5531E510DB2}">
      <thm15:themeFamily xmlns:thm15="http://schemas.microsoft.com/office/thememl/2012/main" name="微软雅黑" id="{3E5E0507-0DD5-4F3F-BEAB-EA1E7E1D7A0F}" vid="{617B5E1D-EDAA-47A6-85A5-3E9FA5C64BE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1474</Words>
  <Application>Microsoft Office PowerPoint</Application>
  <PresentationFormat>自定义</PresentationFormat>
  <Paragraphs>214</Paragraphs>
  <Slides>26</Slides>
  <Notes>26</Notes>
  <HiddenSlides>0</HiddenSlides>
  <MMClips>1</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3" baseType="lpstr">
      <vt:lpstr>Calibri</vt:lpstr>
      <vt:lpstr>Hiragino Sans GB W3</vt:lpstr>
      <vt:lpstr>Impact</vt:lpstr>
      <vt:lpstr>等线</vt:lpstr>
      <vt:lpstr>方正清刻本悦宋简体</vt:lpstr>
      <vt:lpstr>造字工房尚雅体演示版常规体</vt:lpstr>
      <vt:lpstr>微软雅黑 Light</vt:lpstr>
      <vt:lpstr>Arial</vt:lpstr>
      <vt:lpstr>微软雅黑</vt:lpstr>
      <vt:lpstr>宋体</vt:lpstr>
      <vt:lpstr>Microsoft JhengHei UI</vt:lpstr>
      <vt:lpstr>华文细黑</vt:lpstr>
      <vt:lpstr>Lantinghei SC Demibold</vt:lpstr>
      <vt:lpstr>华文黑体</vt:lpstr>
      <vt:lpstr>Meiryo</vt:lpstr>
      <vt:lpstr>www.freeppt7.com-Best powerpoint templates free download-slideshow</vt:lpstr>
      <vt:lpstr>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
  <cp:keywords>RP</cp:keywords>
  <dc:description>RP</dc:description>
  <cp:lastModifiedBy/>
  <cp:revision>1</cp:revision>
  <dcterms:created xsi:type="dcterms:W3CDTF">2017-05-17T12:15:19Z</dcterms:created>
  <dcterms:modified xsi:type="dcterms:W3CDTF">2018-10-10T02:52:06Z</dcterms:modified>
  <cp:category>RP</cp:category>
  <cp:contentStatus>RP</cp:contentStatus>
</cp:coreProperties>
</file>