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91" r:id="rId2"/>
    <p:sldId id="290" r:id="rId3"/>
    <p:sldId id="292" r:id="rId4"/>
    <p:sldId id="312" r:id="rId5"/>
    <p:sldId id="313" r:id="rId6"/>
    <p:sldId id="310" r:id="rId7"/>
    <p:sldId id="302" r:id="rId8"/>
    <p:sldId id="299" r:id="rId9"/>
    <p:sldId id="293" r:id="rId10"/>
    <p:sldId id="301" r:id="rId11"/>
    <p:sldId id="309" r:id="rId12"/>
    <p:sldId id="311" r:id="rId13"/>
    <p:sldId id="305" r:id="rId14"/>
    <p:sldId id="300" r:id="rId15"/>
    <p:sldId id="294" r:id="rId16"/>
    <p:sldId id="306" r:id="rId17"/>
    <p:sldId id="307" r:id="rId18"/>
    <p:sldId id="308" r:id="rId19"/>
    <p:sldId id="315" r:id="rId20"/>
    <p:sldId id="314" r:id="rId21"/>
    <p:sldId id="295" r:id="rId22"/>
    <p:sldId id="296" r:id="rId23"/>
    <p:sldId id="297" r:id="rId24"/>
    <p:sldId id="298" r:id="rId25"/>
    <p:sldId id="303" r:id="rId26"/>
    <p:sldId id="304" r:id="rId27"/>
    <p:sldId id="316" r:id="rId28"/>
    <p:sldId id="317" r:id="rId29"/>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9DA3"/>
    <a:srgbClr val="E6E6E6"/>
    <a:srgbClr val="79D7D7"/>
    <a:srgbClr val="737373"/>
    <a:srgbClr val="FF9870"/>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114" y="11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2018/10/10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黑体" charset="0"/>
                <a:ea typeface="黑体"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黑体" charset="0"/>
                <a:ea typeface="黑体" charset="0"/>
              </a:defRPr>
            </a:lvl1pPr>
          </a:lstStyle>
          <a:p>
            <a:fld id="{04E8BE76-29C8-41AB-8544-889D89FA4F96}" type="datetimeFigureOut">
              <a:rPr lang="zh-CN" altLang="en-US" smtClean="0"/>
              <a:t>2018/10/10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黑体" charset="0"/>
                <a:ea typeface="黑体"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黑体" charset="0"/>
                <a:ea typeface="黑体" charset="0"/>
              </a:defRPr>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黑体" charset="0"/>
        <a:ea typeface="黑体" charset="0"/>
        <a:cs typeface="+mn-cs"/>
      </a:defRPr>
    </a:lvl1pPr>
    <a:lvl2pPr marL="457200" algn="l" defTabSz="914400" rtl="0" eaLnBrk="1" latinLnBrk="0" hangingPunct="1">
      <a:defRPr sz="1200" kern="1200">
        <a:solidFill>
          <a:schemeClr val="tx1"/>
        </a:solidFill>
        <a:latin typeface="黑体" charset="0"/>
        <a:ea typeface="黑体" charset="0"/>
        <a:cs typeface="+mn-cs"/>
      </a:defRPr>
    </a:lvl2pPr>
    <a:lvl3pPr marL="914400" algn="l" defTabSz="914400" rtl="0" eaLnBrk="1" latinLnBrk="0" hangingPunct="1">
      <a:defRPr sz="1200" kern="1200">
        <a:solidFill>
          <a:schemeClr val="tx1"/>
        </a:solidFill>
        <a:latin typeface="黑体" charset="0"/>
        <a:ea typeface="黑体" charset="0"/>
        <a:cs typeface="+mn-cs"/>
      </a:defRPr>
    </a:lvl3pPr>
    <a:lvl4pPr marL="1371600" algn="l" defTabSz="914400" rtl="0" eaLnBrk="1" latinLnBrk="0" hangingPunct="1">
      <a:defRPr sz="1200" kern="1200">
        <a:solidFill>
          <a:schemeClr val="tx1"/>
        </a:solidFill>
        <a:latin typeface="黑体" charset="0"/>
        <a:ea typeface="黑体" charset="0"/>
        <a:cs typeface="+mn-cs"/>
      </a:defRPr>
    </a:lvl4pPr>
    <a:lvl5pPr marL="1828800" algn="l" defTabSz="914400" rtl="0" eaLnBrk="1" latinLnBrk="0" hangingPunct="1">
      <a:defRPr sz="1200" kern="1200">
        <a:solidFill>
          <a:schemeClr val="tx1"/>
        </a:solidFill>
        <a:latin typeface="黑体" charset="0"/>
        <a:ea typeface="黑体"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9pPr>
          </a:lstStyle>
          <a:p>
            <a:fld id="{8E734D7E-DDC1-43BA-BA84-4A1CFE3D3418}" type="slidenum">
              <a:rPr lang="zh-CN" altLang="en-US" sz="1200">
                <a:latin typeface="Calibri" pitchFamily="34" charset="0"/>
                <a:ea typeface="宋体" pitchFamily="2" charset="-122"/>
              </a:rPr>
              <a:t>1</a:t>
            </a:fld>
            <a:endParaRPr lang="zh-CN" altLang="en-US" sz="1200">
              <a:latin typeface="Calibri" pitchFamily="34"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ln>
        </p:spPr>
      </p:sp>
      <p:sp>
        <p:nvSpPr>
          <p:cNvPr id="61442" name="Rectangle 3"/>
          <p:cNvSpPr>
            <a:spLocks noGrp="1"/>
          </p:cNvSpPr>
          <p:nvPr>
            <p:ph type="body" idx="1"/>
          </p:nvPr>
        </p:nvSpPr>
        <p:spPr bwMode="auto">
          <a:noFill/>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ln>
        </p:spPr>
      </p:sp>
      <p:sp>
        <p:nvSpPr>
          <p:cNvPr id="92162" name="Rectangle 3"/>
          <p:cNvSpPr>
            <a:spLocks noGrp="1"/>
          </p:cNvSpPr>
          <p:nvPr>
            <p:ph type="body" idx="1"/>
          </p:nvPr>
        </p:nvSpPr>
        <p:spPr bwMode="auto">
          <a:noFill/>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The template comes from </a:t>
            </a:r>
            <a:r>
              <a:rPr lang="en-US" altLang="zh-CN"/>
              <a:t>http://docer.wps.cn</a:t>
            </a:r>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016D2BF7-2EA0-4465-8D96-16D0186CDD14}" type="slidenum">
              <a:rPr lang="zh-CN" altLang="en-US">
                <a:latin typeface="Calibri" pitchFamily="34" charset="0"/>
              </a:rPr>
              <a:t>12</a:t>
            </a:fld>
            <a:endParaRPr lang="zh-CN" altLang="en-US">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p:cNvSpPr>
          <p:nvPr>
            <p:ph type="sldImg"/>
          </p:nvPr>
        </p:nvSpPr>
        <p:spPr bwMode="auto">
          <a:noFill/>
          <a:ln>
            <a:solidFill>
              <a:srgbClr val="000000"/>
            </a:solidFill>
            <a:miter lim="800000"/>
          </a:ln>
        </p:spPr>
      </p:sp>
      <p:sp>
        <p:nvSpPr>
          <p:cNvPr id="77826" name="备注占位符 2"/>
          <p:cNvSpPr>
            <a:spLocks noGrp="1"/>
          </p:cNvSpPr>
          <p:nvPr>
            <p:ph type="body" idx="1"/>
          </p:nvPr>
        </p:nvSpPr>
        <p:spPr bwMode="auto">
          <a:noFill/>
        </p:spPr>
        <p:txBody>
          <a:bodyPr/>
          <a:lstStyle/>
          <a:p>
            <a:pPr eaLnBrk="1" hangingPunct="1"/>
            <a:endParaRPr lang="zh-CN" altLang="en-US"/>
          </a:p>
        </p:txBody>
      </p:sp>
      <p:sp>
        <p:nvSpPr>
          <p:cNvPr id="4" name="灯片编号占位符 3"/>
          <p:cNvSpPr>
            <a:spLocks noGrp="1"/>
          </p:cNvSpPr>
          <p:nvPr>
            <p:ph type="sldNum" sz="quarter" idx="5"/>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868A64EC-841C-4FB0-9D3E-DBD26FA0B98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ln>
        </p:spPr>
      </p:sp>
      <p:sp>
        <p:nvSpPr>
          <p:cNvPr id="59394" name="Rectangle 3"/>
          <p:cNvSpPr>
            <a:spLocks noGrp="1"/>
          </p:cNvSpPr>
          <p:nvPr>
            <p:ph type="body" idx="1"/>
          </p:nvPr>
        </p:nvSpPr>
        <p:spPr bwMode="auto">
          <a:noFill/>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9pPr>
          </a:lstStyle>
          <a:p>
            <a:fld id="{8E734D7E-DDC1-43BA-BA84-4A1CFE3D3418}" type="slidenum">
              <a:rPr lang="zh-CN" altLang="en-US" sz="1200">
                <a:latin typeface="Calibri" pitchFamily="34" charset="0"/>
                <a:ea typeface="宋体" pitchFamily="2" charset="-122"/>
              </a:rPr>
              <a:t>15</a:t>
            </a:fld>
            <a:endParaRPr lang="zh-CN" altLang="en-US" sz="1200">
              <a:latin typeface="Calibri" pitchFamily="34" charset="0"/>
              <a:ea typeface="宋体"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p:spPr>
      </p:sp>
      <p:sp>
        <p:nvSpPr>
          <p:cNvPr id="49154" name="备注占位符 2"/>
          <p:cNvSpPr>
            <a:spLocks noGrp="1"/>
          </p:cNvSpPr>
          <p:nvPr>
            <p:ph type="body" idx="1"/>
          </p:nvPr>
        </p:nvSpPr>
        <p:spPr bwMode="auto">
          <a:xfrm>
            <a:off x="685800" y="4400550"/>
            <a:ext cx="5486400" cy="3600450"/>
          </a:xfrm>
          <a:noFill/>
        </p:spPr>
        <p:txBody>
          <a:bodyPr/>
          <a:lstStyle/>
          <a:p>
            <a:pPr defTabSz="914400" eaLnBrk="1" hangingPunct="1">
              <a:spcBef>
                <a:spcPct val="0"/>
              </a:spcBef>
            </a:pPr>
            <a:endParaRPr lang="zh-CN" altLang="en-US"/>
          </a:p>
        </p:txBody>
      </p:sp>
      <p:sp>
        <p:nvSpPr>
          <p:cNvPr id="37891" name="灯片编号占位符 3"/>
          <p:cNvSpPr txBox="1">
            <a:spLocks noGrp="1"/>
          </p:cNvSpPr>
          <p:nvPr/>
        </p:nvSpPr>
        <p:spPr bwMode="auto">
          <a:xfrm>
            <a:off x="3884613" y="8685213"/>
            <a:ext cx="2971800" cy="458787"/>
          </a:xfrm>
          <a:prstGeom prst="rect">
            <a:avLst/>
          </a:prstGeom>
          <a:noFill/>
          <a:ln>
            <a:miter lim="800000"/>
          </a:ln>
        </p:spPr>
        <p:txBody>
          <a:bodyPr anchor="b"/>
          <a:lstStyle/>
          <a:p>
            <a:pPr marL="0" marR="0" lvl="0" indent="0" algn="r" defTabSz="914400" rtl="0" eaLnBrk="1" fontAlgn="base" latinLnBrk="0" hangingPunct="1">
              <a:lnSpc>
                <a:spcPct val="100000"/>
              </a:lnSpc>
              <a:spcBef>
                <a:spcPct val="0"/>
              </a:spcBef>
              <a:spcAft>
                <a:spcPct val="0"/>
              </a:spcAft>
              <a:buClrTx/>
              <a:buSzTx/>
              <a:buFontTx/>
              <a:buNone/>
              <a:defRPr/>
            </a:pPr>
            <a:fld id="{A3664DAC-3ADF-4D9F-B880-8E539DAB63AE}"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t>16</a:t>
            </a:fld>
            <a:endParaRPr kumimoji="0" lang="en-US" altLang="zh-CN"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幻灯片图像占位符 1"/>
          <p:cNvSpPr>
            <a:spLocks noGrp="1" noRot="1" noChangeAspect="1" noTextEdit="1"/>
          </p:cNvSpPr>
          <p:nvPr>
            <p:ph type="sldImg"/>
          </p:nvPr>
        </p:nvSpPr>
        <p:spPr bwMode="auto">
          <a:noFill/>
          <a:ln>
            <a:solidFill>
              <a:srgbClr val="000000"/>
            </a:solidFill>
            <a:miter lim="800000"/>
          </a:ln>
        </p:spPr>
      </p:sp>
      <p:sp>
        <p:nvSpPr>
          <p:cNvPr id="88066" name="备注占位符 2"/>
          <p:cNvSpPr>
            <a:spLocks noGrp="1"/>
          </p:cNvSpPr>
          <p:nvPr>
            <p:ph type="body" idx="1"/>
          </p:nvPr>
        </p:nvSpPr>
        <p:spPr bwMode="auto">
          <a:noFill/>
        </p:spPr>
        <p:txBody>
          <a:bodyPr/>
          <a:lstStyle/>
          <a:p>
            <a:pPr defTabSz="914400">
              <a:spcBef>
                <a:spcPct val="0"/>
              </a:spcBef>
            </a:pPr>
            <a:endParaRPr lang="zh-CN" altLang="en-US"/>
          </a:p>
        </p:txBody>
      </p:sp>
      <p:sp>
        <p:nvSpPr>
          <p:cNvPr id="88067" name="灯片编号占位符 3"/>
          <p:cNvSpPr txBox="1">
            <a:spLocks noGrp="1"/>
          </p:cNvSpPr>
          <p:nvPr/>
        </p:nvSpPr>
        <p:spPr bwMode="auto">
          <a:xfrm>
            <a:off x="3884613" y="8685213"/>
            <a:ext cx="2971800" cy="457200"/>
          </a:xfrm>
          <a:prstGeom prst="rect">
            <a:avLst/>
          </a:prstGeom>
          <a:noFill/>
          <a:ln w="9525">
            <a:noFill/>
            <a:miter lim="800000"/>
          </a:ln>
        </p:spPr>
        <p:txBody>
          <a:bodyPr anchor="b"/>
          <a:lstStyle/>
          <a:p>
            <a:pPr marL="0" marR="0" lvl="0" indent="0" algn="r" defTabSz="914400" rtl="0" eaLnBrk="1" fontAlgn="base" latinLnBrk="0" hangingPunct="1">
              <a:lnSpc>
                <a:spcPct val="100000"/>
              </a:lnSpc>
              <a:spcBef>
                <a:spcPct val="0"/>
              </a:spcBef>
              <a:spcAft>
                <a:spcPct val="0"/>
              </a:spcAft>
              <a:buClrTx/>
              <a:buSzTx/>
              <a:buFontTx/>
              <a:buNone/>
              <a:defRPr/>
            </a:pPr>
            <a:fld id="{217A158F-A650-4C9D-BA02-AC44375989BD}"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charset="-122"/>
                <a:cs typeface="+mn-cs"/>
              </a:rPr>
              <a:t>17</a:t>
            </a:fld>
            <a:endParaRPr kumimoji="0" lang="en-US" altLang="zh-CN" sz="1200" b="0" i="0" u="none" strike="noStrike" kern="1200" cap="none" spc="0" normalizeH="0" baseline="0" noProof="0">
              <a:ln>
                <a:noFill/>
              </a:ln>
              <a:solidFill>
                <a:prstClr val="black"/>
              </a:solidFill>
              <a:effectLst/>
              <a:uLnTx/>
              <a:uFillTx/>
              <a:latin typeface="Calibri" pitchFamily="34" charset="0"/>
              <a:ea typeface="宋体"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noTextEdit="1"/>
          </p:cNvSpPr>
          <p:nvPr>
            <p:ph type="sldImg"/>
          </p:nvPr>
        </p:nvSpPr>
        <p:spPr bwMode="auto">
          <a:noFill/>
          <a:ln>
            <a:solidFill>
              <a:srgbClr val="000000"/>
            </a:solidFill>
            <a:miter lim="800000"/>
          </a:ln>
        </p:spPr>
      </p:sp>
      <p:sp>
        <p:nvSpPr>
          <p:cNvPr id="83970" name="备注占位符 2"/>
          <p:cNvSpPr>
            <a:spLocks noGrp="1"/>
          </p:cNvSpPr>
          <p:nvPr>
            <p:ph type="body" idx="1"/>
          </p:nvPr>
        </p:nvSpPr>
        <p:spPr bwMode="auto">
          <a:noFill/>
        </p:spPr>
        <p:txBody>
          <a:bodyPr anchor="ctr"/>
          <a:lstStyle/>
          <a:p>
            <a:pPr defTabSz="914400" eaLnBrk="1" hangingPunct="1"/>
            <a:endParaRPr lang="zh-CN" altLang="en-US"/>
          </a:p>
        </p:txBody>
      </p:sp>
      <p:sp>
        <p:nvSpPr>
          <p:cNvPr id="83971" name="灯片编号占位符 3"/>
          <p:cNvSpPr txBox="1">
            <a:spLocks noGrp="1"/>
          </p:cNvSpPr>
          <p:nvPr/>
        </p:nvSpPr>
        <p:spPr bwMode="auto">
          <a:xfrm>
            <a:off x="3884613" y="8685213"/>
            <a:ext cx="2971800" cy="457200"/>
          </a:xfrm>
          <a:prstGeom prst="rect">
            <a:avLst/>
          </a:prstGeom>
          <a:noFill/>
          <a:ln w="9525">
            <a:noFill/>
            <a:miter lim="800000"/>
          </a:ln>
        </p:spPr>
        <p:txBody>
          <a:bodyPr anchor="b"/>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245C52A5-2231-4CC3-A1D2-9E22989A293A}" type="slidenum">
              <a:rPr kumimoji="0" lang="zh-CN" altLang="en-US" sz="1200" b="0" i="0" u="none" strike="noStrike" kern="1200" cap="none" spc="0" normalizeH="0" baseline="0" noProof="0">
                <a:ln>
                  <a:noFill/>
                </a:ln>
                <a:solidFill>
                  <a:prstClr val="black"/>
                </a:solidFill>
                <a:effectLst/>
                <a:uLnTx/>
                <a:uFillTx/>
                <a:latin typeface="Arial" charset="0"/>
                <a:ea typeface="宋体" charset="-122"/>
                <a:cs typeface="+mn-cs"/>
              </a:rPr>
              <a:t>18</a:t>
            </a:fld>
            <a:endParaRPr kumimoji="0" lang="en-US" altLang="zh-CN"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t>The template comes from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51AF9002-5410-4E4C-A1B7-C1D16085B13A}" type="slidenum">
              <a:rPr lang="zh-CN" altLang="en-US">
                <a:solidFill>
                  <a:prstClr val="black"/>
                </a:solidFill>
              </a:rPr>
              <a:t>19</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9pPr>
          </a:lstStyle>
          <a:p>
            <a:fld id="{8E734D7E-DDC1-43BA-BA84-4A1CFE3D3418}" type="slidenum">
              <a:rPr lang="zh-CN" altLang="en-US" sz="1200">
                <a:latin typeface="Calibri" pitchFamily="34" charset="0"/>
                <a:ea typeface="宋体" pitchFamily="2" charset="-122"/>
              </a:rPr>
              <a:t>2</a:t>
            </a:fld>
            <a:endParaRPr lang="zh-CN" altLang="en-US" sz="1200">
              <a:latin typeface="Calibri" pitchFamily="34" charset="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a:t>Template from </a:t>
            </a:r>
            <a:r>
              <a:rPr lang="en-US"/>
              <a:t>http://docer.mysoeasy.com/</a:t>
            </a:r>
          </a:p>
        </p:txBody>
      </p:sp>
      <p:sp>
        <p:nvSpPr>
          <p:cNvPr id="4" name="灯片编号占位符 3"/>
          <p:cNvSpPr>
            <a:spLocks noGrp="1"/>
          </p:cNvSpPr>
          <p:nvPr>
            <p:ph type="sldNum" sz="quarter" idx="10"/>
          </p:nvPr>
        </p:nvSpPr>
        <p:spPr/>
        <p:txBody>
          <a:bodyPr/>
          <a:lstStyle/>
          <a:p>
            <a:fld id="{4AE1D939-3E60-4063-B05E-56844F97CE60}" type="slidenum">
              <a:rPr lang="zh-CN" altLang="en-US">
                <a:solidFill>
                  <a:prstClr val="black"/>
                </a:solidFill>
              </a:rPr>
              <a:t>20</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9pPr>
          </a:lstStyle>
          <a:p>
            <a:fld id="{8E734D7E-DDC1-43BA-BA84-4A1CFE3D3418}" type="slidenum">
              <a:rPr lang="zh-CN" altLang="en-US" sz="1200">
                <a:latin typeface="Calibri" pitchFamily="34" charset="0"/>
                <a:ea typeface="宋体" pitchFamily="2" charset="-122"/>
              </a:rPr>
              <a:t>21</a:t>
            </a:fld>
            <a:endParaRPr lang="zh-CN" altLang="en-US" sz="1200">
              <a:latin typeface="Calibri" pitchFamily="34"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p:nvPr>
        </p:nvSpPr>
        <p:spPr bwMode="auto">
          <a:noFill/>
          <a:ln>
            <a:solidFill>
              <a:srgbClr val="000000"/>
            </a:solidFill>
            <a:miter lim="800000"/>
          </a:ln>
        </p:spPr>
      </p:sp>
      <p:sp>
        <p:nvSpPr>
          <p:cNvPr id="53250" name="备注占位符 2"/>
          <p:cNvSpPr>
            <a:spLocks noGrp="1"/>
          </p:cNvSpPr>
          <p:nvPr>
            <p:ph type="body" idx="1"/>
          </p:nvPr>
        </p:nvSpPr>
        <p:spPr bwMode="auto">
          <a:noFill/>
        </p:spPr>
        <p:txBody>
          <a:bodyPr/>
          <a:lstStyle/>
          <a:p>
            <a:pPr eaLnBrk="1" hangingPunct="1"/>
            <a:endParaRPr lang="zh-CN" altLang="en-US"/>
          </a:p>
        </p:txBody>
      </p:sp>
      <p:sp>
        <p:nvSpPr>
          <p:cNvPr id="4" name="灯片编号占位符 3"/>
          <p:cNvSpPr>
            <a:spLocks noGrp="1"/>
          </p:cNvSpPr>
          <p:nvPr>
            <p:ph type="sldNum" sz="quarter" idx="5"/>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32CEEF91-2149-4F37-8E47-B55672E4ED76}"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ln>
        </p:spPr>
      </p:sp>
      <p:sp>
        <p:nvSpPr>
          <p:cNvPr id="73730" name="Rectangle 3"/>
          <p:cNvSpPr>
            <a:spLocks noGrp="1"/>
          </p:cNvSpPr>
          <p:nvPr>
            <p:ph type="body" idx="1"/>
          </p:nvPr>
        </p:nvSpPr>
        <p:spPr bwMode="auto">
          <a:noFill/>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noTextEdit="1"/>
          </p:cNvSpPr>
          <p:nvPr>
            <p:ph type="sldImg"/>
          </p:nvPr>
        </p:nvSpPr>
        <p:spPr bwMode="auto">
          <a:noFill/>
          <a:ln>
            <a:solidFill>
              <a:srgbClr val="000000"/>
            </a:solidFill>
            <a:miter lim="800000"/>
          </a:ln>
        </p:spPr>
      </p:sp>
      <p:sp>
        <p:nvSpPr>
          <p:cNvPr id="86018" name="备注占位符 2"/>
          <p:cNvSpPr>
            <a:spLocks noGrp="1"/>
          </p:cNvSpPr>
          <p:nvPr>
            <p:ph type="body" idx="1"/>
          </p:nvPr>
        </p:nvSpPr>
        <p:spPr bwMode="auto">
          <a:noFill/>
        </p:spPr>
        <p:txBody>
          <a:bodyPr/>
          <a:lstStyle/>
          <a:p>
            <a:pPr defTabSz="914400">
              <a:spcBef>
                <a:spcPct val="0"/>
              </a:spcBef>
            </a:pPr>
            <a:endParaRPr lang="zh-CN" altLang="en-US"/>
          </a:p>
        </p:txBody>
      </p:sp>
      <p:sp>
        <p:nvSpPr>
          <p:cNvPr id="86019" name="灯片编号占位符 3"/>
          <p:cNvSpPr txBox="1">
            <a:spLocks noGrp="1"/>
          </p:cNvSpPr>
          <p:nvPr/>
        </p:nvSpPr>
        <p:spPr bwMode="auto">
          <a:xfrm>
            <a:off x="3884613" y="8685213"/>
            <a:ext cx="2971800" cy="457200"/>
          </a:xfrm>
          <a:prstGeom prst="rect">
            <a:avLst/>
          </a:prstGeom>
          <a:noFill/>
          <a:ln w="9525">
            <a:noFill/>
            <a:miter lim="800000"/>
          </a:ln>
        </p:spPr>
        <p:txBody>
          <a:bodyPr anchor="b"/>
          <a:lstStyle/>
          <a:p>
            <a:pPr marL="0" marR="0" lvl="0" indent="0" algn="r" defTabSz="914400" rtl="0" eaLnBrk="1" fontAlgn="base" latinLnBrk="0" hangingPunct="1">
              <a:lnSpc>
                <a:spcPct val="100000"/>
              </a:lnSpc>
              <a:spcBef>
                <a:spcPct val="0"/>
              </a:spcBef>
              <a:spcAft>
                <a:spcPct val="0"/>
              </a:spcAft>
              <a:buClrTx/>
              <a:buSzTx/>
              <a:buFontTx/>
              <a:buNone/>
              <a:defRPr/>
            </a:pPr>
            <a:fld id="{E0A6D23D-918E-4D14-BED2-55CCDA9DEFBA}"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charset="-122"/>
                <a:cs typeface="+mn-cs"/>
              </a:rPr>
              <a:t>24</a:t>
            </a:fld>
            <a:endParaRPr kumimoji="0" lang="en-US" altLang="zh-CN" sz="1200" b="0" i="0" u="none" strike="noStrike" kern="1200" cap="none" spc="0" normalizeH="0" baseline="0" noProof="0">
              <a:ln>
                <a:noFill/>
              </a:ln>
              <a:solidFill>
                <a:prstClr val="black"/>
              </a:solidFill>
              <a:effectLst/>
              <a:uLnTx/>
              <a:uFillTx/>
              <a:latin typeface="Calibri" pitchFamily="34" charset="0"/>
              <a:ea typeface="宋体"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ln>
        </p:spPr>
      </p:sp>
      <p:sp>
        <p:nvSpPr>
          <p:cNvPr id="79874" name="Rectangle 3"/>
          <p:cNvSpPr>
            <a:spLocks noGrp="1"/>
          </p:cNvSpPr>
          <p:nvPr>
            <p:ph type="body" idx="1"/>
          </p:nvPr>
        </p:nvSpPr>
        <p:spPr bwMode="auto">
          <a:noFill/>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ln>
        </p:spPr>
      </p:sp>
      <p:sp>
        <p:nvSpPr>
          <p:cNvPr id="81922" name="Rectangle 3"/>
          <p:cNvSpPr>
            <a:spLocks noGrp="1"/>
          </p:cNvSpPr>
          <p:nvPr>
            <p:ph type="body" idx="1"/>
          </p:nvPr>
        </p:nvSpPr>
        <p:spPr bwMode="auto">
          <a:noFill/>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28</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9pPr>
          </a:lstStyle>
          <a:p>
            <a:fld id="{8E734D7E-DDC1-43BA-BA84-4A1CFE3D3418}" type="slidenum">
              <a:rPr lang="zh-CN" altLang="en-US" sz="1200">
                <a:latin typeface="Calibri" pitchFamily="34" charset="0"/>
                <a:ea typeface="宋体" pitchFamily="2" charset="-122"/>
              </a:rPr>
              <a:t>3</a:t>
            </a:fld>
            <a:endParaRPr lang="zh-CN" altLang="en-US" sz="1200">
              <a:latin typeface="Calibri" pitchFamily="34" charset="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The template comes from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fld id="{3EC590BC-9A78-4394-810C-727600A3848C}" type="slidenum">
              <a:rPr lang="zh-CN" altLang="en-US">
                <a:solidFill>
                  <a:prstClr val="black"/>
                </a:solidFill>
              </a:rPr>
              <a:t>4</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The template comes from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692249F3-931E-48CB-8BC5-4F94AFAF6D0B}" type="slidenum">
              <a:rPr lang="zh-CN" altLang="en-US">
                <a:solidFill>
                  <a:prstClr val="black"/>
                </a:solidFill>
                <a:latin typeface="Calibri" pitchFamily="34" charset="0"/>
              </a:rPr>
              <a:t>5</a:t>
            </a:fld>
            <a:endParaRPr lang="zh-CN" altLang="en-US">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The template comes from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fld id="{2E5CE4A7-F27D-44FB-A8E9-B2CF59D1BAF0}" type="slidenum">
              <a:rPr lang="zh-CN" altLang="en-US">
                <a:solidFill>
                  <a:prstClr val="black"/>
                </a:solidFill>
              </a:rPr>
              <a:t>6</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bwMode="auto">
          <a:noFill/>
          <a:ln>
            <a:solidFill>
              <a:srgbClr val="000000"/>
            </a:solidFill>
            <a:miter lim="800000"/>
          </a:ln>
        </p:spPr>
      </p:sp>
      <p:sp>
        <p:nvSpPr>
          <p:cNvPr id="63490" name="备注占位符 2"/>
          <p:cNvSpPr>
            <a:spLocks noGrp="1"/>
          </p:cNvSpPr>
          <p:nvPr>
            <p:ph type="body" idx="1"/>
          </p:nvPr>
        </p:nvSpPr>
        <p:spPr bwMode="auto">
          <a:noFill/>
        </p:spPr>
        <p:txBody>
          <a:bodyPr/>
          <a:lstStyle/>
          <a:p>
            <a:pPr eaLnBrk="1" hangingPunct="1"/>
            <a:endParaRPr lang="zh-CN" altLang="en-US"/>
          </a:p>
        </p:txBody>
      </p:sp>
      <p:sp>
        <p:nvSpPr>
          <p:cNvPr id="4" name="灯片编号占位符 3"/>
          <p:cNvSpPr>
            <a:spLocks noGrp="1"/>
          </p:cNvSpPr>
          <p:nvPr>
            <p:ph type="sldNum" sz="quarter" idx="5"/>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A72A449C-56EA-430B-8F08-734A34E1FC93}"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p:spPr>
      </p:sp>
      <p:sp>
        <p:nvSpPr>
          <p:cNvPr id="57346" name="备注占位符 2"/>
          <p:cNvSpPr>
            <a:spLocks noGrp="1"/>
          </p:cNvSpPr>
          <p:nvPr>
            <p:ph type="body" idx="1"/>
          </p:nvPr>
        </p:nvSpPr>
        <p:spPr bwMode="auto">
          <a:xfrm>
            <a:off x="685800" y="4400550"/>
            <a:ext cx="5486400" cy="3600450"/>
          </a:xfrm>
          <a:noFill/>
        </p:spPr>
        <p:txBody>
          <a:bodyPr/>
          <a:lstStyle/>
          <a:p>
            <a:pPr defTabSz="914400" eaLnBrk="1" hangingPunct="1">
              <a:spcBef>
                <a:spcPct val="0"/>
              </a:spcBef>
            </a:pPr>
            <a:endParaRPr lang="zh-CN" altLang="en-US"/>
          </a:p>
        </p:txBody>
      </p:sp>
      <p:sp>
        <p:nvSpPr>
          <p:cNvPr id="74755" name="灯片编号占位符 3"/>
          <p:cNvSpPr txBox="1">
            <a:spLocks noGrp="1"/>
          </p:cNvSpPr>
          <p:nvPr/>
        </p:nvSpPr>
        <p:spPr bwMode="auto">
          <a:xfrm>
            <a:off x="3884613" y="8685213"/>
            <a:ext cx="2971800" cy="458787"/>
          </a:xfrm>
          <a:prstGeom prst="rect">
            <a:avLst/>
          </a:prstGeom>
          <a:noFill/>
          <a:ln>
            <a:miter lim="800000"/>
          </a:ln>
        </p:spPr>
        <p:txBody>
          <a:bodyPr anchor="b"/>
          <a:lstStyle/>
          <a:p>
            <a:pPr marL="0" marR="0" lvl="0" indent="0" algn="r" defTabSz="914400" rtl="0" eaLnBrk="1" fontAlgn="base" latinLnBrk="0" hangingPunct="1">
              <a:lnSpc>
                <a:spcPct val="100000"/>
              </a:lnSpc>
              <a:spcBef>
                <a:spcPct val="0"/>
              </a:spcBef>
              <a:spcAft>
                <a:spcPct val="0"/>
              </a:spcAft>
              <a:buClrTx/>
              <a:buSzTx/>
              <a:buFontTx/>
              <a:buNone/>
              <a:defRPr/>
            </a:pPr>
            <a:fld id="{0E0DCBDB-5CBD-4E40-ACBC-3BAC759E1C67}"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t>8</a:t>
            </a:fld>
            <a:endParaRPr kumimoji="0" lang="en-US" altLang="zh-CN"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eaLnBrk="0" fontAlgn="base" hangingPunct="0">
              <a:spcBef>
                <a:spcPct val="0"/>
              </a:spcBef>
              <a:spcAft>
                <a:spcPct val="0"/>
              </a:spcAft>
              <a:defRPr sz="1300">
                <a:solidFill>
                  <a:schemeClr val="tx1"/>
                </a:solidFill>
                <a:latin typeface="方正正黑简体" pitchFamily="2" charset="-122"/>
                <a:ea typeface="方正正黑简体" pitchFamily="2" charset="-122"/>
              </a:defRPr>
            </a:lvl9pPr>
          </a:lstStyle>
          <a:p>
            <a:fld id="{8E734D7E-DDC1-43BA-BA84-4A1CFE3D3418}" type="slidenum">
              <a:rPr lang="zh-CN" altLang="en-US" sz="1200">
                <a:latin typeface="Calibri" pitchFamily="34" charset="0"/>
                <a:ea typeface="宋体" pitchFamily="2" charset="-122"/>
              </a:rPr>
              <a:t>9</a:t>
            </a:fld>
            <a:endParaRPr lang="zh-CN" altLang="en-US" sz="1200">
              <a:latin typeface="Calibri" pitchFamily="34" charset="0"/>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6" name="矩形 5"/>
          <p:cNvSpPr/>
          <p:nvPr userDrawn="1"/>
        </p:nvSpPr>
        <p:spPr>
          <a:xfrm>
            <a:off x="287078" y="221955"/>
            <a:ext cx="8569842" cy="4699591"/>
          </a:xfrm>
          <a:prstGeom prst="rect">
            <a:avLst/>
          </a:prstGeom>
          <a:solidFill>
            <a:schemeClr val="bg1">
              <a:alpha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charset="0"/>
            </a:endParaRPr>
          </a:p>
        </p:txBody>
      </p:sp>
      <p:sp>
        <p:nvSpPr>
          <p:cNvPr id="7" name="文本框 6"/>
          <p:cNvSpPr txBox="1"/>
          <p:nvPr userDrawn="1"/>
        </p:nvSpPr>
        <p:spPr>
          <a:xfrm>
            <a:off x="358140" y="297180"/>
            <a:ext cx="1915909" cy="438582"/>
          </a:xfrm>
          <a:prstGeom prst="rect">
            <a:avLst/>
          </a:prstGeom>
          <a:noFill/>
        </p:spPr>
        <p:txBody>
          <a:bodyPr wrap="none" rtlCol="0">
            <a:spAutoFit/>
          </a:bodyPr>
          <a:lstStyle/>
          <a:p>
            <a:r>
              <a:rPr lang="zh-CN" altLang="en-US" dirty="0">
                <a:solidFill>
                  <a:srgbClr val="549DA3"/>
                </a:solidFill>
                <a:latin typeface="微软雅黑" pitchFamily="34" charset="-122"/>
                <a:ea typeface="微软雅黑" pitchFamily="34" charset="-122"/>
              </a:rPr>
              <a:t>单击此处添加文字标题</a:t>
            </a:r>
            <a:endParaRPr lang="en-US" altLang="zh-CN" dirty="0">
              <a:solidFill>
                <a:srgbClr val="549DA3"/>
              </a:solidFill>
              <a:latin typeface="微软雅黑" pitchFamily="34" charset="-122"/>
              <a:ea typeface="微软雅黑" pitchFamily="34" charset="-122"/>
            </a:endParaRPr>
          </a:p>
          <a:p>
            <a:r>
              <a:rPr lang="en-US" altLang="zh-CN" sz="900" dirty="0">
                <a:solidFill>
                  <a:srgbClr val="549DA3"/>
                </a:solidFill>
                <a:latin typeface="微软雅黑" pitchFamily="34" charset="-122"/>
                <a:ea typeface="微软雅黑" pitchFamily="34" charset="-122"/>
              </a:rPr>
              <a:t>Click here to add text captions</a:t>
            </a:r>
            <a:endParaRPr lang="zh-CN" altLang="en-US" sz="900" dirty="0">
              <a:solidFill>
                <a:srgbClr val="549DA3"/>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2018/10/10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ea typeface="黑体" charset="0"/>
              </a:defRPr>
            </a:lvl1pPr>
          </a:lstStyle>
          <a:p>
            <a:fld id="{ACA37975-6AF7-4301-9DC5-87C074AA59D1}" type="datetimeFigureOut">
              <a:rPr lang="zh-CN" altLang="en-US" smtClean="0"/>
              <a:t>2018/10/10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ea typeface="黑体" charset="0"/>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ea typeface="黑体" charset="0"/>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黑体" charset="0"/>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黑体" charset="0"/>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黑体" charset="0"/>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黑体" charset="0"/>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黑体" charset="0"/>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黑体" charset="0"/>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 y="0"/>
            <a:ext cx="9141291" cy="5143500"/>
          </a:xfrm>
          <a:prstGeom prst="rect">
            <a:avLst/>
          </a:prstGeom>
        </p:spPr>
      </p:pic>
      <p:sp>
        <p:nvSpPr>
          <p:cNvPr id="3" name="矩形 2"/>
          <p:cNvSpPr/>
          <p:nvPr/>
        </p:nvSpPr>
        <p:spPr>
          <a:xfrm>
            <a:off x="287078" y="221955"/>
            <a:ext cx="8569842" cy="46995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pic>
        <p:nvPicPr>
          <p:cNvPr id="4" name="班得瑞 - Snowdre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167" y="-803422"/>
            <a:ext cx="609600" cy="609600"/>
          </a:xfrm>
          <a:prstGeom prst="rect">
            <a:avLst/>
          </a:prstGeom>
        </p:spPr>
      </p:pic>
      <p:sp>
        <p:nvSpPr>
          <p:cNvPr id="7" name="椭圆 6"/>
          <p:cNvSpPr/>
          <p:nvPr/>
        </p:nvSpPr>
        <p:spPr>
          <a:xfrm>
            <a:off x="3119663" y="829128"/>
            <a:ext cx="2933700" cy="2933700"/>
          </a:xfrm>
          <a:prstGeom prst="ellipse">
            <a:avLst/>
          </a:prstGeom>
          <a:noFill/>
          <a:ln w="28575">
            <a:solidFill>
              <a:srgbClr val="549D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sp>
        <p:nvSpPr>
          <p:cNvPr id="8" name="文本框 7"/>
          <p:cNvSpPr txBox="1"/>
          <p:nvPr/>
        </p:nvSpPr>
        <p:spPr>
          <a:xfrm>
            <a:off x="4502337" y="1118710"/>
            <a:ext cx="553998" cy="2591287"/>
          </a:xfrm>
          <a:prstGeom prst="rect">
            <a:avLst/>
          </a:prstGeom>
          <a:noFill/>
        </p:spPr>
        <p:txBody>
          <a:bodyPr vert="eaVert" wrap="none" rtlCol="0">
            <a:spAutoFit/>
          </a:bodyPr>
          <a:lstStyle/>
          <a:p>
            <a:r>
              <a:rPr lang="zh-CN" altLang="en-US" sz="2400" dirty="0">
                <a:solidFill>
                  <a:srgbClr val="549DA3"/>
                </a:solidFill>
                <a:ea typeface="黑体" charset="0"/>
              </a:rPr>
              <a:t>hello, Seven Month.</a:t>
            </a:r>
          </a:p>
        </p:txBody>
      </p:sp>
      <p:cxnSp>
        <p:nvCxnSpPr>
          <p:cNvPr id="10" name="直接连接符 9"/>
          <p:cNvCxnSpPr/>
          <p:nvPr/>
        </p:nvCxnSpPr>
        <p:spPr>
          <a:xfrm flipV="1">
            <a:off x="5038955" y="60181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5622389" y="52547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370119" y="1219856"/>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2510628" y="285922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3094062" y="278288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841792" y="3477266"/>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3731027" y="1405799"/>
            <a:ext cx="553998" cy="1323439"/>
          </a:xfrm>
          <a:prstGeom prst="rect">
            <a:avLst/>
          </a:prstGeom>
          <a:noFill/>
        </p:spPr>
        <p:txBody>
          <a:bodyPr vert="eaVert" wrap="none" rtlCol="0">
            <a:spAutoFit/>
          </a:bodyPr>
          <a:lstStyle/>
          <a:p>
            <a:r>
              <a:rPr lang="zh-CN" altLang="en-US" sz="2400" dirty="0">
                <a:solidFill>
                  <a:srgbClr val="549DA3"/>
                </a:solidFill>
                <a:ea typeface="黑体" charset="0"/>
              </a:rPr>
              <a:t>June goodbye</a:t>
            </a:r>
          </a:p>
        </p:txBody>
      </p:sp>
      <p:sp>
        <p:nvSpPr>
          <p:cNvPr id="25" name="文本框 24"/>
          <p:cNvSpPr txBox="1"/>
          <p:nvPr/>
        </p:nvSpPr>
        <p:spPr>
          <a:xfrm>
            <a:off x="4977082" y="2643681"/>
            <a:ext cx="819150" cy="342900"/>
          </a:xfrm>
          <a:prstGeom prst="rect">
            <a:avLst/>
          </a:prstGeom>
          <a:noFill/>
        </p:spPr>
        <p:txBody>
          <a:bodyPr wrap="none" rtlCol="0">
            <a:spAutoFit/>
          </a:bodyPr>
          <a:lstStyle/>
          <a:p>
            <a:pPr>
              <a:lnSpc>
                <a:spcPct val="150000"/>
              </a:lnSpc>
            </a:pPr>
            <a:r>
              <a:rPr lang="zh-CN" altLang="en-US" sz="1100" dirty="0">
                <a:solidFill>
                  <a:srgbClr val="549DA3"/>
                </a:solidFill>
                <a:ea typeface="黑体" charset="0"/>
              </a:rPr>
              <a:t>Report:</a:t>
            </a:r>
            <a:r>
              <a:rPr lang="en-US" altLang="zh-CN" sz="1100" dirty="0">
                <a:solidFill>
                  <a:srgbClr val="549DA3"/>
                </a:solidFill>
              </a:rPr>
              <a:t>Xxx</a:t>
            </a:r>
            <a:endParaRPr lang="zh-CN" altLang="en-US" sz="1100" dirty="0">
              <a:solidFill>
                <a:srgbClr val="549DA3"/>
              </a:solidFill>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3"/>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1000"/>
                                        <p:tgtEl>
                                          <p:spTgt spid="3"/>
                                        </p:tgtEl>
                                      </p:cBhvr>
                                    </p:animEffect>
                                  </p:childTnLst>
                                </p:cTn>
                              </p:par>
                            </p:childTnLst>
                          </p:cTn>
                        </p:par>
                        <p:par>
                          <p:cTn id="16" fill="hold">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par>
                          <p:cTn id="20" fill="hold">
                            <p:stCondLst>
                              <p:cond delay="3000"/>
                            </p:stCondLst>
                            <p:childTnLst>
                              <p:par>
                                <p:cTn id="21" presetID="10" presetClass="entr" presetSubtype="0" fill="hold" grpId="0" nodeType="afterEffect">
                                  <p:stCondLst>
                                    <p:cond delay="0"/>
                                  </p:stCondLst>
                                  <p:iterate type="lt">
                                    <p:tmPct val="14000"/>
                                  </p:iterate>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710"/>
                            </p:stCondLst>
                            <p:childTnLst>
                              <p:par>
                                <p:cTn id="25" presetID="47"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par>
                          <p:cTn id="30" fill="hold">
                            <p:stCondLst>
                              <p:cond delay="4710"/>
                            </p:stCondLst>
                            <p:childTnLst>
                              <p:par>
                                <p:cTn id="31" presetID="53" presetClass="entr" presetSubtype="16"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750" fill="hold"/>
                                        <p:tgtEl>
                                          <p:spTgt spid="25"/>
                                        </p:tgtEl>
                                        <p:attrNameLst>
                                          <p:attrName>ppt_w</p:attrName>
                                        </p:attrNameLst>
                                      </p:cBhvr>
                                      <p:tavLst>
                                        <p:tav tm="0">
                                          <p:val>
                                            <p:fltVal val="0"/>
                                          </p:val>
                                        </p:tav>
                                        <p:tav tm="100000">
                                          <p:val>
                                            <p:strVal val="#ppt_w"/>
                                          </p:val>
                                        </p:tav>
                                      </p:tavLst>
                                    </p:anim>
                                    <p:anim calcmode="lin" valueType="num">
                                      <p:cBhvr>
                                        <p:cTn id="34" dur="750" fill="hold"/>
                                        <p:tgtEl>
                                          <p:spTgt spid="25"/>
                                        </p:tgtEl>
                                        <p:attrNameLst>
                                          <p:attrName>ppt_h</p:attrName>
                                        </p:attrNameLst>
                                      </p:cBhvr>
                                      <p:tavLst>
                                        <p:tav tm="0">
                                          <p:val>
                                            <p:fltVal val="0"/>
                                          </p:val>
                                        </p:tav>
                                        <p:tav tm="100000">
                                          <p:val>
                                            <p:strVal val="#ppt_h"/>
                                          </p:val>
                                        </p:tav>
                                      </p:tavLst>
                                    </p:anim>
                                    <p:animEffect transition="in" filter="fade">
                                      <p:cBhvr>
                                        <p:cTn id="35" dur="750"/>
                                        <p:tgtEl>
                                          <p:spTgt spid="25"/>
                                        </p:tgtEl>
                                      </p:cBhvr>
                                    </p:animEffect>
                                  </p:childTnLst>
                                </p:cTn>
                              </p:par>
                            </p:childTnLst>
                          </p:cTn>
                        </p:par>
                        <p:par>
                          <p:cTn id="36" fill="hold">
                            <p:stCondLst>
                              <p:cond delay="5710"/>
                            </p:stCondLst>
                            <p:childTnLst>
                              <p:par>
                                <p:cTn id="37" presetID="22" presetClass="entr" presetSubtype="1"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par>
                                <p:cTn id="40" presetID="22" presetClass="entr" presetSubtype="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par>
                                <p:cTn id="43" presetID="22" presetClass="entr" presetSubtype="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par>
                                <p:cTn id="49" presetID="22" presetClass="entr" presetSubtype="8"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par>
                                <p:cTn id="52" presetID="22" presetClass="entr" presetSubtype="8"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fill="hold" display="0">
                  <p:stCondLst>
                    <p:cond delay="indefinite"/>
                  </p:stCondLst>
                  <p:endCondLst>
                    <p:cond evt="onStopAudio" delay="0">
                      <p:tgtEl>
                        <p:sldTgt/>
                      </p:tgtEl>
                    </p:cond>
                  </p:endCondLst>
                </p:cTn>
                <p:tgtEl>
                  <p:spTgt spid="4"/>
                </p:tgtEl>
              </p:cMediaNode>
            </p:audio>
          </p:childTnLst>
        </p:cTn>
      </p:par>
    </p:tnLst>
    <p:bldLst>
      <p:bldP spid="3" grpId="0" animBg="1"/>
      <p:bldP spid="7" grpId="0" animBg="1"/>
      <p:bldP spid="8" grpId="0"/>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0" y="2156657"/>
            <a:ext cx="2142659" cy="167232"/>
          </a:xfrm>
          <a:prstGeom prst="rect">
            <a:avLst/>
          </a:prstGeom>
          <a:solidFill>
            <a:schemeClr val="bg2"/>
          </a:solidFill>
          <a:ln w="9525">
            <a:noFill/>
            <a:miter lim="800000"/>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6" name="Rectangle 12"/>
          <p:cNvSpPr>
            <a:spLocks noChangeArrowheads="1"/>
          </p:cNvSpPr>
          <p:nvPr/>
        </p:nvSpPr>
        <p:spPr bwMode="auto">
          <a:xfrm>
            <a:off x="0" y="2441847"/>
            <a:ext cx="4144961" cy="167232"/>
          </a:xfrm>
          <a:prstGeom prst="rect">
            <a:avLst/>
          </a:prstGeom>
          <a:solidFill>
            <a:schemeClr val="tx2"/>
          </a:solidFill>
          <a:ln w="9525">
            <a:noFill/>
            <a:miter lim="800000"/>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7" name="Rectangle 13"/>
          <p:cNvSpPr>
            <a:spLocks noChangeArrowheads="1"/>
          </p:cNvSpPr>
          <p:nvPr/>
        </p:nvSpPr>
        <p:spPr bwMode="auto">
          <a:xfrm>
            <a:off x="0" y="2740475"/>
            <a:ext cx="6484715" cy="167232"/>
          </a:xfrm>
          <a:prstGeom prst="rect">
            <a:avLst/>
          </a:prstGeom>
          <a:solidFill>
            <a:schemeClr val="bg2"/>
          </a:solidFill>
          <a:ln w="9525">
            <a:noFill/>
            <a:miter lim="800000"/>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8" name="Rectangle 14"/>
          <p:cNvSpPr>
            <a:spLocks noChangeArrowheads="1"/>
          </p:cNvSpPr>
          <p:nvPr/>
        </p:nvSpPr>
        <p:spPr bwMode="auto">
          <a:xfrm>
            <a:off x="0" y="3022680"/>
            <a:ext cx="4683986" cy="165738"/>
          </a:xfrm>
          <a:prstGeom prst="rect">
            <a:avLst/>
          </a:prstGeom>
          <a:solidFill>
            <a:schemeClr val="tx2"/>
          </a:solidFill>
          <a:ln w="9525">
            <a:noFill/>
            <a:miter lim="800000"/>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9" name="Rectangle 15"/>
          <p:cNvSpPr>
            <a:spLocks noChangeArrowheads="1"/>
          </p:cNvSpPr>
          <p:nvPr/>
        </p:nvSpPr>
        <p:spPr bwMode="auto">
          <a:xfrm>
            <a:off x="0" y="3325788"/>
            <a:ext cx="2657792" cy="165739"/>
          </a:xfrm>
          <a:prstGeom prst="rect">
            <a:avLst/>
          </a:prstGeom>
          <a:solidFill>
            <a:schemeClr val="bg2"/>
          </a:solidFill>
          <a:ln w="9525">
            <a:noFill/>
            <a:miter lim="800000"/>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grpSp>
        <p:nvGrpSpPr>
          <p:cNvPr id="95267" name="Group 35"/>
          <p:cNvGrpSpPr/>
          <p:nvPr/>
        </p:nvGrpSpPr>
        <p:grpSpPr bwMode="auto">
          <a:xfrm>
            <a:off x="1590196" y="1217471"/>
            <a:ext cx="1104925" cy="1106418"/>
            <a:chOff x="1065" y="794"/>
            <a:chExt cx="740" cy="741"/>
          </a:xfrm>
        </p:grpSpPr>
        <p:sp>
          <p:nvSpPr>
            <p:cNvPr id="60443" name="Freeform 6"/>
            <p:cNvSpPr>
              <a:spLocks noEditPoints="1"/>
            </p:cNvSpPr>
            <p:nvPr/>
          </p:nvSpPr>
          <p:spPr bwMode="auto">
            <a:xfrm>
              <a:off x="1065" y="794"/>
              <a:ext cx="740" cy="741"/>
            </a:xfrm>
            <a:custGeom>
              <a:avLst/>
              <a:gdLst>
                <a:gd name="T0" fmla="*/ 31107 w 2222"/>
                <a:gd name="T1" fmla="*/ 0 h 2222"/>
                <a:gd name="T2" fmla="*/ 62215 w 2222"/>
                <a:gd name="T3" fmla="*/ 31233 h 2222"/>
                <a:gd name="T4" fmla="*/ 31107 w 2222"/>
                <a:gd name="T5" fmla="*/ 62467 h 2222"/>
                <a:gd name="T6" fmla="*/ 0 w 2222"/>
                <a:gd name="T7" fmla="*/ 31233 h 2222"/>
                <a:gd name="T8" fmla="*/ 31107 w 2222"/>
                <a:gd name="T9" fmla="*/ 0 h 2222"/>
                <a:gd name="T10" fmla="*/ 31107 w 2222"/>
                <a:gd name="T11" fmla="*/ 9418 h 2222"/>
                <a:gd name="T12" fmla="*/ 52807 w 2222"/>
                <a:gd name="T13" fmla="*/ 31233 h 2222"/>
                <a:gd name="T14" fmla="*/ 31107 w 2222"/>
                <a:gd name="T15" fmla="*/ 53049 h 2222"/>
                <a:gd name="T16" fmla="*/ 9380 w 2222"/>
                <a:gd name="T17" fmla="*/ 31233 h 2222"/>
                <a:gd name="T18" fmla="*/ 31107 w 2222"/>
                <a:gd name="T19" fmla="*/ 9418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2"/>
                <a:gd name="T31" fmla="*/ 0 h 2222"/>
                <a:gd name="T32" fmla="*/ 2222 w 2222"/>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2" h="2222">
                  <a:moveTo>
                    <a:pt x="1111" y="0"/>
                  </a:moveTo>
                  <a:cubicBezTo>
                    <a:pt x="1724" y="0"/>
                    <a:pt x="2222" y="497"/>
                    <a:pt x="2222" y="1111"/>
                  </a:cubicBezTo>
                  <a:cubicBezTo>
                    <a:pt x="2222" y="1724"/>
                    <a:pt x="1724" y="2222"/>
                    <a:pt x="1111" y="2222"/>
                  </a:cubicBezTo>
                  <a:cubicBezTo>
                    <a:pt x="497" y="2222"/>
                    <a:pt x="0" y="1724"/>
                    <a:pt x="0" y="1111"/>
                  </a:cubicBezTo>
                  <a:cubicBezTo>
                    <a:pt x="0" y="497"/>
                    <a:pt x="497" y="0"/>
                    <a:pt x="1111" y="0"/>
                  </a:cubicBezTo>
                  <a:close/>
                  <a:moveTo>
                    <a:pt x="1111" y="335"/>
                  </a:moveTo>
                  <a:cubicBezTo>
                    <a:pt x="1539" y="335"/>
                    <a:pt x="1886" y="683"/>
                    <a:pt x="1886" y="1111"/>
                  </a:cubicBezTo>
                  <a:cubicBezTo>
                    <a:pt x="1886" y="1539"/>
                    <a:pt x="1539" y="1887"/>
                    <a:pt x="1111" y="1887"/>
                  </a:cubicBezTo>
                  <a:cubicBezTo>
                    <a:pt x="682" y="1887"/>
                    <a:pt x="335" y="1539"/>
                    <a:pt x="335" y="1111"/>
                  </a:cubicBezTo>
                  <a:cubicBezTo>
                    <a:pt x="335" y="683"/>
                    <a:pt x="682" y="335"/>
                    <a:pt x="1111" y="335"/>
                  </a:cubicBezTo>
                  <a:close/>
                </a:path>
              </a:pathLst>
            </a:custGeom>
            <a:solidFill>
              <a:schemeClr val="bg2"/>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0444" name="TextBox 11"/>
            <p:cNvSpPr txBox="1">
              <a:spLocks noChangeArrowheads="1"/>
            </p:cNvSpPr>
            <p:nvPr/>
          </p:nvSpPr>
          <p:spPr bwMode="auto">
            <a:xfrm>
              <a:off x="1248" y="975"/>
              <a:ext cx="421" cy="247"/>
            </a:xfrm>
            <a:prstGeom prst="rect">
              <a:avLst/>
            </a:prstGeom>
            <a:noFill/>
            <a:ln w="9525">
              <a:noFill/>
              <a:miter lim="800000"/>
            </a:ln>
          </p:spPr>
          <p:txBody>
            <a:bodyPr wrap="none">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Title</a:t>
              </a:r>
            </a:p>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Content</a:t>
              </a:r>
              <a:endParaRPr sz="900">
                <a:ea typeface="黑体" charset="0"/>
              </a:endParaRPr>
            </a:p>
          </p:txBody>
        </p:sp>
      </p:grpSp>
      <p:grpSp>
        <p:nvGrpSpPr>
          <p:cNvPr id="95268" name="Group 36"/>
          <p:cNvGrpSpPr/>
          <p:nvPr/>
        </p:nvGrpSpPr>
        <p:grpSpPr bwMode="auto">
          <a:xfrm>
            <a:off x="3580554" y="1502662"/>
            <a:ext cx="1104925" cy="1106418"/>
            <a:chOff x="2398" y="985"/>
            <a:chExt cx="740" cy="741"/>
          </a:xfrm>
        </p:grpSpPr>
        <p:sp>
          <p:nvSpPr>
            <p:cNvPr id="60441" name="Freeform 7"/>
            <p:cNvSpPr>
              <a:spLocks noEditPoints="1"/>
            </p:cNvSpPr>
            <p:nvPr/>
          </p:nvSpPr>
          <p:spPr bwMode="auto">
            <a:xfrm>
              <a:off x="2398" y="985"/>
              <a:ext cx="740" cy="741"/>
            </a:xfrm>
            <a:custGeom>
              <a:avLst/>
              <a:gdLst>
                <a:gd name="T0" fmla="*/ 31107 w 2222"/>
                <a:gd name="T1" fmla="*/ 0 h 2222"/>
                <a:gd name="T2" fmla="*/ 62215 w 2222"/>
                <a:gd name="T3" fmla="*/ 31233 h 2222"/>
                <a:gd name="T4" fmla="*/ 31107 w 2222"/>
                <a:gd name="T5" fmla="*/ 62467 h 2222"/>
                <a:gd name="T6" fmla="*/ 0 w 2222"/>
                <a:gd name="T7" fmla="*/ 31233 h 2222"/>
                <a:gd name="T8" fmla="*/ 31107 w 2222"/>
                <a:gd name="T9" fmla="*/ 0 h 2222"/>
                <a:gd name="T10" fmla="*/ 31107 w 2222"/>
                <a:gd name="T11" fmla="*/ 9446 h 2222"/>
                <a:gd name="T12" fmla="*/ 52835 w 2222"/>
                <a:gd name="T13" fmla="*/ 31233 h 2222"/>
                <a:gd name="T14" fmla="*/ 31107 w 2222"/>
                <a:gd name="T15" fmla="*/ 53049 h 2222"/>
                <a:gd name="T16" fmla="*/ 9408 w 2222"/>
                <a:gd name="T17" fmla="*/ 31233 h 2222"/>
                <a:gd name="T18" fmla="*/ 31107 w 2222"/>
                <a:gd name="T19" fmla="*/ 9446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2"/>
                <a:gd name="T31" fmla="*/ 0 h 2222"/>
                <a:gd name="T32" fmla="*/ 2222 w 2222"/>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2" h="2222">
                  <a:moveTo>
                    <a:pt x="1111" y="0"/>
                  </a:moveTo>
                  <a:cubicBezTo>
                    <a:pt x="1725" y="0"/>
                    <a:pt x="2222" y="498"/>
                    <a:pt x="2222" y="1111"/>
                  </a:cubicBezTo>
                  <a:cubicBezTo>
                    <a:pt x="2222" y="1725"/>
                    <a:pt x="1725" y="2222"/>
                    <a:pt x="1111" y="2222"/>
                  </a:cubicBezTo>
                  <a:cubicBezTo>
                    <a:pt x="498" y="2222"/>
                    <a:pt x="0" y="1725"/>
                    <a:pt x="0" y="1111"/>
                  </a:cubicBezTo>
                  <a:cubicBezTo>
                    <a:pt x="0" y="498"/>
                    <a:pt x="498" y="0"/>
                    <a:pt x="1111" y="0"/>
                  </a:cubicBezTo>
                  <a:close/>
                  <a:moveTo>
                    <a:pt x="1111" y="336"/>
                  </a:moveTo>
                  <a:cubicBezTo>
                    <a:pt x="1540" y="336"/>
                    <a:pt x="1887" y="683"/>
                    <a:pt x="1887" y="1111"/>
                  </a:cubicBezTo>
                  <a:cubicBezTo>
                    <a:pt x="1887" y="1540"/>
                    <a:pt x="1540" y="1887"/>
                    <a:pt x="1111" y="1887"/>
                  </a:cubicBezTo>
                  <a:cubicBezTo>
                    <a:pt x="683" y="1887"/>
                    <a:pt x="336" y="1540"/>
                    <a:pt x="336" y="1111"/>
                  </a:cubicBezTo>
                  <a:cubicBezTo>
                    <a:pt x="336" y="683"/>
                    <a:pt x="683" y="336"/>
                    <a:pt x="1111" y="336"/>
                  </a:cubicBezTo>
                  <a:close/>
                </a:path>
              </a:pathLst>
            </a:custGeom>
            <a:solidFill>
              <a:schemeClr val="tx2"/>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0442" name="TextBox 14"/>
            <p:cNvSpPr txBox="1">
              <a:spLocks noChangeArrowheads="1"/>
            </p:cNvSpPr>
            <p:nvPr/>
          </p:nvSpPr>
          <p:spPr bwMode="auto">
            <a:xfrm>
              <a:off x="2565" y="1157"/>
              <a:ext cx="421" cy="247"/>
            </a:xfrm>
            <a:prstGeom prst="rect">
              <a:avLst/>
            </a:prstGeom>
            <a:noFill/>
            <a:ln w="9525">
              <a:noFill/>
              <a:miter lim="800000"/>
            </a:ln>
          </p:spPr>
          <p:txBody>
            <a:bodyPr wrap="none">
              <a:spAutoFit/>
            </a:bodyPr>
            <a:lstStyle/>
            <a:p>
              <a:pPr marL="0" marR="0" lvl="0" indent="0" algn="ctr"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Title</a:t>
              </a:r>
            </a:p>
            <a:p>
              <a:pPr marL="0" marR="0" lvl="0" indent="0" algn="ctr"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Content</a:t>
              </a:r>
              <a:endParaRPr sz="900">
                <a:ea typeface="黑体" charset="0"/>
              </a:endParaRPr>
            </a:p>
          </p:txBody>
        </p:sp>
      </p:grpSp>
      <p:grpSp>
        <p:nvGrpSpPr>
          <p:cNvPr id="95269" name="Group 37"/>
          <p:cNvGrpSpPr/>
          <p:nvPr/>
        </p:nvGrpSpPr>
        <p:grpSpPr bwMode="auto">
          <a:xfrm>
            <a:off x="5932253" y="1802782"/>
            <a:ext cx="1106418" cy="1104925"/>
            <a:chOff x="3973" y="1186"/>
            <a:chExt cx="741" cy="740"/>
          </a:xfrm>
        </p:grpSpPr>
        <p:sp>
          <p:nvSpPr>
            <p:cNvPr id="60439" name="Freeform 8"/>
            <p:cNvSpPr>
              <a:spLocks noEditPoints="1"/>
            </p:cNvSpPr>
            <p:nvPr/>
          </p:nvSpPr>
          <p:spPr bwMode="auto">
            <a:xfrm>
              <a:off x="3973" y="1186"/>
              <a:ext cx="741" cy="740"/>
            </a:xfrm>
            <a:custGeom>
              <a:avLst/>
              <a:gdLst>
                <a:gd name="T0" fmla="*/ 31262 w 2221"/>
                <a:gd name="T1" fmla="*/ 0 h 2222"/>
                <a:gd name="T2" fmla="*/ 62552 w 2221"/>
                <a:gd name="T3" fmla="*/ 31078 h 2222"/>
                <a:gd name="T4" fmla="*/ 31262 w 2221"/>
                <a:gd name="T5" fmla="*/ 62156 h 2222"/>
                <a:gd name="T6" fmla="*/ 0 w 2221"/>
                <a:gd name="T7" fmla="*/ 31078 h 2222"/>
                <a:gd name="T8" fmla="*/ 31262 w 2221"/>
                <a:gd name="T9" fmla="*/ 0 h 2222"/>
                <a:gd name="T10" fmla="*/ 31262 w 2221"/>
                <a:gd name="T11" fmla="*/ 9371 h 2222"/>
                <a:gd name="T12" fmla="*/ 53117 w 2221"/>
                <a:gd name="T13" fmla="*/ 31078 h 2222"/>
                <a:gd name="T14" fmla="*/ 31262 w 2221"/>
                <a:gd name="T15" fmla="*/ 52757 h 2222"/>
                <a:gd name="T16" fmla="*/ 9435 w 2221"/>
                <a:gd name="T17" fmla="*/ 31078 h 2222"/>
                <a:gd name="T18" fmla="*/ 31262 w 2221"/>
                <a:gd name="T19" fmla="*/ 9371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1"/>
                <a:gd name="T31" fmla="*/ 0 h 2222"/>
                <a:gd name="T32" fmla="*/ 2221 w 2221"/>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1" h="2222">
                  <a:moveTo>
                    <a:pt x="1110" y="0"/>
                  </a:moveTo>
                  <a:cubicBezTo>
                    <a:pt x="1724" y="0"/>
                    <a:pt x="2221" y="497"/>
                    <a:pt x="2221" y="1111"/>
                  </a:cubicBezTo>
                  <a:cubicBezTo>
                    <a:pt x="2221" y="1724"/>
                    <a:pt x="1724" y="2222"/>
                    <a:pt x="1110" y="2222"/>
                  </a:cubicBezTo>
                  <a:cubicBezTo>
                    <a:pt x="497" y="2222"/>
                    <a:pt x="0" y="1724"/>
                    <a:pt x="0" y="1111"/>
                  </a:cubicBezTo>
                  <a:cubicBezTo>
                    <a:pt x="0" y="497"/>
                    <a:pt x="497" y="0"/>
                    <a:pt x="1110" y="0"/>
                  </a:cubicBezTo>
                  <a:close/>
                  <a:moveTo>
                    <a:pt x="1110" y="335"/>
                  </a:moveTo>
                  <a:cubicBezTo>
                    <a:pt x="1539" y="335"/>
                    <a:pt x="1886" y="682"/>
                    <a:pt x="1886" y="1111"/>
                  </a:cubicBezTo>
                  <a:cubicBezTo>
                    <a:pt x="1886" y="1539"/>
                    <a:pt x="1539" y="1886"/>
                    <a:pt x="1110" y="1886"/>
                  </a:cubicBezTo>
                  <a:cubicBezTo>
                    <a:pt x="682" y="1886"/>
                    <a:pt x="335" y="1539"/>
                    <a:pt x="335" y="1111"/>
                  </a:cubicBezTo>
                  <a:cubicBezTo>
                    <a:pt x="335" y="682"/>
                    <a:pt x="682" y="335"/>
                    <a:pt x="1110" y="335"/>
                  </a:cubicBezTo>
                  <a:close/>
                </a:path>
              </a:pathLst>
            </a:custGeom>
            <a:solidFill>
              <a:schemeClr val="bg2"/>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0440" name="TextBox 17"/>
            <p:cNvSpPr txBox="1">
              <a:spLocks noChangeArrowheads="1"/>
            </p:cNvSpPr>
            <p:nvPr/>
          </p:nvSpPr>
          <p:spPr bwMode="auto">
            <a:xfrm>
              <a:off x="4152" y="1342"/>
              <a:ext cx="421" cy="247"/>
            </a:xfrm>
            <a:prstGeom prst="rect">
              <a:avLst/>
            </a:prstGeom>
            <a:noFill/>
            <a:ln w="9525">
              <a:noFill/>
              <a:miter lim="800000"/>
            </a:ln>
          </p:spPr>
          <p:txBody>
            <a:bodyPr wrap="none">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Title</a:t>
              </a:r>
            </a:p>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Content</a:t>
              </a:r>
              <a:endParaRPr sz="900">
                <a:ea typeface="黑体" charset="0"/>
              </a:endParaRPr>
            </a:p>
          </p:txBody>
        </p:sp>
      </p:grpSp>
      <p:grpSp>
        <p:nvGrpSpPr>
          <p:cNvPr id="95270" name="Group 38"/>
          <p:cNvGrpSpPr/>
          <p:nvPr/>
        </p:nvGrpSpPr>
        <p:grpSpPr bwMode="auto">
          <a:xfrm>
            <a:off x="4130030" y="3022680"/>
            <a:ext cx="1106418" cy="1106418"/>
            <a:chOff x="2766" y="2003"/>
            <a:chExt cx="741" cy="741"/>
          </a:xfrm>
        </p:grpSpPr>
        <p:sp>
          <p:nvSpPr>
            <p:cNvPr id="60437" name="Freeform 9"/>
            <p:cNvSpPr>
              <a:spLocks noEditPoints="1"/>
            </p:cNvSpPr>
            <p:nvPr/>
          </p:nvSpPr>
          <p:spPr bwMode="auto">
            <a:xfrm>
              <a:off x="2766" y="2003"/>
              <a:ext cx="741" cy="741"/>
            </a:xfrm>
            <a:custGeom>
              <a:avLst/>
              <a:gdLst>
                <a:gd name="T0" fmla="*/ 31290 w 2221"/>
                <a:gd name="T1" fmla="*/ 62467 h 2222"/>
                <a:gd name="T2" fmla="*/ 62552 w 2221"/>
                <a:gd name="T3" fmla="*/ 31233 h 2222"/>
                <a:gd name="T4" fmla="*/ 31290 w 2221"/>
                <a:gd name="T5" fmla="*/ 0 h 2222"/>
                <a:gd name="T6" fmla="*/ 0 w 2221"/>
                <a:gd name="T7" fmla="*/ 31233 h 2222"/>
                <a:gd name="T8" fmla="*/ 31290 w 2221"/>
                <a:gd name="T9" fmla="*/ 62467 h 2222"/>
                <a:gd name="T10" fmla="*/ 31290 w 2221"/>
                <a:gd name="T11" fmla="*/ 53049 h 2222"/>
                <a:gd name="T12" fmla="*/ 53117 w 2221"/>
                <a:gd name="T13" fmla="*/ 31233 h 2222"/>
                <a:gd name="T14" fmla="*/ 31290 w 2221"/>
                <a:gd name="T15" fmla="*/ 9418 h 2222"/>
                <a:gd name="T16" fmla="*/ 9435 w 2221"/>
                <a:gd name="T17" fmla="*/ 31233 h 2222"/>
                <a:gd name="T18" fmla="*/ 31290 w 2221"/>
                <a:gd name="T19" fmla="*/ 53049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1"/>
                <a:gd name="T31" fmla="*/ 0 h 2222"/>
                <a:gd name="T32" fmla="*/ 2221 w 2221"/>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1" h="2222">
                  <a:moveTo>
                    <a:pt x="1111" y="2222"/>
                  </a:moveTo>
                  <a:cubicBezTo>
                    <a:pt x="1724" y="2222"/>
                    <a:pt x="2221" y="1724"/>
                    <a:pt x="2221" y="1111"/>
                  </a:cubicBezTo>
                  <a:cubicBezTo>
                    <a:pt x="2221" y="497"/>
                    <a:pt x="1724" y="0"/>
                    <a:pt x="1111" y="0"/>
                  </a:cubicBezTo>
                  <a:cubicBezTo>
                    <a:pt x="497" y="0"/>
                    <a:pt x="0" y="497"/>
                    <a:pt x="0" y="1111"/>
                  </a:cubicBezTo>
                  <a:cubicBezTo>
                    <a:pt x="0" y="1724"/>
                    <a:pt x="497" y="2222"/>
                    <a:pt x="1111" y="2222"/>
                  </a:cubicBezTo>
                  <a:close/>
                  <a:moveTo>
                    <a:pt x="1111" y="1887"/>
                  </a:moveTo>
                  <a:cubicBezTo>
                    <a:pt x="1539" y="1887"/>
                    <a:pt x="1886" y="1539"/>
                    <a:pt x="1886" y="1111"/>
                  </a:cubicBezTo>
                  <a:cubicBezTo>
                    <a:pt x="1886" y="682"/>
                    <a:pt x="1539" y="335"/>
                    <a:pt x="1111" y="335"/>
                  </a:cubicBezTo>
                  <a:cubicBezTo>
                    <a:pt x="682" y="335"/>
                    <a:pt x="335" y="682"/>
                    <a:pt x="335" y="1111"/>
                  </a:cubicBezTo>
                  <a:cubicBezTo>
                    <a:pt x="335" y="1539"/>
                    <a:pt x="682" y="1887"/>
                    <a:pt x="1111" y="1887"/>
                  </a:cubicBezTo>
                  <a:close/>
                </a:path>
              </a:pathLst>
            </a:custGeom>
            <a:solidFill>
              <a:schemeClr val="tx2"/>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0438" name="TextBox 20"/>
            <p:cNvSpPr txBox="1">
              <a:spLocks noChangeArrowheads="1"/>
            </p:cNvSpPr>
            <p:nvPr/>
          </p:nvSpPr>
          <p:spPr bwMode="auto">
            <a:xfrm>
              <a:off x="2940" y="2159"/>
              <a:ext cx="421" cy="247"/>
            </a:xfrm>
            <a:prstGeom prst="rect">
              <a:avLst/>
            </a:prstGeom>
            <a:noFill/>
            <a:ln w="9525">
              <a:noFill/>
              <a:miter lim="800000"/>
            </a:ln>
          </p:spPr>
          <p:txBody>
            <a:bodyPr wrap="none">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Title</a:t>
              </a:r>
            </a:p>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Content</a:t>
              </a:r>
              <a:endParaRPr kumimoji="0" lang="en-US" altLang="zh-CN" sz="90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p:txBody>
        </p:sp>
      </p:grpSp>
      <p:grpSp>
        <p:nvGrpSpPr>
          <p:cNvPr id="95271" name="Group 39"/>
          <p:cNvGrpSpPr/>
          <p:nvPr/>
        </p:nvGrpSpPr>
        <p:grpSpPr bwMode="auto">
          <a:xfrm>
            <a:off x="2106824" y="3325787"/>
            <a:ext cx="1103431" cy="1104925"/>
            <a:chOff x="1411" y="2206"/>
            <a:chExt cx="739" cy="740"/>
          </a:xfrm>
        </p:grpSpPr>
        <p:sp>
          <p:nvSpPr>
            <p:cNvPr id="60435" name="Freeform 10"/>
            <p:cNvSpPr>
              <a:spLocks noEditPoints="1"/>
            </p:cNvSpPr>
            <p:nvPr/>
          </p:nvSpPr>
          <p:spPr bwMode="auto">
            <a:xfrm>
              <a:off x="1411" y="2206"/>
              <a:ext cx="739" cy="740"/>
            </a:xfrm>
            <a:custGeom>
              <a:avLst/>
              <a:gdLst>
                <a:gd name="T0" fmla="*/ 30952 w 2222"/>
                <a:gd name="T1" fmla="*/ 62156 h 2222"/>
                <a:gd name="T2" fmla="*/ 61904 w 2222"/>
                <a:gd name="T3" fmla="*/ 31078 h 2222"/>
                <a:gd name="T4" fmla="*/ 30952 w 2222"/>
                <a:gd name="T5" fmla="*/ 0 h 2222"/>
                <a:gd name="T6" fmla="*/ 0 w 2222"/>
                <a:gd name="T7" fmla="*/ 31078 h 2222"/>
                <a:gd name="T8" fmla="*/ 30952 w 2222"/>
                <a:gd name="T9" fmla="*/ 62156 h 2222"/>
                <a:gd name="T10" fmla="*/ 30952 w 2222"/>
                <a:gd name="T11" fmla="*/ 52785 h 2222"/>
                <a:gd name="T12" fmla="*/ 52571 w 2222"/>
                <a:gd name="T13" fmla="*/ 31078 h 2222"/>
                <a:gd name="T14" fmla="*/ 30952 w 2222"/>
                <a:gd name="T15" fmla="*/ 9371 h 2222"/>
                <a:gd name="T16" fmla="*/ 9333 w 2222"/>
                <a:gd name="T17" fmla="*/ 31078 h 2222"/>
                <a:gd name="T18" fmla="*/ 30952 w 2222"/>
                <a:gd name="T19" fmla="*/ 52785 h 2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2"/>
                <a:gd name="T31" fmla="*/ 0 h 2222"/>
                <a:gd name="T32" fmla="*/ 2222 w 2222"/>
                <a:gd name="T33" fmla="*/ 2222 h 2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2" h="2222">
                  <a:moveTo>
                    <a:pt x="1111" y="2222"/>
                  </a:moveTo>
                  <a:cubicBezTo>
                    <a:pt x="1724" y="2222"/>
                    <a:pt x="2222" y="1724"/>
                    <a:pt x="2222" y="1111"/>
                  </a:cubicBezTo>
                  <a:cubicBezTo>
                    <a:pt x="2222" y="497"/>
                    <a:pt x="1724" y="0"/>
                    <a:pt x="1111" y="0"/>
                  </a:cubicBezTo>
                  <a:cubicBezTo>
                    <a:pt x="497" y="0"/>
                    <a:pt x="0" y="497"/>
                    <a:pt x="0" y="1111"/>
                  </a:cubicBezTo>
                  <a:cubicBezTo>
                    <a:pt x="0" y="1724"/>
                    <a:pt x="497" y="2222"/>
                    <a:pt x="1111" y="2222"/>
                  </a:cubicBezTo>
                  <a:close/>
                  <a:moveTo>
                    <a:pt x="1111" y="1887"/>
                  </a:moveTo>
                  <a:cubicBezTo>
                    <a:pt x="1539" y="1887"/>
                    <a:pt x="1887" y="1539"/>
                    <a:pt x="1887" y="1111"/>
                  </a:cubicBezTo>
                  <a:cubicBezTo>
                    <a:pt x="1887" y="683"/>
                    <a:pt x="1539" y="335"/>
                    <a:pt x="1111" y="335"/>
                  </a:cubicBezTo>
                  <a:cubicBezTo>
                    <a:pt x="682" y="335"/>
                    <a:pt x="335" y="683"/>
                    <a:pt x="335" y="1111"/>
                  </a:cubicBezTo>
                  <a:cubicBezTo>
                    <a:pt x="335" y="1539"/>
                    <a:pt x="682" y="1887"/>
                    <a:pt x="1111" y="1887"/>
                  </a:cubicBezTo>
                  <a:close/>
                </a:path>
              </a:pathLst>
            </a:custGeom>
            <a:solidFill>
              <a:schemeClr val="bg2"/>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0436" name="TextBox 23"/>
            <p:cNvSpPr txBox="1">
              <a:spLocks noChangeArrowheads="1"/>
            </p:cNvSpPr>
            <p:nvPr/>
          </p:nvSpPr>
          <p:spPr bwMode="auto">
            <a:xfrm>
              <a:off x="1600" y="2374"/>
              <a:ext cx="421" cy="247"/>
            </a:xfrm>
            <a:prstGeom prst="rect">
              <a:avLst/>
            </a:prstGeom>
            <a:noFill/>
            <a:ln w="9525">
              <a:noFill/>
              <a:miter lim="800000"/>
            </a:ln>
          </p:spPr>
          <p:txBody>
            <a:bodyPr wrap="none">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Title</a:t>
              </a:r>
            </a:p>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微软雅黑" pitchFamily="34" charset="-122"/>
                  <a:ea typeface="微软雅黑" pitchFamily="34" charset="-122"/>
                </a:rPr>
                <a:t>Content</a:t>
              </a:r>
              <a:endParaRPr sz="900">
                <a:ea typeface="黑体" charset="0"/>
              </a:endParaRPr>
            </a:p>
          </p:txBody>
        </p:sp>
      </p:grpSp>
      <p:sp>
        <p:nvSpPr>
          <p:cNvPr id="36" name="等腰三角形 1"/>
          <p:cNvSpPr/>
          <p:nvPr/>
        </p:nvSpPr>
        <p:spPr bwMode="auto">
          <a:xfrm flipV="1">
            <a:off x="3458117" y="1417552"/>
            <a:ext cx="1239308" cy="113479"/>
          </a:xfrm>
          <a:custGeom>
            <a:avLst/>
            <a:gdLst>
              <a:gd name="T0" fmla="*/ 179441 w 2313967"/>
              <a:gd name="T1" fmla="*/ 0 h 288032"/>
              <a:gd name="T2" fmla="*/ 227733 w 2313967"/>
              <a:gd name="T3" fmla="*/ 37903 h 288032"/>
              <a:gd name="T4" fmla="*/ 750286 w 2313967"/>
              <a:gd name="T5" fmla="*/ 37903 h 288032"/>
              <a:gd name="T6" fmla="*/ 750286 w 2313967"/>
              <a:gd name="T7" fmla="*/ 50538 h 288032"/>
              <a:gd name="T8" fmla="*/ 243830 w 2313967"/>
              <a:gd name="T9" fmla="*/ 50538 h 288032"/>
              <a:gd name="T10" fmla="*/ 115052 w 2313967"/>
              <a:gd name="T11" fmla="*/ 50538 h 288032"/>
              <a:gd name="T12" fmla="*/ 0 w 2313967"/>
              <a:gd name="T13" fmla="*/ 50538 h 288032"/>
              <a:gd name="T14" fmla="*/ 0 w 2313967"/>
              <a:gd name="T15" fmla="*/ 37903 h 288032"/>
              <a:gd name="T16" fmla="*/ 131149 w 2313967"/>
              <a:gd name="T17" fmla="*/ 37903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38" name="等腰三角形 1"/>
          <p:cNvSpPr/>
          <p:nvPr/>
        </p:nvSpPr>
        <p:spPr bwMode="auto">
          <a:xfrm flipV="1">
            <a:off x="5839678" y="1725139"/>
            <a:ext cx="1237814" cy="114972"/>
          </a:xfrm>
          <a:custGeom>
            <a:avLst/>
            <a:gdLst>
              <a:gd name="T0" fmla="*/ 179009 w 2313967"/>
              <a:gd name="T1" fmla="*/ 0 h 288032"/>
              <a:gd name="T2" fmla="*/ 227185 w 2313967"/>
              <a:gd name="T3" fmla="*/ 38907 h 288032"/>
              <a:gd name="T4" fmla="*/ 748478 w 2313967"/>
              <a:gd name="T5" fmla="*/ 38907 h 288032"/>
              <a:gd name="T6" fmla="*/ 748478 w 2313967"/>
              <a:gd name="T7" fmla="*/ 51877 h 288032"/>
              <a:gd name="T8" fmla="*/ 243243 w 2313967"/>
              <a:gd name="T9" fmla="*/ 51877 h 288032"/>
              <a:gd name="T10" fmla="*/ 114774 w 2313967"/>
              <a:gd name="T11" fmla="*/ 51877 h 288032"/>
              <a:gd name="T12" fmla="*/ 0 w 2313967"/>
              <a:gd name="T13" fmla="*/ 51877 h 288032"/>
              <a:gd name="T14" fmla="*/ 0 w 2313967"/>
              <a:gd name="T15" fmla="*/ 38907 h 288032"/>
              <a:gd name="T16" fmla="*/ 130833 w 2313967"/>
              <a:gd name="T17" fmla="*/ 38907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40" name="等腰三角形 1"/>
          <p:cNvSpPr/>
          <p:nvPr/>
        </p:nvSpPr>
        <p:spPr bwMode="auto">
          <a:xfrm>
            <a:off x="4074785" y="4129097"/>
            <a:ext cx="1237814" cy="114972"/>
          </a:xfrm>
          <a:custGeom>
            <a:avLst/>
            <a:gdLst>
              <a:gd name="T0" fmla="*/ 179009 w 2313967"/>
              <a:gd name="T1" fmla="*/ 0 h 288032"/>
              <a:gd name="T2" fmla="*/ 227185 w 2313967"/>
              <a:gd name="T3" fmla="*/ 38907 h 288032"/>
              <a:gd name="T4" fmla="*/ 748478 w 2313967"/>
              <a:gd name="T5" fmla="*/ 38907 h 288032"/>
              <a:gd name="T6" fmla="*/ 748478 w 2313967"/>
              <a:gd name="T7" fmla="*/ 51877 h 288032"/>
              <a:gd name="T8" fmla="*/ 243243 w 2313967"/>
              <a:gd name="T9" fmla="*/ 51877 h 288032"/>
              <a:gd name="T10" fmla="*/ 114774 w 2313967"/>
              <a:gd name="T11" fmla="*/ 51877 h 288032"/>
              <a:gd name="T12" fmla="*/ 0 w 2313967"/>
              <a:gd name="T13" fmla="*/ 51877 h 288032"/>
              <a:gd name="T14" fmla="*/ 0 w 2313967"/>
              <a:gd name="T15" fmla="*/ 38907 h 288032"/>
              <a:gd name="T16" fmla="*/ 130833 w 2313967"/>
              <a:gd name="T17" fmla="*/ 38907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42" name="等腰三角形 1"/>
          <p:cNvSpPr/>
          <p:nvPr/>
        </p:nvSpPr>
        <p:spPr bwMode="auto">
          <a:xfrm>
            <a:off x="2050085" y="4376959"/>
            <a:ext cx="1237814" cy="116465"/>
          </a:xfrm>
          <a:custGeom>
            <a:avLst/>
            <a:gdLst>
              <a:gd name="T0" fmla="*/ 179009 w 2313967"/>
              <a:gd name="T1" fmla="*/ 0 h 288032"/>
              <a:gd name="T2" fmla="*/ 227185 w 2313967"/>
              <a:gd name="T3" fmla="*/ 39924 h 288032"/>
              <a:gd name="T4" fmla="*/ 748478 w 2313967"/>
              <a:gd name="T5" fmla="*/ 39924 h 288032"/>
              <a:gd name="T6" fmla="*/ 748478 w 2313967"/>
              <a:gd name="T7" fmla="*/ 53232 h 288032"/>
              <a:gd name="T8" fmla="*/ 243243 w 2313967"/>
              <a:gd name="T9" fmla="*/ 53232 h 288032"/>
              <a:gd name="T10" fmla="*/ 114774 w 2313967"/>
              <a:gd name="T11" fmla="*/ 53232 h 288032"/>
              <a:gd name="T12" fmla="*/ 0 w 2313967"/>
              <a:gd name="T13" fmla="*/ 53232 h 288032"/>
              <a:gd name="T14" fmla="*/ 0 w 2313967"/>
              <a:gd name="T15" fmla="*/ 39924 h 288032"/>
              <a:gd name="T16" fmla="*/ 130833 w 2313967"/>
              <a:gd name="T17" fmla="*/ 39924 h 288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3967"/>
              <a:gd name="T28" fmla="*/ 0 h 288032"/>
              <a:gd name="T29" fmla="*/ 2313967 w 2313967"/>
              <a:gd name="T30" fmla="*/ 288032 h 288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close/>
              </a:path>
            </a:pathLst>
          </a:custGeom>
          <a:solidFill>
            <a:srgbClr val="808080"/>
          </a:solidFill>
          <a:ln w="9525" cap="flat" cmpd="sng" algn="ctr">
            <a:noFill/>
            <a:prstDash val="solid"/>
            <a:round/>
            <a:headEnd type="none" w="med" len="med"/>
            <a:tailEnd type="none"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95263" name="Text Box 31"/>
          <p:cNvSpPr txBox="1">
            <a:spLocks noChangeArrowheads="1"/>
          </p:cNvSpPr>
          <p:nvPr/>
        </p:nvSpPr>
        <p:spPr bwMode="auto">
          <a:xfrm>
            <a:off x="3353596" y="1014404"/>
            <a:ext cx="1421471" cy="381899"/>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5000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text here to add text content here</a:t>
            </a:r>
            <a:endParaRPr>
              <a:ea typeface="黑体" charset="0"/>
            </a:endParaRPr>
          </a:p>
        </p:txBody>
      </p:sp>
      <p:sp>
        <p:nvSpPr>
          <p:cNvPr id="95264" name="Text Box 32"/>
          <p:cNvSpPr txBox="1">
            <a:spLocks noChangeArrowheads="1"/>
          </p:cNvSpPr>
          <p:nvPr/>
        </p:nvSpPr>
        <p:spPr bwMode="auto">
          <a:xfrm>
            <a:off x="5724705" y="1317513"/>
            <a:ext cx="1421471" cy="381899"/>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5000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rPr>
              <a:t>Please add text here to add text content here</a:t>
            </a:r>
            <a:endParaRPr sz="900">
              <a:ea typeface="黑体" charset="0"/>
            </a:endParaRPr>
          </a:p>
        </p:txBody>
      </p:sp>
      <p:sp>
        <p:nvSpPr>
          <p:cNvPr id="95265" name="Text Box 33"/>
          <p:cNvSpPr txBox="1">
            <a:spLocks noChangeArrowheads="1"/>
          </p:cNvSpPr>
          <p:nvPr/>
        </p:nvSpPr>
        <p:spPr bwMode="auto">
          <a:xfrm>
            <a:off x="1930633" y="4500891"/>
            <a:ext cx="1421471" cy="381899"/>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5000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text here to add text content here</a:t>
            </a:r>
            <a:endParaRPr>
              <a:ea typeface="黑体" charset="0"/>
            </a:endParaRPr>
          </a:p>
        </p:txBody>
      </p:sp>
      <p:sp>
        <p:nvSpPr>
          <p:cNvPr id="95266" name="Text Box 34"/>
          <p:cNvSpPr txBox="1">
            <a:spLocks noChangeArrowheads="1"/>
          </p:cNvSpPr>
          <p:nvPr/>
        </p:nvSpPr>
        <p:spPr bwMode="auto">
          <a:xfrm>
            <a:off x="3962798" y="4264974"/>
            <a:ext cx="1421471" cy="381899"/>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5000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text here to add text content here</a:t>
            </a:r>
            <a:endParaRPr>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5267"/>
                                        </p:tgtEl>
                                        <p:attrNameLst>
                                          <p:attrName>style.visibility</p:attrName>
                                        </p:attrNameLst>
                                      </p:cBhvr>
                                      <p:to>
                                        <p:strVal val="visible"/>
                                      </p:to>
                                    </p:set>
                                    <p:animEffect transition="in" filter="wipe(down)">
                                      <p:cBhvr>
                                        <p:cTn id="10" dur="1000"/>
                                        <p:tgtEl>
                                          <p:spTgt spid="9526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95268"/>
                                        </p:tgtEl>
                                        <p:attrNameLst>
                                          <p:attrName>style.visibility</p:attrName>
                                        </p:attrNameLst>
                                      </p:cBhvr>
                                      <p:to>
                                        <p:strVal val="visible"/>
                                      </p:to>
                                    </p:set>
                                    <p:animEffect transition="in" filter="wipe(down)">
                                      <p:cBhvr>
                                        <p:cTn id="16" dur="1000"/>
                                        <p:tgtEl>
                                          <p:spTgt spid="9526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5269"/>
                                        </p:tgtEl>
                                        <p:attrNameLst>
                                          <p:attrName>style.visibility</p:attrName>
                                        </p:attrNameLst>
                                      </p:cBhvr>
                                      <p:to>
                                        <p:strVal val="visible"/>
                                      </p:to>
                                    </p:set>
                                    <p:animEffect transition="in" filter="wipe(down)">
                                      <p:cBhvr>
                                        <p:cTn id="22" dur="1000"/>
                                        <p:tgtEl>
                                          <p:spTgt spid="9526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22" presetClass="entr" presetSubtype="1" fill="hold" nodeType="withEffect">
                                  <p:stCondLst>
                                    <p:cond delay="0"/>
                                  </p:stCondLst>
                                  <p:childTnLst>
                                    <p:set>
                                      <p:cBhvr>
                                        <p:cTn id="27" dur="1" fill="hold">
                                          <p:stCondLst>
                                            <p:cond delay="0"/>
                                          </p:stCondLst>
                                        </p:cTn>
                                        <p:tgtEl>
                                          <p:spTgt spid="95270"/>
                                        </p:tgtEl>
                                        <p:attrNameLst>
                                          <p:attrName>style.visibility</p:attrName>
                                        </p:attrNameLst>
                                      </p:cBhvr>
                                      <p:to>
                                        <p:strVal val="visible"/>
                                      </p:to>
                                    </p:set>
                                    <p:animEffect transition="in" filter="wipe(up)">
                                      <p:cBhvr>
                                        <p:cTn id="28" dur="1000"/>
                                        <p:tgtEl>
                                          <p:spTgt spid="9527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par>
                                <p:cTn id="32" presetID="22" presetClass="entr" presetSubtype="1" fill="hold" nodeType="withEffect">
                                  <p:stCondLst>
                                    <p:cond delay="0"/>
                                  </p:stCondLst>
                                  <p:childTnLst>
                                    <p:set>
                                      <p:cBhvr>
                                        <p:cTn id="33" dur="1" fill="hold">
                                          <p:stCondLst>
                                            <p:cond delay="0"/>
                                          </p:stCondLst>
                                        </p:cTn>
                                        <p:tgtEl>
                                          <p:spTgt spid="95271"/>
                                        </p:tgtEl>
                                        <p:attrNameLst>
                                          <p:attrName>style.visibility</p:attrName>
                                        </p:attrNameLst>
                                      </p:cBhvr>
                                      <p:to>
                                        <p:strVal val="visible"/>
                                      </p:to>
                                    </p:set>
                                    <p:animEffect transition="in" filter="wipe(up)">
                                      <p:cBhvr>
                                        <p:cTn id="34" dur="1000"/>
                                        <p:tgtEl>
                                          <p:spTgt spid="95271"/>
                                        </p:tgtEl>
                                      </p:cBhvr>
                                    </p:animEffect>
                                  </p:childTnLst>
                                </p:cTn>
                              </p:par>
                            </p:childTnLst>
                          </p:cTn>
                        </p:par>
                        <p:par>
                          <p:cTn id="35" fill="hold">
                            <p:stCondLst>
                              <p:cond delay="500"/>
                            </p:stCondLst>
                            <p:childTnLst>
                              <p:par>
                                <p:cTn id="36" presetID="17" presetClass="entr" presetSubtype="1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strVal val="#ppt_h"/>
                                          </p:val>
                                        </p:tav>
                                        <p:tav tm="100000">
                                          <p:val>
                                            <p:strVal val="#ppt_h"/>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5263"/>
                                        </p:tgtEl>
                                        <p:attrNameLst>
                                          <p:attrName>style.visibility</p:attrName>
                                        </p:attrNameLst>
                                      </p:cBhvr>
                                      <p:to>
                                        <p:strVal val="visible"/>
                                      </p:to>
                                    </p:set>
                                    <p:animEffect transition="in" filter="fade">
                                      <p:cBhvr>
                                        <p:cTn id="43" dur="1000"/>
                                        <p:tgtEl>
                                          <p:spTgt spid="95263"/>
                                        </p:tgtEl>
                                      </p:cBhvr>
                                    </p:animEffect>
                                    <p:anim calcmode="lin" valueType="num">
                                      <p:cBhvr>
                                        <p:cTn id="44" dur="1000" fill="hold"/>
                                        <p:tgtEl>
                                          <p:spTgt spid="95263"/>
                                        </p:tgtEl>
                                        <p:attrNameLst>
                                          <p:attrName>ppt_x</p:attrName>
                                        </p:attrNameLst>
                                      </p:cBhvr>
                                      <p:tavLst>
                                        <p:tav tm="0">
                                          <p:val>
                                            <p:strVal val="#ppt_x"/>
                                          </p:val>
                                        </p:tav>
                                        <p:tav tm="100000">
                                          <p:val>
                                            <p:strVal val="#ppt_x"/>
                                          </p:val>
                                        </p:tav>
                                      </p:tavLst>
                                    </p:anim>
                                    <p:anim calcmode="lin" valueType="num">
                                      <p:cBhvr>
                                        <p:cTn id="45" dur="1000" fill="hold"/>
                                        <p:tgtEl>
                                          <p:spTgt spid="95263"/>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7" presetClass="entr" presetSubtype="10"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strVal val="#ppt_h"/>
                                          </p:val>
                                        </p:tav>
                                        <p:tav tm="100000">
                                          <p:val>
                                            <p:strVal val="#ppt_h"/>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95264"/>
                                        </p:tgtEl>
                                        <p:attrNameLst>
                                          <p:attrName>style.visibility</p:attrName>
                                        </p:attrNameLst>
                                      </p:cBhvr>
                                      <p:to>
                                        <p:strVal val="visible"/>
                                      </p:to>
                                    </p:set>
                                    <p:animEffect transition="in" filter="fade">
                                      <p:cBhvr>
                                        <p:cTn id="54" dur="1000"/>
                                        <p:tgtEl>
                                          <p:spTgt spid="95264"/>
                                        </p:tgtEl>
                                      </p:cBhvr>
                                    </p:animEffect>
                                    <p:anim calcmode="lin" valueType="num">
                                      <p:cBhvr>
                                        <p:cTn id="55" dur="1000" fill="hold"/>
                                        <p:tgtEl>
                                          <p:spTgt spid="95264"/>
                                        </p:tgtEl>
                                        <p:attrNameLst>
                                          <p:attrName>ppt_x</p:attrName>
                                        </p:attrNameLst>
                                      </p:cBhvr>
                                      <p:tavLst>
                                        <p:tav tm="0">
                                          <p:val>
                                            <p:strVal val="#ppt_x"/>
                                          </p:val>
                                        </p:tav>
                                        <p:tav tm="100000">
                                          <p:val>
                                            <p:strVal val="#ppt_x"/>
                                          </p:val>
                                        </p:tav>
                                      </p:tavLst>
                                    </p:anim>
                                    <p:anim calcmode="lin" valueType="num">
                                      <p:cBhvr>
                                        <p:cTn id="56" dur="1000" fill="hold"/>
                                        <p:tgtEl>
                                          <p:spTgt spid="95264"/>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17" presetClass="entr" presetSubtype="1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strVal val="#ppt_h"/>
                                          </p:val>
                                        </p:tav>
                                        <p:tav tm="100000">
                                          <p:val>
                                            <p:strVal val="#ppt_h"/>
                                          </p:val>
                                        </p:tav>
                                      </p:tavLst>
                                    </p:anim>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95266"/>
                                        </p:tgtEl>
                                        <p:attrNameLst>
                                          <p:attrName>style.visibility</p:attrName>
                                        </p:attrNameLst>
                                      </p:cBhvr>
                                      <p:to>
                                        <p:strVal val="visible"/>
                                      </p:to>
                                    </p:set>
                                    <p:animEffect transition="in" filter="fade">
                                      <p:cBhvr>
                                        <p:cTn id="65" dur="1000"/>
                                        <p:tgtEl>
                                          <p:spTgt spid="95266"/>
                                        </p:tgtEl>
                                      </p:cBhvr>
                                    </p:animEffect>
                                    <p:anim calcmode="lin" valueType="num">
                                      <p:cBhvr>
                                        <p:cTn id="66" dur="1000" fill="hold"/>
                                        <p:tgtEl>
                                          <p:spTgt spid="95266"/>
                                        </p:tgtEl>
                                        <p:attrNameLst>
                                          <p:attrName>ppt_x</p:attrName>
                                        </p:attrNameLst>
                                      </p:cBhvr>
                                      <p:tavLst>
                                        <p:tav tm="0">
                                          <p:val>
                                            <p:strVal val="#ppt_x"/>
                                          </p:val>
                                        </p:tav>
                                        <p:tav tm="100000">
                                          <p:val>
                                            <p:strVal val="#ppt_x"/>
                                          </p:val>
                                        </p:tav>
                                      </p:tavLst>
                                    </p:anim>
                                    <p:anim calcmode="lin" valueType="num">
                                      <p:cBhvr>
                                        <p:cTn id="67" dur="1000" fill="hold"/>
                                        <p:tgtEl>
                                          <p:spTgt spid="95266"/>
                                        </p:tgtEl>
                                        <p:attrNameLst>
                                          <p:attrName>ppt_y</p:attrName>
                                        </p:attrNameLst>
                                      </p:cBhvr>
                                      <p:tavLst>
                                        <p:tav tm="0">
                                          <p:val>
                                            <p:strVal val="#ppt_y+.1"/>
                                          </p:val>
                                        </p:tav>
                                        <p:tav tm="100000">
                                          <p:val>
                                            <p:strVal val="#ppt_y"/>
                                          </p:val>
                                        </p:tav>
                                      </p:tavLst>
                                    </p:anim>
                                  </p:childTnLst>
                                </p:cTn>
                              </p:par>
                            </p:childTnLst>
                          </p:cTn>
                        </p:par>
                        <p:par>
                          <p:cTn id="68" fill="hold">
                            <p:stCondLst>
                              <p:cond delay="5000"/>
                            </p:stCondLst>
                            <p:childTnLst>
                              <p:par>
                                <p:cTn id="69" presetID="17" presetClass="entr" presetSubtype="10"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500" fill="hold"/>
                                        <p:tgtEl>
                                          <p:spTgt spid="42"/>
                                        </p:tgtEl>
                                        <p:attrNameLst>
                                          <p:attrName>ppt_w</p:attrName>
                                        </p:attrNameLst>
                                      </p:cBhvr>
                                      <p:tavLst>
                                        <p:tav tm="0">
                                          <p:val>
                                            <p:fltVal val="0"/>
                                          </p:val>
                                        </p:tav>
                                        <p:tav tm="100000">
                                          <p:val>
                                            <p:strVal val="#ppt_w"/>
                                          </p:val>
                                        </p:tav>
                                      </p:tavLst>
                                    </p:anim>
                                    <p:anim calcmode="lin" valueType="num">
                                      <p:cBhvr>
                                        <p:cTn id="72" dur="500" fill="hold"/>
                                        <p:tgtEl>
                                          <p:spTgt spid="42"/>
                                        </p:tgtEl>
                                        <p:attrNameLst>
                                          <p:attrName>ppt_h</p:attrName>
                                        </p:attrNameLst>
                                      </p:cBhvr>
                                      <p:tavLst>
                                        <p:tav tm="0">
                                          <p:val>
                                            <p:strVal val="#ppt_h"/>
                                          </p:val>
                                        </p:tav>
                                        <p:tav tm="100000">
                                          <p:val>
                                            <p:strVal val="#ppt_h"/>
                                          </p:val>
                                        </p:tav>
                                      </p:tavLst>
                                    </p:anim>
                                  </p:childTnLst>
                                </p:cTn>
                              </p:par>
                            </p:childTnLst>
                          </p:cTn>
                        </p:par>
                        <p:par>
                          <p:cTn id="73" fill="hold">
                            <p:stCondLst>
                              <p:cond delay="5500"/>
                            </p:stCondLst>
                            <p:childTnLst>
                              <p:par>
                                <p:cTn id="74" presetID="42" presetClass="entr" presetSubtype="0" fill="hold" grpId="0" nodeType="afterEffect">
                                  <p:stCondLst>
                                    <p:cond delay="0"/>
                                  </p:stCondLst>
                                  <p:childTnLst>
                                    <p:set>
                                      <p:cBhvr>
                                        <p:cTn id="75" dur="1" fill="hold">
                                          <p:stCondLst>
                                            <p:cond delay="0"/>
                                          </p:stCondLst>
                                        </p:cTn>
                                        <p:tgtEl>
                                          <p:spTgt spid="95265"/>
                                        </p:tgtEl>
                                        <p:attrNameLst>
                                          <p:attrName>style.visibility</p:attrName>
                                        </p:attrNameLst>
                                      </p:cBhvr>
                                      <p:to>
                                        <p:strVal val="visible"/>
                                      </p:to>
                                    </p:set>
                                    <p:animEffect transition="in" filter="fade">
                                      <p:cBhvr>
                                        <p:cTn id="76" dur="500"/>
                                        <p:tgtEl>
                                          <p:spTgt spid="95265"/>
                                        </p:tgtEl>
                                      </p:cBhvr>
                                    </p:animEffect>
                                    <p:anim calcmode="lin" valueType="num">
                                      <p:cBhvr>
                                        <p:cTn id="77" dur="500" fill="hold"/>
                                        <p:tgtEl>
                                          <p:spTgt spid="95265"/>
                                        </p:tgtEl>
                                        <p:attrNameLst>
                                          <p:attrName>ppt_x</p:attrName>
                                        </p:attrNameLst>
                                      </p:cBhvr>
                                      <p:tavLst>
                                        <p:tav tm="0">
                                          <p:val>
                                            <p:strVal val="#ppt_x"/>
                                          </p:val>
                                        </p:tav>
                                        <p:tav tm="100000">
                                          <p:val>
                                            <p:strVal val="#ppt_x"/>
                                          </p:val>
                                        </p:tav>
                                      </p:tavLst>
                                    </p:anim>
                                    <p:anim calcmode="lin" valueType="num">
                                      <p:cBhvr>
                                        <p:cTn id="78" dur="500" fill="hold"/>
                                        <p:tgtEl>
                                          <p:spTgt spid="952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36" grpId="0" animBg="1"/>
      <p:bldP spid="38" grpId="0" animBg="1"/>
      <p:bldP spid="40" grpId="0" animBg="1"/>
      <p:bldP spid="42" grpId="0" animBg="1"/>
      <p:bldP spid="95263" grpId="0"/>
      <p:bldP spid="95264" grpId="0"/>
      <p:bldP spid="95265" grpId="0"/>
      <p:bldP spid="952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组合 1"/>
          <p:cNvGrpSpPr/>
          <p:nvPr/>
        </p:nvGrpSpPr>
        <p:grpSpPr bwMode="auto">
          <a:xfrm>
            <a:off x="3238625" y="1053226"/>
            <a:ext cx="3682088" cy="1503594"/>
            <a:chOff x="3176589" y="1285879"/>
            <a:chExt cx="3771900" cy="1362075"/>
          </a:xfrm>
        </p:grpSpPr>
        <p:sp>
          <p:nvSpPr>
            <p:cNvPr id="91151" name="右箭头 1"/>
            <p:cNvSpPr/>
            <p:nvPr/>
          </p:nvSpPr>
          <p:spPr bwMode="auto">
            <a:xfrm rot="905815">
              <a:off x="3176589" y="1285879"/>
              <a:ext cx="3771900" cy="1362075"/>
            </a:xfrm>
            <a:custGeom>
              <a:avLst/>
              <a:gdLst>
                <a:gd name="T0" fmla="*/ 0 w 3771900"/>
                <a:gd name="T1" fmla="*/ 826294 h 1362075"/>
                <a:gd name="T2" fmla="*/ 3186112 w 3771900"/>
                <a:gd name="T3" fmla="*/ 316706 h 1362075"/>
                <a:gd name="T4" fmla="*/ 3243262 w 3771900"/>
                <a:gd name="T5" fmla="*/ 0 h 1362075"/>
                <a:gd name="T6" fmla="*/ 3771900 w 3771900"/>
                <a:gd name="T7" fmla="*/ 833438 h 1362075"/>
                <a:gd name="T8" fmla="*/ 2995612 w 3771900"/>
                <a:gd name="T9" fmla="*/ 1362075 h 1362075"/>
                <a:gd name="T10" fmla="*/ 3052762 w 3771900"/>
                <a:gd name="T11" fmla="*/ 1045369 h 1362075"/>
                <a:gd name="T12" fmla="*/ 0 w 3771900"/>
                <a:gd name="T13" fmla="*/ 826294 h 1362075"/>
                <a:gd name="T14" fmla="*/ 0 60000 65536"/>
                <a:gd name="T15" fmla="*/ 0 60000 65536"/>
                <a:gd name="T16" fmla="*/ 0 60000 65536"/>
                <a:gd name="T17" fmla="*/ 0 60000 65536"/>
                <a:gd name="T18" fmla="*/ 0 60000 65536"/>
                <a:gd name="T19" fmla="*/ 0 60000 65536"/>
                <a:gd name="T20" fmla="*/ 0 60000 65536"/>
                <a:gd name="T21" fmla="*/ 0 w 3771900"/>
                <a:gd name="T22" fmla="*/ 0 h 1362075"/>
                <a:gd name="T23" fmla="*/ 3771900 w 3771900"/>
                <a:gd name="T24" fmla="*/ 1362075 h 13620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tx2"/>
            </a:solidFill>
            <a:ln w="15875" cap="flat" cmpd="sng" algn="ctr">
              <a:noFill/>
              <a:prstDash val="solid"/>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91152" name="文本框 3"/>
            <p:cNvSpPr txBox="1">
              <a:spLocks noChangeArrowheads="1"/>
            </p:cNvSpPr>
            <p:nvPr/>
          </p:nvSpPr>
          <p:spPr bwMode="auto">
            <a:xfrm rot="1212081">
              <a:off x="4936430" y="1938370"/>
              <a:ext cx="1448336" cy="232931"/>
            </a:xfrm>
            <a:prstGeom prst="rect">
              <a:avLst/>
            </a:prstGeom>
            <a:solidFill>
              <a:schemeClr val="tx2"/>
            </a:solidFill>
            <a:ln w="9525">
              <a:noFill/>
              <a:miter lim="800000"/>
            </a:ln>
          </p:spPr>
          <p:txBody>
            <a:bodyPr wrap="none" lIns="0" tIns="34136" rIns="0" bIns="34136">
              <a:spAutoFit/>
            </a:bodyPr>
            <a:lstStyle/>
            <a:p>
              <a:pPr marL="0" marR="0" lvl="0" indent="0" algn="r" defTabSz="681990" rtl="0" eaLnBrk="1" fontAlgn="base" latinLnBrk="0" hangingPunct="1">
                <a:lnSpc>
                  <a:spcPct val="100000"/>
                </a:lnSpc>
                <a:spcBef>
                  <a:spcPct val="0"/>
                </a:spcBef>
                <a:spcAft>
                  <a:spcPct val="0"/>
                </a:spcAft>
                <a:buClrTx/>
                <a:buSzTx/>
                <a:buFontTx/>
                <a:buNone/>
                <a:defRPr/>
              </a:pPr>
              <a:r>
                <a:rPr kumimoji="0" lang="zh-CN" altLang="en-US" sz="1225" b="0" i="0" u="none" strike="noStrike" kern="1200" cap="none" spc="0" normalizeH="0" baseline="0" noProof="0">
                  <a:ln>
                    <a:noFill/>
                  </a:ln>
                  <a:solidFill>
                    <a:srgbClr val="FFFFFF"/>
                  </a:solidFill>
                  <a:effectLst/>
                  <a:uLnTx/>
                  <a:uFillTx/>
                  <a:latin typeface="Calibri" pitchFamily="34" charset="0"/>
                  <a:ea typeface="微软雅黑" pitchFamily="34" charset="-122"/>
                  <a:cs typeface="+mn-cs"/>
                </a:rPr>
                <a:t>Please add a keyword here</a:t>
              </a:r>
              <a:endParaRPr>
                <a:ea typeface="黑体" charset="0"/>
              </a:endParaRPr>
            </a:p>
          </p:txBody>
        </p:sp>
      </p:grpSp>
      <p:grpSp>
        <p:nvGrpSpPr>
          <p:cNvPr id="90114" name="组合 4"/>
          <p:cNvGrpSpPr/>
          <p:nvPr/>
        </p:nvGrpSpPr>
        <p:grpSpPr bwMode="auto">
          <a:xfrm>
            <a:off x="2281521" y="1858030"/>
            <a:ext cx="3682088" cy="1484183"/>
            <a:chOff x="2195511" y="1906532"/>
            <a:chExt cx="3771900" cy="1362075"/>
          </a:xfrm>
        </p:grpSpPr>
        <p:sp>
          <p:nvSpPr>
            <p:cNvPr id="91149" name="右箭头 1"/>
            <p:cNvSpPr/>
            <p:nvPr/>
          </p:nvSpPr>
          <p:spPr bwMode="auto">
            <a:xfrm rot="905815" flipH="1" flipV="1">
              <a:off x="2195511" y="1906532"/>
              <a:ext cx="3771900" cy="1362075"/>
            </a:xfrm>
            <a:custGeom>
              <a:avLst/>
              <a:gdLst>
                <a:gd name="T0" fmla="*/ 0 w 3771900"/>
                <a:gd name="T1" fmla="*/ 826294 h 1362075"/>
                <a:gd name="T2" fmla="*/ 3186112 w 3771900"/>
                <a:gd name="T3" fmla="*/ 316706 h 1362075"/>
                <a:gd name="T4" fmla="*/ 3243262 w 3771900"/>
                <a:gd name="T5" fmla="*/ 0 h 1362075"/>
                <a:gd name="T6" fmla="*/ 3771900 w 3771900"/>
                <a:gd name="T7" fmla="*/ 833438 h 1362075"/>
                <a:gd name="T8" fmla="*/ 2995612 w 3771900"/>
                <a:gd name="T9" fmla="*/ 1362075 h 1362075"/>
                <a:gd name="T10" fmla="*/ 3052762 w 3771900"/>
                <a:gd name="T11" fmla="*/ 1045369 h 1362075"/>
                <a:gd name="T12" fmla="*/ 0 w 3771900"/>
                <a:gd name="T13" fmla="*/ 826294 h 1362075"/>
                <a:gd name="T14" fmla="*/ 0 60000 65536"/>
                <a:gd name="T15" fmla="*/ 0 60000 65536"/>
                <a:gd name="T16" fmla="*/ 0 60000 65536"/>
                <a:gd name="T17" fmla="*/ 0 60000 65536"/>
                <a:gd name="T18" fmla="*/ 0 60000 65536"/>
                <a:gd name="T19" fmla="*/ 0 60000 65536"/>
                <a:gd name="T20" fmla="*/ 0 60000 65536"/>
                <a:gd name="T21" fmla="*/ 0 w 3771900"/>
                <a:gd name="T22" fmla="*/ 0 h 1362075"/>
                <a:gd name="T23" fmla="*/ 3771900 w 3771900"/>
                <a:gd name="T24" fmla="*/ 1362075 h 13620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bg2"/>
            </a:solidFill>
            <a:ln w="12700" cap="flat" cmpd="sng" algn="ctr">
              <a:noFill/>
              <a:prstDash val="solid"/>
              <a:miter lim="800000"/>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91150" name="文本框 6"/>
            <p:cNvSpPr txBox="1">
              <a:spLocks noChangeArrowheads="1"/>
            </p:cNvSpPr>
            <p:nvPr/>
          </p:nvSpPr>
          <p:spPr bwMode="auto">
            <a:xfrm rot="1309175">
              <a:off x="2678167" y="2355161"/>
              <a:ext cx="1448335" cy="235977"/>
            </a:xfrm>
            <a:prstGeom prst="rect">
              <a:avLst/>
            </a:prstGeom>
            <a:solidFill>
              <a:schemeClr val="bg2"/>
            </a:solidFill>
            <a:ln w="9525">
              <a:noFill/>
              <a:miter lim="800000"/>
            </a:ln>
          </p:spPr>
          <p:txBody>
            <a:bodyPr wrap="none" lIns="0" tIns="34136" rIns="0"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1225" b="0" i="0" u="none" strike="noStrike" kern="1200" cap="none" spc="0" normalizeH="0" baseline="0" noProof="0">
                  <a:ln>
                    <a:noFill/>
                  </a:ln>
                  <a:solidFill>
                    <a:srgbClr val="FFFFFF"/>
                  </a:solidFill>
                  <a:effectLst/>
                  <a:uLnTx/>
                  <a:uFillTx/>
                  <a:latin typeface="Calibri" pitchFamily="34" charset="0"/>
                  <a:ea typeface="微软雅黑" pitchFamily="34" charset="-122"/>
                  <a:cs typeface="+mn-cs"/>
                </a:rPr>
                <a:t>Please add a keyword here</a:t>
              </a:r>
              <a:endParaRPr>
                <a:ea typeface="黑体" charset="0"/>
              </a:endParaRPr>
            </a:p>
          </p:txBody>
        </p:sp>
      </p:grpSp>
      <p:sp>
        <p:nvSpPr>
          <p:cNvPr id="90115" name="文本框 7"/>
          <p:cNvSpPr txBox="1">
            <a:spLocks noChangeArrowheads="1"/>
          </p:cNvSpPr>
          <p:nvPr/>
        </p:nvSpPr>
        <p:spPr bwMode="auto">
          <a:xfrm>
            <a:off x="7031205" y="1365293"/>
            <a:ext cx="1512552" cy="1371988"/>
          </a:xfrm>
          <a:prstGeom prst="rect">
            <a:avLst/>
          </a:prstGeom>
          <a:noFill/>
          <a:ln w="9525">
            <a:noFill/>
            <a:miter lim="800000"/>
          </a:ln>
        </p:spPr>
        <p:txBody>
          <a:bodyPr lIns="0" tIns="34136" rIns="0" bIns="34136">
            <a:spAutoFit/>
          </a:bodyPr>
          <a:lstStyle/>
          <a:p>
            <a:pPr marL="0" marR="0" lvl="0" indent="0" algn="just" defTabSz="6819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 please add the text you need here</a:t>
            </a:r>
            <a:endParaRPr>
              <a:ea typeface="黑体" charset="0"/>
            </a:endParaRPr>
          </a:p>
        </p:txBody>
      </p:sp>
      <p:sp>
        <p:nvSpPr>
          <p:cNvPr id="90116" name="文本框 8"/>
          <p:cNvSpPr txBox="1">
            <a:spLocks noChangeArrowheads="1"/>
          </p:cNvSpPr>
          <p:nvPr/>
        </p:nvSpPr>
        <p:spPr bwMode="auto">
          <a:xfrm>
            <a:off x="652504" y="1365293"/>
            <a:ext cx="1512552" cy="1371988"/>
          </a:xfrm>
          <a:prstGeom prst="rect">
            <a:avLst/>
          </a:prstGeom>
          <a:noFill/>
          <a:ln w="9525">
            <a:noFill/>
            <a:miter lim="800000"/>
          </a:ln>
        </p:spPr>
        <p:txBody>
          <a:bodyPr lIns="0" tIns="34136" rIns="0" bIns="34136">
            <a:spAutoFit/>
          </a:bodyPr>
          <a:lstStyle/>
          <a:p>
            <a:pPr marL="0" marR="0" lvl="0" indent="0" algn="just" defTabSz="6819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 please add the text you need here</a:t>
            </a:r>
            <a:endParaRPr>
              <a:ea typeface="黑体" charset="0"/>
            </a:endParaRPr>
          </a:p>
        </p:txBody>
      </p:sp>
      <p:grpSp>
        <p:nvGrpSpPr>
          <p:cNvPr id="90117" name="组合 9"/>
          <p:cNvGrpSpPr/>
          <p:nvPr/>
        </p:nvGrpSpPr>
        <p:grpSpPr bwMode="auto">
          <a:xfrm>
            <a:off x="652503" y="3693100"/>
            <a:ext cx="3277446" cy="984751"/>
            <a:chOff x="3793629" y="732817"/>
            <a:chExt cx="3356715" cy="1020709"/>
          </a:xfrm>
        </p:grpSpPr>
        <p:sp>
          <p:nvSpPr>
            <p:cNvPr id="91146" name="椭圆 10"/>
            <p:cNvSpPr>
              <a:spLocks noChangeArrowheads="1"/>
            </p:cNvSpPr>
            <p:nvPr/>
          </p:nvSpPr>
          <p:spPr bwMode="auto">
            <a:xfrm>
              <a:off x="3793629" y="795335"/>
              <a:ext cx="180000" cy="180000"/>
            </a:xfrm>
            <a:prstGeom prst="ellipse">
              <a:avLst/>
            </a:prstGeom>
            <a:solidFill>
              <a:schemeClr val="accent2"/>
            </a:solidFill>
            <a:ln w="38100" algn="ctr">
              <a:solidFill>
                <a:srgbClr val="BFBFBF"/>
              </a:solidFill>
              <a:round/>
            </a:ln>
          </p:spPr>
          <p:txBody>
            <a:bodyPr lIns="68271" tIns="34136" rIns="68271" bIns="34136"/>
            <a:lstStyle/>
            <a:p>
              <a:pPr marL="0" marR="0" lvl="0" indent="0" algn="l" defTabSz="681990" rtl="0" eaLnBrk="1" fontAlgn="base" latinLnBrk="0" hangingPunct="1">
                <a:lnSpc>
                  <a:spcPct val="100000"/>
                </a:lnSpc>
                <a:spcBef>
                  <a:spcPct val="0"/>
                </a:spcBef>
                <a:spcAft>
                  <a:spcPct val="0"/>
                </a:spcAft>
                <a:buClrTx/>
                <a:buSzTx/>
                <a:buFontTx/>
                <a:buNone/>
                <a:defRPr/>
              </a:pPr>
              <a:endPar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p:txBody>
        </p:sp>
        <p:sp>
          <p:nvSpPr>
            <p:cNvPr id="91147" name="TextBox 81"/>
            <p:cNvSpPr txBox="1">
              <a:spLocks noChangeArrowheads="1"/>
            </p:cNvSpPr>
            <p:nvPr/>
          </p:nvSpPr>
          <p:spPr bwMode="auto">
            <a:xfrm>
              <a:off x="4006195" y="732817"/>
              <a:ext cx="3113564" cy="281541"/>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Add a small title here</a:t>
              </a:r>
              <a:endParaRPr>
                <a:ea typeface="黑体" charset="0"/>
              </a:endParaRPr>
            </a:p>
          </p:txBody>
        </p:sp>
        <p:sp>
          <p:nvSpPr>
            <p:cNvPr id="91148" name="TextBox 82"/>
            <p:cNvSpPr txBox="1">
              <a:spLocks noChangeArrowheads="1"/>
            </p:cNvSpPr>
            <p:nvPr/>
          </p:nvSpPr>
          <p:spPr bwMode="auto">
            <a:xfrm>
              <a:off x="4087246" y="1006754"/>
              <a:ext cx="3063098" cy="746772"/>
            </a:xfrm>
            <a:prstGeom prst="rect">
              <a:avLst/>
            </a:prstGeom>
            <a:noFill/>
            <a:ln w="9525">
              <a:noFill/>
              <a:miter lim="800000"/>
            </a:ln>
          </p:spPr>
          <p:txBody>
            <a:bodyPr lIns="0" tIns="34136" rIns="0" bIns="34136">
              <a:spAutoFit/>
            </a:bodyPr>
            <a:lstStyle/>
            <a:p>
              <a:pPr marL="0" marR="0" lvl="0" indent="0" algn="just" defTabSz="6819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 please add the text you need here</a:t>
              </a:r>
              <a:endParaRPr>
                <a:ea typeface="黑体" charset="0"/>
              </a:endParaRPr>
            </a:p>
          </p:txBody>
        </p:sp>
      </p:grpSp>
      <p:grpSp>
        <p:nvGrpSpPr>
          <p:cNvPr id="90118" name="组合 13"/>
          <p:cNvGrpSpPr/>
          <p:nvPr/>
        </p:nvGrpSpPr>
        <p:grpSpPr bwMode="auto">
          <a:xfrm>
            <a:off x="5267805" y="3693100"/>
            <a:ext cx="3275953" cy="984751"/>
            <a:chOff x="3793629" y="732817"/>
            <a:chExt cx="3356715" cy="1020709"/>
          </a:xfrm>
        </p:grpSpPr>
        <p:sp>
          <p:nvSpPr>
            <p:cNvPr id="91143" name="椭圆 14"/>
            <p:cNvSpPr>
              <a:spLocks noChangeArrowheads="1"/>
            </p:cNvSpPr>
            <p:nvPr/>
          </p:nvSpPr>
          <p:spPr bwMode="auto">
            <a:xfrm>
              <a:off x="3793629" y="795335"/>
              <a:ext cx="180000" cy="180000"/>
            </a:xfrm>
            <a:prstGeom prst="ellipse">
              <a:avLst/>
            </a:prstGeom>
            <a:solidFill>
              <a:schemeClr val="tx2"/>
            </a:solidFill>
            <a:ln w="38100" algn="ctr">
              <a:solidFill>
                <a:schemeClr val="bg2"/>
              </a:solidFill>
              <a:round/>
            </a:ln>
          </p:spPr>
          <p:txBody>
            <a:bodyPr lIns="68271" tIns="34136" rIns="68271" bIns="34136"/>
            <a:lstStyle/>
            <a:p>
              <a:pPr marL="0" marR="0" lvl="0" indent="0" algn="l" defTabSz="681990" rtl="0" eaLnBrk="1" fontAlgn="base" latinLnBrk="0" hangingPunct="1">
                <a:lnSpc>
                  <a:spcPct val="100000"/>
                </a:lnSpc>
                <a:spcBef>
                  <a:spcPct val="0"/>
                </a:spcBef>
                <a:spcAft>
                  <a:spcPct val="0"/>
                </a:spcAft>
                <a:buClrTx/>
                <a:buSzTx/>
                <a:buFontTx/>
                <a:buNone/>
                <a:defRPr/>
              </a:pPr>
              <a:endPar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p:txBody>
        </p:sp>
        <p:sp>
          <p:nvSpPr>
            <p:cNvPr id="91144" name="TextBox 81"/>
            <p:cNvSpPr txBox="1">
              <a:spLocks noChangeArrowheads="1"/>
            </p:cNvSpPr>
            <p:nvPr/>
          </p:nvSpPr>
          <p:spPr bwMode="auto">
            <a:xfrm>
              <a:off x="4006292" y="732817"/>
              <a:ext cx="3113453" cy="264651"/>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1225" b="1" i="0" u="none" strike="noStrike" kern="1200" cap="none" spc="0" normalizeH="0" baseline="0" noProof="0" dirty="0">
                  <a:ln>
                    <a:noFill/>
                  </a:ln>
                  <a:solidFill>
                    <a:srgbClr val="0099CC"/>
                  </a:solidFill>
                  <a:effectLst/>
                  <a:uLnTx/>
                  <a:uFillTx/>
                  <a:latin typeface="微软雅黑" pitchFamily="34" charset="-122"/>
                  <a:ea typeface="微软雅黑" pitchFamily="34" charset="-122"/>
                  <a:cs typeface="+mn-cs"/>
                </a:rPr>
                <a:t>Add a small title here</a:t>
              </a:r>
              <a:endParaRPr>
                <a:ea typeface="黑体" charset="0"/>
              </a:endParaRPr>
            </a:p>
          </p:txBody>
        </p:sp>
        <p:sp>
          <p:nvSpPr>
            <p:cNvPr id="91145" name="TextBox 82"/>
            <p:cNvSpPr txBox="1">
              <a:spLocks noChangeArrowheads="1"/>
            </p:cNvSpPr>
            <p:nvPr/>
          </p:nvSpPr>
          <p:spPr bwMode="auto">
            <a:xfrm>
              <a:off x="4087380" y="1006754"/>
              <a:ext cx="3062964" cy="746772"/>
            </a:xfrm>
            <a:prstGeom prst="rect">
              <a:avLst/>
            </a:prstGeom>
            <a:noFill/>
            <a:ln w="9525">
              <a:noFill/>
              <a:miter lim="800000"/>
            </a:ln>
          </p:spPr>
          <p:txBody>
            <a:bodyPr lIns="0" tIns="34136" rIns="0" bIns="34136">
              <a:spAutoFit/>
            </a:bodyPr>
            <a:lstStyle/>
            <a:p>
              <a:pPr marL="0" marR="0" lvl="0" indent="0" algn="just" defTabSz="6819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 please add the text you need here</a:t>
              </a:r>
              <a:endParaRPr>
                <a:ea typeface="黑体"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wipe(right)">
                                      <p:cBhvr>
                                        <p:cTn id="7" dur="500"/>
                                        <p:tgtEl>
                                          <p:spTgt spid="901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0113"/>
                                        </p:tgtEl>
                                        <p:attrNameLst>
                                          <p:attrName>style.visibility</p:attrName>
                                        </p:attrNameLst>
                                      </p:cBhvr>
                                      <p:to>
                                        <p:strVal val="visible"/>
                                      </p:to>
                                    </p:set>
                                    <p:animEffect transition="in" filter="wipe(left)">
                                      <p:cBhvr>
                                        <p:cTn id="11" dur="500"/>
                                        <p:tgtEl>
                                          <p:spTgt spid="901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0116"/>
                                        </p:tgtEl>
                                        <p:attrNameLst>
                                          <p:attrName>style.visibility</p:attrName>
                                        </p:attrNameLst>
                                      </p:cBhvr>
                                      <p:to>
                                        <p:strVal val="visible"/>
                                      </p:to>
                                    </p:set>
                                    <p:animEffect transition="in" filter="wipe(left)">
                                      <p:cBhvr>
                                        <p:cTn id="15" dur="500"/>
                                        <p:tgtEl>
                                          <p:spTgt spid="901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0115"/>
                                        </p:tgtEl>
                                        <p:attrNameLst>
                                          <p:attrName>style.visibility</p:attrName>
                                        </p:attrNameLst>
                                      </p:cBhvr>
                                      <p:to>
                                        <p:strVal val="visible"/>
                                      </p:to>
                                    </p:set>
                                    <p:animEffect transition="in" filter="wipe(left)">
                                      <p:cBhvr>
                                        <p:cTn id="18" dur="500"/>
                                        <p:tgtEl>
                                          <p:spTgt spid="9011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90117"/>
                                        </p:tgtEl>
                                        <p:attrNameLst>
                                          <p:attrName>style.visibility</p:attrName>
                                        </p:attrNameLst>
                                      </p:cBhvr>
                                      <p:to>
                                        <p:strVal val="visible"/>
                                      </p:to>
                                    </p:set>
                                    <p:animEffect transition="in" filter="wipe(left)">
                                      <p:cBhvr>
                                        <p:cTn id="22" dur="500"/>
                                        <p:tgtEl>
                                          <p:spTgt spid="90117"/>
                                        </p:tgtEl>
                                      </p:cBhvr>
                                    </p:animEffect>
                                  </p:childTnLst>
                                </p:cTn>
                              </p:par>
                              <p:par>
                                <p:cTn id="23" presetID="22" presetClass="entr" presetSubtype="8" fill="hold" nodeType="withEffect">
                                  <p:stCondLst>
                                    <p:cond delay="0"/>
                                  </p:stCondLst>
                                  <p:childTnLst>
                                    <p:set>
                                      <p:cBhvr>
                                        <p:cTn id="24" dur="1" fill="hold">
                                          <p:stCondLst>
                                            <p:cond delay="0"/>
                                          </p:stCondLst>
                                        </p:cTn>
                                        <p:tgtEl>
                                          <p:spTgt spid="90118"/>
                                        </p:tgtEl>
                                        <p:attrNameLst>
                                          <p:attrName>style.visibility</p:attrName>
                                        </p:attrNameLst>
                                      </p:cBhvr>
                                      <p:to>
                                        <p:strVal val="visible"/>
                                      </p:to>
                                    </p:set>
                                    <p:animEffect transition="in" filter="wipe(left)">
                                      <p:cBhvr>
                                        <p:cTn id="25"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90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899592" y="1569690"/>
            <a:ext cx="1630363" cy="1694259"/>
          </a:xfrm>
          <a:prstGeom prst="rect">
            <a:avLst/>
          </a:prstGeom>
          <a:solidFill>
            <a:srgbClr val="549DA3"/>
          </a:solidFill>
          <a:ln w="25400" cap="flat" cmpd="sng" algn="ctr">
            <a:solidFill>
              <a:schemeClr val="bg1"/>
            </a:solidFill>
            <a:prstDash val="solid"/>
          </a:ln>
          <a:effectLst>
            <a:outerShdw blurRad="50800" dist="38100" algn="l" rotWithShape="0">
              <a:prstClr val="black">
                <a:alpha val="40000"/>
              </a:prstClr>
            </a:outerShdw>
          </a:effectLst>
        </p:spPr>
        <p:txBody>
          <a:bodyPr tIns="46800" bIns="216000" anchor="ctr"/>
          <a:lstStyle/>
          <a:p>
            <a:pPr algn="ctr" eaLnBrk="1" fontAlgn="auto" hangingPunct="1">
              <a:spcBef>
                <a:spcPts val="0"/>
              </a:spcBef>
              <a:spcAft>
                <a:spcPts val="0"/>
              </a:spcAft>
              <a:defRPr/>
            </a:pPr>
            <a:r>
              <a:rPr lang="en-US" sz="4400" b="1" kern="0" dirty="0">
                <a:ln w="18415" cmpd="sng">
                  <a:noFill/>
                  <a:prstDash val="solid"/>
                </a:ln>
                <a:solidFill>
                  <a:schemeClr val="bg1"/>
                </a:solidFill>
                <a:latin typeface="Arial Rounded MT Bold" pitchFamily="34" charset="0"/>
                <a:ea typeface="微软雅黑" pitchFamily="34" charset="-122"/>
                <a:cs typeface="Times New Roman" pitchFamily="18" charset="0"/>
              </a:rPr>
              <a:t>01</a:t>
            </a:r>
            <a:endParaRPr>
              <a:ea typeface="黑体" charset="0"/>
            </a:endParaRPr>
          </a:p>
        </p:txBody>
      </p:sp>
      <p:sp>
        <p:nvSpPr>
          <p:cNvPr id="29" name="矩形 1"/>
          <p:cNvSpPr/>
          <p:nvPr/>
        </p:nvSpPr>
        <p:spPr>
          <a:xfrm>
            <a:off x="899592" y="1275606"/>
            <a:ext cx="1693863" cy="3084910"/>
          </a:xfrm>
          <a:custGeom>
            <a:avLst/>
            <a:gdLst/>
            <a:ahLst/>
            <a:cxnLst/>
            <a:rect l="l" t="t" r="r" b="b"/>
            <a:pathLst>
              <a:path w="1944216" h="4536504">
                <a:moveTo>
                  <a:pt x="1944216" y="1887118"/>
                </a:moveTo>
                <a:lnTo>
                  <a:pt x="1944216" y="4536504"/>
                </a:lnTo>
                <a:lnTo>
                  <a:pt x="0" y="4536504"/>
                </a:lnTo>
                <a:lnTo>
                  <a:pt x="0" y="2127281"/>
                </a:lnTo>
                <a:close/>
                <a:moveTo>
                  <a:pt x="0" y="0"/>
                </a:moveTo>
                <a:lnTo>
                  <a:pt x="1944216" y="0"/>
                </a:lnTo>
                <a:lnTo>
                  <a:pt x="1944216" y="1322678"/>
                </a:lnTo>
                <a:lnTo>
                  <a:pt x="0" y="989389"/>
                </a:lnTo>
                <a:close/>
              </a:path>
            </a:pathLst>
          </a:custGeom>
          <a:solidFill>
            <a:schemeClr val="bg1"/>
          </a:solid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tIns="2016000" bIns="0" anchor="ctr"/>
          <a:lstStyle/>
          <a:p>
            <a:pPr algn="ctr" eaLnBrk="1" fontAlgn="auto" hangingPunct="1">
              <a:lnSpc>
                <a:spcPct val="130000"/>
              </a:lnSpc>
              <a:spcBef>
                <a:spcPts val="0"/>
              </a:spcBef>
              <a:spcAft>
                <a:spcPts val="0"/>
              </a:spcAft>
              <a:defRPr/>
            </a:pPr>
            <a:r>
              <a:rPr lang="zh-CN" altLang="en-US" sz="1400" kern="0" dirty="0">
                <a:solidFill>
                  <a:schemeClr val="tx1">
                    <a:lumMod val="50000"/>
                    <a:lumOff val="50000"/>
                  </a:schemeClr>
                </a:solidFill>
                <a:latin typeface="幼圆" pitchFamily="49" charset="-122"/>
                <a:ea typeface="幼圆" pitchFamily="49" charset="-122"/>
                <a:cs typeface="Arial" pitchFamily="34" charset="0"/>
              </a:rPr>
              <a:t>Please enter your text here, or paste your text here.</a:t>
            </a:r>
            <a:endParaRPr>
              <a:ea typeface="黑体" charset="0"/>
            </a:endParaRPr>
          </a:p>
        </p:txBody>
      </p:sp>
      <p:sp>
        <p:nvSpPr>
          <p:cNvPr id="30" name="KSO_GT1"/>
          <p:cNvSpPr txBox="1"/>
          <p:nvPr/>
        </p:nvSpPr>
        <p:spPr>
          <a:xfrm flipH="1">
            <a:off x="944042" y="1566118"/>
            <a:ext cx="1584325" cy="338554"/>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eaLnBrk="1" fontAlgn="auto" hangingPunct="1">
              <a:spcBef>
                <a:spcPts val="0"/>
              </a:spcBef>
              <a:spcAft>
                <a:spcPts val="0"/>
              </a:spcAft>
              <a:defRPr/>
            </a:pPr>
            <a:r>
              <a:rPr lang="zh-CN" altLang="en-US" sz="2000" b="0" dirty="0">
                <a:solidFill>
                  <a:schemeClr val="tx1">
                    <a:lumMod val="50000"/>
                    <a:lumOff val="50000"/>
                  </a:schemeClr>
                </a:solidFill>
                <a:latin typeface="Arial Rounded MT Bold" pitchFamily="34" charset="0"/>
                <a:cs typeface="Times New Roman" pitchFamily="18" charset="0"/>
              </a:rPr>
              <a:t>Small title</a:t>
            </a:r>
          </a:p>
        </p:txBody>
      </p:sp>
      <p:sp>
        <p:nvSpPr>
          <p:cNvPr id="34" name="矩形 33"/>
          <p:cNvSpPr/>
          <p:nvPr/>
        </p:nvSpPr>
        <p:spPr>
          <a:xfrm>
            <a:off x="2763317" y="1569690"/>
            <a:ext cx="1630363" cy="1694259"/>
          </a:xfrm>
          <a:prstGeom prst="rect">
            <a:avLst/>
          </a:prstGeom>
          <a:solidFill>
            <a:srgbClr val="79D7D7"/>
          </a:solidFill>
          <a:ln w="25400" cap="flat" cmpd="sng" algn="ctr">
            <a:solidFill>
              <a:schemeClr val="bg1"/>
            </a:solidFill>
            <a:prstDash val="solid"/>
          </a:ln>
          <a:effectLst>
            <a:outerShdw blurRad="50800" dist="38100" algn="l" rotWithShape="0">
              <a:prstClr val="black">
                <a:alpha val="40000"/>
              </a:prstClr>
            </a:outerShdw>
          </a:effectLst>
        </p:spPr>
        <p:txBody>
          <a:bodyPr tIns="46800" bIns="216000" anchor="ctr"/>
          <a:lstStyle/>
          <a:p>
            <a:pPr algn="ctr" eaLnBrk="1" fontAlgn="auto" hangingPunct="1">
              <a:spcBef>
                <a:spcPts val="0"/>
              </a:spcBef>
              <a:spcAft>
                <a:spcPts val="0"/>
              </a:spcAft>
              <a:defRPr/>
            </a:pPr>
            <a:r>
              <a:rPr lang="en-US" sz="4400" b="1" kern="0" dirty="0">
                <a:ln w="18415" cmpd="sng">
                  <a:noFill/>
                  <a:prstDash val="solid"/>
                </a:ln>
                <a:solidFill>
                  <a:schemeClr val="bg1"/>
                </a:solidFill>
                <a:latin typeface="Arial Rounded MT Bold" pitchFamily="34" charset="0"/>
                <a:ea typeface="微软雅黑" pitchFamily="34" charset="-122"/>
                <a:cs typeface="Times New Roman" pitchFamily="18" charset="0"/>
              </a:rPr>
              <a:t>02</a:t>
            </a:r>
            <a:endParaRPr>
              <a:ea typeface="黑体" charset="0"/>
            </a:endParaRPr>
          </a:p>
        </p:txBody>
      </p:sp>
      <p:sp>
        <p:nvSpPr>
          <p:cNvPr id="35" name="矩形 1"/>
          <p:cNvSpPr/>
          <p:nvPr/>
        </p:nvSpPr>
        <p:spPr>
          <a:xfrm>
            <a:off x="2763317" y="1275606"/>
            <a:ext cx="1693863" cy="3084910"/>
          </a:xfrm>
          <a:custGeom>
            <a:avLst/>
            <a:gdLst/>
            <a:ahLst/>
            <a:cxnLst/>
            <a:rect l="l" t="t" r="r" b="b"/>
            <a:pathLst>
              <a:path w="1944216" h="4536504">
                <a:moveTo>
                  <a:pt x="1944216" y="1887118"/>
                </a:moveTo>
                <a:lnTo>
                  <a:pt x="1944216" y="4536504"/>
                </a:lnTo>
                <a:lnTo>
                  <a:pt x="0" y="4536504"/>
                </a:lnTo>
                <a:lnTo>
                  <a:pt x="0" y="2127281"/>
                </a:lnTo>
                <a:close/>
                <a:moveTo>
                  <a:pt x="0" y="0"/>
                </a:moveTo>
                <a:lnTo>
                  <a:pt x="1944216" y="0"/>
                </a:lnTo>
                <a:lnTo>
                  <a:pt x="1944216" y="1322678"/>
                </a:lnTo>
                <a:lnTo>
                  <a:pt x="0" y="989389"/>
                </a:lnTo>
                <a:close/>
              </a:path>
            </a:pathLst>
          </a:custGeom>
          <a:solidFill>
            <a:schemeClr val="bg1"/>
          </a:solid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tIns="2016000" bIns="0" anchor="ctr"/>
          <a:lstStyle/>
          <a:p>
            <a:pPr algn="ctr" eaLnBrk="1" fontAlgn="auto" hangingPunct="1">
              <a:lnSpc>
                <a:spcPct val="130000"/>
              </a:lnSpc>
              <a:spcBef>
                <a:spcPts val="0"/>
              </a:spcBef>
              <a:spcAft>
                <a:spcPts val="0"/>
              </a:spcAft>
              <a:defRPr/>
            </a:pPr>
            <a:r>
              <a:rPr lang="zh-CN" altLang="en-US" sz="1400" kern="0" dirty="0">
                <a:solidFill>
                  <a:schemeClr val="tx1">
                    <a:lumMod val="50000"/>
                    <a:lumOff val="50000"/>
                  </a:schemeClr>
                </a:solidFill>
                <a:latin typeface="幼圆" pitchFamily="49" charset="-122"/>
                <a:ea typeface="幼圆" pitchFamily="49" charset="-122"/>
                <a:cs typeface="Arial" pitchFamily="34" charset="0"/>
              </a:rPr>
              <a:t>Please enter your text here, or paste your text here.</a:t>
            </a:r>
            <a:endParaRPr>
              <a:ea typeface="黑体" charset="0"/>
            </a:endParaRPr>
          </a:p>
        </p:txBody>
      </p:sp>
      <p:sp>
        <p:nvSpPr>
          <p:cNvPr id="36" name="KSO_GT2"/>
          <p:cNvSpPr txBox="1"/>
          <p:nvPr/>
        </p:nvSpPr>
        <p:spPr>
          <a:xfrm flipH="1">
            <a:off x="2807767" y="1566118"/>
            <a:ext cx="1584325" cy="338554"/>
          </a:xfrm>
          <a:prstGeom prst="rect">
            <a:avLst/>
          </a:prstGeom>
          <a:noFill/>
        </p:spPr>
        <p:txBody>
          <a:bodyPr>
            <a:spAutoFit/>
          </a:bodyPr>
          <a:lstStyle>
            <a:defPPr>
              <a:defRPr lang="zh-CN"/>
            </a:defPPr>
            <a:lvl1pPr marR="0" lvl="0" indent="0" algn="ctr" defTabSz="-635" fontAlgn="auto">
              <a:lnSpc>
                <a:spcPct val="80000"/>
              </a:lnSpc>
              <a:spcBef>
                <a:spcPts val="0"/>
              </a:spcBef>
              <a:spcAft>
                <a:spcPts val="0"/>
              </a:spcAft>
              <a:buClrTx/>
              <a:buSzTx/>
              <a:buFontTx/>
              <a:buNone/>
              <a:defRPr kumimoji="0" sz="2000" b="1" i="0" u="none" strike="noStrike" kern="0" cap="none" spc="0" normalizeH="0" baseline="0">
                <a:ln w="18415" cmpd="sng">
                  <a:noFill/>
                  <a:prstDash val="solid"/>
                </a:ln>
                <a:solidFill>
                  <a:srgbClr val="466EDE"/>
                </a:solidFill>
                <a:effectLst/>
                <a:uLnTx/>
                <a:uFillTx/>
                <a:latin typeface="Arial Rounded MT Bold" pitchFamily="34" charset="0"/>
                <a:ea typeface="微软雅黑" pitchFamily="34" charset="-122"/>
                <a:cs typeface="Times New Roman" pitchFamily="18" charset="0"/>
              </a:defRPr>
            </a:lvl1pPr>
          </a:lstStyle>
          <a:p>
            <a:pPr eaLnBrk="1" hangingPunct="1">
              <a:defRPr/>
            </a:pPr>
            <a:r>
              <a:rPr lang="zh-CN" altLang="en-US" b="0" dirty="0">
                <a:solidFill>
                  <a:schemeClr val="tx1">
                    <a:lumMod val="50000"/>
                    <a:lumOff val="50000"/>
                  </a:schemeClr>
                </a:solidFill>
              </a:rPr>
              <a:t>Small title</a:t>
            </a:r>
          </a:p>
        </p:txBody>
      </p:sp>
      <p:sp>
        <p:nvSpPr>
          <p:cNvPr id="40" name="矩形 39"/>
          <p:cNvSpPr/>
          <p:nvPr/>
        </p:nvSpPr>
        <p:spPr>
          <a:xfrm>
            <a:off x="4625454" y="1569690"/>
            <a:ext cx="1631950" cy="1694259"/>
          </a:xfrm>
          <a:prstGeom prst="rect">
            <a:avLst/>
          </a:prstGeom>
          <a:solidFill>
            <a:srgbClr val="549DA3"/>
          </a:solidFill>
          <a:ln w="25400" cap="flat" cmpd="sng" algn="ctr">
            <a:solidFill>
              <a:schemeClr val="bg1"/>
            </a:solidFill>
            <a:prstDash val="solid"/>
          </a:ln>
          <a:effectLst>
            <a:outerShdw blurRad="50800" dist="38100" algn="l" rotWithShape="0">
              <a:prstClr val="black">
                <a:alpha val="40000"/>
              </a:prstClr>
            </a:outerShdw>
          </a:effectLst>
        </p:spPr>
        <p:txBody>
          <a:bodyPr tIns="46800" bIns="216000" anchor="ctr"/>
          <a:lstStyle/>
          <a:p>
            <a:pPr algn="ctr" eaLnBrk="1" fontAlgn="auto" hangingPunct="1">
              <a:spcBef>
                <a:spcPts val="0"/>
              </a:spcBef>
              <a:spcAft>
                <a:spcPts val="0"/>
              </a:spcAft>
              <a:defRPr/>
            </a:pPr>
            <a:r>
              <a:rPr lang="en-US" sz="4400" b="1" kern="0" dirty="0">
                <a:ln w="18415" cmpd="sng">
                  <a:noFill/>
                  <a:prstDash val="solid"/>
                </a:ln>
                <a:solidFill>
                  <a:schemeClr val="bg1"/>
                </a:solidFill>
                <a:latin typeface="Arial Rounded MT Bold" pitchFamily="34" charset="0"/>
                <a:ea typeface="微软雅黑" pitchFamily="34" charset="-122"/>
                <a:cs typeface="Times New Roman" pitchFamily="18" charset="0"/>
              </a:rPr>
              <a:t>03</a:t>
            </a:r>
            <a:endParaRPr>
              <a:ea typeface="黑体" charset="0"/>
            </a:endParaRPr>
          </a:p>
        </p:txBody>
      </p:sp>
      <p:sp>
        <p:nvSpPr>
          <p:cNvPr id="41" name="矩形 1"/>
          <p:cNvSpPr/>
          <p:nvPr/>
        </p:nvSpPr>
        <p:spPr>
          <a:xfrm>
            <a:off x="4625454" y="1275606"/>
            <a:ext cx="1693862" cy="3084910"/>
          </a:xfrm>
          <a:custGeom>
            <a:avLst/>
            <a:gdLst/>
            <a:ahLst/>
            <a:cxnLst/>
            <a:rect l="l" t="t" r="r" b="b"/>
            <a:pathLst>
              <a:path w="1944216" h="4536504">
                <a:moveTo>
                  <a:pt x="1944216" y="1887118"/>
                </a:moveTo>
                <a:lnTo>
                  <a:pt x="1944216" y="4536504"/>
                </a:lnTo>
                <a:lnTo>
                  <a:pt x="0" y="4536504"/>
                </a:lnTo>
                <a:lnTo>
                  <a:pt x="0" y="2127281"/>
                </a:lnTo>
                <a:close/>
                <a:moveTo>
                  <a:pt x="0" y="0"/>
                </a:moveTo>
                <a:lnTo>
                  <a:pt x="1944216" y="0"/>
                </a:lnTo>
                <a:lnTo>
                  <a:pt x="1944216" y="1322678"/>
                </a:lnTo>
                <a:lnTo>
                  <a:pt x="0" y="989389"/>
                </a:lnTo>
                <a:close/>
              </a:path>
            </a:pathLst>
          </a:custGeom>
          <a:solidFill>
            <a:schemeClr val="bg1"/>
          </a:solid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tIns="2016000" bIns="0" anchor="ctr"/>
          <a:lstStyle/>
          <a:p>
            <a:pPr algn="ctr" eaLnBrk="1" fontAlgn="auto" hangingPunct="1">
              <a:lnSpc>
                <a:spcPct val="130000"/>
              </a:lnSpc>
              <a:spcBef>
                <a:spcPts val="0"/>
              </a:spcBef>
              <a:spcAft>
                <a:spcPts val="0"/>
              </a:spcAft>
              <a:defRPr/>
            </a:pPr>
            <a:r>
              <a:rPr lang="zh-CN" altLang="en-US" sz="1400" kern="0" dirty="0">
                <a:solidFill>
                  <a:schemeClr val="tx1">
                    <a:lumMod val="50000"/>
                    <a:lumOff val="50000"/>
                  </a:schemeClr>
                </a:solidFill>
                <a:latin typeface="幼圆" pitchFamily="49" charset="-122"/>
                <a:ea typeface="幼圆" pitchFamily="49" charset="-122"/>
                <a:cs typeface="Arial" pitchFamily="34" charset="0"/>
              </a:rPr>
              <a:t>Please enter your text here, or paste your text here.</a:t>
            </a:r>
            <a:endParaRPr>
              <a:ea typeface="黑体" charset="0"/>
            </a:endParaRPr>
          </a:p>
        </p:txBody>
      </p:sp>
      <p:sp>
        <p:nvSpPr>
          <p:cNvPr id="42" name="KSO_GT3"/>
          <p:cNvSpPr txBox="1"/>
          <p:nvPr/>
        </p:nvSpPr>
        <p:spPr>
          <a:xfrm flipH="1">
            <a:off x="4669905" y="1566118"/>
            <a:ext cx="1584325" cy="338554"/>
          </a:xfrm>
          <a:prstGeom prst="rect">
            <a:avLst/>
          </a:prstGeom>
          <a:noFill/>
        </p:spPr>
        <p:txBody>
          <a:bodyPr>
            <a:spAutoFit/>
          </a:bodyPr>
          <a:lstStyle>
            <a:defPPr>
              <a:defRPr lang="zh-CN"/>
            </a:defPPr>
            <a:lvl1pPr marR="0" lvl="0" indent="0" algn="ctr" defTabSz="-635" fontAlgn="auto">
              <a:lnSpc>
                <a:spcPct val="80000"/>
              </a:lnSpc>
              <a:spcBef>
                <a:spcPts val="0"/>
              </a:spcBef>
              <a:spcAft>
                <a:spcPts val="0"/>
              </a:spcAft>
              <a:buClrTx/>
              <a:buSzTx/>
              <a:buFontTx/>
              <a:buNone/>
              <a:defRPr kumimoji="0" sz="2000" b="1" i="0" u="none" strike="noStrike" kern="0" cap="none" spc="0" normalizeH="0" baseline="0">
                <a:ln w="18415" cmpd="sng">
                  <a:noFill/>
                  <a:prstDash val="solid"/>
                </a:ln>
                <a:solidFill>
                  <a:srgbClr val="466EDE"/>
                </a:solidFill>
                <a:effectLst/>
                <a:uLnTx/>
                <a:uFillTx/>
                <a:latin typeface="Arial Rounded MT Bold" pitchFamily="34" charset="0"/>
                <a:ea typeface="微软雅黑" pitchFamily="34" charset="-122"/>
                <a:cs typeface="Times New Roman" pitchFamily="18" charset="0"/>
              </a:defRPr>
            </a:lvl1pPr>
          </a:lstStyle>
          <a:p>
            <a:pPr eaLnBrk="1" hangingPunct="1">
              <a:defRPr/>
            </a:pPr>
            <a:r>
              <a:rPr lang="zh-CN" altLang="en-US" b="0" dirty="0">
                <a:solidFill>
                  <a:schemeClr val="tx1">
                    <a:lumMod val="50000"/>
                    <a:lumOff val="50000"/>
                  </a:schemeClr>
                </a:solidFill>
              </a:rPr>
              <a:t>Small title</a:t>
            </a:r>
          </a:p>
        </p:txBody>
      </p:sp>
      <p:sp>
        <p:nvSpPr>
          <p:cNvPr id="46" name="矩形 45"/>
          <p:cNvSpPr/>
          <p:nvPr/>
        </p:nvSpPr>
        <p:spPr>
          <a:xfrm>
            <a:off x="6489179" y="1569690"/>
            <a:ext cx="1630362" cy="1694259"/>
          </a:xfrm>
          <a:prstGeom prst="rect">
            <a:avLst/>
          </a:prstGeom>
          <a:solidFill>
            <a:srgbClr val="79D7D7"/>
          </a:solidFill>
          <a:ln w="25400" cap="flat" cmpd="sng" algn="ctr">
            <a:solidFill>
              <a:schemeClr val="bg1"/>
            </a:solidFill>
            <a:prstDash val="solid"/>
          </a:ln>
          <a:effectLst>
            <a:outerShdw blurRad="50800" dist="38100" algn="l" rotWithShape="0">
              <a:prstClr val="black">
                <a:alpha val="40000"/>
              </a:prstClr>
            </a:outerShdw>
          </a:effectLst>
        </p:spPr>
        <p:txBody>
          <a:bodyPr tIns="46800" bIns="216000" anchor="ctr"/>
          <a:lstStyle/>
          <a:p>
            <a:pPr algn="ctr" eaLnBrk="1" fontAlgn="auto" hangingPunct="1">
              <a:spcBef>
                <a:spcPts val="0"/>
              </a:spcBef>
              <a:spcAft>
                <a:spcPts val="0"/>
              </a:spcAft>
              <a:defRPr/>
            </a:pPr>
            <a:r>
              <a:rPr lang="en-US" sz="4400" b="1" kern="0" dirty="0">
                <a:ln w="18415" cmpd="sng">
                  <a:noFill/>
                  <a:prstDash val="solid"/>
                </a:ln>
                <a:solidFill>
                  <a:schemeClr val="bg1"/>
                </a:solidFill>
                <a:latin typeface="Arial Rounded MT Bold" pitchFamily="34" charset="0"/>
                <a:ea typeface="微软雅黑" pitchFamily="34" charset="-122"/>
                <a:cs typeface="Times New Roman" pitchFamily="18" charset="0"/>
              </a:rPr>
              <a:t>04</a:t>
            </a:r>
            <a:endParaRPr>
              <a:ea typeface="黑体" charset="0"/>
            </a:endParaRPr>
          </a:p>
        </p:txBody>
      </p:sp>
      <p:sp>
        <p:nvSpPr>
          <p:cNvPr id="47" name="矩形 1"/>
          <p:cNvSpPr/>
          <p:nvPr/>
        </p:nvSpPr>
        <p:spPr>
          <a:xfrm>
            <a:off x="6489179" y="1275606"/>
            <a:ext cx="1693862" cy="3084910"/>
          </a:xfrm>
          <a:custGeom>
            <a:avLst/>
            <a:gdLst/>
            <a:ahLst/>
            <a:cxnLst/>
            <a:rect l="l" t="t" r="r" b="b"/>
            <a:pathLst>
              <a:path w="1944216" h="4536504">
                <a:moveTo>
                  <a:pt x="1944216" y="1887118"/>
                </a:moveTo>
                <a:lnTo>
                  <a:pt x="1944216" y="4536504"/>
                </a:lnTo>
                <a:lnTo>
                  <a:pt x="0" y="4536504"/>
                </a:lnTo>
                <a:lnTo>
                  <a:pt x="0" y="2127281"/>
                </a:lnTo>
                <a:close/>
                <a:moveTo>
                  <a:pt x="0" y="0"/>
                </a:moveTo>
                <a:lnTo>
                  <a:pt x="1944216" y="0"/>
                </a:lnTo>
                <a:lnTo>
                  <a:pt x="1944216" y="1322678"/>
                </a:lnTo>
                <a:lnTo>
                  <a:pt x="0" y="989389"/>
                </a:lnTo>
                <a:close/>
              </a:path>
            </a:pathLst>
          </a:custGeom>
          <a:solidFill>
            <a:schemeClr val="bg1"/>
          </a:solid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tIns="2016000" bIns="0" anchor="ctr"/>
          <a:lstStyle/>
          <a:p>
            <a:pPr algn="ctr" eaLnBrk="1" fontAlgn="auto" hangingPunct="1">
              <a:lnSpc>
                <a:spcPct val="130000"/>
              </a:lnSpc>
              <a:spcBef>
                <a:spcPts val="0"/>
              </a:spcBef>
              <a:spcAft>
                <a:spcPts val="0"/>
              </a:spcAft>
              <a:defRPr/>
            </a:pPr>
            <a:r>
              <a:rPr lang="zh-CN" altLang="en-US" sz="1400" kern="0" dirty="0">
                <a:solidFill>
                  <a:schemeClr val="tx1">
                    <a:lumMod val="50000"/>
                    <a:lumOff val="50000"/>
                  </a:schemeClr>
                </a:solidFill>
                <a:latin typeface="幼圆" pitchFamily="49" charset="-122"/>
                <a:ea typeface="幼圆" pitchFamily="49" charset="-122"/>
                <a:cs typeface="Arial" pitchFamily="34" charset="0"/>
              </a:rPr>
              <a:t>Please enter your text here, or paste your text here.</a:t>
            </a:r>
            <a:endParaRPr>
              <a:ea typeface="黑体" charset="0"/>
            </a:endParaRPr>
          </a:p>
        </p:txBody>
      </p:sp>
      <p:sp>
        <p:nvSpPr>
          <p:cNvPr id="48" name="KSO_GT4"/>
          <p:cNvSpPr txBox="1"/>
          <p:nvPr/>
        </p:nvSpPr>
        <p:spPr>
          <a:xfrm flipH="1">
            <a:off x="6533630" y="1566118"/>
            <a:ext cx="1584325" cy="338554"/>
          </a:xfrm>
          <a:prstGeom prst="rect">
            <a:avLst/>
          </a:prstGeom>
          <a:noFill/>
        </p:spPr>
        <p:txBody>
          <a:bodyPr>
            <a:spAutoFit/>
          </a:bodyPr>
          <a:lstStyle>
            <a:defPPr>
              <a:defRPr lang="zh-CN"/>
            </a:defPPr>
            <a:lvl1pPr marR="0" lvl="0" indent="0" algn="ctr" defTabSz="-635" fontAlgn="auto">
              <a:lnSpc>
                <a:spcPct val="80000"/>
              </a:lnSpc>
              <a:spcBef>
                <a:spcPts val="0"/>
              </a:spcBef>
              <a:spcAft>
                <a:spcPts val="0"/>
              </a:spcAft>
              <a:buClrTx/>
              <a:buSzTx/>
              <a:buFontTx/>
              <a:buNone/>
              <a:defRPr kumimoji="0" sz="2000" b="1" i="0" u="none" strike="noStrike" kern="0" cap="none" spc="0" normalizeH="0" baseline="0">
                <a:ln w="18415" cmpd="sng">
                  <a:noFill/>
                  <a:prstDash val="solid"/>
                </a:ln>
                <a:solidFill>
                  <a:srgbClr val="466EDE"/>
                </a:solidFill>
                <a:effectLst/>
                <a:uLnTx/>
                <a:uFillTx/>
                <a:latin typeface="Arial Rounded MT Bold" pitchFamily="34" charset="0"/>
                <a:ea typeface="微软雅黑" pitchFamily="34" charset="-122"/>
                <a:cs typeface="Times New Roman" pitchFamily="18" charset="0"/>
              </a:defRPr>
            </a:lvl1pPr>
          </a:lstStyle>
          <a:p>
            <a:pPr eaLnBrk="1" hangingPunct="1">
              <a:defRPr/>
            </a:pPr>
            <a:r>
              <a:rPr lang="zh-CN" altLang="en-US" b="0" dirty="0">
                <a:solidFill>
                  <a:schemeClr val="tx1">
                    <a:lumMod val="50000"/>
                    <a:lumOff val="50000"/>
                  </a:schemeClr>
                </a:solidFill>
              </a:rPr>
              <a:t>Small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Horizontal)">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6"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Horizontal)">
                                      <p:cBhvr>
                                        <p:cTn id="21" dur="500"/>
                                        <p:tgtEl>
                                          <p:spTgt spid="35"/>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6" presetClass="entr" presetSubtype="26"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Horizontal)">
                                      <p:cBhvr>
                                        <p:cTn id="35" dur="500"/>
                                        <p:tgtEl>
                                          <p:spTgt spid="41"/>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par>
                          <p:cTn id="40" fill="hold">
                            <p:stCondLst>
                              <p:cond delay="5000"/>
                            </p:stCondLst>
                            <p:childTnLst>
                              <p:par>
                                <p:cTn id="41" presetID="42"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16" presetClass="entr" presetSubtype="26"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arn(inHorizontal)">
                                      <p:cBhvr>
                                        <p:cTn id="49" dur="500"/>
                                        <p:tgtEl>
                                          <p:spTgt spid="47"/>
                                        </p:tgtEl>
                                      </p:cBhvr>
                                    </p:animEffect>
                                  </p:childTnLst>
                                </p:cTn>
                              </p:par>
                            </p:childTnLst>
                          </p:cTn>
                        </p:par>
                        <p:par>
                          <p:cTn id="50" fill="hold">
                            <p:stCondLst>
                              <p:cond delay="6500"/>
                            </p:stCondLst>
                            <p:childTnLst>
                              <p:par>
                                <p:cTn id="51" presetID="22" presetClass="entr" presetSubtype="8"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left)">
                                      <p:cBhvr>
                                        <p:cTn id="53" dur="500"/>
                                        <p:tgtEl>
                                          <p:spTgt spid="46"/>
                                        </p:tgtEl>
                                      </p:cBhvr>
                                    </p:animEffect>
                                  </p:childTnLst>
                                </p:cTn>
                              </p:par>
                            </p:childTnLst>
                          </p:cTn>
                        </p:par>
                        <p:par>
                          <p:cTn id="54" fill="hold">
                            <p:stCondLst>
                              <p:cond delay="7000"/>
                            </p:stCondLst>
                            <p:childTnLst>
                              <p:par>
                                <p:cTn id="55" presetID="42" presetClass="entr" presetSubtype="0"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4" grpId="0" animBg="1"/>
      <p:bldP spid="35" grpId="0" animBg="1"/>
      <p:bldP spid="36" grpId="0"/>
      <p:bldP spid="40" grpId="0" animBg="1"/>
      <p:bldP spid="41" grpId="0" animBg="1"/>
      <p:bldP spid="42" grpId="0"/>
      <p:bldP spid="46" grpId="0" animBg="1"/>
      <p:bldP spid="47" grpId="0" animBg="1"/>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2899" y="1796810"/>
            <a:ext cx="1987372" cy="781817"/>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Title Content</a:t>
            </a:r>
            <a:endParaRPr kumimoji="0" lang="en-US" altLang="zh-CN" sz="1315"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4" name="TextBox 3"/>
          <p:cNvSpPr txBox="1">
            <a:spLocks noChangeArrowheads="1"/>
          </p:cNvSpPr>
          <p:nvPr/>
        </p:nvSpPr>
        <p:spPr bwMode="auto">
          <a:xfrm>
            <a:off x="6266716" y="1796810"/>
            <a:ext cx="1987371" cy="781817"/>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0" i="0" u="none" strike="noStrike" kern="1200" cap="none" spc="0" normalizeH="0" baseline="0" noProof="0">
                <a:ln>
                  <a:noFill/>
                </a:ln>
                <a:solidFill>
                  <a:srgbClr val="808080"/>
                </a:solidFill>
                <a:effectLst/>
                <a:uLnTx/>
                <a:uFillTx/>
                <a:latin typeface="Arial" charset="0"/>
                <a:ea typeface="微软雅黑" pitchFamily="34" charset="-122"/>
                <a:cs typeface="+mn-cs"/>
              </a:rPr>
              <a:t>Title Content</a:t>
            </a:r>
            <a:endParaRPr kumimoji="0" lang="en-US" altLang="zh-CN" sz="1315"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5" name="TextBox 4"/>
          <p:cNvSpPr txBox="1">
            <a:spLocks noChangeArrowheads="1"/>
          </p:cNvSpPr>
          <p:nvPr/>
        </p:nvSpPr>
        <p:spPr bwMode="auto">
          <a:xfrm>
            <a:off x="6266716" y="3119734"/>
            <a:ext cx="1987371" cy="781817"/>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0" i="0" u="none" strike="noStrike" kern="1200" cap="none" spc="0" normalizeH="0" baseline="0" noProof="0">
                <a:ln>
                  <a:noFill/>
                </a:ln>
                <a:solidFill>
                  <a:srgbClr val="808080"/>
                </a:solidFill>
                <a:effectLst/>
                <a:uLnTx/>
                <a:uFillTx/>
                <a:latin typeface="Arial" charset="0"/>
                <a:ea typeface="微软雅黑" pitchFamily="34" charset="-122"/>
                <a:cs typeface="+mn-cs"/>
              </a:rPr>
              <a:t>Title Content</a:t>
            </a:r>
            <a:endParaRPr kumimoji="0" lang="en-US" altLang="zh-CN" sz="1315"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6" name="TextBox 5"/>
          <p:cNvSpPr txBox="1">
            <a:spLocks noChangeArrowheads="1"/>
          </p:cNvSpPr>
          <p:nvPr/>
        </p:nvSpPr>
        <p:spPr bwMode="auto">
          <a:xfrm>
            <a:off x="892899" y="3119734"/>
            <a:ext cx="1987372" cy="781817"/>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0" i="0" u="none" strike="noStrike" kern="1200" cap="none" spc="0" normalizeH="0" baseline="0" noProof="0">
                <a:ln>
                  <a:noFill/>
                </a:ln>
                <a:solidFill>
                  <a:srgbClr val="808080"/>
                </a:solidFill>
                <a:effectLst/>
                <a:uLnTx/>
                <a:uFillTx/>
                <a:latin typeface="Arial" charset="0"/>
                <a:ea typeface="微软雅黑" pitchFamily="34" charset="-122"/>
                <a:cs typeface="+mn-cs"/>
              </a:rPr>
              <a:t>Title Content</a:t>
            </a:r>
            <a:endParaRPr kumimoji="0" lang="en-US" altLang="zh-CN" sz="1315"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grpSp>
        <p:nvGrpSpPr>
          <p:cNvPr id="7" name="组合 6"/>
          <p:cNvGrpSpPr/>
          <p:nvPr/>
        </p:nvGrpSpPr>
        <p:grpSpPr bwMode="auto">
          <a:xfrm>
            <a:off x="3217721" y="1581798"/>
            <a:ext cx="2753353" cy="2447260"/>
            <a:chOff x="3218020" y="2137420"/>
            <a:chExt cx="2752869" cy="2753319"/>
          </a:xfrm>
        </p:grpSpPr>
        <p:sp>
          <p:nvSpPr>
            <p:cNvPr id="8" name="椭圆 6"/>
            <p:cNvSpPr/>
            <p:nvPr/>
          </p:nvSpPr>
          <p:spPr>
            <a:xfrm flipH="1" flipV="1">
              <a:off x="4618341" y="3331813"/>
              <a:ext cx="1352548" cy="1558926"/>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椭圆 61"/>
            <p:cNvSpPr/>
            <p:nvPr/>
          </p:nvSpPr>
          <p:spPr>
            <a:xfrm flipH="1" flipV="1">
              <a:off x="3218020" y="3536758"/>
              <a:ext cx="1558566" cy="1353981"/>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椭圆 6"/>
            <p:cNvSpPr/>
            <p:nvPr/>
          </p:nvSpPr>
          <p:spPr>
            <a:xfrm>
              <a:off x="3218020" y="2137420"/>
              <a:ext cx="1352548" cy="1558926"/>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椭圆 61"/>
            <p:cNvSpPr/>
            <p:nvPr/>
          </p:nvSpPr>
          <p:spPr>
            <a:xfrm>
              <a:off x="4412323" y="2137420"/>
              <a:ext cx="1558566" cy="1353981"/>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椭圆 11"/>
            <p:cNvSpPr/>
            <p:nvPr/>
          </p:nvSpPr>
          <p:spPr>
            <a:xfrm>
              <a:off x="4269007" y="3214222"/>
              <a:ext cx="650895" cy="651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FFFFFF"/>
                </a:solidFill>
                <a:effectLst/>
                <a:uLnTx/>
                <a:uFillTx/>
                <a:latin typeface="Arial"/>
                <a:ea typeface="微软雅黑"/>
                <a:cs typeface="+mn-cs"/>
              </a:endParaRPr>
            </a:p>
          </p:txBody>
        </p:sp>
        <p:sp>
          <p:nvSpPr>
            <p:cNvPr id="76811" name="TextBox 12"/>
            <p:cNvSpPr txBox="1">
              <a:spLocks noChangeArrowheads="1"/>
            </p:cNvSpPr>
            <p:nvPr/>
          </p:nvSpPr>
          <p:spPr bwMode="auto">
            <a:xfrm>
              <a:off x="4442746" y="3401664"/>
              <a:ext cx="303417" cy="195498"/>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130"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Title</a:t>
              </a:r>
              <a:endParaRPr>
                <a:ea typeface="黑体" charset="0"/>
              </a:endParaRPr>
            </a:p>
          </p:txBody>
        </p:sp>
        <p:sp>
          <p:nvSpPr>
            <p:cNvPr id="76812" name="TextBox 13"/>
            <p:cNvSpPr txBox="1">
              <a:spLocks noChangeArrowheads="1"/>
            </p:cNvSpPr>
            <p:nvPr/>
          </p:nvSpPr>
          <p:spPr bwMode="auto">
            <a:xfrm>
              <a:off x="3463304" y="2655410"/>
              <a:ext cx="884467" cy="521133"/>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Enter Title here</a:t>
              </a:r>
              <a:endParaRPr>
                <a:ea typeface="黑体" charset="0"/>
              </a:endParaRPr>
            </a:p>
          </p:txBody>
        </p:sp>
        <p:sp>
          <p:nvSpPr>
            <p:cNvPr id="76813" name="TextBox 14"/>
            <p:cNvSpPr txBox="1">
              <a:spLocks noChangeArrowheads="1"/>
            </p:cNvSpPr>
            <p:nvPr/>
          </p:nvSpPr>
          <p:spPr bwMode="auto">
            <a:xfrm>
              <a:off x="4784238" y="2569469"/>
              <a:ext cx="815013" cy="521133"/>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Enter Title here</a:t>
              </a:r>
              <a:endParaRPr>
                <a:ea typeface="黑体" charset="0"/>
              </a:endParaRPr>
            </a:p>
          </p:txBody>
        </p:sp>
        <p:sp>
          <p:nvSpPr>
            <p:cNvPr id="76814" name="TextBox 15"/>
            <p:cNvSpPr txBox="1">
              <a:spLocks noChangeArrowheads="1"/>
            </p:cNvSpPr>
            <p:nvPr/>
          </p:nvSpPr>
          <p:spPr bwMode="auto">
            <a:xfrm>
              <a:off x="3506168" y="3943238"/>
              <a:ext cx="911515" cy="521133"/>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Enter Title here</a:t>
              </a:r>
              <a:endParaRPr>
                <a:ea typeface="黑体" charset="0"/>
              </a:endParaRPr>
            </a:p>
          </p:txBody>
        </p:sp>
        <p:sp>
          <p:nvSpPr>
            <p:cNvPr id="76815" name="TextBox 16"/>
            <p:cNvSpPr txBox="1">
              <a:spLocks noChangeArrowheads="1"/>
            </p:cNvSpPr>
            <p:nvPr/>
          </p:nvSpPr>
          <p:spPr bwMode="auto">
            <a:xfrm>
              <a:off x="4881641" y="3886086"/>
              <a:ext cx="842487" cy="521133"/>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Enter Title here</a:t>
              </a:r>
              <a:endParaRPr>
                <a:ea typeface="黑体" charset="0"/>
              </a:endParaRPr>
            </a:p>
          </p:txBody>
        </p:sp>
        <p:sp>
          <p:nvSpPr>
            <p:cNvPr id="18" name="椭圆 17"/>
            <p:cNvSpPr>
              <a:spLocks noChangeArrowheads="1"/>
            </p:cNvSpPr>
            <p:nvPr/>
          </p:nvSpPr>
          <p:spPr bwMode="auto">
            <a:xfrm>
              <a:off x="4306328" y="3251179"/>
              <a:ext cx="576251" cy="577878"/>
            </a:xfrm>
            <a:prstGeom prst="ellipse">
              <a:avLst/>
            </a:prstGeom>
            <a:noFill/>
            <a:ln w="15875" algn="ctr">
              <a:solidFill>
                <a:schemeClr val="tx2"/>
              </a:solidFill>
              <a:round/>
            </a:ln>
          </p:spPr>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FFFFFF"/>
                </a:solidFill>
                <a:effectLst/>
                <a:uLnTx/>
                <a:uFillTx/>
                <a:latin typeface="Arial"/>
                <a:ea typeface="微软雅黑"/>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8" presetClass="emph" presetSubtype="0" fill="hold" nodeType="withEffect">
                                  <p:stCondLst>
                                    <p:cond delay="0"/>
                                  </p:stCondLst>
                                  <p:childTnLst>
                                    <p:animRot by="21600000">
                                      <p:cBhvr>
                                        <p:cTn id="11" dur="1000" fill="hold"/>
                                        <p:tgtEl>
                                          <p:spTgt spid="7"/>
                                        </p:tgtEl>
                                        <p:attrNameLst>
                                          <p:attrName>r</p:attrName>
                                        </p:attrNameLst>
                                      </p:cBhvr>
                                    </p:animRo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直接连接符 13"/>
          <p:cNvSpPr>
            <a:spLocks noChangeShapeType="1"/>
          </p:cNvSpPr>
          <p:nvPr/>
        </p:nvSpPr>
        <p:spPr bwMode="auto">
          <a:xfrm>
            <a:off x="3995647" y="2559806"/>
            <a:ext cx="1088501" cy="0"/>
          </a:xfrm>
          <a:prstGeom prst="line">
            <a:avLst/>
          </a:prstGeom>
          <a:noFill/>
          <a:ln w="9525">
            <a:solidFill>
              <a:schemeClr val="bg2"/>
            </a:solidFill>
            <a:bevel/>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5299" name="直接连接符 14"/>
          <p:cNvSpPr>
            <a:spLocks noChangeShapeType="1"/>
          </p:cNvSpPr>
          <p:nvPr/>
        </p:nvSpPr>
        <p:spPr bwMode="auto">
          <a:xfrm>
            <a:off x="3995647" y="3060008"/>
            <a:ext cx="1088501" cy="0"/>
          </a:xfrm>
          <a:prstGeom prst="line">
            <a:avLst/>
          </a:prstGeom>
          <a:noFill/>
          <a:ln w="9525">
            <a:solidFill>
              <a:schemeClr val="tx2"/>
            </a:solidFill>
            <a:bevel/>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5300" name="矩形 15"/>
          <p:cNvSpPr>
            <a:spLocks noChangeArrowheads="1"/>
          </p:cNvSpPr>
          <p:nvPr/>
        </p:nvSpPr>
        <p:spPr bwMode="auto">
          <a:xfrm>
            <a:off x="777927" y="1405607"/>
            <a:ext cx="2418890" cy="240396"/>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1130" b="1" i="0" u="none" strike="noStrike" kern="1200" cap="none" spc="0" normalizeH="0" baseline="0" noProof="0">
                <a:ln>
                  <a:noFill/>
                </a:ln>
                <a:solidFill>
                  <a:srgbClr val="808080"/>
                </a:solidFill>
                <a:effectLst/>
                <a:uLnTx/>
                <a:uFillTx/>
                <a:latin typeface="Arial" charset="0"/>
                <a:ea typeface="微软雅黑" pitchFamily="34" charset="-122"/>
                <a:cs typeface="Arial" charset="0"/>
                <a:sym typeface="Arial" charset="0"/>
              </a:rPr>
              <a:t>Click here to add title content</a:t>
            </a:r>
            <a:endParaRPr kumimoji="0" lang="zh-CN" altLang="en-US" sz="1130" b="1" i="0" u="none" strike="noStrike" kern="1200" cap="none" spc="0" normalizeH="0" baseline="0" noProof="0">
              <a:ln>
                <a:noFill/>
              </a:ln>
              <a:solidFill>
                <a:srgbClr val="808080"/>
              </a:solidFill>
              <a:effectLst/>
              <a:uLnTx/>
              <a:uFillTx/>
              <a:latin typeface="Arial" charset="0"/>
              <a:ea typeface="微软雅黑" pitchFamily="34" charset="-122"/>
              <a:cs typeface="Arial" charset="0"/>
              <a:sym typeface="微软雅黑" pitchFamily="34" charset="-122"/>
            </a:endParaRPr>
          </a:p>
        </p:txBody>
      </p:sp>
      <p:sp>
        <p:nvSpPr>
          <p:cNvPr id="55301" name="TextBox 16"/>
          <p:cNvSpPr>
            <a:spLocks noChangeArrowheads="1"/>
          </p:cNvSpPr>
          <p:nvPr/>
        </p:nvSpPr>
        <p:spPr bwMode="auto">
          <a:xfrm>
            <a:off x="777928" y="1747537"/>
            <a:ext cx="2045604" cy="821709"/>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30000"/>
              </a:lnSpc>
              <a:spcBef>
                <a:spcPts val="445"/>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a:t>
            </a:r>
            <a:endParaRPr>
              <a:ea typeface="黑体" charset="0"/>
            </a:endParaRPr>
          </a:p>
        </p:txBody>
      </p:sp>
      <p:grpSp>
        <p:nvGrpSpPr>
          <p:cNvPr id="55302" name="组合 17"/>
          <p:cNvGrpSpPr/>
          <p:nvPr/>
        </p:nvGrpSpPr>
        <p:grpSpPr bwMode="auto">
          <a:xfrm>
            <a:off x="707749" y="1732605"/>
            <a:ext cx="3113201" cy="2154603"/>
            <a:chOff x="0" y="0"/>
            <a:chExt cx="2880320" cy="2019710"/>
          </a:xfrm>
        </p:grpSpPr>
        <p:grpSp>
          <p:nvGrpSpPr>
            <p:cNvPr id="58394" name="组合 18"/>
            <p:cNvGrpSpPr/>
            <p:nvPr/>
          </p:nvGrpSpPr>
          <p:grpSpPr bwMode="auto">
            <a:xfrm>
              <a:off x="0" y="0"/>
              <a:ext cx="2880320" cy="775829"/>
              <a:chOff x="0" y="0"/>
              <a:chExt cx="2880320" cy="360040"/>
            </a:xfrm>
          </p:grpSpPr>
          <p:sp>
            <p:nvSpPr>
              <p:cNvPr id="58398" name="直接连接符 25"/>
              <p:cNvSpPr>
                <a:spLocks noChangeShapeType="1"/>
              </p:cNvSpPr>
              <p:nvPr/>
            </p:nvSpPr>
            <p:spPr bwMode="auto">
              <a:xfrm>
                <a:off x="0" y="0"/>
                <a:ext cx="1957772" cy="1"/>
              </a:xfrm>
              <a:prstGeom prst="line">
                <a:avLst/>
              </a:prstGeom>
              <a:noFill/>
              <a:ln w="9525">
                <a:solidFill>
                  <a:schemeClr val="bg2"/>
                </a:solidFill>
                <a:bevel/>
                <a:headEnd type="oval"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8399" name="直接连接符 26"/>
              <p:cNvSpPr>
                <a:spLocks noChangeShapeType="1"/>
              </p:cNvSpPr>
              <p:nvPr/>
            </p:nvSpPr>
            <p:spPr bwMode="auto">
              <a:xfrm>
                <a:off x="1957772" y="0"/>
                <a:ext cx="922548" cy="360040"/>
              </a:xfrm>
              <a:prstGeom prst="line">
                <a:avLst/>
              </a:prstGeom>
              <a:noFill/>
              <a:ln w="9525">
                <a:solidFill>
                  <a:schemeClr val="bg2"/>
                </a:solidFill>
                <a:bevel/>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nvGrpSpPr>
            <p:cNvPr id="58395" name="组合 22"/>
            <p:cNvGrpSpPr/>
            <p:nvPr/>
          </p:nvGrpSpPr>
          <p:grpSpPr bwMode="auto">
            <a:xfrm flipV="1">
              <a:off x="0" y="1243881"/>
              <a:ext cx="2880320" cy="775829"/>
              <a:chOff x="0" y="0"/>
              <a:chExt cx="2880320" cy="360040"/>
            </a:xfrm>
          </p:grpSpPr>
          <p:sp>
            <p:nvSpPr>
              <p:cNvPr id="58396" name="直接连接符 23"/>
              <p:cNvSpPr>
                <a:spLocks noChangeShapeType="1"/>
              </p:cNvSpPr>
              <p:nvPr/>
            </p:nvSpPr>
            <p:spPr bwMode="auto">
              <a:xfrm>
                <a:off x="0" y="0"/>
                <a:ext cx="1957772" cy="1"/>
              </a:xfrm>
              <a:prstGeom prst="line">
                <a:avLst/>
              </a:prstGeom>
              <a:noFill/>
              <a:ln w="9525">
                <a:solidFill>
                  <a:schemeClr val="bg2"/>
                </a:solidFill>
                <a:bevel/>
                <a:headEnd type="oval"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8397" name="直接连接符 24"/>
              <p:cNvSpPr>
                <a:spLocks noChangeShapeType="1"/>
              </p:cNvSpPr>
              <p:nvPr/>
            </p:nvSpPr>
            <p:spPr bwMode="auto">
              <a:xfrm>
                <a:off x="1957772" y="0"/>
                <a:ext cx="922548" cy="360040"/>
              </a:xfrm>
              <a:prstGeom prst="line">
                <a:avLst/>
              </a:prstGeom>
              <a:noFill/>
              <a:ln w="9525">
                <a:solidFill>
                  <a:schemeClr val="bg2"/>
                </a:solidFill>
                <a:bevel/>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sp>
        <p:nvSpPr>
          <p:cNvPr id="55303" name="矩形 27"/>
          <p:cNvSpPr>
            <a:spLocks noChangeArrowheads="1"/>
          </p:cNvSpPr>
          <p:nvPr/>
        </p:nvSpPr>
        <p:spPr bwMode="auto">
          <a:xfrm>
            <a:off x="785393" y="3905126"/>
            <a:ext cx="2420383" cy="240396"/>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1130" b="1" i="0" u="none" strike="noStrike" kern="1200" cap="none" spc="0" normalizeH="0" baseline="0" noProof="0">
                <a:ln>
                  <a:noFill/>
                </a:ln>
                <a:solidFill>
                  <a:srgbClr val="808080"/>
                </a:solidFill>
                <a:effectLst/>
                <a:uLnTx/>
                <a:uFillTx/>
                <a:latin typeface="Arial" charset="0"/>
                <a:ea typeface="微软雅黑" pitchFamily="34" charset="-122"/>
                <a:cs typeface="+mn-cs"/>
                <a:sym typeface="Arial" charset="0"/>
              </a:rPr>
              <a:t>Click here to add title content</a:t>
            </a:r>
            <a:endParaRPr>
              <a:ea typeface="黑体" charset="0"/>
            </a:endParaRPr>
          </a:p>
        </p:txBody>
      </p:sp>
      <p:sp>
        <p:nvSpPr>
          <p:cNvPr id="55304" name="TextBox 28"/>
          <p:cNvSpPr>
            <a:spLocks noChangeArrowheads="1"/>
          </p:cNvSpPr>
          <p:nvPr/>
        </p:nvSpPr>
        <p:spPr bwMode="auto">
          <a:xfrm>
            <a:off x="785393" y="3021187"/>
            <a:ext cx="2045604" cy="821709"/>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30000"/>
              </a:lnSpc>
              <a:spcBef>
                <a:spcPts val="445"/>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you need here to add the text you need here please add the text you need here please add the text you need here</a:t>
            </a:r>
            <a:endParaRPr>
              <a:ea typeface="黑体" charset="0"/>
            </a:endParaRPr>
          </a:p>
        </p:txBody>
      </p:sp>
      <p:grpSp>
        <p:nvGrpSpPr>
          <p:cNvPr id="55305" name="组合 29"/>
          <p:cNvGrpSpPr/>
          <p:nvPr/>
        </p:nvGrpSpPr>
        <p:grpSpPr bwMode="auto">
          <a:xfrm flipH="1">
            <a:off x="5220024" y="1732605"/>
            <a:ext cx="3110215" cy="2154603"/>
            <a:chOff x="0" y="0"/>
            <a:chExt cx="2880320" cy="2019710"/>
          </a:xfrm>
        </p:grpSpPr>
        <p:grpSp>
          <p:nvGrpSpPr>
            <p:cNvPr id="58388" name="组合 30"/>
            <p:cNvGrpSpPr/>
            <p:nvPr/>
          </p:nvGrpSpPr>
          <p:grpSpPr bwMode="auto">
            <a:xfrm>
              <a:off x="0" y="0"/>
              <a:ext cx="2880320" cy="775829"/>
              <a:chOff x="0" y="0"/>
              <a:chExt cx="2880320" cy="360040"/>
            </a:xfrm>
          </p:grpSpPr>
          <p:sp>
            <p:nvSpPr>
              <p:cNvPr id="58392" name="直接连接符 34"/>
              <p:cNvSpPr>
                <a:spLocks noChangeShapeType="1"/>
              </p:cNvSpPr>
              <p:nvPr/>
            </p:nvSpPr>
            <p:spPr bwMode="auto">
              <a:xfrm>
                <a:off x="0" y="0"/>
                <a:ext cx="1957772" cy="1"/>
              </a:xfrm>
              <a:prstGeom prst="line">
                <a:avLst/>
              </a:prstGeom>
              <a:noFill/>
              <a:ln w="9525">
                <a:solidFill>
                  <a:schemeClr val="tx2"/>
                </a:solidFill>
                <a:bevel/>
                <a:headEnd type="oval"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8393" name="直接连接符 35"/>
              <p:cNvSpPr>
                <a:spLocks noChangeShapeType="1"/>
              </p:cNvSpPr>
              <p:nvPr/>
            </p:nvSpPr>
            <p:spPr bwMode="auto">
              <a:xfrm>
                <a:off x="1957772" y="0"/>
                <a:ext cx="922548" cy="360040"/>
              </a:xfrm>
              <a:prstGeom prst="line">
                <a:avLst/>
              </a:prstGeom>
              <a:noFill/>
              <a:ln w="9525">
                <a:solidFill>
                  <a:schemeClr val="tx2"/>
                </a:solidFill>
                <a:bevel/>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nvGrpSpPr>
            <p:cNvPr id="58389" name="组合 31"/>
            <p:cNvGrpSpPr/>
            <p:nvPr/>
          </p:nvGrpSpPr>
          <p:grpSpPr bwMode="auto">
            <a:xfrm flipV="1">
              <a:off x="0" y="1243881"/>
              <a:ext cx="2880320" cy="775829"/>
              <a:chOff x="0" y="0"/>
              <a:chExt cx="2880320" cy="360040"/>
            </a:xfrm>
          </p:grpSpPr>
          <p:sp>
            <p:nvSpPr>
              <p:cNvPr id="58390" name="直接连接符 32"/>
              <p:cNvSpPr>
                <a:spLocks noChangeShapeType="1"/>
              </p:cNvSpPr>
              <p:nvPr/>
            </p:nvSpPr>
            <p:spPr bwMode="auto">
              <a:xfrm>
                <a:off x="0" y="0"/>
                <a:ext cx="1957772" cy="1"/>
              </a:xfrm>
              <a:prstGeom prst="line">
                <a:avLst/>
              </a:prstGeom>
              <a:noFill/>
              <a:ln w="9525">
                <a:solidFill>
                  <a:schemeClr val="tx2"/>
                </a:solidFill>
                <a:bevel/>
                <a:headEnd type="oval" w="med" len="me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8391" name="直接连接符 33"/>
              <p:cNvSpPr>
                <a:spLocks noChangeShapeType="1"/>
              </p:cNvSpPr>
              <p:nvPr/>
            </p:nvSpPr>
            <p:spPr bwMode="auto">
              <a:xfrm>
                <a:off x="1957772" y="0"/>
                <a:ext cx="922548" cy="360040"/>
              </a:xfrm>
              <a:prstGeom prst="line">
                <a:avLst/>
              </a:prstGeom>
              <a:noFill/>
              <a:ln w="9525">
                <a:solidFill>
                  <a:schemeClr val="tx2"/>
                </a:solidFill>
                <a:bevel/>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sp>
        <p:nvSpPr>
          <p:cNvPr id="55306" name="矩形 36"/>
          <p:cNvSpPr>
            <a:spLocks noChangeArrowheads="1"/>
          </p:cNvSpPr>
          <p:nvPr/>
        </p:nvSpPr>
        <p:spPr bwMode="auto">
          <a:xfrm>
            <a:off x="5920307" y="1408593"/>
            <a:ext cx="2418890" cy="416470"/>
          </a:xfrm>
          <a:prstGeom prst="rect">
            <a:avLst/>
          </a:prstGeom>
          <a:noFill/>
          <a:ln w="9525">
            <a:noFill/>
            <a:miter lim="800000"/>
          </a:ln>
        </p:spPr>
        <p:txBody>
          <a:bodyPr lIns="68271" tIns="34136" rIns="68271" bIns="34136">
            <a:spAutoFit/>
          </a:bodyPr>
          <a:lstStyle/>
          <a:p>
            <a:pPr marL="0" marR="0" lvl="0" indent="0" algn="r" defTabSz="681990" rtl="0" eaLnBrk="1" fontAlgn="base" latinLnBrk="0" hangingPunct="1">
              <a:lnSpc>
                <a:spcPct val="100000"/>
              </a:lnSpc>
              <a:spcBef>
                <a:spcPct val="0"/>
              </a:spcBef>
              <a:spcAft>
                <a:spcPct val="0"/>
              </a:spcAft>
              <a:buClrTx/>
              <a:buSzTx/>
              <a:buFontTx/>
              <a:buNone/>
              <a:defRPr/>
            </a:pPr>
            <a:r>
              <a:rPr kumimoji="0" lang="zh-CN" altLang="en-US" sz="1130" b="1" i="0" u="none" strike="noStrike" kern="1200" cap="none" spc="0" normalizeH="0" baseline="0" noProof="0">
                <a:ln>
                  <a:noFill/>
                </a:ln>
                <a:solidFill>
                  <a:srgbClr val="808080"/>
                </a:solidFill>
                <a:effectLst/>
                <a:uLnTx/>
                <a:uFillTx/>
                <a:latin typeface="Arial" charset="0"/>
                <a:ea typeface="微软雅黑" pitchFamily="34" charset="-122"/>
                <a:cs typeface="+mn-cs"/>
                <a:sym typeface="Arial" charset="0"/>
              </a:rPr>
              <a:t>Click here to add title content</a:t>
            </a:r>
            <a:endParaRPr kumimoji="0" lang="zh-CN" altLang="en-US" sz="1130" b="1" i="0" u="none" strike="noStrike" kern="1200" cap="none" spc="0" normalizeH="0" baseline="0" noProof="0">
              <a:ln>
                <a:noFill/>
              </a:ln>
              <a:solidFill>
                <a:srgbClr val="808080"/>
              </a:solidFill>
              <a:effectLst/>
              <a:uLnTx/>
              <a:uFillTx/>
              <a:latin typeface="Arial" charset="0"/>
              <a:ea typeface="微软雅黑" pitchFamily="34" charset="-122"/>
              <a:cs typeface="+mn-cs"/>
              <a:sym typeface="微软雅黑" pitchFamily="34" charset="-122"/>
            </a:endParaRPr>
          </a:p>
          <a:p>
            <a:pPr marL="0" marR="0" lvl="0" indent="0" algn="r" defTabSz="681990" rtl="0" eaLnBrk="1" fontAlgn="base" latinLnBrk="0" hangingPunct="1">
              <a:lnSpc>
                <a:spcPct val="100000"/>
              </a:lnSpc>
              <a:spcBef>
                <a:spcPct val="0"/>
              </a:spcBef>
              <a:spcAft>
                <a:spcPct val="0"/>
              </a:spcAft>
              <a:buClrTx/>
              <a:buSzTx/>
              <a:buFontTx/>
              <a:buNone/>
              <a:defRPr/>
            </a:pPr>
            <a:endParaRPr kumimoji="0" lang="en-US" altLang="zh-CN" sz="1130" b="1" i="0" u="none" strike="noStrike" kern="1200" cap="none" spc="0" normalizeH="0" baseline="0" noProof="0">
              <a:ln>
                <a:noFill/>
              </a:ln>
              <a:solidFill>
                <a:srgbClr val="808080"/>
              </a:solidFill>
              <a:effectLst/>
              <a:uLnTx/>
              <a:uFillTx/>
              <a:latin typeface="Arial" charset="0"/>
              <a:ea typeface="微软雅黑" pitchFamily="34" charset="-122"/>
              <a:cs typeface="Arial" charset="0"/>
              <a:sym typeface="微软雅黑" pitchFamily="34" charset="-122"/>
            </a:endParaRPr>
          </a:p>
        </p:txBody>
      </p:sp>
      <p:sp>
        <p:nvSpPr>
          <p:cNvPr id="55307" name="TextBox 37"/>
          <p:cNvSpPr>
            <a:spLocks noChangeArrowheads="1"/>
          </p:cNvSpPr>
          <p:nvPr/>
        </p:nvSpPr>
        <p:spPr bwMode="auto">
          <a:xfrm>
            <a:off x="6293593" y="1752016"/>
            <a:ext cx="2045604" cy="1061198"/>
          </a:xfrm>
          <a:prstGeom prst="rect">
            <a:avLst/>
          </a:prstGeom>
          <a:noFill/>
          <a:ln w="9525">
            <a:noFill/>
            <a:miter lim="800000"/>
          </a:ln>
        </p:spPr>
        <p:txBody>
          <a:bodyPr lIns="68271" tIns="34136" rIns="68271" bIns="34136">
            <a:spAutoFit/>
          </a:bodyPr>
          <a:lstStyle/>
          <a:p>
            <a:pPr marL="0" marR="0" lvl="0" indent="0" algn="r" defTabSz="681990" rtl="0" eaLnBrk="1" fontAlgn="base" latinLnBrk="0" hangingPunct="1">
              <a:lnSpc>
                <a:spcPct val="130000"/>
              </a:lnSpc>
              <a:spcBef>
                <a:spcPts val="445"/>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you need here to add the text you need here please add the text you need here please add the text you need here</a:t>
            </a:r>
          </a:p>
          <a:p>
            <a:pPr marL="0" marR="0" lvl="0" indent="0" algn="r" defTabSz="681990" rtl="0" eaLnBrk="1" fontAlgn="base" latinLnBrk="0" hangingPunct="1">
              <a:lnSpc>
                <a:spcPct val="130000"/>
              </a:lnSpc>
              <a:spcBef>
                <a:spcPts val="445"/>
              </a:spcBef>
              <a:spcAft>
                <a:spcPct val="0"/>
              </a:spcAft>
              <a:buClrTx/>
              <a:buSzTx/>
              <a:buFontTx/>
              <a:buNone/>
              <a:defRPr/>
            </a:pPr>
            <a:r>
              <a:rPr kumimoji="0" lang="en-US" altLang="zh-CN" sz="940" b="0" i="0" u="none" strike="noStrike" kern="1200" cap="none" spc="0" normalizeH="0" baseline="0" noProof="0">
                <a:ln>
                  <a:noFill/>
                </a:ln>
                <a:solidFill>
                  <a:srgbClr val="7F7F7F"/>
                </a:solidFill>
                <a:effectLst/>
                <a:uLnTx/>
                <a:uFillTx/>
                <a:latin typeface="微软雅黑" pitchFamily="34" charset="-122"/>
                <a:ea typeface="微软雅黑" pitchFamily="34" charset="-122"/>
                <a:cs typeface="Arial" charset="0"/>
                <a:sym typeface="Arial" charset="0"/>
              </a:rPr>
              <a:t>.</a:t>
            </a:r>
            <a:endParaRPr kumimoji="0" lang="zh-CN" altLang="en-US" sz="940" b="0" i="0" u="none" strike="noStrike" kern="1200" cap="none" spc="0" normalizeH="0" baseline="0" noProof="0">
              <a:ln>
                <a:noFill/>
              </a:ln>
              <a:solidFill>
                <a:srgbClr val="7F7F7F"/>
              </a:solidFill>
              <a:effectLst/>
              <a:uLnTx/>
              <a:uFillTx/>
              <a:latin typeface="微软雅黑" pitchFamily="34" charset="-122"/>
              <a:ea typeface="微软雅黑" pitchFamily="34" charset="-122"/>
              <a:cs typeface="Arial" charset="0"/>
              <a:sym typeface="Arial" charset="0"/>
            </a:endParaRPr>
          </a:p>
        </p:txBody>
      </p:sp>
      <p:sp>
        <p:nvSpPr>
          <p:cNvPr id="55308" name="矩形 38"/>
          <p:cNvSpPr>
            <a:spLocks noChangeArrowheads="1"/>
          </p:cNvSpPr>
          <p:nvPr/>
        </p:nvSpPr>
        <p:spPr bwMode="auto">
          <a:xfrm>
            <a:off x="5920307" y="3908112"/>
            <a:ext cx="2418890" cy="416470"/>
          </a:xfrm>
          <a:prstGeom prst="rect">
            <a:avLst/>
          </a:prstGeom>
          <a:noFill/>
          <a:ln w="9525">
            <a:noFill/>
            <a:miter lim="800000"/>
          </a:ln>
        </p:spPr>
        <p:txBody>
          <a:bodyPr lIns="68271" tIns="34136" rIns="68271" bIns="34136">
            <a:spAutoFit/>
          </a:bodyPr>
          <a:lstStyle/>
          <a:p>
            <a:pPr marL="0" marR="0" lvl="0" indent="0" algn="r" defTabSz="681990" rtl="0" eaLnBrk="1" fontAlgn="base" latinLnBrk="0" hangingPunct="1">
              <a:lnSpc>
                <a:spcPct val="100000"/>
              </a:lnSpc>
              <a:spcBef>
                <a:spcPct val="0"/>
              </a:spcBef>
              <a:spcAft>
                <a:spcPct val="0"/>
              </a:spcAft>
              <a:buClrTx/>
              <a:buSzTx/>
              <a:buFontTx/>
              <a:buNone/>
              <a:defRPr/>
            </a:pPr>
            <a:r>
              <a:rPr kumimoji="0" lang="zh-CN" altLang="en-US" sz="1130" b="1" i="0" u="none" strike="noStrike" kern="1200" cap="none" spc="0" normalizeH="0" baseline="0" noProof="0">
                <a:ln>
                  <a:noFill/>
                </a:ln>
                <a:solidFill>
                  <a:srgbClr val="808080"/>
                </a:solidFill>
                <a:effectLst/>
                <a:uLnTx/>
                <a:uFillTx/>
                <a:latin typeface="Arial" charset="0"/>
                <a:ea typeface="微软雅黑" pitchFamily="34" charset="-122"/>
                <a:cs typeface="+mn-cs"/>
                <a:sym typeface="Arial" charset="0"/>
              </a:rPr>
              <a:t>Click here to add title content</a:t>
            </a:r>
            <a:endParaRPr kumimoji="0" lang="zh-CN" altLang="en-US" sz="1130" b="1" i="0" u="none" strike="noStrike" kern="1200" cap="none" spc="0" normalizeH="0" baseline="0" noProof="0">
              <a:ln>
                <a:noFill/>
              </a:ln>
              <a:solidFill>
                <a:srgbClr val="808080"/>
              </a:solidFill>
              <a:effectLst/>
              <a:uLnTx/>
              <a:uFillTx/>
              <a:latin typeface="Arial" charset="0"/>
              <a:ea typeface="微软雅黑" pitchFamily="34" charset="-122"/>
              <a:cs typeface="+mn-cs"/>
              <a:sym typeface="微软雅黑" pitchFamily="34" charset="-122"/>
            </a:endParaRPr>
          </a:p>
          <a:p>
            <a:pPr marL="0" marR="0" lvl="0" indent="0" algn="r" defTabSz="681990" rtl="0" eaLnBrk="1" fontAlgn="base" latinLnBrk="0" hangingPunct="1">
              <a:lnSpc>
                <a:spcPct val="100000"/>
              </a:lnSpc>
              <a:spcBef>
                <a:spcPct val="0"/>
              </a:spcBef>
              <a:spcAft>
                <a:spcPct val="0"/>
              </a:spcAft>
              <a:buClrTx/>
              <a:buSzTx/>
              <a:buFontTx/>
              <a:buNone/>
              <a:defRPr/>
            </a:pPr>
            <a:endParaRPr kumimoji="0" lang="en-US" altLang="zh-CN" sz="1130" b="1" i="0" u="none" strike="noStrike" kern="1200" cap="none" spc="0" normalizeH="0" baseline="0" noProof="0">
              <a:ln>
                <a:noFill/>
              </a:ln>
              <a:solidFill>
                <a:srgbClr val="808080"/>
              </a:solidFill>
              <a:effectLst/>
              <a:uLnTx/>
              <a:uFillTx/>
              <a:latin typeface="Arial" charset="0"/>
              <a:ea typeface="微软雅黑" pitchFamily="34" charset="-122"/>
              <a:cs typeface="Arial" charset="0"/>
              <a:sym typeface="微软雅黑" pitchFamily="34" charset="-122"/>
            </a:endParaRPr>
          </a:p>
        </p:txBody>
      </p:sp>
      <p:sp>
        <p:nvSpPr>
          <p:cNvPr id="55309" name="TextBox 39"/>
          <p:cNvSpPr>
            <a:spLocks noChangeArrowheads="1"/>
          </p:cNvSpPr>
          <p:nvPr/>
        </p:nvSpPr>
        <p:spPr bwMode="auto">
          <a:xfrm>
            <a:off x="6293593" y="3024173"/>
            <a:ext cx="2045604" cy="821709"/>
          </a:xfrm>
          <a:prstGeom prst="rect">
            <a:avLst/>
          </a:prstGeom>
          <a:noFill/>
          <a:ln w="9525">
            <a:noFill/>
            <a:miter lim="800000"/>
          </a:ln>
        </p:spPr>
        <p:txBody>
          <a:bodyPr lIns="68271" tIns="34136" rIns="68271" bIns="34136">
            <a:spAutoFit/>
          </a:bodyPr>
          <a:lstStyle/>
          <a:p>
            <a:pPr marL="0" marR="0" lvl="0" indent="0" algn="r" defTabSz="681990" rtl="0" eaLnBrk="1" fontAlgn="base" latinLnBrk="0" hangingPunct="1">
              <a:lnSpc>
                <a:spcPct val="130000"/>
              </a:lnSpc>
              <a:spcBef>
                <a:spcPts val="445"/>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宋体" charset="-122"/>
                <a:cs typeface="+mn-cs"/>
              </a:rPr>
              <a:t>Please add the text you need here to add the text you need here please add the text you need here please add the text you need here</a:t>
            </a:r>
            <a:endParaRPr>
              <a:ea typeface="黑体" charset="0"/>
            </a:endParaRPr>
          </a:p>
        </p:txBody>
      </p:sp>
      <p:sp>
        <p:nvSpPr>
          <p:cNvPr id="55310" name="矩形 40"/>
          <p:cNvSpPr>
            <a:spLocks noChangeArrowheads="1"/>
          </p:cNvSpPr>
          <p:nvPr/>
        </p:nvSpPr>
        <p:spPr bwMode="auto">
          <a:xfrm>
            <a:off x="3936524" y="2610573"/>
            <a:ext cx="1202269" cy="387359"/>
          </a:xfrm>
          <a:prstGeom prst="rect">
            <a:avLst/>
          </a:prstGeom>
          <a:noFill/>
          <a:ln w="9525">
            <a:noFill/>
            <a:miter lim="800000"/>
          </a:ln>
        </p:spPr>
        <p:txBody>
          <a:bodyPr wrap="none" lIns="68271" tIns="34136" rIns="68271" bIns="34136">
            <a:spAutoFit/>
          </a:bodyP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zh-CN" altLang="en-US" sz="2070" b="1" i="0" u="none" strike="noStrike" kern="1200" cap="none" spc="0" normalizeH="0" baseline="0" noProof="0">
                <a:ln>
                  <a:noFill/>
                </a:ln>
                <a:solidFill>
                  <a:srgbClr val="808080"/>
                </a:solidFill>
                <a:effectLst/>
                <a:uLnTx/>
                <a:uFillTx/>
                <a:latin typeface="Arial" charset="0"/>
                <a:ea typeface="微软雅黑" pitchFamily="34" charset="-122"/>
                <a:cs typeface="Arial" charset="0"/>
                <a:sym typeface="Arial" charset="0"/>
              </a:rPr>
              <a:t>Add title</a:t>
            </a:r>
            <a:endParaRPr>
              <a:ea typeface="黑体" charset="0"/>
            </a:endParaRPr>
          </a:p>
        </p:txBody>
      </p:sp>
      <p:grpSp>
        <p:nvGrpSpPr>
          <p:cNvPr id="55328" name="Group 32"/>
          <p:cNvGrpSpPr/>
          <p:nvPr/>
        </p:nvGrpSpPr>
        <p:grpSpPr bwMode="auto">
          <a:xfrm>
            <a:off x="3691046" y="1826673"/>
            <a:ext cx="1626032" cy="542011"/>
            <a:chOff x="2472" y="1202"/>
            <a:chExt cx="1089" cy="363"/>
          </a:xfrm>
        </p:grpSpPr>
        <p:sp>
          <p:nvSpPr>
            <p:cNvPr id="58386" name="AutoShape 35"/>
            <p:cNvSpPr>
              <a:spLocks noChangeArrowheads="1"/>
            </p:cNvSpPr>
            <p:nvPr/>
          </p:nvSpPr>
          <p:spPr bwMode="auto">
            <a:xfrm>
              <a:off x="2472" y="1202"/>
              <a:ext cx="1089" cy="363"/>
            </a:xfrm>
            <a:custGeom>
              <a:avLst/>
              <a:gdLst>
                <a:gd name="T0" fmla="*/ 6103962 w 21600"/>
                <a:gd name="T1" fmla="*/ 129185 h 21600"/>
                <a:gd name="T2" fmla="*/ 3487979 w 21600"/>
                <a:gd name="T3" fmla="*/ 258369 h 21600"/>
                <a:gd name="T4" fmla="*/ 871996 w 21600"/>
                <a:gd name="T5" fmla="*/ 129185 h 21600"/>
                <a:gd name="T6" fmla="*/ 3487979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solidFill>
            <a:ln w="9525">
              <a:noFill/>
              <a:miter lim="800000"/>
            </a:ln>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8387" name="Rectangle 37"/>
            <p:cNvSpPr>
              <a:spLocks noChangeArrowheads="1"/>
            </p:cNvSpPr>
            <p:nvPr/>
          </p:nvSpPr>
          <p:spPr bwMode="auto">
            <a:xfrm>
              <a:off x="2823" y="1280"/>
              <a:ext cx="431" cy="246"/>
            </a:xfrm>
            <a:prstGeom prst="rect">
              <a:avLst/>
            </a:prstGeom>
            <a:noFill/>
            <a:ln w="9525">
              <a:noFill/>
              <a:miter lim="800000"/>
            </a:ln>
          </p:spPr>
          <p:txBody>
            <a:bodyPr wrap="none">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FFFFFF"/>
                  </a:solidFill>
                  <a:effectLst/>
                  <a:uLnTx/>
                  <a:uFillTx/>
                  <a:latin typeface="Arial" charset="0"/>
                  <a:ea typeface="微软雅黑" pitchFamily="34" charset="-122"/>
                  <a:cs typeface="+mn-cs"/>
                  <a:sym typeface="Arial" charset="0"/>
                </a:rPr>
                <a:t>Title</a:t>
              </a:r>
              <a:endParaRPr>
                <a:ea typeface="黑体" charset="0"/>
              </a:endParaRPr>
            </a:p>
          </p:txBody>
        </p:sp>
      </p:grpSp>
      <p:grpSp>
        <p:nvGrpSpPr>
          <p:cNvPr id="55329" name="Group 33"/>
          <p:cNvGrpSpPr/>
          <p:nvPr/>
        </p:nvGrpSpPr>
        <p:grpSpPr bwMode="auto">
          <a:xfrm>
            <a:off x="3691046" y="3249637"/>
            <a:ext cx="1626032" cy="542010"/>
            <a:chOff x="2472" y="2155"/>
            <a:chExt cx="1089" cy="363"/>
          </a:xfrm>
        </p:grpSpPr>
        <p:sp>
          <p:nvSpPr>
            <p:cNvPr id="58384" name="AutoShape 36"/>
            <p:cNvSpPr>
              <a:spLocks noChangeArrowheads="1"/>
            </p:cNvSpPr>
            <p:nvPr/>
          </p:nvSpPr>
          <p:spPr bwMode="auto">
            <a:xfrm flipV="1">
              <a:off x="2472" y="2155"/>
              <a:ext cx="1089" cy="363"/>
            </a:xfrm>
            <a:custGeom>
              <a:avLst/>
              <a:gdLst>
                <a:gd name="T0" fmla="*/ 6103962 w 21600"/>
                <a:gd name="T1" fmla="*/ 129184 h 21600"/>
                <a:gd name="T2" fmla="*/ 3487979 w 21600"/>
                <a:gd name="T3" fmla="*/ 258368 h 21600"/>
                <a:gd name="T4" fmla="*/ 871996 w 21600"/>
                <a:gd name="T5" fmla="*/ 129184 h 21600"/>
                <a:gd name="T6" fmla="*/ 3487979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2"/>
            </a:solidFill>
            <a:ln w="9525">
              <a:noFill/>
              <a:miter lim="800000"/>
            </a:ln>
          </p:spPr>
          <p:txBody>
            <a:bodyPr rot="10800000"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58385" name="Rectangle 38"/>
            <p:cNvSpPr>
              <a:spLocks noChangeArrowheads="1"/>
            </p:cNvSpPr>
            <p:nvPr/>
          </p:nvSpPr>
          <p:spPr bwMode="auto">
            <a:xfrm>
              <a:off x="2823" y="2232"/>
              <a:ext cx="431" cy="246"/>
            </a:xfrm>
            <a:prstGeom prst="rect">
              <a:avLst/>
            </a:prstGeom>
            <a:noFill/>
            <a:ln w="9525">
              <a:noFill/>
              <a:miter lim="800000"/>
            </a:ln>
          </p:spPr>
          <p:txBody>
            <a:bodyPr wrap="none">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FFFFFF"/>
                  </a:solidFill>
                  <a:effectLst/>
                  <a:uLnTx/>
                  <a:uFillTx/>
                  <a:latin typeface="Arial" charset="0"/>
                  <a:ea typeface="微软雅黑" pitchFamily="34" charset="-122"/>
                  <a:cs typeface="+mn-cs"/>
                  <a:sym typeface="Arial" charset="0"/>
                </a:rPr>
                <a:t>Title</a:t>
              </a:r>
              <a:endParaRPr>
                <a:ea typeface="黑体"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5310"/>
                                        </p:tgtEl>
                                        <p:attrNameLst>
                                          <p:attrName>style.visibility</p:attrName>
                                        </p:attrNameLst>
                                      </p:cBhvr>
                                      <p:to>
                                        <p:strVal val="visible"/>
                                      </p:to>
                                    </p:set>
                                    <p:anim calcmode="lin" valueType="num">
                                      <p:cBhvr>
                                        <p:cTn id="7" dur="500" fill="hold"/>
                                        <p:tgtEl>
                                          <p:spTgt spid="55310"/>
                                        </p:tgtEl>
                                        <p:attrNameLst>
                                          <p:attrName>ppt_w</p:attrName>
                                        </p:attrNameLst>
                                      </p:cBhvr>
                                      <p:tavLst>
                                        <p:tav tm="0">
                                          <p:val>
                                            <p:fltVal val="0"/>
                                          </p:val>
                                        </p:tav>
                                        <p:tav tm="100000">
                                          <p:val>
                                            <p:strVal val="#ppt_w"/>
                                          </p:val>
                                        </p:tav>
                                      </p:tavLst>
                                    </p:anim>
                                    <p:anim calcmode="lin" valueType="num">
                                      <p:cBhvr>
                                        <p:cTn id="8" dur="500" fill="hold"/>
                                        <p:tgtEl>
                                          <p:spTgt spid="55310"/>
                                        </p:tgtEl>
                                        <p:attrNameLst>
                                          <p:attrName>ppt_h</p:attrName>
                                        </p:attrNameLst>
                                      </p:cBhvr>
                                      <p:tavLst>
                                        <p:tav tm="0">
                                          <p:val>
                                            <p:fltVal val="0"/>
                                          </p:val>
                                        </p:tav>
                                        <p:tav tm="100000">
                                          <p:val>
                                            <p:strVal val="#ppt_h"/>
                                          </p:val>
                                        </p:tav>
                                      </p:tavLst>
                                    </p:anim>
                                    <p:animEffect transition="in" filter="fade">
                                      <p:cBhvr>
                                        <p:cTn id="9" dur="500"/>
                                        <p:tgtEl>
                                          <p:spTgt spid="55310"/>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55298"/>
                                        </p:tgtEl>
                                        <p:attrNameLst>
                                          <p:attrName>style.visibility</p:attrName>
                                        </p:attrNameLst>
                                      </p:cBhvr>
                                      <p:to>
                                        <p:strVal val="visible"/>
                                      </p:to>
                                    </p:set>
                                    <p:anim calcmode="lin" valueType="num">
                                      <p:cBhvr>
                                        <p:cTn id="13" dur="500" fill="hold"/>
                                        <p:tgtEl>
                                          <p:spTgt spid="55298"/>
                                        </p:tgtEl>
                                        <p:attrNameLst>
                                          <p:attrName>ppt_w</p:attrName>
                                        </p:attrNameLst>
                                      </p:cBhvr>
                                      <p:tavLst>
                                        <p:tav tm="0">
                                          <p:val>
                                            <p:fltVal val="0"/>
                                          </p:val>
                                        </p:tav>
                                        <p:tav tm="100000">
                                          <p:val>
                                            <p:strVal val="#ppt_w"/>
                                          </p:val>
                                        </p:tav>
                                      </p:tavLst>
                                    </p:anim>
                                    <p:anim calcmode="lin" valueType="num">
                                      <p:cBhvr>
                                        <p:cTn id="14" dur="500" fill="hold"/>
                                        <p:tgtEl>
                                          <p:spTgt spid="55298"/>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55299"/>
                                        </p:tgtEl>
                                        <p:attrNameLst>
                                          <p:attrName>style.visibility</p:attrName>
                                        </p:attrNameLst>
                                      </p:cBhvr>
                                      <p:to>
                                        <p:strVal val="visible"/>
                                      </p:to>
                                    </p:set>
                                    <p:anim calcmode="lin" valueType="num">
                                      <p:cBhvr>
                                        <p:cTn id="17" dur="500" fill="hold"/>
                                        <p:tgtEl>
                                          <p:spTgt spid="55299"/>
                                        </p:tgtEl>
                                        <p:attrNameLst>
                                          <p:attrName>ppt_w</p:attrName>
                                        </p:attrNameLst>
                                      </p:cBhvr>
                                      <p:tavLst>
                                        <p:tav tm="0">
                                          <p:val>
                                            <p:fltVal val="0"/>
                                          </p:val>
                                        </p:tav>
                                        <p:tav tm="100000">
                                          <p:val>
                                            <p:strVal val="#ppt_w"/>
                                          </p:val>
                                        </p:tav>
                                      </p:tavLst>
                                    </p:anim>
                                    <p:anim calcmode="lin" valueType="num">
                                      <p:cBhvr>
                                        <p:cTn id="18" dur="500" fill="hold"/>
                                        <p:tgtEl>
                                          <p:spTgt spid="55299"/>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55328"/>
                                        </p:tgtEl>
                                        <p:attrNameLst>
                                          <p:attrName>style.visibility</p:attrName>
                                        </p:attrNameLst>
                                      </p:cBhvr>
                                      <p:to>
                                        <p:strVal val="visible"/>
                                      </p:to>
                                    </p:set>
                                    <p:animEffect transition="in" filter="fade">
                                      <p:cBhvr>
                                        <p:cTn id="22" dur="1000"/>
                                        <p:tgtEl>
                                          <p:spTgt spid="55328"/>
                                        </p:tgtEl>
                                      </p:cBhvr>
                                    </p:animEffect>
                                    <p:anim calcmode="lin" valueType="num">
                                      <p:cBhvr>
                                        <p:cTn id="23" dur="1000" fill="hold"/>
                                        <p:tgtEl>
                                          <p:spTgt spid="55328"/>
                                        </p:tgtEl>
                                        <p:attrNameLst>
                                          <p:attrName>ppt_x</p:attrName>
                                        </p:attrNameLst>
                                      </p:cBhvr>
                                      <p:tavLst>
                                        <p:tav tm="0">
                                          <p:val>
                                            <p:strVal val="#ppt_x"/>
                                          </p:val>
                                        </p:tav>
                                        <p:tav tm="100000">
                                          <p:val>
                                            <p:strVal val="#ppt_x"/>
                                          </p:val>
                                        </p:tav>
                                      </p:tavLst>
                                    </p:anim>
                                    <p:anim calcmode="lin" valueType="num">
                                      <p:cBhvr>
                                        <p:cTn id="24" dur="1000" fill="hold"/>
                                        <p:tgtEl>
                                          <p:spTgt spid="553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5329"/>
                                        </p:tgtEl>
                                        <p:attrNameLst>
                                          <p:attrName>style.visibility</p:attrName>
                                        </p:attrNameLst>
                                      </p:cBhvr>
                                      <p:to>
                                        <p:strVal val="visible"/>
                                      </p:to>
                                    </p:set>
                                    <p:animEffect transition="in" filter="fade">
                                      <p:cBhvr>
                                        <p:cTn id="27" dur="1000"/>
                                        <p:tgtEl>
                                          <p:spTgt spid="55329"/>
                                        </p:tgtEl>
                                      </p:cBhvr>
                                    </p:animEffect>
                                    <p:anim calcmode="lin" valueType="num">
                                      <p:cBhvr>
                                        <p:cTn id="28" dur="1000" fill="hold"/>
                                        <p:tgtEl>
                                          <p:spTgt spid="55329"/>
                                        </p:tgtEl>
                                        <p:attrNameLst>
                                          <p:attrName>ppt_x</p:attrName>
                                        </p:attrNameLst>
                                      </p:cBhvr>
                                      <p:tavLst>
                                        <p:tav tm="0">
                                          <p:val>
                                            <p:strVal val="#ppt_x"/>
                                          </p:val>
                                        </p:tav>
                                        <p:tav tm="100000">
                                          <p:val>
                                            <p:strVal val="#ppt_x"/>
                                          </p:val>
                                        </p:tav>
                                      </p:tavLst>
                                    </p:anim>
                                    <p:anim calcmode="lin" valueType="num">
                                      <p:cBhvr>
                                        <p:cTn id="29" dur="1000" fill="hold"/>
                                        <p:tgtEl>
                                          <p:spTgt spid="55329"/>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55302"/>
                                        </p:tgtEl>
                                        <p:attrNameLst>
                                          <p:attrName>style.visibility</p:attrName>
                                        </p:attrNameLst>
                                      </p:cBhvr>
                                      <p:to>
                                        <p:strVal val="visible"/>
                                      </p:to>
                                    </p:set>
                                    <p:animEffect transition="in" filter="wipe(down)">
                                      <p:cBhvr>
                                        <p:cTn id="33" dur="500"/>
                                        <p:tgtEl>
                                          <p:spTgt spid="55302"/>
                                        </p:tgtEl>
                                      </p:cBhvr>
                                    </p:animEffect>
                                  </p:childTnLst>
                                </p:cTn>
                              </p:par>
                              <p:par>
                                <p:cTn id="34" presetID="22" presetClass="entr" presetSubtype="4" fill="hold" nodeType="withEffect">
                                  <p:stCondLst>
                                    <p:cond delay="0"/>
                                  </p:stCondLst>
                                  <p:childTnLst>
                                    <p:set>
                                      <p:cBhvr>
                                        <p:cTn id="35" dur="1" fill="hold">
                                          <p:stCondLst>
                                            <p:cond delay="0"/>
                                          </p:stCondLst>
                                        </p:cTn>
                                        <p:tgtEl>
                                          <p:spTgt spid="55305"/>
                                        </p:tgtEl>
                                        <p:attrNameLst>
                                          <p:attrName>style.visibility</p:attrName>
                                        </p:attrNameLst>
                                      </p:cBhvr>
                                      <p:to>
                                        <p:strVal val="visible"/>
                                      </p:to>
                                    </p:set>
                                    <p:animEffect transition="in" filter="wipe(down)">
                                      <p:cBhvr>
                                        <p:cTn id="36" dur="500"/>
                                        <p:tgtEl>
                                          <p:spTgt spid="55305"/>
                                        </p:tgtEl>
                                      </p:cBhvr>
                                    </p:animEffect>
                                  </p:childTnLst>
                                </p:cTn>
                              </p:par>
                            </p:childTnLst>
                          </p:cTn>
                        </p:par>
                        <p:par>
                          <p:cTn id="37" fill="hold">
                            <p:stCondLst>
                              <p:cond delay="2500"/>
                            </p:stCondLst>
                            <p:childTnLst>
                              <p:par>
                                <p:cTn id="38" presetID="17" presetClass="entr" presetSubtype="10" fill="hold" grpId="0" nodeType="afterEffect">
                                  <p:stCondLst>
                                    <p:cond delay="0"/>
                                  </p:stCondLst>
                                  <p:childTnLst>
                                    <p:set>
                                      <p:cBhvr>
                                        <p:cTn id="39" dur="1" fill="hold">
                                          <p:stCondLst>
                                            <p:cond delay="0"/>
                                          </p:stCondLst>
                                        </p:cTn>
                                        <p:tgtEl>
                                          <p:spTgt spid="55300"/>
                                        </p:tgtEl>
                                        <p:attrNameLst>
                                          <p:attrName>style.visibility</p:attrName>
                                        </p:attrNameLst>
                                      </p:cBhvr>
                                      <p:to>
                                        <p:strVal val="visible"/>
                                      </p:to>
                                    </p:set>
                                    <p:anim calcmode="lin" valueType="num">
                                      <p:cBhvr>
                                        <p:cTn id="40" dur="500" fill="hold"/>
                                        <p:tgtEl>
                                          <p:spTgt spid="55300"/>
                                        </p:tgtEl>
                                        <p:attrNameLst>
                                          <p:attrName>ppt_w</p:attrName>
                                        </p:attrNameLst>
                                      </p:cBhvr>
                                      <p:tavLst>
                                        <p:tav tm="0">
                                          <p:val>
                                            <p:fltVal val="0"/>
                                          </p:val>
                                        </p:tav>
                                        <p:tav tm="100000">
                                          <p:val>
                                            <p:strVal val="#ppt_w"/>
                                          </p:val>
                                        </p:tav>
                                      </p:tavLst>
                                    </p:anim>
                                    <p:anim calcmode="lin" valueType="num">
                                      <p:cBhvr>
                                        <p:cTn id="41" dur="500" fill="hold"/>
                                        <p:tgtEl>
                                          <p:spTgt spid="55300"/>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55301"/>
                                        </p:tgtEl>
                                        <p:attrNameLst>
                                          <p:attrName>style.visibility</p:attrName>
                                        </p:attrNameLst>
                                      </p:cBhvr>
                                      <p:to>
                                        <p:strVal val="visible"/>
                                      </p:to>
                                    </p:set>
                                    <p:anim calcmode="lin" valueType="num">
                                      <p:cBhvr>
                                        <p:cTn id="44" dur="500" fill="hold"/>
                                        <p:tgtEl>
                                          <p:spTgt spid="55301"/>
                                        </p:tgtEl>
                                        <p:attrNameLst>
                                          <p:attrName>ppt_w</p:attrName>
                                        </p:attrNameLst>
                                      </p:cBhvr>
                                      <p:tavLst>
                                        <p:tav tm="0">
                                          <p:val>
                                            <p:fltVal val="0"/>
                                          </p:val>
                                        </p:tav>
                                        <p:tav tm="100000">
                                          <p:val>
                                            <p:strVal val="#ppt_w"/>
                                          </p:val>
                                        </p:tav>
                                      </p:tavLst>
                                    </p:anim>
                                    <p:anim calcmode="lin" valueType="num">
                                      <p:cBhvr>
                                        <p:cTn id="45" dur="500" fill="hold"/>
                                        <p:tgtEl>
                                          <p:spTgt spid="55301"/>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0"/>
                                  </p:stCondLst>
                                  <p:childTnLst>
                                    <p:set>
                                      <p:cBhvr>
                                        <p:cTn id="47" dur="1" fill="hold">
                                          <p:stCondLst>
                                            <p:cond delay="0"/>
                                          </p:stCondLst>
                                        </p:cTn>
                                        <p:tgtEl>
                                          <p:spTgt spid="55306"/>
                                        </p:tgtEl>
                                        <p:attrNameLst>
                                          <p:attrName>style.visibility</p:attrName>
                                        </p:attrNameLst>
                                      </p:cBhvr>
                                      <p:to>
                                        <p:strVal val="visible"/>
                                      </p:to>
                                    </p:set>
                                    <p:anim calcmode="lin" valueType="num">
                                      <p:cBhvr>
                                        <p:cTn id="48" dur="500" fill="hold"/>
                                        <p:tgtEl>
                                          <p:spTgt spid="55306"/>
                                        </p:tgtEl>
                                        <p:attrNameLst>
                                          <p:attrName>ppt_w</p:attrName>
                                        </p:attrNameLst>
                                      </p:cBhvr>
                                      <p:tavLst>
                                        <p:tav tm="0">
                                          <p:val>
                                            <p:fltVal val="0"/>
                                          </p:val>
                                        </p:tav>
                                        <p:tav tm="100000">
                                          <p:val>
                                            <p:strVal val="#ppt_w"/>
                                          </p:val>
                                        </p:tav>
                                      </p:tavLst>
                                    </p:anim>
                                    <p:anim calcmode="lin" valueType="num">
                                      <p:cBhvr>
                                        <p:cTn id="49" dur="500" fill="hold"/>
                                        <p:tgtEl>
                                          <p:spTgt spid="55306"/>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55307"/>
                                        </p:tgtEl>
                                        <p:attrNameLst>
                                          <p:attrName>style.visibility</p:attrName>
                                        </p:attrNameLst>
                                      </p:cBhvr>
                                      <p:to>
                                        <p:strVal val="visible"/>
                                      </p:to>
                                    </p:set>
                                    <p:anim calcmode="lin" valueType="num">
                                      <p:cBhvr>
                                        <p:cTn id="52" dur="500" fill="hold"/>
                                        <p:tgtEl>
                                          <p:spTgt spid="55307"/>
                                        </p:tgtEl>
                                        <p:attrNameLst>
                                          <p:attrName>ppt_w</p:attrName>
                                        </p:attrNameLst>
                                      </p:cBhvr>
                                      <p:tavLst>
                                        <p:tav tm="0">
                                          <p:val>
                                            <p:fltVal val="0"/>
                                          </p:val>
                                        </p:tav>
                                        <p:tav tm="100000">
                                          <p:val>
                                            <p:strVal val="#ppt_w"/>
                                          </p:val>
                                        </p:tav>
                                      </p:tavLst>
                                    </p:anim>
                                    <p:anim calcmode="lin" valueType="num">
                                      <p:cBhvr>
                                        <p:cTn id="53" dur="500" fill="hold"/>
                                        <p:tgtEl>
                                          <p:spTgt spid="55307"/>
                                        </p:tgtEl>
                                        <p:attrNameLst>
                                          <p:attrName>ppt_h</p:attrName>
                                        </p:attrNameLst>
                                      </p:cBhvr>
                                      <p:tavLst>
                                        <p:tav tm="0">
                                          <p:val>
                                            <p:strVal val="#ppt_h"/>
                                          </p:val>
                                        </p:tav>
                                        <p:tav tm="100000">
                                          <p:val>
                                            <p:strVal val="#ppt_h"/>
                                          </p:val>
                                        </p:tav>
                                      </p:tavLst>
                                    </p:anim>
                                  </p:childTnLst>
                                </p:cTn>
                              </p:par>
                              <p:par>
                                <p:cTn id="54" presetID="17" presetClass="entr" presetSubtype="10" fill="hold" grpId="0" nodeType="withEffect">
                                  <p:stCondLst>
                                    <p:cond delay="0"/>
                                  </p:stCondLst>
                                  <p:childTnLst>
                                    <p:set>
                                      <p:cBhvr>
                                        <p:cTn id="55" dur="1" fill="hold">
                                          <p:stCondLst>
                                            <p:cond delay="0"/>
                                          </p:stCondLst>
                                        </p:cTn>
                                        <p:tgtEl>
                                          <p:spTgt spid="55303"/>
                                        </p:tgtEl>
                                        <p:attrNameLst>
                                          <p:attrName>style.visibility</p:attrName>
                                        </p:attrNameLst>
                                      </p:cBhvr>
                                      <p:to>
                                        <p:strVal val="visible"/>
                                      </p:to>
                                    </p:set>
                                    <p:anim calcmode="lin" valueType="num">
                                      <p:cBhvr>
                                        <p:cTn id="56" dur="500" fill="hold"/>
                                        <p:tgtEl>
                                          <p:spTgt spid="55303"/>
                                        </p:tgtEl>
                                        <p:attrNameLst>
                                          <p:attrName>ppt_w</p:attrName>
                                        </p:attrNameLst>
                                      </p:cBhvr>
                                      <p:tavLst>
                                        <p:tav tm="0">
                                          <p:val>
                                            <p:fltVal val="0"/>
                                          </p:val>
                                        </p:tav>
                                        <p:tav tm="100000">
                                          <p:val>
                                            <p:strVal val="#ppt_w"/>
                                          </p:val>
                                        </p:tav>
                                      </p:tavLst>
                                    </p:anim>
                                    <p:anim calcmode="lin" valueType="num">
                                      <p:cBhvr>
                                        <p:cTn id="57" dur="500" fill="hold"/>
                                        <p:tgtEl>
                                          <p:spTgt spid="55303"/>
                                        </p:tgtEl>
                                        <p:attrNameLst>
                                          <p:attrName>ppt_h</p:attrName>
                                        </p:attrNameLst>
                                      </p:cBhvr>
                                      <p:tavLst>
                                        <p:tav tm="0">
                                          <p:val>
                                            <p:strVal val="#ppt_h"/>
                                          </p:val>
                                        </p:tav>
                                        <p:tav tm="100000">
                                          <p:val>
                                            <p:strVal val="#ppt_h"/>
                                          </p:val>
                                        </p:tav>
                                      </p:tavLst>
                                    </p:anim>
                                  </p:childTnLst>
                                </p:cTn>
                              </p:par>
                              <p:par>
                                <p:cTn id="58" presetID="17" presetClass="entr" presetSubtype="10" fill="hold" grpId="0" nodeType="withEffect">
                                  <p:stCondLst>
                                    <p:cond delay="0"/>
                                  </p:stCondLst>
                                  <p:childTnLst>
                                    <p:set>
                                      <p:cBhvr>
                                        <p:cTn id="59" dur="1" fill="hold">
                                          <p:stCondLst>
                                            <p:cond delay="0"/>
                                          </p:stCondLst>
                                        </p:cTn>
                                        <p:tgtEl>
                                          <p:spTgt spid="55304"/>
                                        </p:tgtEl>
                                        <p:attrNameLst>
                                          <p:attrName>style.visibility</p:attrName>
                                        </p:attrNameLst>
                                      </p:cBhvr>
                                      <p:to>
                                        <p:strVal val="visible"/>
                                      </p:to>
                                    </p:set>
                                    <p:anim calcmode="lin" valueType="num">
                                      <p:cBhvr>
                                        <p:cTn id="60" dur="500" fill="hold"/>
                                        <p:tgtEl>
                                          <p:spTgt spid="55304"/>
                                        </p:tgtEl>
                                        <p:attrNameLst>
                                          <p:attrName>ppt_w</p:attrName>
                                        </p:attrNameLst>
                                      </p:cBhvr>
                                      <p:tavLst>
                                        <p:tav tm="0">
                                          <p:val>
                                            <p:fltVal val="0"/>
                                          </p:val>
                                        </p:tav>
                                        <p:tav tm="100000">
                                          <p:val>
                                            <p:strVal val="#ppt_w"/>
                                          </p:val>
                                        </p:tav>
                                      </p:tavLst>
                                    </p:anim>
                                    <p:anim calcmode="lin" valueType="num">
                                      <p:cBhvr>
                                        <p:cTn id="61" dur="500" fill="hold"/>
                                        <p:tgtEl>
                                          <p:spTgt spid="55304"/>
                                        </p:tgtEl>
                                        <p:attrNameLst>
                                          <p:attrName>ppt_h</p:attrName>
                                        </p:attrNameLst>
                                      </p:cBhvr>
                                      <p:tavLst>
                                        <p:tav tm="0">
                                          <p:val>
                                            <p:strVal val="#ppt_h"/>
                                          </p:val>
                                        </p:tav>
                                        <p:tav tm="100000">
                                          <p:val>
                                            <p:strVal val="#ppt_h"/>
                                          </p:val>
                                        </p:tav>
                                      </p:tavLst>
                                    </p:anim>
                                  </p:childTnLst>
                                </p:cTn>
                              </p:par>
                              <p:par>
                                <p:cTn id="62" presetID="17" presetClass="entr" presetSubtype="10" fill="hold" grpId="0" nodeType="withEffect">
                                  <p:stCondLst>
                                    <p:cond delay="0"/>
                                  </p:stCondLst>
                                  <p:childTnLst>
                                    <p:set>
                                      <p:cBhvr>
                                        <p:cTn id="63" dur="1" fill="hold">
                                          <p:stCondLst>
                                            <p:cond delay="0"/>
                                          </p:stCondLst>
                                        </p:cTn>
                                        <p:tgtEl>
                                          <p:spTgt spid="55308"/>
                                        </p:tgtEl>
                                        <p:attrNameLst>
                                          <p:attrName>style.visibility</p:attrName>
                                        </p:attrNameLst>
                                      </p:cBhvr>
                                      <p:to>
                                        <p:strVal val="visible"/>
                                      </p:to>
                                    </p:set>
                                    <p:anim calcmode="lin" valueType="num">
                                      <p:cBhvr>
                                        <p:cTn id="64" dur="500" fill="hold"/>
                                        <p:tgtEl>
                                          <p:spTgt spid="55308"/>
                                        </p:tgtEl>
                                        <p:attrNameLst>
                                          <p:attrName>ppt_w</p:attrName>
                                        </p:attrNameLst>
                                      </p:cBhvr>
                                      <p:tavLst>
                                        <p:tav tm="0">
                                          <p:val>
                                            <p:fltVal val="0"/>
                                          </p:val>
                                        </p:tav>
                                        <p:tav tm="100000">
                                          <p:val>
                                            <p:strVal val="#ppt_w"/>
                                          </p:val>
                                        </p:tav>
                                      </p:tavLst>
                                    </p:anim>
                                    <p:anim calcmode="lin" valueType="num">
                                      <p:cBhvr>
                                        <p:cTn id="65" dur="500" fill="hold"/>
                                        <p:tgtEl>
                                          <p:spTgt spid="55308"/>
                                        </p:tgtEl>
                                        <p:attrNameLst>
                                          <p:attrName>ppt_h</p:attrName>
                                        </p:attrNameLst>
                                      </p:cBhvr>
                                      <p:tavLst>
                                        <p:tav tm="0">
                                          <p:val>
                                            <p:strVal val="#ppt_h"/>
                                          </p:val>
                                        </p:tav>
                                        <p:tav tm="100000">
                                          <p:val>
                                            <p:strVal val="#ppt_h"/>
                                          </p:val>
                                        </p:tav>
                                      </p:tavLst>
                                    </p:anim>
                                  </p:childTnLst>
                                </p:cTn>
                              </p:par>
                              <p:par>
                                <p:cTn id="66" presetID="17" presetClass="entr" presetSubtype="10" fill="hold" grpId="0" nodeType="withEffect">
                                  <p:stCondLst>
                                    <p:cond delay="0"/>
                                  </p:stCondLst>
                                  <p:childTnLst>
                                    <p:set>
                                      <p:cBhvr>
                                        <p:cTn id="67" dur="1" fill="hold">
                                          <p:stCondLst>
                                            <p:cond delay="0"/>
                                          </p:stCondLst>
                                        </p:cTn>
                                        <p:tgtEl>
                                          <p:spTgt spid="55309"/>
                                        </p:tgtEl>
                                        <p:attrNameLst>
                                          <p:attrName>style.visibility</p:attrName>
                                        </p:attrNameLst>
                                      </p:cBhvr>
                                      <p:to>
                                        <p:strVal val="visible"/>
                                      </p:to>
                                    </p:set>
                                    <p:anim calcmode="lin" valueType="num">
                                      <p:cBhvr>
                                        <p:cTn id="68" dur="500" fill="hold"/>
                                        <p:tgtEl>
                                          <p:spTgt spid="55309"/>
                                        </p:tgtEl>
                                        <p:attrNameLst>
                                          <p:attrName>ppt_w</p:attrName>
                                        </p:attrNameLst>
                                      </p:cBhvr>
                                      <p:tavLst>
                                        <p:tav tm="0">
                                          <p:val>
                                            <p:fltVal val="0"/>
                                          </p:val>
                                        </p:tav>
                                        <p:tav tm="100000">
                                          <p:val>
                                            <p:strVal val="#ppt_w"/>
                                          </p:val>
                                        </p:tav>
                                      </p:tavLst>
                                    </p:anim>
                                    <p:anim calcmode="lin" valueType="num">
                                      <p:cBhvr>
                                        <p:cTn id="69" dur="500" fill="hold"/>
                                        <p:tgtEl>
                                          <p:spTgt spid="553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p:bldP spid="55303" grpId="0"/>
      <p:bldP spid="55304" grpId="0"/>
      <p:bldP spid="55306" grpId="0"/>
      <p:bldP spid="55307" grpId="0"/>
      <p:bldP spid="55308" grpId="0"/>
      <p:bldP spid="55309" grpId="0"/>
      <p:bldP spid="553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354" y="0"/>
            <a:ext cx="9141291" cy="5143500"/>
            <a:chOff x="1354" y="0"/>
            <a:chExt cx="9141291" cy="514350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矩形 2"/>
            <p:cNvSpPr/>
            <p:nvPr/>
          </p:nvSpPr>
          <p:spPr>
            <a:xfrm>
              <a:off x="287078" y="221955"/>
              <a:ext cx="8569842" cy="46995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grpSp>
      <p:sp>
        <p:nvSpPr>
          <p:cNvPr id="21" name="椭圆 20"/>
          <p:cNvSpPr/>
          <p:nvPr/>
        </p:nvSpPr>
        <p:spPr>
          <a:xfrm>
            <a:off x="4295634" y="1377614"/>
            <a:ext cx="1030117" cy="1027560"/>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400" b="1" dirty="0">
                <a:solidFill>
                  <a:srgbClr val="F8F8F8"/>
                </a:solidFill>
                <a:latin typeface="华文中宋" pitchFamily="2" charset="-122"/>
                <a:ea typeface="华文中宋" pitchFamily="2" charset="-122"/>
              </a:rPr>
              <a:t>03</a:t>
            </a:r>
            <a:endParaRPr lang="zh-CN" altLang="en-US" sz="4400" b="1" dirty="0">
              <a:solidFill>
                <a:srgbClr val="F8F8F8"/>
              </a:solidFill>
              <a:latin typeface="华文中宋" pitchFamily="2" charset="-122"/>
              <a:ea typeface="华文中宋" pitchFamily="2" charset="-122"/>
            </a:endParaRPr>
          </a:p>
        </p:txBody>
      </p:sp>
      <p:sp>
        <p:nvSpPr>
          <p:cNvPr id="25" name="文本框 17"/>
          <p:cNvSpPr txBox="1">
            <a:spLocks noChangeArrowheads="1"/>
          </p:cNvSpPr>
          <p:nvPr/>
        </p:nvSpPr>
        <p:spPr bwMode="auto">
          <a:xfrm>
            <a:off x="2030412" y="2405174"/>
            <a:ext cx="5560560" cy="115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3600" dirty="0">
                <a:latin typeface="华文中宋" pitchFamily="2" charset="-122"/>
                <a:ea typeface="华文中宋" pitchFamily="2" charset="-122"/>
              </a:rPr>
              <a:t>Click here to add Text header content</a:t>
            </a:r>
          </a:p>
        </p:txBody>
      </p:sp>
      <p:sp>
        <p:nvSpPr>
          <p:cNvPr id="4" name="矩形 3"/>
          <p:cNvSpPr/>
          <p:nvPr/>
        </p:nvSpPr>
        <p:spPr>
          <a:xfrm>
            <a:off x="7474857" y="-522514"/>
            <a:ext cx="856343" cy="624114"/>
          </a:xfrm>
          <a:prstGeom prst="rect">
            <a:avLst/>
          </a:prstGeom>
          <a:solidFill>
            <a:srgbClr val="79D7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空心弧 11"/>
          <p:cNvSpPr>
            <a:spLocks noChangeArrowheads="1"/>
          </p:cNvSpPr>
          <p:nvPr/>
        </p:nvSpPr>
        <p:spPr bwMode="auto">
          <a:xfrm>
            <a:off x="3387939" y="1577319"/>
            <a:ext cx="2463684" cy="2433821"/>
          </a:xfrm>
          <a:custGeom>
            <a:avLst/>
            <a:gdLst>
              <a:gd name="T0" fmla="*/ 109583 w 3286125"/>
              <a:gd name="T1" fmla="*/ 631717 h 3286125"/>
              <a:gd name="T2" fmla="*/ 659703 w 3286125"/>
              <a:gd name="T3" fmla="*/ 104377 h 3286125"/>
              <a:gd name="T4" fmla="*/ 663299 w 3286125"/>
              <a:gd name="T5" fmla="*/ 631719 h 3286125"/>
              <a:gd name="T6" fmla="*/ 5898240 60000 65536"/>
              <a:gd name="T7" fmla="*/ 0 60000 65536"/>
              <a:gd name="T8" fmla="*/ 17694720 60000 65536"/>
              <a:gd name="T9" fmla="*/ 0 w 3286125"/>
              <a:gd name="T10" fmla="*/ 36 h 3286125"/>
              <a:gd name="T11" fmla="*/ 1635918 w 3286125"/>
              <a:gd name="T12" fmla="*/ 1643063 h 3286125"/>
            </a:gdLst>
            <a:ahLst/>
            <a:cxnLst>
              <a:cxn ang="T6">
                <a:pos x="T0" y="T1"/>
              </a:cxn>
              <a:cxn ang="T7">
                <a:pos x="T2" y="T3"/>
              </a:cxn>
              <a:cxn ang="T8">
                <a:pos x="T4" y="T5"/>
              </a:cxn>
            </a:cxnLst>
            <a:rect l="T9" t="T10" r="T11" b="T12"/>
            <a:pathLst>
              <a:path w="3286125" h="3286125">
                <a:moveTo>
                  <a:pt x="0" y="1643061"/>
                </a:moveTo>
                <a:lnTo>
                  <a:pt x="0" y="1643061"/>
                </a:lnTo>
                <a:cubicBezTo>
                  <a:pt x="1" y="739787"/>
                  <a:pt x="729138" y="5900"/>
                  <a:pt x="1632392" y="34"/>
                </a:cubicBezTo>
                <a:lnTo>
                  <a:pt x="1635918" y="542924"/>
                </a:lnTo>
                <a:cubicBezTo>
                  <a:pt x="1031116" y="546851"/>
                  <a:pt x="542900" y="1038247"/>
                  <a:pt x="542900" y="1643062"/>
                </a:cubicBezTo>
                <a:close/>
              </a:path>
            </a:pathLst>
          </a:custGeom>
          <a:solidFill>
            <a:schemeClr val="bg2"/>
          </a:solidFill>
          <a:ln w="12700" algn="ctr">
            <a:solidFill>
              <a:schemeClr val="bg1"/>
            </a:solidFill>
            <a:miter lim="800000"/>
          </a:ln>
        </p:spPr>
        <p:txBody>
          <a:bodyPr lIns="0" tIns="34136" rIns="322539" bIns="161270"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A</a:t>
            </a:r>
            <a:endParaRPr kumimoji="0" lang="zh-CN" altLang="en-US"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13" name="空心弧 12"/>
          <p:cNvSpPr>
            <a:spLocks noChangeArrowheads="1"/>
          </p:cNvSpPr>
          <p:nvPr/>
        </p:nvSpPr>
        <p:spPr bwMode="auto">
          <a:xfrm flipH="1">
            <a:off x="3387939" y="1577319"/>
            <a:ext cx="2463684" cy="2433821"/>
          </a:xfrm>
          <a:custGeom>
            <a:avLst/>
            <a:gdLst>
              <a:gd name="T0" fmla="*/ 109583 w 3286125"/>
              <a:gd name="T1" fmla="*/ 631717 h 3286125"/>
              <a:gd name="T2" fmla="*/ 659703 w 3286125"/>
              <a:gd name="T3" fmla="*/ 104377 h 3286125"/>
              <a:gd name="T4" fmla="*/ 663299 w 3286125"/>
              <a:gd name="T5" fmla="*/ 631719 h 3286125"/>
              <a:gd name="T6" fmla="*/ 5898240 60000 65536"/>
              <a:gd name="T7" fmla="*/ 0 60000 65536"/>
              <a:gd name="T8" fmla="*/ 17694720 60000 65536"/>
              <a:gd name="T9" fmla="*/ 0 w 3286125"/>
              <a:gd name="T10" fmla="*/ 36 h 3286125"/>
              <a:gd name="T11" fmla="*/ 1635918 w 3286125"/>
              <a:gd name="T12" fmla="*/ 1643063 h 3286125"/>
            </a:gdLst>
            <a:ahLst/>
            <a:cxnLst>
              <a:cxn ang="T6">
                <a:pos x="T0" y="T1"/>
              </a:cxn>
              <a:cxn ang="T7">
                <a:pos x="T2" y="T3"/>
              </a:cxn>
              <a:cxn ang="T8">
                <a:pos x="T4" y="T5"/>
              </a:cxn>
            </a:cxnLst>
            <a:rect l="T9" t="T10" r="T11" b="T12"/>
            <a:pathLst>
              <a:path w="3286125" h="3286125">
                <a:moveTo>
                  <a:pt x="0" y="1643061"/>
                </a:moveTo>
                <a:lnTo>
                  <a:pt x="0" y="1643061"/>
                </a:lnTo>
                <a:cubicBezTo>
                  <a:pt x="1" y="739787"/>
                  <a:pt x="729138" y="5900"/>
                  <a:pt x="1632392" y="34"/>
                </a:cubicBezTo>
                <a:lnTo>
                  <a:pt x="1635918" y="542924"/>
                </a:lnTo>
                <a:cubicBezTo>
                  <a:pt x="1031116" y="546851"/>
                  <a:pt x="542900" y="1038247"/>
                  <a:pt x="542900" y="1643062"/>
                </a:cubicBezTo>
                <a:close/>
              </a:path>
            </a:pathLst>
          </a:custGeom>
          <a:solidFill>
            <a:schemeClr val="tx2"/>
          </a:solidFill>
          <a:ln w="12700" algn="ctr">
            <a:solidFill>
              <a:schemeClr val="bg1"/>
            </a:solidFill>
            <a:miter lim="800000"/>
          </a:ln>
        </p:spPr>
        <p:txBody>
          <a:bodyPr lIns="322539" tIns="34136" rIns="0" bIns="161270"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       B</a:t>
            </a:r>
            <a:endParaRPr kumimoji="0" lang="zh-CN" altLang="en-US"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14" name="空心弧 13"/>
          <p:cNvSpPr>
            <a:spLocks noChangeArrowheads="1"/>
          </p:cNvSpPr>
          <p:nvPr/>
        </p:nvSpPr>
        <p:spPr bwMode="auto">
          <a:xfrm>
            <a:off x="3387939" y="1577319"/>
            <a:ext cx="2463684" cy="2433821"/>
          </a:xfrm>
          <a:custGeom>
            <a:avLst/>
            <a:gdLst>
              <a:gd name="T0" fmla="*/ 664920 w 3286125"/>
              <a:gd name="T1" fmla="*/ 1157709 h 3286125"/>
              <a:gd name="T2" fmla="*/ 111057 w 3286125"/>
              <a:gd name="T3" fmla="*/ 638592 h 3286125"/>
              <a:gd name="T4" fmla="*/ 663299 w 3286125"/>
              <a:gd name="T5" fmla="*/ 631719 h 3286125"/>
              <a:gd name="T6" fmla="*/ 0 60000 65536"/>
              <a:gd name="T7" fmla="*/ 17694720 60000 65536"/>
              <a:gd name="T8" fmla="*/ 11796480 60000 65536"/>
              <a:gd name="T9" fmla="*/ 141 w 3286125"/>
              <a:gd name="T10" fmla="*/ 1657350 h 3286125"/>
              <a:gd name="T11" fmla="*/ 1647888 w 3286125"/>
              <a:gd name="T12" fmla="*/ 3286125 h 3286125"/>
            </a:gdLst>
            <a:ahLst/>
            <a:cxnLst>
              <a:cxn ang="T6">
                <a:pos x="T0" y="T1"/>
              </a:cxn>
              <a:cxn ang="T7">
                <a:pos x="T2" y="T3"/>
              </a:cxn>
              <a:cxn ang="T8">
                <a:pos x="T4" y="T5"/>
              </a:cxn>
            </a:cxnLst>
            <a:rect l="T9" t="T10" r="T11" b="T12"/>
            <a:pathLst>
              <a:path w="3286125" h="3286125">
                <a:moveTo>
                  <a:pt x="1647887" y="3286118"/>
                </a:moveTo>
                <a:lnTo>
                  <a:pt x="1647886" y="3286117"/>
                </a:lnTo>
                <a:cubicBezTo>
                  <a:pt x="1646279" y="3286122"/>
                  <a:pt x="1644671" y="3286124"/>
                  <a:pt x="1643063" y="3286125"/>
                </a:cubicBezTo>
                <a:cubicBezTo>
                  <a:pt x="743999" y="3286125"/>
                  <a:pt x="11891" y="2563523"/>
                  <a:pt x="140" y="1664536"/>
                </a:cubicBezTo>
                <a:lnTo>
                  <a:pt x="550059" y="1657349"/>
                </a:lnTo>
                <a:lnTo>
                  <a:pt x="550059" y="1657348"/>
                </a:lnTo>
                <a:cubicBezTo>
                  <a:pt x="557877" y="2255426"/>
                  <a:pt x="1044934" y="2736159"/>
                  <a:pt x="1643063" y="2736159"/>
                </a:cubicBezTo>
                <a:cubicBezTo>
                  <a:pt x="1644132" y="2736158"/>
                  <a:pt x="1645202" y="2736157"/>
                  <a:pt x="1646271" y="2736154"/>
                </a:cubicBezTo>
                <a:close/>
              </a:path>
            </a:pathLst>
          </a:custGeom>
          <a:solidFill>
            <a:schemeClr val="bg2"/>
          </a:solidFill>
          <a:ln w="12700" algn="ctr">
            <a:solidFill>
              <a:schemeClr val="bg1"/>
            </a:solidFill>
            <a:miter lim="800000"/>
          </a:ln>
        </p:spPr>
        <p:txBody>
          <a:bodyPr lIns="0" tIns="161270" rIns="322539" bIns="0"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C</a:t>
            </a:r>
            <a:endParaRPr kumimoji="0" lang="zh-CN" altLang="en-US"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15" name="空心弧 14"/>
          <p:cNvSpPr>
            <a:spLocks noChangeArrowheads="1"/>
          </p:cNvSpPr>
          <p:nvPr/>
        </p:nvSpPr>
        <p:spPr bwMode="auto">
          <a:xfrm flipH="1">
            <a:off x="3398391" y="1577319"/>
            <a:ext cx="2463684" cy="2433821"/>
          </a:xfrm>
          <a:custGeom>
            <a:avLst/>
            <a:gdLst>
              <a:gd name="T0" fmla="*/ 664920 w 3286125"/>
              <a:gd name="T1" fmla="*/ 1157709 h 3286125"/>
              <a:gd name="T2" fmla="*/ 111057 w 3286125"/>
              <a:gd name="T3" fmla="*/ 638592 h 3286125"/>
              <a:gd name="T4" fmla="*/ 663299 w 3286125"/>
              <a:gd name="T5" fmla="*/ 631719 h 3286125"/>
              <a:gd name="T6" fmla="*/ 0 60000 65536"/>
              <a:gd name="T7" fmla="*/ 17694720 60000 65536"/>
              <a:gd name="T8" fmla="*/ 11796480 60000 65536"/>
              <a:gd name="T9" fmla="*/ 141 w 3286125"/>
              <a:gd name="T10" fmla="*/ 1657350 h 3286125"/>
              <a:gd name="T11" fmla="*/ 1647888 w 3286125"/>
              <a:gd name="T12" fmla="*/ 3286125 h 3286125"/>
            </a:gdLst>
            <a:ahLst/>
            <a:cxnLst>
              <a:cxn ang="T6">
                <a:pos x="T0" y="T1"/>
              </a:cxn>
              <a:cxn ang="T7">
                <a:pos x="T2" y="T3"/>
              </a:cxn>
              <a:cxn ang="T8">
                <a:pos x="T4" y="T5"/>
              </a:cxn>
            </a:cxnLst>
            <a:rect l="T9" t="T10" r="T11" b="T12"/>
            <a:pathLst>
              <a:path w="3286125" h="3286125">
                <a:moveTo>
                  <a:pt x="1647887" y="3286118"/>
                </a:moveTo>
                <a:lnTo>
                  <a:pt x="1647886" y="3286117"/>
                </a:lnTo>
                <a:cubicBezTo>
                  <a:pt x="1646279" y="3286122"/>
                  <a:pt x="1644671" y="3286124"/>
                  <a:pt x="1643063" y="3286125"/>
                </a:cubicBezTo>
                <a:cubicBezTo>
                  <a:pt x="743999" y="3286125"/>
                  <a:pt x="11891" y="2563523"/>
                  <a:pt x="140" y="1664536"/>
                </a:cubicBezTo>
                <a:lnTo>
                  <a:pt x="550059" y="1657349"/>
                </a:lnTo>
                <a:lnTo>
                  <a:pt x="550059" y="1657348"/>
                </a:lnTo>
                <a:cubicBezTo>
                  <a:pt x="557877" y="2255426"/>
                  <a:pt x="1044934" y="2736159"/>
                  <a:pt x="1643063" y="2736159"/>
                </a:cubicBezTo>
                <a:cubicBezTo>
                  <a:pt x="1644132" y="2736158"/>
                  <a:pt x="1645202" y="2736157"/>
                  <a:pt x="1646271" y="2736154"/>
                </a:cubicBezTo>
                <a:close/>
              </a:path>
            </a:pathLst>
          </a:custGeom>
          <a:solidFill>
            <a:schemeClr val="tx2"/>
          </a:solidFill>
          <a:ln w="12700" algn="ctr">
            <a:solidFill>
              <a:schemeClr val="bg1"/>
            </a:solidFill>
            <a:miter lim="800000"/>
          </a:ln>
        </p:spPr>
        <p:txBody>
          <a:bodyPr lIns="322539" tIns="161270" rIns="0" bIns="0"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        D</a:t>
            </a:r>
            <a:endParaRPr kumimoji="0" lang="zh-CN" altLang="en-US" sz="207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16" name="等腰三角形 15"/>
          <p:cNvSpPr>
            <a:spLocks noChangeArrowheads="1"/>
          </p:cNvSpPr>
          <p:nvPr/>
        </p:nvSpPr>
        <p:spPr bwMode="auto">
          <a:xfrm rot="-2700000">
            <a:off x="3553677" y="1829659"/>
            <a:ext cx="246369" cy="209040"/>
          </a:xfrm>
          <a:prstGeom prst="triangle">
            <a:avLst>
              <a:gd name="adj" fmla="val 50000"/>
            </a:avLst>
          </a:prstGeom>
          <a:solidFill>
            <a:schemeClr val="bg2"/>
          </a:solidFill>
          <a:ln w="12700" algn="ctr">
            <a:noFill/>
            <a:miter lim="800000"/>
          </a:ln>
        </p:spPr>
        <p:txBody>
          <a:bodyPr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17" name="等腰三角形 16"/>
          <p:cNvSpPr>
            <a:spLocks noChangeArrowheads="1"/>
          </p:cNvSpPr>
          <p:nvPr/>
        </p:nvSpPr>
        <p:spPr bwMode="auto">
          <a:xfrm rot="2700000" flipV="1">
            <a:off x="3553677" y="3542293"/>
            <a:ext cx="246369" cy="210533"/>
          </a:xfrm>
          <a:prstGeom prst="triangle">
            <a:avLst>
              <a:gd name="adj" fmla="val 50000"/>
            </a:avLst>
          </a:prstGeom>
          <a:solidFill>
            <a:schemeClr val="bg2"/>
          </a:solidFill>
          <a:ln w="12700" algn="ctr">
            <a:noFill/>
            <a:miter lim="800000"/>
          </a:ln>
        </p:spPr>
        <p:txBody>
          <a:bodyPr rot="10800000"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18" name="等腰三角形 17"/>
          <p:cNvSpPr>
            <a:spLocks noChangeArrowheads="1"/>
          </p:cNvSpPr>
          <p:nvPr/>
        </p:nvSpPr>
        <p:spPr bwMode="auto">
          <a:xfrm rot="2700000" flipH="1">
            <a:off x="5439516" y="1829659"/>
            <a:ext cx="246368" cy="209040"/>
          </a:xfrm>
          <a:prstGeom prst="triangle">
            <a:avLst>
              <a:gd name="adj" fmla="val 50000"/>
            </a:avLst>
          </a:prstGeom>
          <a:solidFill>
            <a:schemeClr val="tx2"/>
          </a:solidFill>
          <a:ln w="12700" algn="ctr">
            <a:noFill/>
            <a:miter lim="800000"/>
          </a:ln>
        </p:spPr>
        <p:txBody>
          <a:bodyPr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21" name="等腰三角形 20"/>
          <p:cNvSpPr>
            <a:spLocks noChangeArrowheads="1"/>
          </p:cNvSpPr>
          <p:nvPr/>
        </p:nvSpPr>
        <p:spPr bwMode="auto">
          <a:xfrm rot="-2700000" flipH="1" flipV="1">
            <a:off x="5439516" y="3542293"/>
            <a:ext cx="246368" cy="210533"/>
          </a:xfrm>
          <a:prstGeom prst="triangle">
            <a:avLst>
              <a:gd name="adj" fmla="val 50000"/>
            </a:avLst>
          </a:prstGeom>
          <a:solidFill>
            <a:schemeClr val="tx2"/>
          </a:solidFill>
          <a:ln w="12700" algn="ctr">
            <a:noFill/>
            <a:miter lim="800000"/>
          </a:ln>
        </p:spPr>
        <p:txBody>
          <a:bodyPr rot="10800000"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23" name="椭圆 22"/>
          <p:cNvSpPr>
            <a:spLocks noChangeArrowheads="1"/>
          </p:cNvSpPr>
          <p:nvPr/>
        </p:nvSpPr>
        <p:spPr bwMode="auto">
          <a:xfrm>
            <a:off x="3141570" y="1333936"/>
            <a:ext cx="2956421" cy="2920585"/>
          </a:xfrm>
          <a:prstGeom prst="ellipse">
            <a:avLst/>
          </a:prstGeom>
          <a:noFill/>
          <a:ln w="12700" algn="ctr">
            <a:solidFill>
              <a:srgbClr val="7F7F7F"/>
            </a:solidFill>
            <a:prstDash val="dash"/>
            <a:miter lim="800000"/>
          </a:ln>
        </p:spPr>
        <p:txBody>
          <a:bodyPr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24" name="文本框 23"/>
          <p:cNvSpPr txBox="1">
            <a:spLocks noChangeArrowheads="1"/>
          </p:cNvSpPr>
          <p:nvPr/>
        </p:nvSpPr>
        <p:spPr bwMode="auto">
          <a:xfrm>
            <a:off x="3886648" y="2526957"/>
            <a:ext cx="1467758" cy="763616"/>
          </a:xfrm>
          <a:prstGeom prst="rect">
            <a:avLst/>
          </a:prstGeom>
          <a:noFill/>
          <a:ln w="9525">
            <a:noFill/>
            <a:miter lim="800000"/>
          </a:ln>
        </p:spPr>
        <p:txBody>
          <a:bodyPr lIns="68271" tIns="34136" rIns="68271" bIns="34136">
            <a:spAutoFit/>
          </a:bodyP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zh-CN" altLang="en-US" sz="2255" b="1"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Title</a:t>
            </a:r>
          </a:p>
          <a:p>
            <a:pPr marL="0" marR="0" lvl="0" indent="0" algn="ctr" defTabSz="681990" rtl="0" eaLnBrk="1" fontAlgn="base" latinLnBrk="0" hangingPunct="1">
              <a:lnSpc>
                <a:spcPct val="100000"/>
              </a:lnSpc>
              <a:spcBef>
                <a:spcPct val="0"/>
              </a:spcBef>
              <a:spcAft>
                <a:spcPct val="0"/>
              </a:spcAft>
              <a:buClrTx/>
              <a:buSzTx/>
              <a:buFontTx/>
              <a:buNone/>
              <a:defRPr/>
            </a:pPr>
            <a:r>
              <a:rPr kumimoji="0" lang="zh-CN" altLang="en-US" sz="2255" b="1"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Content</a:t>
            </a:r>
            <a:endParaRPr>
              <a:ea typeface="黑体" charset="0"/>
            </a:endParaRPr>
          </a:p>
        </p:txBody>
      </p:sp>
      <p:sp>
        <p:nvSpPr>
          <p:cNvPr id="28" name="文本框 27"/>
          <p:cNvSpPr txBox="1">
            <a:spLocks noChangeArrowheads="1"/>
          </p:cNvSpPr>
          <p:nvPr/>
        </p:nvSpPr>
        <p:spPr bwMode="auto">
          <a:xfrm>
            <a:off x="312068" y="1534017"/>
            <a:ext cx="2796654" cy="590235"/>
          </a:xfrm>
          <a:prstGeom prst="rect">
            <a:avLst/>
          </a:prstGeom>
          <a:noFill/>
          <a:ln w="9525">
            <a:noFill/>
            <a:miter lim="800000"/>
          </a:ln>
        </p:spPr>
        <p:txBody>
          <a:bodyPr lIns="68271" tIns="34136" rIns="68271" bIns="34136">
            <a:spAutoFit/>
          </a:bodyPr>
          <a:lstStyle/>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endParaRPr>
              <a:ea typeface="黑体" charset="0"/>
            </a:endParaRPr>
          </a:p>
        </p:txBody>
      </p:sp>
      <p:sp>
        <p:nvSpPr>
          <p:cNvPr id="2" name="文本框 27"/>
          <p:cNvSpPr txBox="1">
            <a:spLocks noChangeArrowheads="1"/>
          </p:cNvSpPr>
          <p:nvPr/>
        </p:nvSpPr>
        <p:spPr bwMode="auto">
          <a:xfrm>
            <a:off x="304601" y="3569170"/>
            <a:ext cx="2796655" cy="590235"/>
          </a:xfrm>
          <a:prstGeom prst="rect">
            <a:avLst/>
          </a:prstGeom>
          <a:noFill/>
          <a:ln w="9525">
            <a:noFill/>
            <a:miter lim="800000"/>
          </a:ln>
        </p:spPr>
        <p:txBody>
          <a:bodyPr lIns="68271" tIns="34136" rIns="68271" bIns="34136">
            <a:spAutoFit/>
          </a:bodyPr>
          <a:lstStyle/>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endParaRPr>
              <a:ea typeface="黑体" charset="0"/>
            </a:endParaRPr>
          </a:p>
        </p:txBody>
      </p:sp>
      <p:sp>
        <p:nvSpPr>
          <p:cNvPr id="3" name="文本框 27"/>
          <p:cNvSpPr txBox="1">
            <a:spLocks noChangeArrowheads="1"/>
          </p:cNvSpPr>
          <p:nvPr/>
        </p:nvSpPr>
        <p:spPr bwMode="auto">
          <a:xfrm>
            <a:off x="5587336" y="3569170"/>
            <a:ext cx="2796655" cy="590235"/>
          </a:xfrm>
          <a:prstGeom prst="rect">
            <a:avLst/>
          </a:prstGeom>
          <a:noFill/>
          <a:ln w="9525">
            <a:noFill/>
            <a:miter lim="800000"/>
          </a:ln>
        </p:spPr>
        <p:txBody>
          <a:bodyPr lIns="68271" tIns="34136" rIns="68271" bIns="34136">
            <a:spAutoFit/>
          </a:bodyPr>
          <a:lstStyle/>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endParaRPr>
              <a:ea typeface="黑体" charset="0"/>
            </a:endParaRPr>
          </a:p>
        </p:txBody>
      </p:sp>
      <p:sp>
        <p:nvSpPr>
          <p:cNvPr id="4" name="文本框 27"/>
          <p:cNvSpPr txBox="1">
            <a:spLocks noChangeArrowheads="1"/>
          </p:cNvSpPr>
          <p:nvPr/>
        </p:nvSpPr>
        <p:spPr bwMode="auto">
          <a:xfrm>
            <a:off x="5587336" y="1537003"/>
            <a:ext cx="2796655" cy="590235"/>
          </a:xfrm>
          <a:prstGeom prst="rect">
            <a:avLst/>
          </a:prstGeom>
          <a:noFill/>
          <a:ln w="9525">
            <a:noFill/>
            <a:miter lim="800000"/>
          </a:ln>
        </p:spPr>
        <p:txBody>
          <a:bodyPr lIns="68271" tIns="34136" rIns="68271" bIns="34136">
            <a:spAutoFit/>
          </a:bodyPr>
          <a:lstStyle/>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p>
          <a:p>
            <a:pPr marL="213360" marR="0" lvl="0" indent="-213360" algn="r" defTabSz="681990" rtl="0" eaLnBrk="1" fontAlgn="base" latinLnBrk="0" hangingPunct="1">
              <a:lnSpc>
                <a:spcPct val="100000"/>
              </a:lnSpc>
              <a:spcBef>
                <a:spcPct val="0"/>
              </a:spcBef>
              <a:spcAft>
                <a:spcPct val="0"/>
              </a:spcAft>
              <a:buClrTx/>
              <a:buSzTx/>
              <a:buFont typeface="Wingdings" pitchFamily="2" charset="2"/>
              <a:buChar char="n"/>
              <a:defRPr/>
            </a:pPr>
            <a:r>
              <a:rPr kumimoji="0" lang="zh-CN" altLang="en-US" sz="113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add the text content you need here</a:t>
            </a:r>
            <a:endParaRPr>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750"/>
                                        <p:tgtEl>
                                          <p:spTgt spid="2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75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750"/>
                                        <p:tgtEl>
                                          <p:spTgt spid="13"/>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750"/>
                                        <p:tgtEl>
                                          <p:spTgt spid="15"/>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750"/>
                                        <p:tgtEl>
                                          <p:spTgt spid="14"/>
                                        </p:tgtEl>
                                      </p:cBhvr>
                                    </p:animEffect>
                                  </p:child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1000"/>
                                        <p:tgtEl>
                                          <p:spTgt spid="23"/>
                                        </p:tgtEl>
                                      </p:cBhvr>
                                    </p:animEffect>
                                  </p:childTnLst>
                                </p:cTn>
                              </p:par>
                            </p:childTnLst>
                          </p:cTn>
                        </p:par>
                        <p:par>
                          <p:cTn id="28" fill="hold">
                            <p:stCondLst>
                              <p:cond delay="6000"/>
                            </p:stCondLst>
                            <p:childTnLst>
                              <p:par>
                                <p:cTn id="29" presetID="2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750"/>
                                        <p:tgtEl>
                                          <p:spTgt spid="28"/>
                                        </p:tgtEl>
                                      </p:cBhvr>
                                    </p:animEffect>
                                  </p:childTnLst>
                                </p:cTn>
                              </p:par>
                            </p:childTnLst>
                          </p:cTn>
                        </p:par>
                        <p:par>
                          <p:cTn id="36" fill="hold">
                            <p:stCondLst>
                              <p:cond delay="7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80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50"/>
                                        <p:tgtEl>
                                          <p:spTgt spid="4"/>
                                        </p:tgtEl>
                                      </p:cBhvr>
                                    </p:animEffect>
                                  </p:childTnLst>
                                </p:cTn>
                              </p:par>
                            </p:childTnLst>
                          </p:cTn>
                        </p:par>
                        <p:par>
                          <p:cTn id="44" fill="hold">
                            <p:stCondLst>
                              <p:cond delay="9000"/>
                            </p:stCondLst>
                            <p:childTnLst>
                              <p:par>
                                <p:cTn id="45" presetID="22" presetClass="entr" presetSubtype="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childTnLst>
                          </p:cTn>
                        </p:par>
                        <p:par>
                          <p:cTn id="48" fill="hold">
                            <p:stCondLst>
                              <p:cond delay="9500"/>
                            </p:stCondLst>
                            <p:childTnLst>
                              <p:par>
                                <p:cTn id="49" presetID="10" presetClass="entr" presetSubtype="0"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750"/>
                                        <p:tgtEl>
                                          <p:spTgt spid="2"/>
                                        </p:tgtEl>
                                      </p:cBhvr>
                                    </p:animEffect>
                                  </p:childTnLst>
                                </p:cTn>
                              </p:par>
                            </p:childTnLst>
                          </p:cTn>
                        </p:par>
                        <p:par>
                          <p:cTn id="52" fill="hold">
                            <p:stCondLst>
                              <p:cond delay="10500"/>
                            </p:stCondLst>
                            <p:childTnLst>
                              <p:par>
                                <p:cTn id="53" presetID="22" presetClass="entr" presetSubtype="8"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1000"/>
                            </p:stCondLst>
                            <p:childTnLst>
                              <p:par>
                                <p:cTn id="57" presetID="10" presetClass="entr" presetSubtype="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1" grpId="0" animBg="1"/>
      <p:bldP spid="23" grpId="0" animBg="1"/>
      <p:bldP spid="24" grpId="0"/>
      <p:bldP spid="28" grpId="0"/>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八角星 1"/>
          <p:cNvSpPr/>
          <p:nvPr/>
        </p:nvSpPr>
        <p:spPr>
          <a:xfrm>
            <a:off x="3149037" y="1442936"/>
            <a:ext cx="3381966" cy="2937009"/>
          </a:xfrm>
          <a:custGeom>
            <a:avLst/>
            <a:gdLst>
              <a:gd name="connsiteX0" fmla="*/ 0 w 5256584"/>
              <a:gd name="connsiteY0" fmla="*/ 2340260 h 4680520"/>
              <a:gd name="connsiteX1" fmla="*/ 1137749 w 5256584"/>
              <a:gd name="connsiteY1" fmla="*/ 1790523 h 4680520"/>
              <a:gd name="connsiteX2" fmla="*/ 769809 w 5256584"/>
              <a:gd name="connsiteY2" fmla="*/ 685446 h 4680520"/>
              <a:gd name="connsiteX3" fmla="*/ 2010895 w 5256584"/>
              <a:gd name="connsiteY3" fmla="*/ 1013065 h 4680520"/>
              <a:gd name="connsiteX4" fmla="*/ 2628292 w 5256584"/>
              <a:gd name="connsiteY4" fmla="*/ 0 h 4680520"/>
              <a:gd name="connsiteX5" fmla="*/ 3245689 w 5256584"/>
              <a:gd name="connsiteY5" fmla="*/ 1013065 h 4680520"/>
              <a:gd name="connsiteX6" fmla="*/ 4486775 w 5256584"/>
              <a:gd name="connsiteY6" fmla="*/ 685446 h 4680520"/>
              <a:gd name="connsiteX7" fmla="*/ 4118835 w 5256584"/>
              <a:gd name="connsiteY7" fmla="*/ 1790523 h 4680520"/>
              <a:gd name="connsiteX8" fmla="*/ 5256584 w 5256584"/>
              <a:gd name="connsiteY8" fmla="*/ 2340260 h 4680520"/>
              <a:gd name="connsiteX9" fmla="*/ 4118835 w 5256584"/>
              <a:gd name="connsiteY9" fmla="*/ 2889997 h 4680520"/>
              <a:gd name="connsiteX10" fmla="*/ 4486775 w 5256584"/>
              <a:gd name="connsiteY10" fmla="*/ 3995074 h 4680520"/>
              <a:gd name="connsiteX11" fmla="*/ 3245689 w 5256584"/>
              <a:gd name="connsiteY11" fmla="*/ 3667455 h 4680520"/>
              <a:gd name="connsiteX12" fmla="*/ 2628292 w 5256584"/>
              <a:gd name="connsiteY12" fmla="*/ 4680520 h 4680520"/>
              <a:gd name="connsiteX13" fmla="*/ 2010895 w 5256584"/>
              <a:gd name="connsiteY13" fmla="*/ 3667455 h 4680520"/>
              <a:gd name="connsiteX14" fmla="*/ 769809 w 5256584"/>
              <a:gd name="connsiteY14" fmla="*/ 3995074 h 4680520"/>
              <a:gd name="connsiteX15" fmla="*/ 1137749 w 5256584"/>
              <a:gd name="connsiteY15" fmla="*/ 2889997 h 4680520"/>
              <a:gd name="connsiteX16" fmla="*/ 0 w 5256584"/>
              <a:gd name="connsiteY16" fmla="*/ 2340260 h 4680520"/>
              <a:gd name="connsiteX0-1" fmla="*/ 0 w 5256584"/>
              <a:gd name="connsiteY0-2" fmla="*/ 2340260 h 4680520"/>
              <a:gd name="connsiteX1-3" fmla="*/ 1137749 w 5256584"/>
              <a:gd name="connsiteY1-4" fmla="*/ 1790523 h 4680520"/>
              <a:gd name="connsiteX2-5" fmla="*/ 769809 w 5256584"/>
              <a:gd name="connsiteY2-6" fmla="*/ 685446 h 4680520"/>
              <a:gd name="connsiteX3-7" fmla="*/ 2010895 w 5256584"/>
              <a:gd name="connsiteY3-8" fmla="*/ 1013065 h 4680520"/>
              <a:gd name="connsiteX4-9" fmla="*/ 2628292 w 5256584"/>
              <a:gd name="connsiteY4-10" fmla="*/ 0 h 4680520"/>
              <a:gd name="connsiteX5-11" fmla="*/ 3245689 w 5256584"/>
              <a:gd name="connsiteY5-12" fmla="*/ 1013065 h 4680520"/>
              <a:gd name="connsiteX6-13" fmla="*/ 4486775 w 5256584"/>
              <a:gd name="connsiteY6-14" fmla="*/ 685446 h 4680520"/>
              <a:gd name="connsiteX7-15" fmla="*/ 4118835 w 5256584"/>
              <a:gd name="connsiteY7-16" fmla="*/ 1790523 h 4680520"/>
              <a:gd name="connsiteX8-17" fmla="*/ 5256584 w 5256584"/>
              <a:gd name="connsiteY8-18" fmla="*/ 2340260 h 4680520"/>
              <a:gd name="connsiteX9-19" fmla="*/ 4118835 w 5256584"/>
              <a:gd name="connsiteY9-20" fmla="*/ 2889997 h 4680520"/>
              <a:gd name="connsiteX10-21" fmla="*/ 4486775 w 5256584"/>
              <a:gd name="connsiteY10-22" fmla="*/ 3995074 h 4680520"/>
              <a:gd name="connsiteX11-23" fmla="*/ 3245689 w 5256584"/>
              <a:gd name="connsiteY11-24" fmla="*/ 3667455 h 4680520"/>
              <a:gd name="connsiteX12-25" fmla="*/ 2628292 w 5256584"/>
              <a:gd name="connsiteY12-26" fmla="*/ 4680520 h 4680520"/>
              <a:gd name="connsiteX13-27" fmla="*/ 2010895 w 5256584"/>
              <a:gd name="connsiteY13-28" fmla="*/ 3667455 h 4680520"/>
              <a:gd name="connsiteX14-29" fmla="*/ 769809 w 5256584"/>
              <a:gd name="connsiteY14-30" fmla="*/ 3995074 h 4680520"/>
              <a:gd name="connsiteX15-31" fmla="*/ 1137749 w 5256584"/>
              <a:gd name="connsiteY15-32" fmla="*/ 2889997 h 4680520"/>
              <a:gd name="connsiteX16-33" fmla="*/ 0 w 5256584"/>
              <a:gd name="connsiteY16-34" fmla="*/ 2340260 h 4680520"/>
              <a:gd name="connsiteX0-35" fmla="*/ 0 w 5256584"/>
              <a:gd name="connsiteY0-36" fmla="*/ 2340260 h 4680520"/>
              <a:gd name="connsiteX1-37" fmla="*/ 1137749 w 5256584"/>
              <a:gd name="connsiteY1-38" fmla="*/ 1790523 h 4680520"/>
              <a:gd name="connsiteX2-39" fmla="*/ 769809 w 5256584"/>
              <a:gd name="connsiteY2-40" fmla="*/ 685446 h 4680520"/>
              <a:gd name="connsiteX3-41" fmla="*/ 2010895 w 5256584"/>
              <a:gd name="connsiteY3-42" fmla="*/ 1013065 h 4680520"/>
              <a:gd name="connsiteX4-43" fmla="*/ 2628292 w 5256584"/>
              <a:gd name="connsiteY4-44" fmla="*/ 0 h 4680520"/>
              <a:gd name="connsiteX5-45" fmla="*/ 3245689 w 5256584"/>
              <a:gd name="connsiteY5-46" fmla="*/ 1013065 h 4680520"/>
              <a:gd name="connsiteX6-47" fmla="*/ 4486775 w 5256584"/>
              <a:gd name="connsiteY6-48" fmla="*/ 685446 h 4680520"/>
              <a:gd name="connsiteX7-49" fmla="*/ 4118835 w 5256584"/>
              <a:gd name="connsiteY7-50" fmla="*/ 1790523 h 4680520"/>
              <a:gd name="connsiteX8-51" fmla="*/ 5256584 w 5256584"/>
              <a:gd name="connsiteY8-52" fmla="*/ 2340260 h 4680520"/>
              <a:gd name="connsiteX9-53" fmla="*/ 4118835 w 5256584"/>
              <a:gd name="connsiteY9-54" fmla="*/ 2889997 h 4680520"/>
              <a:gd name="connsiteX10-55" fmla="*/ 4486775 w 5256584"/>
              <a:gd name="connsiteY10-56" fmla="*/ 3995074 h 4680520"/>
              <a:gd name="connsiteX11-57" fmla="*/ 3245689 w 5256584"/>
              <a:gd name="connsiteY11-58" fmla="*/ 3667455 h 4680520"/>
              <a:gd name="connsiteX12-59" fmla="*/ 2628292 w 5256584"/>
              <a:gd name="connsiteY12-60" fmla="*/ 4680520 h 4680520"/>
              <a:gd name="connsiteX13-61" fmla="*/ 2010895 w 5256584"/>
              <a:gd name="connsiteY13-62" fmla="*/ 3667455 h 4680520"/>
              <a:gd name="connsiteX14-63" fmla="*/ 769809 w 5256584"/>
              <a:gd name="connsiteY14-64" fmla="*/ 3995074 h 4680520"/>
              <a:gd name="connsiteX15-65" fmla="*/ 1137749 w 5256584"/>
              <a:gd name="connsiteY15-66" fmla="*/ 2889997 h 4680520"/>
              <a:gd name="connsiteX16-67" fmla="*/ 0 w 5256584"/>
              <a:gd name="connsiteY16-68" fmla="*/ 2340260 h 4680520"/>
              <a:gd name="connsiteX0-69" fmla="*/ 0 w 5321972"/>
              <a:gd name="connsiteY0-70" fmla="*/ 2340260 h 4680520"/>
              <a:gd name="connsiteX1-71" fmla="*/ 1137749 w 5321972"/>
              <a:gd name="connsiteY1-72" fmla="*/ 1790523 h 4680520"/>
              <a:gd name="connsiteX2-73" fmla="*/ 769809 w 5321972"/>
              <a:gd name="connsiteY2-74" fmla="*/ 685446 h 4680520"/>
              <a:gd name="connsiteX3-75" fmla="*/ 2010895 w 5321972"/>
              <a:gd name="connsiteY3-76" fmla="*/ 1013065 h 4680520"/>
              <a:gd name="connsiteX4-77" fmla="*/ 2628292 w 5321972"/>
              <a:gd name="connsiteY4-78" fmla="*/ 0 h 4680520"/>
              <a:gd name="connsiteX5-79" fmla="*/ 3245689 w 5321972"/>
              <a:gd name="connsiteY5-80" fmla="*/ 1013065 h 4680520"/>
              <a:gd name="connsiteX6-81" fmla="*/ 4486775 w 5321972"/>
              <a:gd name="connsiteY6-82" fmla="*/ 685446 h 4680520"/>
              <a:gd name="connsiteX7-83" fmla="*/ 4118835 w 5321972"/>
              <a:gd name="connsiteY7-84" fmla="*/ 1790523 h 4680520"/>
              <a:gd name="connsiteX8-85" fmla="*/ 5256584 w 5321972"/>
              <a:gd name="connsiteY8-86" fmla="*/ 2340260 h 4680520"/>
              <a:gd name="connsiteX9-87" fmla="*/ 4118835 w 5321972"/>
              <a:gd name="connsiteY9-88" fmla="*/ 2889997 h 4680520"/>
              <a:gd name="connsiteX10-89" fmla="*/ 4486775 w 5321972"/>
              <a:gd name="connsiteY10-90" fmla="*/ 3995074 h 4680520"/>
              <a:gd name="connsiteX11-91" fmla="*/ 3245689 w 5321972"/>
              <a:gd name="connsiteY11-92" fmla="*/ 3667455 h 4680520"/>
              <a:gd name="connsiteX12-93" fmla="*/ 2628292 w 5321972"/>
              <a:gd name="connsiteY12-94" fmla="*/ 4680520 h 4680520"/>
              <a:gd name="connsiteX13-95" fmla="*/ 2010895 w 5321972"/>
              <a:gd name="connsiteY13-96" fmla="*/ 3667455 h 4680520"/>
              <a:gd name="connsiteX14-97" fmla="*/ 769809 w 5321972"/>
              <a:gd name="connsiteY14-98" fmla="*/ 3995074 h 4680520"/>
              <a:gd name="connsiteX15-99" fmla="*/ 1137749 w 5321972"/>
              <a:gd name="connsiteY15-100" fmla="*/ 2889997 h 4680520"/>
              <a:gd name="connsiteX16-101" fmla="*/ 0 w 5321972"/>
              <a:gd name="connsiteY16-102" fmla="*/ 2340260 h 4680520"/>
              <a:gd name="connsiteX0-103" fmla="*/ 0 w 5321972"/>
              <a:gd name="connsiteY0-104" fmla="*/ 2340260 h 4680520"/>
              <a:gd name="connsiteX1-105" fmla="*/ 1137749 w 5321972"/>
              <a:gd name="connsiteY1-106" fmla="*/ 1790523 h 4680520"/>
              <a:gd name="connsiteX2-107" fmla="*/ 769809 w 5321972"/>
              <a:gd name="connsiteY2-108" fmla="*/ 685446 h 4680520"/>
              <a:gd name="connsiteX3-109" fmla="*/ 2010895 w 5321972"/>
              <a:gd name="connsiteY3-110" fmla="*/ 1013065 h 4680520"/>
              <a:gd name="connsiteX4-111" fmla="*/ 2628292 w 5321972"/>
              <a:gd name="connsiteY4-112" fmla="*/ 0 h 4680520"/>
              <a:gd name="connsiteX5-113" fmla="*/ 3245689 w 5321972"/>
              <a:gd name="connsiteY5-114" fmla="*/ 1013065 h 4680520"/>
              <a:gd name="connsiteX6-115" fmla="*/ 4486775 w 5321972"/>
              <a:gd name="connsiteY6-116" fmla="*/ 685446 h 4680520"/>
              <a:gd name="connsiteX7-117" fmla="*/ 4118835 w 5321972"/>
              <a:gd name="connsiteY7-118" fmla="*/ 1790523 h 4680520"/>
              <a:gd name="connsiteX8-119" fmla="*/ 5256584 w 5321972"/>
              <a:gd name="connsiteY8-120" fmla="*/ 2340260 h 4680520"/>
              <a:gd name="connsiteX9-121" fmla="*/ 4118835 w 5321972"/>
              <a:gd name="connsiteY9-122" fmla="*/ 2889997 h 4680520"/>
              <a:gd name="connsiteX10-123" fmla="*/ 4486775 w 5321972"/>
              <a:gd name="connsiteY10-124" fmla="*/ 3995074 h 4680520"/>
              <a:gd name="connsiteX11-125" fmla="*/ 3245689 w 5321972"/>
              <a:gd name="connsiteY11-126" fmla="*/ 3667455 h 4680520"/>
              <a:gd name="connsiteX12-127" fmla="*/ 2628292 w 5321972"/>
              <a:gd name="connsiteY12-128" fmla="*/ 4680520 h 4680520"/>
              <a:gd name="connsiteX13-129" fmla="*/ 2010895 w 5321972"/>
              <a:gd name="connsiteY13-130" fmla="*/ 3667455 h 4680520"/>
              <a:gd name="connsiteX14-131" fmla="*/ 769809 w 5321972"/>
              <a:gd name="connsiteY14-132" fmla="*/ 3995074 h 4680520"/>
              <a:gd name="connsiteX15-133" fmla="*/ 1137749 w 5321972"/>
              <a:gd name="connsiteY15-134" fmla="*/ 2889997 h 4680520"/>
              <a:gd name="connsiteX16-135" fmla="*/ 0 w 5321972"/>
              <a:gd name="connsiteY16-136" fmla="*/ 2340260 h 4680520"/>
              <a:gd name="connsiteX0-137" fmla="*/ 0 w 5321972"/>
              <a:gd name="connsiteY0-138" fmla="*/ 2340260 h 4738742"/>
              <a:gd name="connsiteX1-139" fmla="*/ 1137749 w 5321972"/>
              <a:gd name="connsiteY1-140" fmla="*/ 1790523 h 4738742"/>
              <a:gd name="connsiteX2-141" fmla="*/ 769809 w 5321972"/>
              <a:gd name="connsiteY2-142" fmla="*/ 685446 h 4738742"/>
              <a:gd name="connsiteX3-143" fmla="*/ 2010895 w 5321972"/>
              <a:gd name="connsiteY3-144" fmla="*/ 1013065 h 4738742"/>
              <a:gd name="connsiteX4-145" fmla="*/ 2628292 w 5321972"/>
              <a:gd name="connsiteY4-146" fmla="*/ 0 h 4738742"/>
              <a:gd name="connsiteX5-147" fmla="*/ 3245689 w 5321972"/>
              <a:gd name="connsiteY5-148" fmla="*/ 1013065 h 4738742"/>
              <a:gd name="connsiteX6-149" fmla="*/ 4486775 w 5321972"/>
              <a:gd name="connsiteY6-150" fmla="*/ 685446 h 4738742"/>
              <a:gd name="connsiteX7-151" fmla="*/ 4118835 w 5321972"/>
              <a:gd name="connsiteY7-152" fmla="*/ 1790523 h 4738742"/>
              <a:gd name="connsiteX8-153" fmla="*/ 5256584 w 5321972"/>
              <a:gd name="connsiteY8-154" fmla="*/ 2340260 h 4738742"/>
              <a:gd name="connsiteX9-155" fmla="*/ 4118835 w 5321972"/>
              <a:gd name="connsiteY9-156" fmla="*/ 2889997 h 4738742"/>
              <a:gd name="connsiteX10-157" fmla="*/ 4486775 w 5321972"/>
              <a:gd name="connsiteY10-158" fmla="*/ 3995074 h 4738742"/>
              <a:gd name="connsiteX11-159" fmla="*/ 3245689 w 5321972"/>
              <a:gd name="connsiteY11-160" fmla="*/ 3667455 h 4738742"/>
              <a:gd name="connsiteX12-161" fmla="*/ 2628292 w 5321972"/>
              <a:gd name="connsiteY12-162" fmla="*/ 4680520 h 4738742"/>
              <a:gd name="connsiteX13-163" fmla="*/ 2010895 w 5321972"/>
              <a:gd name="connsiteY13-164" fmla="*/ 3667455 h 4738742"/>
              <a:gd name="connsiteX14-165" fmla="*/ 769809 w 5321972"/>
              <a:gd name="connsiteY14-166" fmla="*/ 3995074 h 4738742"/>
              <a:gd name="connsiteX15-167" fmla="*/ 1137749 w 5321972"/>
              <a:gd name="connsiteY15-168" fmla="*/ 2889997 h 4738742"/>
              <a:gd name="connsiteX16-169" fmla="*/ 0 w 5321972"/>
              <a:gd name="connsiteY16-170" fmla="*/ 2340260 h 4738742"/>
              <a:gd name="connsiteX0-171" fmla="*/ 0 w 5321972"/>
              <a:gd name="connsiteY0-172" fmla="*/ 2340260 h 4738742"/>
              <a:gd name="connsiteX1-173" fmla="*/ 1137749 w 5321972"/>
              <a:gd name="connsiteY1-174" fmla="*/ 1790523 h 4738742"/>
              <a:gd name="connsiteX2-175" fmla="*/ 769809 w 5321972"/>
              <a:gd name="connsiteY2-176" fmla="*/ 685446 h 4738742"/>
              <a:gd name="connsiteX3-177" fmla="*/ 2010895 w 5321972"/>
              <a:gd name="connsiteY3-178" fmla="*/ 1013065 h 4738742"/>
              <a:gd name="connsiteX4-179" fmla="*/ 2628292 w 5321972"/>
              <a:gd name="connsiteY4-180" fmla="*/ 0 h 4738742"/>
              <a:gd name="connsiteX5-181" fmla="*/ 3245689 w 5321972"/>
              <a:gd name="connsiteY5-182" fmla="*/ 1013065 h 4738742"/>
              <a:gd name="connsiteX6-183" fmla="*/ 4486775 w 5321972"/>
              <a:gd name="connsiteY6-184" fmla="*/ 685446 h 4738742"/>
              <a:gd name="connsiteX7-185" fmla="*/ 4118835 w 5321972"/>
              <a:gd name="connsiteY7-186" fmla="*/ 1790523 h 4738742"/>
              <a:gd name="connsiteX8-187" fmla="*/ 5256584 w 5321972"/>
              <a:gd name="connsiteY8-188" fmla="*/ 2340260 h 4738742"/>
              <a:gd name="connsiteX9-189" fmla="*/ 4118835 w 5321972"/>
              <a:gd name="connsiteY9-190" fmla="*/ 2889997 h 4738742"/>
              <a:gd name="connsiteX10-191" fmla="*/ 4486775 w 5321972"/>
              <a:gd name="connsiteY10-192" fmla="*/ 3995074 h 4738742"/>
              <a:gd name="connsiteX11-193" fmla="*/ 3245689 w 5321972"/>
              <a:gd name="connsiteY11-194" fmla="*/ 3667455 h 4738742"/>
              <a:gd name="connsiteX12-195" fmla="*/ 2628292 w 5321972"/>
              <a:gd name="connsiteY12-196" fmla="*/ 4680520 h 4738742"/>
              <a:gd name="connsiteX13-197" fmla="*/ 2010895 w 5321972"/>
              <a:gd name="connsiteY13-198" fmla="*/ 3667455 h 4738742"/>
              <a:gd name="connsiteX14-199" fmla="*/ 769809 w 5321972"/>
              <a:gd name="connsiteY14-200" fmla="*/ 3995074 h 4738742"/>
              <a:gd name="connsiteX15-201" fmla="*/ 1137749 w 5321972"/>
              <a:gd name="connsiteY15-202" fmla="*/ 2889997 h 4738742"/>
              <a:gd name="connsiteX16-203" fmla="*/ 0 w 5321972"/>
              <a:gd name="connsiteY16-204" fmla="*/ 2340260 h 4738742"/>
              <a:gd name="connsiteX0-205" fmla="*/ 65388 w 5387360"/>
              <a:gd name="connsiteY0-206" fmla="*/ 2340260 h 4738742"/>
              <a:gd name="connsiteX1-207" fmla="*/ 1203137 w 5387360"/>
              <a:gd name="connsiteY1-208" fmla="*/ 1790523 h 4738742"/>
              <a:gd name="connsiteX2-209" fmla="*/ 835197 w 5387360"/>
              <a:gd name="connsiteY2-210" fmla="*/ 685446 h 4738742"/>
              <a:gd name="connsiteX3-211" fmla="*/ 2076283 w 5387360"/>
              <a:gd name="connsiteY3-212" fmla="*/ 1013065 h 4738742"/>
              <a:gd name="connsiteX4-213" fmla="*/ 2693680 w 5387360"/>
              <a:gd name="connsiteY4-214" fmla="*/ 0 h 4738742"/>
              <a:gd name="connsiteX5-215" fmla="*/ 3311077 w 5387360"/>
              <a:gd name="connsiteY5-216" fmla="*/ 1013065 h 4738742"/>
              <a:gd name="connsiteX6-217" fmla="*/ 4552163 w 5387360"/>
              <a:gd name="connsiteY6-218" fmla="*/ 685446 h 4738742"/>
              <a:gd name="connsiteX7-219" fmla="*/ 4184223 w 5387360"/>
              <a:gd name="connsiteY7-220" fmla="*/ 1790523 h 4738742"/>
              <a:gd name="connsiteX8-221" fmla="*/ 5321972 w 5387360"/>
              <a:gd name="connsiteY8-222" fmla="*/ 2340260 h 4738742"/>
              <a:gd name="connsiteX9-223" fmla="*/ 4184223 w 5387360"/>
              <a:gd name="connsiteY9-224" fmla="*/ 2889997 h 4738742"/>
              <a:gd name="connsiteX10-225" fmla="*/ 4552163 w 5387360"/>
              <a:gd name="connsiteY10-226" fmla="*/ 3995074 h 4738742"/>
              <a:gd name="connsiteX11-227" fmla="*/ 3311077 w 5387360"/>
              <a:gd name="connsiteY11-228" fmla="*/ 3667455 h 4738742"/>
              <a:gd name="connsiteX12-229" fmla="*/ 2693680 w 5387360"/>
              <a:gd name="connsiteY12-230" fmla="*/ 4680520 h 4738742"/>
              <a:gd name="connsiteX13-231" fmla="*/ 2076283 w 5387360"/>
              <a:gd name="connsiteY13-232" fmla="*/ 3667455 h 4738742"/>
              <a:gd name="connsiteX14-233" fmla="*/ 835197 w 5387360"/>
              <a:gd name="connsiteY14-234" fmla="*/ 3995074 h 4738742"/>
              <a:gd name="connsiteX15-235" fmla="*/ 1203137 w 5387360"/>
              <a:gd name="connsiteY15-236" fmla="*/ 2889997 h 4738742"/>
              <a:gd name="connsiteX16-237" fmla="*/ 65388 w 5387360"/>
              <a:gd name="connsiteY16-238" fmla="*/ 2340260 h 4738742"/>
              <a:gd name="connsiteX0-239" fmla="*/ 65388 w 5387360"/>
              <a:gd name="connsiteY0-240" fmla="*/ 2340260 h 4738742"/>
              <a:gd name="connsiteX1-241" fmla="*/ 1203137 w 5387360"/>
              <a:gd name="connsiteY1-242" fmla="*/ 1790523 h 4738742"/>
              <a:gd name="connsiteX2-243" fmla="*/ 835197 w 5387360"/>
              <a:gd name="connsiteY2-244" fmla="*/ 685446 h 4738742"/>
              <a:gd name="connsiteX3-245" fmla="*/ 2076283 w 5387360"/>
              <a:gd name="connsiteY3-246" fmla="*/ 1013065 h 4738742"/>
              <a:gd name="connsiteX4-247" fmla="*/ 2693680 w 5387360"/>
              <a:gd name="connsiteY4-248" fmla="*/ 0 h 4738742"/>
              <a:gd name="connsiteX5-249" fmla="*/ 3311077 w 5387360"/>
              <a:gd name="connsiteY5-250" fmla="*/ 1013065 h 4738742"/>
              <a:gd name="connsiteX6-251" fmla="*/ 4552163 w 5387360"/>
              <a:gd name="connsiteY6-252" fmla="*/ 685446 h 4738742"/>
              <a:gd name="connsiteX7-253" fmla="*/ 4184223 w 5387360"/>
              <a:gd name="connsiteY7-254" fmla="*/ 1790523 h 4738742"/>
              <a:gd name="connsiteX8-255" fmla="*/ 5321972 w 5387360"/>
              <a:gd name="connsiteY8-256" fmla="*/ 2340260 h 4738742"/>
              <a:gd name="connsiteX9-257" fmla="*/ 4184223 w 5387360"/>
              <a:gd name="connsiteY9-258" fmla="*/ 2889997 h 4738742"/>
              <a:gd name="connsiteX10-259" fmla="*/ 4552163 w 5387360"/>
              <a:gd name="connsiteY10-260" fmla="*/ 3995074 h 4738742"/>
              <a:gd name="connsiteX11-261" fmla="*/ 3311077 w 5387360"/>
              <a:gd name="connsiteY11-262" fmla="*/ 3667455 h 4738742"/>
              <a:gd name="connsiteX12-263" fmla="*/ 2693680 w 5387360"/>
              <a:gd name="connsiteY12-264" fmla="*/ 4680520 h 4738742"/>
              <a:gd name="connsiteX13-265" fmla="*/ 2076283 w 5387360"/>
              <a:gd name="connsiteY13-266" fmla="*/ 3667455 h 4738742"/>
              <a:gd name="connsiteX14-267" fmla="*/ 835197 w 5387360"/>
              <a:gd name="connsiteY14-268" fmla="*/ 3995074 h 4738742"/>
              <a:gd name="connsiteX15-269" fmla="*/ 1203137 w 5387360"/>
              <a:gd name="connsiteY15-270" fmla="*/ 2889997 h 4738742"/>
              <a:gd name="connsiteX16-271" fmla="*/ 65388 w 5387360"/>
              <a:gd name="connsiteY16-272" fmla="*/ 2340260 h 4738742"/>
            </a:gdLst>
            <a:ahLst/>
            <a:cxnLst>
              <a:cxn ang="0">
                <a:pos x="connsiteX0-239" y="connsiteY0-240"/>
              </a:cxn>
              <a:cxn ang="0">
                <a:pos x="connsiteX1-241" y="connsiteY1-242"/>
              </a:cxn>
              <a:cxn ang="0">
                <a:pos x="connsiteX2-243" y="connsiteY2-244"/>
              </a:cxn>
              <a:cxn ang="0">
                <a:pos x="connsiteX3-245" y="connsiteY3-246"/>
              </a:cxn>
              <a:cxn ang="0">
                <a:pos x="connsiteX4-247" y="connsiteY4-248"/>
              </a:cxn>
              <a:cxn ang="0">
                <a:pos x="connsiteX5-249" y="connsiteY5-250"/>
              </a:cxn>
              <a:cxn ang="0">
                <a:pos x="connsiteX6-251" y="connsiteY6-252"/>
              </a:cxn>
              <a:cxn ang="0">
                <a:pos x="connsiteX7-253" y="connsiteY7-254"/>
              </a:cxn>
              <a:cxn ang="0">
                <a:pos x="connsiteX8-255" y="connsiteY8-256"/>
              </a:cxn>
              <a:cxn ang="0">
                <a:pos x="connsiteX9-257" y="connsiteY9-258"/>
              </a:cxn>
              <a:cxn ang="0">
                <a:pos x="connsiteX10-259" y="connsiteY10-260"/>
              </a:cxn>
              <a:cxn ang="0">
                <a:pos x="connsiteX11-261" y="connsiteY11-262"/>
              </a:cxn>
              <a:cxn ang="0">
                <a:pos x="connsiteX12-263" y="connsiteY12-264"/>
              </a:cxn>
              <a:cxn ang="0">
                <a:pos x="connsiteX13-265" y="connsiteY13-266"/>
              </a:cxn>
              <a:cxn ang="0">
                <a:pos x="connsiteX14-267" y="connsiteY14-268"/>
              </a:cxn>
              <a:cxn ang="0">
                <a:pos x="connsiteX15-269" y="connsiteY15-270"/>
              </a:cxn>
              <a:cxn ang="0">
                <a:pos x="connsiteX16-271" y="connsiteY16-272"/>
              </a:cxn>
            </a:cxnLst>
            <a:rect l="l" t="t" r="r" b="b"/>
            <a:pathLst>
              <a:path w="5387360" h="4738742">
                <a:moveTo>
                  <a:pt x="65388" y="2340260"/>
                </a:moveTo>
                <a:cubicBezTo>
                  <a:pt x="-313862" y="2157014"/>
                  <a:pt x="1074836" y="2066325"/>
                  <a:pt x="1203137" y="1790523"/>
                </a:cubicBezTo>
                <a:lnTo>
                  <a:pt x="835197" y="685446"/>
                </a:lnTo>
                <a:cubicBezTo>
                  <a:pt x="712550" y="317087"/>
                  <a:pt x="1766536" y="1127306"/>
                  <a:pt x="2076283" y="1013065"/>
                </a:cubicBezTo>
                <a:cubicBezTo>
                  <a:pt x="2386030" y="898824"/>
                  <a:pt x="2487881" y="0"/>
                  <a:pt x="2693680" y="0"/>
                </a:cubicBezTo>
                <a:cubicBezTo>
                  <a:pt x="2899479" y="0"/>
                  <a:pt x="3001330" y="898824"/>
                  <a:pt x="3311077" y="1013065"/>
                </a:cubicBezTo>
                <a:lnTo>
                  <a:pt x="4552163" y="685446"/>
                </a:lnTo>
                <a:cubicBezTo>
                  <a:pt x="4965858" y="576240"/>
                  <a:pt x="4055922" y="1514721"/>
                  <a:pt x="4184223" y="1790523"/>
                </a:cubicBezTo>
                <a:lnTo>
                  <a:pt x="5321972" y="2340260"/>
                </a:lnTo>
                <a:cubicBezTo>
                  <a:pt x="5701222" y="2523506"/>
                  <a:pt x="4312524" y="2614195"/>
                  <a:pt x="4184223" y="2889997"/>
                </a:cubicBezTo>
                <a:lnTo>
                  <a:pt x="4552163" y="3995074"/>
                </a:lnTo>
                <a:cubicBezTo>
                  <a:pt x="4674810" y="4363433"/>
                  <a:pt x="3620824" y="3553214"/>
                  <a:pt x="3311077" y="3667455"/>
                </a:cubicBezTo>
                <a:lnTo>
                  <a:pt x="2693680" y="4680520"/>
                </a:lnTo>
                <a:cubicBezTo>
                  <a:pt x="2487881" y="5018208"/>
                  <a:pt x="2386030" y="3781696"/>
                  <a:pt x="2076283" y="3667455"/>
                </a:cubicBezTo>
                <a:lnTo>
                  <a:pt x="835197" y="3995074"/>
                </a:lnTo>
                <a:cubicBezTo>
                  <a:pt x="421502" y="4104280"/>
                  <a:pt x="1331438" y="3165799"/>
                  <a:pt x="1203137" y="2889997"/>
                </a:cubicBezTo>
                <a:lnTo>
                  <a:pt x="65388" y="2340260"/>
                </a:lnTo>
                <a:close/>
              </a:path>
            </a:pathLst>
          </a:custGeom>
          <a:noFill/>
          <a:ln w="25400" cap="flat" cmpd="sng" algn="ctr">
            <a:solidFill>
              <a:sysClr val="window" lastClr="FFFFFF">
                <a:lumMod val="65000"/>
              </a:sysClr>
            </a:solidFill>
            <a:prstDash val="sysDot"/>
          </a:ln>
          <a:effectLst/>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1695" b="0" i="0" u="none" strike="noStrike" kern="0" cap="none" spc="0" normalizeH="0" baseline="0" noProof="0">
              <a:ln>
                <a:noFill/>
              </a:ln>
              <a:solidFill>
                <a:sysClr val="window" lastClr="FFFFFF"/>
              </a:solidFill>
              <a:effectLst/>
              <a:uLnTx/>
              <a:uFillTx/>
              <a:latin typeface="Calibri"/>
              <a:ea typeface="微软雅黑"/>
              <a:cs typeface="+mn-cs"/>
            </a:endParaRPr>
          </a:p>
        </p:txBody>
      </p:sp>
      <p:sp>
        <p:nvSpPr>
          <p:cNvPr id="11" name="TextBox 10"/>
          <p:cNvSpPr txBox="1">
            <a:spLocks noChangeArrowheads="1"/>
          </p:cNvSpPr>
          <p:nvPr/>
        </p:nvSpPr>
        <p:spPr bwMode="auto">
          <a:xfrm>
            <a:off x="3823936" y="2730025"/>
            <a:ext cx="2106823" cy="335060"/>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zh-CN" altLang="en-US" sz="1975" b="0" i="0" u="none" strike="noStrike" kern="1200" cap="none" spc="0" normalizeH="0" baseline="0" noProof="0">
                <a:ln>
                  <a:noFill/>
                </a:ln>
                <a:solidFill>
                  <a:srgbClr val="808080"/>
                </a:solidFill>
                <a:effectLst/>
                <a:uLnTx/>
                <a:uFillTx/>
                <a:latin typeface="方正兰亭中粗黑_GBK"/>
                <a:ea typeface="方正兰亭中粗黑_GBK"/>
                <a:cs typeface="Times New Roman" pitchFamily="18" charset="0"/>
              </a:rPr>
              <a:t>Click Add Title</a:t>
            </a:r>
            <a:endParaRPr>
              <a:ea typeface="黑体" charset="0"/>
            </a:endParaRPr>
          </a:p>
        </p:txBody>
      </p:sp>
      <p:sp>
        <p:nvSpPr>
          <p:cNvPr id="12" name="TextBox 11"/>
          <p:cNvSpPr txBox="1">
            <a:spLocks noChangeArrowheads="1"/>
          </p:cNvSpPr>
          <p:nvPr/>
        </p:nvSpPr>
        <p:spPr bwMode="auto">
          <a:xfrm>
            <a:off x="622641" y="2674777"/>
            <a:ext cx="1400567"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grpSp>
        <p:nvGrpSpPr>
          <p:cNvPr id="36" name="组合 35"/>
          <p:cNvGrpSpPr/>
          <p:nvPr/>
        </p:nvGrpSpPr>
        <p:grpSpPr bwMode="auto">
          <a:xfrm>
            <a:off x="2157590" y="2258192"/>
            <a:ext cx="1175102" cy="1167637"/>
            <a:chOff x="2156937" y="2254859"/>
            <a:chExt cx="1174912" cy="1181409"/>
          </a:xfrm>
        </p:grpSpPr>
        <p:sp>
          <p:nvSpPr>
            <p:cNvPr id="87073" name="椭圆 9"/>
            <p:cNvSpPr>
              <a:spLocks noChangeArrowheads="1"/>
            </p:cNvSpPr>
            <p:nvPr/>
          </p:nvSpPr>
          <p:spPr bwMode="auto">
            <a:xfrm>
              <a:off x="2156937" y="2254859"/>
              <a:ext cx="1174912" cy="1181409"/>
            </a:xfrm>
            <a:prstGeom prst="ellipse">
              <a:avLst/>
            </a:prstGeom>
            <a:solidFill>
              <a:schemeClr val="bg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74" name="TextBox 19"/>
            <p:cNvSpPr txBox="1">
              <a:spLocks noChangeArrowheads="1"/>
            </p:cNvSpPr>
            <p:nvPr/>
          </p:nvSpPr>
          <p:spPr bwMode="auto">
            <a:xfrm flipH="1">
              <a:off x="2401225" y="2661527"/>
              <a:ext cx="686337" cy="491342"/>
            </a:xfrm>
            <a:prstGeom prst="rect">
              <a:avLst/>
            </a:prstGeom>
            <a:solidFill>
              <a:schemeClr val="bg2"/>
            </a:solid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01</a:t>
              </a:r>
              <a:endParaRPr kumimoji="0" lang="zh-CN" altLang="en-US" sz="320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grpSp>
        <p:nvGrpSpPr>
          <p:cNvPr id="37" name="组合 36"/>
          <p:cNvGrpSpPr/>
          <p:nvPr/>
        </p:nvGrpSpPr>
        <p:grpSpPr bwMode="auto">
          <a:xfrm>
            <a:off x="3098270" y="1130869"/>
            <a:ext cx="916789" cy="909324"/>
            <a:chOff x="3099327" y="1113459"/>
            <a:chExt cx="914917" cy="919977"/>
          </a:xfrm>
        </p:grpSpPr>
        <p:sp>
          <p:nvSpPr>
            <p:cNvPr id="87071" name="椭圆 8"/>
            <p:cNvSpPr>
              <a:spLocks noChangeArrowheads="1"/>
            </p:cNvSpPr>
            <p:nvPr/>
          </p:nvSpPr>
          <p:spPr bwMode="auto">
            <a:xfrm>
              <a:off x="3099327" y="1113459"/>
              <a:ext cx="914917" cy="919977"/>
            </a:xfrm>
            <a:prstGeom prst="ellipse">
              <a:avLst/>
            </a:prstGeom>
            <a:solidFill>
              <a:schemeClr val="tx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72" name="TextBox 20"/>
            <p:cNvSpPr txBox="1">
              <a:spLocks noChangeArrowheads="1"/>
            </p:cNvSpPr>
            <p:nvPr/>
          </p:nvSpPr>
          <p:spPr bwMode="auto">
            <a:xfrm flipH="1">
              <a:off x="3213617" y="1414033"/>
              <a:ext cx="686337" cy="444467"/>
            </a:xfrm>
            <a:prstGeom prst="rect">
              <a:avLst/>
            </a:prstGeom>
            <a:solidFill>
              <a:schemeClr val="tx2"/>
            </a:solid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282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02</a:t>
              </a:r>
              <a:endParaRPr kumimoji="0" lang="zh-CN" altLang="en-US" sz="282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grpSp>
        <p:nvGrpSpPr>
          <p:cNvPr id="38" name="组合 37"/>
          <p:cNvGrpSpPr/>
          <p:nvPr/>
        </p:nvGrpSpPr>
        <p:grpSpPr bwMode="auto">
          <a:xfrm>
            <a:off x="4518247" y="891966"/>
            <a:ext cx="710735" cy="706257"/>
            <a:chOff x="4518253" y="871343"/>
            <a:chExt cx="710523" cy="714453"/>
          </a:xfrm>
        </p:grpSpPr>
        <p:sp>
          <p:nvSpPr>
            <p:cNvPr id="87069" name="椭圆 7"/>
            <p:cNvSpPr>
              <a:spLocks noChangeArrowheads="1"/>
            </p:cNvSpPr>
            <p:nvPr/>
          </p:nvSpPr>
          <p:spPr bwMode="auto">
            <a:xfrm>
              <a:off x="4518253" y="871343"/>
              <a:ext cx="710523" cy="714453"/>
            </a:xfrm>
            <a:prstGeom prst="ellipse">
              <a:avLst/>
            </a:prstGeom>
            <a:solidFill>
              <a:schemeClr val="bg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70" name="TextBox 21"/>
            <p:cNvSpPr txBox="1">
              <a:spLocks noChangeArrowheads="1"/>
            </p:cNvSpPr>
            <p:nvPr/>
          </p:nvSpPr>
          <p:spPr bwMode="auto">
            <a:xfrm flipH="1">
              <a:off x="4530195" y="1093382"/>
              <a:ext cx="686639" cy="385910"/>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235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03</a:t>
              </a:r>
              <a:endParaRPr kumimoji="0" lang="zh-CN" altLang="en-US" sz="235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grpSp>
        <p:nvGrpSpPr>
          <p:cNvPr id="39" name="组合 38"/>
          <p:cNvGrpSpPr/>
          <p:nvPr/>
        </p:nvGrpSpPr>
        <p:grpSpPr bwMode="auto">
          <a:xfrm>
            <a:off x="5863568" y="1532524"/>
            <a:ext cx="686845" cy="506175"/>
            <a:chOff x="5864168" y="1519432"/>
            <a:chExt cx="686337" cy="512529"/>
          </a:xfrm>
        </p:grpSpPr>
        <p:sp>
          <p:nvSpPr>
            <p:cNvPr id="87067" name="椭圆 6"/>
            <p:cNvSpPr>
              <a:spLocks noChangeArrowheads="1"/>
            </p:cNvSpPr>
            <p:nvPr/>
          </p:nvSpPr>
          <p:spPr bwMode="auto">
            <a:xfrm>
              <a:off x="5951799" y="1519432"/>
              <a:ext cx="512529" cy="512529"/>
            </a:xfrm>
            <a:prstGeom prst="ellipse">
              <a:avLst/>
            </a:prstGeom>
            <a:solidFill>
              <a:schemeClr val="tx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68" name="TextBox 22"/>
            <p:cNvSpPr txBox="1">
              <a:spLocks noChangeArrowheads="1"/>
            </p:cNvSpPr>
            <p:nvPr/>
          </p:nvSpPr>
          <p:spPr bwMode="auto">
            <a:xfrm flipH="1">
              <a:off x="5864168" y="1652478"/>
              <a:ext cx="686337" cy="339266"/>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1975"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04</a:t>
              </a:r>
              <a:endParaRPr kumimoji="0" lang="zh-CN" altLang="en-US" sz="1975"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grpSp>
        <p:nvGrpSpPr>
          <p:cNvPr id="40" name="组合 39"/>
          <p:cNvGrpSpPr/>
          <p:nvPr/>
        </p:nvGrpSpPr>
        <p:grpSpPr bwMode="auto">
          <a:xfrm>
            <a:off x="6344360" y="2755407"/>
            <a:ext cx="468847" cy="386724"/>
            <a:chOff x="6343372" y="2757801"/>
            <a:chExt cx="469916" cy="392414"/>
          </a:xfrm>
        </p:grpSpPr>
        <p:sp>
          <p:nvSpPr>
            <p:cNvPr id="87065" name="椭圆 5"/>
            <p:cNvSpPr>
              <a:spLocks noChangeArrowheads="1"/>
            </p:cNvSpPr>
            <p:nvPr/>
          </p:nvSpPr>
          <p:spPr bwMode="auto">
            <a:xfrm>
              <a:off x="6372784" y="2757801"/>
              <a:ext cx="392414" cy="392414"/>
            </a:xfrm>
            <a:prstGeom prst="ellipse">
              <a:avLst/>
            </a:prstGeom>
            <a:solidFill>
              <a:schemeClr val="bg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66" name="TextBox 23"/>
            <p:cNvSpPr txBox="1">
              <a:spLocks noChangeArrowheads="1"/>
            </p:cNvSpPr>
            <p:nvPr/>
          </p:nvSpPr>
          <p:spPr bwMode="auto">
            <a:xfrm flipH="1">
              <a:off x="6343372" y="2837112"/>
              <a:ext cx="469916" cy="269527"/>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141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05</a:t>
              </a:r>
              <a:endParaRPr kumimoji="0" lang="zh-CN" altLang="en-US" sz="141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grpSp>
        <p:nvGrpSpPr>
          <p:cNvPr id="41" name="组合 40"/>
          <p:cNvGrpSpPr/>
          <p:nvPr/>
        </p:nvGrpSpPr>
        <p:grpSpPr bwMode="auto">
          <a:xfrm>
            <a:off x="5778459" y="3830475"/>
            <a:ext cx="416587" cy="324859"/>
            <a:chOff x="5778650" y="3846661"/>
            <a:chExt cx="415986" cy="328459"/>
          </a:xfrm>
        </p:grpSpPr>
        <p:sp>
          <p:nvSpPr>
            <p:cNvPr id="87063" name="椭圆 4"/>
            <p:cNvSpPr>
              <a:spLocks noChangeArrowheads="1"/>
            </p:cNvSpPr>
            <p:nvPr/>
          </p:nvSpPr>
          <p:spPr bwMode="auto">
            <a:xfrm>
              <a:off x="5816232" y="3846661"/>
              <a:ext cx="316322" cy="316322"/>
            </a:xfrm>
            <a:prstGeom prst="ellipse">
              <a:avLst/>
            </a:prstGeom>
            <a:solidFill>
              <a:schemeClr val="tx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64" name="TextBox 24"/>
            <p:cNvSpPr txBox="1">
              <a:spLocks noChangeArrowheads="1"/>
            </p:cNvSpPr>
            <p:nvPr/>
          </p:nvSpPr>
          <p:spPr bwMode="auto">
            <a:xfrm flipH="1">
              <a:off x="5778650" y="3906557"/>
              <a:ext cx="415986" cy="268563"/>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141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06</a:t>
              </a:r>
              <a:endParaRPr kumimoji="0" lang="zh-CN" altLang="en-US" sz="141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grpSp>
        <p:nvGrpSpPr>
          <p:cNvPr id="42" name="组合 41"/>
          <p:cNvGrpSpPr/>
          <p:nvPr/>
        </p:nvGrpSpPr>
        <p:grpSpPr bwMode="auto">
          <a:xfrm>
            <a:off x="4582453" y="4209721"/>
            <a:ext cx="437490" cy="277777"/>
            <a:chOff x="4582797" y="4230767"/>
            <a:chExt cx="437416" cy="280261"/>
          </a:xfrm>
        </p:grpSpPr>
        <p:sp>
          <p:nvSpPr>
            <p:cNvPr id="87061" name="椭圆 3"/>
            <p:cNvSpPr>
              <a:spLocks noChangeArrowheads="1"/>
            </p:cNvSpPr>
            <p:nvPr/>
          </p:nvSpPr>
          <p:spPr bwMode="auto">
            <a:xfrm>
              <a:off x="4665580" y="4230767"/>
              <a:ext cx="246873" cy="246873"/>
            </a:xfrm>
            <a:prstGeom prst="ellipse">
              <a:avLst/>
            </a:prstGeom>
            <a:solidFill>
              <a:schemeClr val="bg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62" name="TextBox 25"/>
            <p:cNvSpPr txBox="1">
              <a:spLocks noChangeArrowheads="1"/>
            </p:cNvSpPr>
            <p:nvPr/>
          </p:nvSpPr>
          <p:spPr bwMode="auto">
            <a:xfrm flipH="1">
              <a:off x="4582797" y="4266389"/>
              <a:ext cx="437416" cy="244639"/>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1225"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07</a:t>
              </a:r>
              <a:endParaRPr kumimoji="0" lang="zh-CN" altLang="en-US" sz="1225"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grpSp>
        <p:nvGrpSpPr>
          <p:cNvPr id="43" name="组合 42"/>
          <p:cNvGrpSpPr/>
          <p:nvPr/>
        </p:nvGrpSpPr>
        <p:grpSpPr bwMode="auto">
          <a:xfrm>
            <a:off x="3477528" y="3799108"/>
            <a:ext cx="344915" cy="228621"/>
            <a:chOff x="3478687" y="3814541"/>
            <a:chExt cx="343168" cy="232583"/>
          </a:xfrm>
        </p:grpSpPr>
        <p:sp>
          <p:nvSpPr>
            <p:cNvPr id="87059" name="椭圆 2"/>
            <p:cNvSpPr>
              <a:spLocks noChangeArrowheads="1"/>
            </p:cNvSpPr>
            <p:nvPr/>
          </p:nvSpPr>
          <p:spPr bwMode="auto">
            <a:xfrm>
              <a:off x="3545356" y="3814541"/>
              <a:ext cx="206859" cy="206859"/>
            </a:xfrm>
            <a:prstGeom prst="ellipse">
              <a:avLst/>
            </a:prstGeom>
            <a:solidFill>
              <a:schemeClr val="tx2"/>
            </a:solidFill>
            <a:ln w="25400" algn="ctr">
              <a:noFill/>
              <a:round/>
            </a:ln>
          </p:spPr>
          <p:txBody>
            <a:bodyPr lIns="91028" tIns="45514" rIns="91028" bIns="45514" anchor="ctr"/>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altLang="zh-CN" sz="1785"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sp>
          <p:nvSpPr>
            <p:cNvPr id="87060" name="TextBox 26"/>
            <p:cNvSpPr txBox="1">
              <a:spLocks noChangeArrowheads="1"/>
            </p:cNvSpPr>
            <p:nvPr/>
          </p:nvSpPr>
          <p:spPr bwMode="auto">
            <a:xfrm flipH="1">
              <a:off x="3478687" y="3835807"/>
              <a:ext cx="343168" cy="211317"/>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80000"/>
                </a:lnSpc>
                <a:spcBef>
                  <a:spcPct val="0"/>
                </a:spcBef>
                <a:spcAft>
                  <a:spcPct val="0"/>
                </a:spcAft>
                <a:buClrTx/>
                <a:buSzTx/>
                <a:buFontTx/>
                <a:buNone/>
                <a:defRPr/>
              </a:pPr>
              <a:r>
                <a:rPr kumimoji="0" lang="en-US" altLang="zh-CN" sz="94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rPr>
                <a:t>08</a:t>
              </a:r>
              <a:endParaRPr kumimoji="0" lang="zh-CN" altLang="en-US" sz="940" b="1" i="0" u="none" strike="noStrike" kern="1200" cap="none" spc="0" normalizeH="0" baseline="0" noProof="0">
                <a:ln>
                  <a:noFill/>
                </a:ln>
                <a:solidFill>
                  <a:srgbClr val="FFFFFF"/>
                </a:solidFill>
                <a:effectLst/>
                <a:uLnTx/>
                <a:uFillTx/>
                <a:latin typeface="Arial Rounded MT Bold"/>
                <a:ea typeface="微软雅黑" pitchFamily="34" charset="-122"/>
                <a:cs typeface="Times New Roman" pitchFamily="18" charset="0"/>
              </a:endParaRPr>
            </a:p>
          </p:txBody>
        </p:sp>
      </p:grpSp>
      <p:sp>
        <p:nvSpPr>
          <p:cNvPr id="28" name="TextBox 27"/>
          <p:cNvSpPr txBox="1">
            <a:spLocks noChangeArrowheads="1"/>
          </p:cNvSpPr>
          <p:nvPr/>
        </p:nvSpPr>
        <p:spPr bwMode="auto">
          <a:xfrm>
            <a:off x="1618566" y="1305567"/>
            <a:ext cx="1399074"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方正兰亭黑_GBK"/>
              <a:ea typeface="方正兰亭黑_GBK"/>
              <a:cs typeface="方正兰亭黑_GBK"/>
            </a:endParaRPr>
          </a:p>
        </p:txBody>
      </p:sp>
      <p:sp>
        <p:nvSpPr>
          <p:cNvPr id="29" name="TextBox 28"/>
          <p:cNvSpPr txBox="1">
            <a:spLocks noChangeArrowheads="1"/>
          </p:cNvSpPr>
          <p:nvPr/>
        </p:nvSpPr>
        <p:spPr bwMode="auto">
          <a:xfrm>
            <a:off x="5285722" y="911377"/>
            <a:ext cx="1400567" cy="671050"/>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just" defTabSz="910590" rtl="0" eaLnBrk="1" fontAlgn="base" latinLnBrk="0" hangingPunct="1">
              <a:lnSpc>
                <a:spcPct val="100000"/>
              </a:lnSpc>
              <a:spcBef>
                <a:spcPct val="0"/>
              </a:spcBef>
              <a:spcAft>
                <a:spcPct val="0"/>
              </a:spcAft>
              <a:buClrTx/>
              <a:buSzTx/>
              <a:buFontTx/>
              <a:buNone/>
              <a:defRPr/>
            </a:pPr>
            <a:endParaRPr kumimoji="0" lang="en-US" altLang="zh-CN" sz="940" b="0" i="0" u="none" strike="noStrike" kern="1200" cap="none" spc="0" normalizeH="0" baseline="0" noProof="0">
              <a:ln>
                <a:noFill/>
              </a:ln>
              <a:solidFill>
                <a:srgbClr val="808080"/>
              </a:solidFill>
              <a:effectLst/>
              <a:uLnTx/>
              <a:uFillTx/>
              <a:latin typeface="方正兰亭黑_GBK"/>
              <a:ea typeface="方正兰亭黑_GBK"/>
              <a:cs typeface="方正兰亭黑_GBK"/>
            </a:endParaRPr>
          </a:p>
        </p:txBody>
      </p:sp>
      <p:sp>
        <p:nvSpPr>
          <p:cNvPr id="30" name="TextBox 29"/>
          <p:cNvSpPr txBox="1">
            <a:spLocks noChangeArrowheads="1"/>
          </p:cNvSpPr>
          <p:nvPr/>
        </p:nvSpPr>
        <p:spPr bwMode="auto">
          <a:xfrm>
            <a:off x="6553400" y="1499675"/>
            <a:ext cx="1399073"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31" name="TextBox 30"/>
          <p:cNvSpPr txBox="1">
            <a:spLocks noChangeArrowheads="1"/>
          </p:cNvSpPr>
          <p:nvPr/>
        </p:nvSpPr>
        <p:spPr bwMode="auto">
          <a:xfrm>
            <a:off x="6875919" y="2677764"/>
            <a:ext cx="1399073"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32" name="TextBox 31"/>
          <p:cNvSpPr txBox="1">
            <a:spLocks noChangeArrowheads="1"/>
          </p:cNvSpPr>
          <p:nvPr/>
        </p:nvSpPr>
        <p:spPr bwMode="auto">
          <a:xfrm>
            <a:off x="6195045" y="3699073"/>
            <a:ext cx="1397581"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33" name="TextBox 32"/>
          <p:cNvSpPr txBox="1">
            <a:spLocks noChangeArrowheads="1"/>
          </p:cNvSpPr>
          <p:nvPr/>
        </p:nvSpPr>
        <p:spPr bwMode="auto">
          <a:xfrm>
            <a:off x="4080757" y="4494917"/>
            <a:ext cx="1663360" cy="671050"/>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just" defTabSz="910590" rtl="0" eaLnBrk="1" fontAlgn="base" latinLnBrk="0" hangingPunct="1">
              <a:lnSpc>
                <a:spcPct val="100000"/>
              </a:lnSpc>
              <a:spcBef>
                <a:spcPct val="0"/>
              </a:spcBef>
              <a:spcAft>
                <a:spcPct val="0"/>
              </a:spcAft>
              <a:buClrTx/>
              <a:buSzTx/>
              <a:buFontTx/>
              <a:buNone/>
              <a:defRPr/>
            </a:pPr>
            <a:endParaRPr kumimoji="0" lang="en-US" altLang="zh-CN" sz="940" b="0" i="0" u="none" strike="noStrike" kern="1200" cap="none" spc="0" normalizeH="0" baseline="0" noProof="0">
              <a:ln>
                <a:noFill/>
              </a:ln>
              <a:solidFill>
                <a:srgbClr val="808080"/>
              </a:solidFill>
              <a:effectLst/>
              <a:uLnTx/>
              <a:uFillTx/>
              <a:latin typeface="方正兰亭黑_GBK"/>
              <a:ea typeface="方正兰亭黑_GBK"/>
              <a:cs typeface="方正兰亭黑_GBK"/>
            </a:endParaRPr>
          </a:p>
        </p:txBody>
      </p:sp>
      <p:sp>
        <p:nvSpPr>
          <p:cNvPr id="34" name="TextBox 33"/>
          <p:cNvSpPr txBox="1">
            <a:spLocks noChangeArrowheads="1"/>
          </p:cNvSpPr>
          <p:nvPr/>
        </p:nvSpPr>
        <p:spPr bwMode="auto">
          <a:xfrm>
            <a:off x="2026194" y="3820018"/>
            <a:ext cx="1397581"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par>
                          <p:cTn id="11" fill="hold">
                            <p:stCondLst>
                              <p:cond delay="2000"/>
                            </p:stCondLst>
                            <p:childTnLst>
                              <p:par>
                                <p:cTn id="12" presetID="23" presetClass="entr" presetSubtype="16"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anim calcmode="lin" valueType="num">
                                      <p:cBhvr>
                                        <p:cTn id="31" dur="300" fill="hold"/>
                                        <p:tgtEl>
                                          <p:spTgt spid="28"/>
                                        </p:tgtEl>
                                        <p:attrNameLst>
                                          <p:attrName>ppt_x</p:attrName>
                                        </p:attrNameLst>
                                      </p:cBhvr>
                                      <p:tavLst>
                                        <p:tav tm="0">
                                          <p:val>
                                            <p:strVal val="#ppt_x"/>
                                          </p:val>
                                        </p:tav>
                                        <p:tav tm="100000">
                                          <p:val>
                                            <p:strVal val="#ppt_x"/>
                                          </p:val>
                                        </p:tav>
                                      </p:tavLst>
                                    </p:anim>
                                    <p:anim calcmode="lin" valueType="num">
                                      <p:cBhvr>
                                        <p:cTn id="32" dur="300" fill="hold"/>
                                        <p:tgtEl>
                                          <p:spTgt spid="28"/>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3" presetClass="entr" presetSubtype="16"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300"/>
                                        <p:tgtEl>
                                          <p:spTgt spid="29"/>
                                        </p:tgtEl>
                                      </p:cBhvr>
                                    </p:animEffect>
                                    <p:anim calcmode="lin" valueType="num">
                                      <p:cBhvr>
                                        <p:cTn id="42" dur="300" fill="hold"/>
                                        <p:tgtEl>
                                          <p:spTgt spid="29"/>
                                        </p:tgtEl>
                                        <p:attrNameLst>
                                          <p:attrName>ppt_x</p:attrName>
                                        </p:attrNameLst>
                                      </p:cBhvr>
                                      <p:tavLst>
                                        <p:tav tm="0">
                                          <p:val>
                                            <p:strVal val="#ppt_x"/>
                                          </p:val>
                                        </p:tav>
                                        <p:tav tm="100000">
                                          <p:val>
                                            <p:strVal val="#ppt_x"/>
                                          </p:val>
                                        </p:tav>
                                      </p:tavLst>
                                    </p:anim>
                                    <p:anim calcmode="lin" valueType="num">
                                      <p:cBhvr>
                                        <p:cTn id="43" dur="300" fill="hold"/>
                                        <p:tgtEl>
                                          <p:spTgt spid="29"/>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3" presetClass="entr" presetSubtype="16"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childTnLst>
                                </p:cTn>
                              </p:par>
                            </p:childTnLst>
                          </p:cTn>
                        </p:par>
                        <p:par>
                          <p:cTn id="49" fill="hold">
                            <p:stCondLst>
                              <p:cond delay="5500"/>
                            </p:stCondLst>
                            <p:childTnLst>
                              <p:par>
                                <p:cTn id="50" presetID="42"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300"/>
                                        <p:tgtEl>
                                          <p:spTgt spid="30"/>
                                        </p:tgtEl>
                                      </p:cBhvr>
                                    </p:animEffect>
                                    <p:anim calcmode="lin" valueType="num">
                                      <p:cBhvr>
                                        <p:cTn id="53" dur="300" fill="hold"/>
                                        <p:tgtEl>
                                          <p:spTgt spid="30"/>
                                        </p:tgtEl>
                                        <p:attrNameLst>
                                          <p:attrName>ppt_x</p:attrName>
                                        </p:attrNameLst>
                                      </p:cBhvr>
                                      <p:tavLst>
                                        <p:tav tm="0">
                                          <p:val>
                                            <p:strVal val="#ppt_x"/>
                                          </p:val>
                                        </p:tav>
                                        <p:tav tm="100000">
                                          <p:val>
                                            <p:strVal val="#ppt_x"/>
                                          </p:val>
                                        </p:tav>
                                      </p:tavLst>
                                    </p:anim>
                                    <p:anim calcmode="lin" valueType="num">
                                      <p:cBhvr>
                                        <p:cTn id="54" dur="300" fill="hold"/>
                                        <p:tgtEl>
                                          <p:spTgt spid="30"/>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23" presetClass="entr" presetSubtype="16"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500" fill="hold"/>
                                        <p:tgtEl>
                                          <p:spTgt spid="40"/>
                                        </p:tgtEl>
                                        <p:attrNameLst>
                                          <p:attrName>ppt_w</p:attrName>
                                        </p:attrNameLst>
                                      </p:cBhvr>
                                      <p:tavLst>
                                        <p:tav tm="0">
                                          <p:val>
                                            <p:fltVal val="0"/>
                                          </p:val>
                                        </p:tav>
                                        <p:tav tm="100000">
                                          <p:val>
                                            <p:strVal val="#ppt_w"/>
                                          </p:val>
                                        </p:tav>
                                      </p:tavLst>
                                    </p:anim>
                                    <p:anim calcmode="lin" valueType="num">
                                      <p:cBhvr>
                                        <p:cTn id="59" dur="500" fill="hold"/>
                                        <p:tgtEl>
                                          <p:spTgt spid="40"/>
                                        </p:tgtEl>
                                        <p:attrNameLst>
                                          <p:attrName>ppt_h</p:attrName>
                                        </p:attrNameLst>
                                      </p:cBhvr>
                                      <p:tavLst>
                                        <p:tav tm="0">
                                          <p:val>
                                            <p:fltVal val="0"/>
                                          </p:val>
                                        </p:tav>
                                        <p:tav tm="100000">
                                          <p:val>
                                            <p:strVal val="#ppt_h"/>
                                          </p:val>
                                        </p:tav>
                                      </p:tavLst>
                                    </p:anim>
                                  </p:childTnLst>
                                </p:cTn>
                              </p:par>
                            </p:childTnLst>
                          </p:cTn>
                        </p:par>
                        <p:par>
                          <p:cTn id="60" fill="hold">
                            <p:stCondLst>
                              <p:cond delay="6500"/>
                            </p:stCondLst>
                            <p:childTnLst>
                              <p:par>
                                <p:cTn id="61" presetID="42" presetClass="entr" presetSubtype="0"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300"/>
                                        <p:tgtEl>
                                          <p:spTgt spid="31"/>
                                        </p:tgtEl>
                                      </p:cBhvr>
                                    </p:animEffect>
                                    <p:anim calcmode="lin" valueType="num">
                                      <p:cBhvr>
                                        <p:cTn id="64" dur="300" fill="hold"/>
                                        <p:tgtEl>
                                          <p:spTgt spid="31"/>
                                        </p:tgtEl>
                                        <p:attrNameLst>
                                          <p:attrName>ppt_x</p:attrName>
                                        </p:attrNameLst>
                                      </p:cBhvr>
                                      <p:tavLst>
                                        <p:tav tm="0">
                                          <p:val>
                                            <p:strVal val="#ppt_x"/>
                                          </p:val>
                                        </p:tav>
                                        <p:tav tm="100000">
                                          <p:val>
                                            <p:strVal val="#ppt_x"/>
                                          </p:val>
                                        </p:tav>
                                      </p:tavLst>
                                    </p:anim>
                                    <p:anim calcmode="lin" valueType="num">
                                      <p:cBhvr>
                                        <p:cTn id="65" dur="300" fill="hold"/>
                                        <p:tgtEl>
                                          <p:spTgt spid="31"/>
                                        </p:tgtEl>
                                        <p:attrNameLst>
                                          <p:attrName>ppt_y</p:attrName>
                                        </p:attrNameLst>
                                      </p:cBhvr>
                                      <p:tavLst>
                                        <p:tav tm="0">
                                          <p:val>
                                            <p:strVal val="#ppt_y+.1"/>
                                          </p:val>
                                        </p:tav>
                                        <p:tav tm="100000">
                                          <p:val>
                                            <p:strVal val="#ppt_y"/>
                                          </p:val>
                                        </p:tav>
                                      </p:tavLst>
                                    </p:anim>
                                  </p:childTnLst>
                                </p:cTn>
                              </p:par>
                            </p:childTnLst>
                          </p:cTn>
                        </p:par>
                        <p:par>
                          <p:cTn id="66" fill="hold">
                            <p:stCondLst>
                              <p:cond delay="7000"/>
                            </p:stCondLst>
                            <p:childTnLst>
                              <p:par>
                                <p:cTn id="67" presetID="23" presetClass="entr" presetSubtype="16"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childTnLst>
                                </p:cTn>
                              </p:par>
                            </p:childTnLst>
                          </p:cTn>
                        </p:par>
                        <p:par>
                          <p:cTn id="71" fill="hold">
                            <p:stCondLst>
                              <p:cond delay="7500"/>
                            </p:stCondLst>
                            <p:childTnLst>
                              <p:par>
                                <p:cTn id="72" presetID="42" presetClass="entr" presetSubtype="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300"/>
                                        <p:tgtEl>
                                          <p:spTgt spid="32"/>
                                        </p:tgtEl>
                                      </p:cBhvr>
                                    </p:animEffect>
                                    <p:anim calcmode="lin" valueType="num">
                                      <p:cBhvr>
                                        <p:cTn id="75" dur="300" fill="hold"/>
                                        <p:tgtEl>
                                          <p:spTgt spid="32"/>
                                        </p:tgtEl>
                                        <p:attrNameLst>
                                          <p:attrName>ppt_x</p:attrName>
                                        </p:attrNameLst>
                                      </p:cBhvr>
                                      <p:tavLst>
                                        <p:tav tm="0">
                                          <p:val>
                                            <p:strVal val="#ppt_x"/>
                                          </p:val>
                                        </p:tav>
                                        <p:tav tm="100000">
                                          <p:val>
                                            <p:strVal val="#ppt_x"/>
                                          </p:val>
                                        </p:tav>
                                      </p:tavLst>
                                    </p:anim>
                                    <p:anim calcmode="lin" valueType="num">
                                      <p:cBhvr>
                                        <p:cTn id="76" dur="300" fill="hold"/>
                                        <p:tgtEl>
                                          <p:spTgt spid="32"/>
                                        </p:tgtEl>
                                        <p:attrNameLst>
                                          <p:attrName>ppt_y</p:attrName>
                                        </p:attrNameLst>
                                      </p:cBhvr>
                                      <p:tavLst>
                                        <p:tav tm="0">
                                          <p:val>
                                            <p:strVal val="#ppt_y+.1"/>
                                          </p:val>
                                        </p:tav>
                                        <p:tav tm="100000">
                                          <p:val>
                                            <p:strVal val="#ppt_y"/>
                                          </p:val>
                                        </p:tav>
                                      </p:tavLst>
                                    </p:anim>
                                  </p:childTnLst>
                                </p:cTn>
                              </p:par>
                            </p:childTnLst>
                          </p:cTn>
                        </p:par>
                        <p:par>
                          <p:cTn id="77" fill="hold">
                            <p:stCondLst>
                              <p:cond delay="8000"/>
                            </p:stCondLst>
                            <p:childTnLst>
                              <p:par>
                                <p:cTn id="78" presetID="23" presetClass="entr" presetSubtype="16" fill="hold" nodeType="after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p:cTn id="80" dur="500" fill="hold"/>
                                        <p:tgtEl>
                                          <p:spTgt spid="42"/>
                                        </p:tgtEl>
                                        <p:attrNameLst>
                                          <p:attrName>ppt_w</p:attrName>
                                        </p:attrNameLst>
                                      </p:cBhvr>
                                      <p:tavLst>
                                        <p:tav tm="0">
                                          <p:val>
                                            <p:fltVal val="0"/>
                                          </p:val>
                                        </p:tav>
                                        <p:tav tm="100000">
                                          <p:val>
                                            <p:strVal val="#ppt_w"/>
                                          </p:val>
                                        </p:tav>
                                      </p:tavLst>
                                    </p:anim>
                                    <p:anim calcmode="lin" valueType="num">
                                      <p:cBhvr>
                                        <p:cTn id="81" dur="500" fill="hold"/>
                                        <p:tgtEl>
                                          <p:spTgt spid="42"/>
                                        </p:tgtEl>
                                        <p:attrNameLst>
                                          <p:attrName>ppt_h</p:attrName>
                                        </p:attrNameLst>
                                      </p:cBhvr>
                                      <p:tavLst>
                                        <p:tav tm="0">
                                          <p:val>
                                            <p:fltVal val="0"/>
                                          </p:val>
                                        </p:tav>
                                        <p:tav tm="100000">
                                          <p:val>
                                            <p:strVal val="#ppt_h"/>
                                          </p:val>
                                        </p:tav>
                                      </p:tavLst>
                                    </p:anim>
                                  </p:childTnLst>
                                </p:cTn>
                              </p:par>
                            </p:childTnLst>
                          </p:cTn>
                        </p:par>
                        <p:par>
                          <p:cTn id="82" fill="hold">
                            <p:stCondLst>
                              <p:cond delay="8500"/>
                            </p:stCondLst>
                            <p:childTnLst>
                              <p:par>
                                <p:cTn id="83" presetID="42"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300"/>
                                        <p:tgtEl>
                                          <p:spTgt spid="33"/>
                                        </p:tgtEl>
                                      </p:cBhvr>
                                    </p:animEffect>
                                    <p:anim calcmode="lin" valueType="num">
                                      <p:cBhvr>
                                        <p:cTn id="86" dur="300" fill="hold"/>
                                        <p:tgtEl>
                                          <p:spTgt spid="33"/>
                                        </p:tgtEl>
                                        <p:attrNameLst>
                                          <p:attrName>ppt_x</p:attrName>
                                        </p:attrNameLst>
                                      </p:cBhvr>
                                      <p:tavLst>
                                        <p:tav tm="0">
                                          <p:val>
                                            <p:strVal val="#ppt_x"/>
                                          </p:val>
                                        </p:tav>
                                        <p:tav tm="100000">
                                          <p:val>
                                            <p:strVal val="#ppt_x"/>
                                          </p:val>
                                        </p:tav>
                                      </p:tavLst>
                                    </p:anim>
                                    <p:anim calcmode="lin" valueType="num">
                                      <p:cBhvr>
                                        <p:cTn id="87" dur="300" fill="hold"/>
                                        <p:tgtEl>
                                          <p:spTgt spid="33"/>
                                        </p:tgtEl>
                                        <p:attrNameLst>
                                          <p:attrName>ppt_y</p:attrName>
                                        </p:attrNameLst>
                                      </p:cBhvr>
                                      <p:tavLst>
                                        <p:tav tm="0">
                                          <p:val>
                                            <p:strVal val="#ppt_y+.1"/>
                                          </p:val>
                                        </p:tav>
                                        <p:tav tm="100000">
                                          <p:val>
                                            <p:strVal val="#ppt_y"/>
                                          </p:val>
                                        </p:tav>
                                      </p:tavLst>
                                    </p:anim>
                                  </p:childTnLst>
                                </p:cTn>
                              </p:par>
                            </p:childTnLst>
                          </p:cTn>
                        </p:par>
                        <p:par>
                          <p:cTn id="88" fill="hold">
                            <p:stCondLst>
                              <p:cond delay="9000"/>
                            </p:stCondLst>
                            <p:childTnLst>
                              <p:par>
                                <p:cTn id="89" presetID="23" presetClass="entr" presetSubtype="16" fill="hold" nodeType="after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p:cTn id="91" dur="500" fill="hold"/>
                                        <p:tgtEl>
                                          <p:spTgt spid="43"/>
                                        </p:tgtEl>
                                        <p:attrNameLst>
                                          <p:attrName>ppt_w</p:attrName>
                                        </p:attrNameLst>
                                      </p:cBhvr>
                                      <p:tavLst>
                                        <p:tav tm="0">
                                          <p:val>
                                            <p:fltVal val="0"/>
                                          </p:val>
                                        </p:tav>
                                        <p:tav tm="100000">
                                          <p:val>
                                            <p:strVal val="#ppt_w"/>
                                          </p:val>
                                        </p:tav>
                                      </p:tavLst>
                                    </p:anim>
                                    <p:anim calcmode="lin" valueType="num">
                                      <p:cBhvr>
                                        <p:cTn id="92" dur="500" fill="hold"/>
                                        <p:tgtEl>
                                          <p:spTgt spid="43"/>
                                        </p:tgtEl>
                                        <p:attrNameLst>
                                          <p:attrName>ppt_h</p:attrName>
                                        </p:attrNameLst>
                                      </p:cBhvr>
                                      <p:tavLst>
                                        <p:tav tm="0">
                                          <p:val>
                                            <p:fltVal val="0"/>
                                          </p:val>
                                        </p:tav>
                                        <p:tav tm="100000">
                                          <p:val>
                                            <p:strVal val="#ppt_h"/>
                                          </p:val>
                                        </p:tav>
                                      </p:tavLst>
                                    </p:anim>
                                  </p:childTnLst>
                                </p:cTn>
                              </p:par>
                            </p:childTnLst>
                          </p:cTn>
                        </p:par>
                        <p:par>
                          <p:cTn id="93" fill="hold">
                            <p:stCondLst>
                              <p:cond delay="9500"/>
                            </p:stCondLst>
                            <p:childTnLst>
                              <p:par>
                                <p:cTn id="94" presetID="42" presetClass="entr" presetSubtype="0" fill="hold" grpId="0"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300"/>
                                        <p:tgtEl>
                                          <p:spTgt spid="34"/>
                                        </p:tgtEl>
                                      </p:cBhvr>
                                    </p:animEffect>
                                    <p:anim calcmode="lin" valueType="num">
                                      <p:cBhvr>
                                        <p:cTn id="97" dur="300" fill="hold"/>
                                        <p:tgtEl>
                                          <p:spTgt spid="34"/>
                                        </p:tgtEl>
                                        <p:attrNameLst>
                                          <p:attrName>ppt_x</p:attrName>
                                        </p:attrNameLst>
                                      </p:cBhvr>
                                      <p:tavLst>
                                        <p:tav tm="0">
                                          <p:val>
                                            <p:strVal val="#ppt_x"/>
                                          </p:val>
                                        </p:tav>
                                        <p:tav tm="100000">
                                          <p:val>
                                            <p:strVal val="#ppt_x"/>
                                          </p:val>
                                        </p:tav>
                                      </p:tavLst>
                                    </p:anim>
                                    <p:anim calcmode="lin" valueType="num">
                                      <p:cBhvr>
                                        <p:cTn id="98" dur="3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8" grpId="0"/>
      <p:bldP spid="29" grpId="0"/>
      <p:bldP spid="30" grpId="0"/>
      <p:bldP spid="31"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95" name="Group 59"/>
          <p:cNvGrpSpPr/>
          <p:nvPr/>
        </p:nvGrpSpPr>
        <p:grpSpPr bwMode="auto">
          <a:xfrm>
            <a:off x="1524498" y="1023363"/>
            <a:ext cx="5215544" cy="3850813"/>
            <a:chOff x="721" y="537"/>
            <a:chExt cx="3871" cy="2418"/>
          </a:xfrm>
        </p:grpSpPr>
        <p:grpSp>
          <p:nvGrpSpPr>
            <p:cNvPr id="82956" name="Group 53"/>
            <p:cNvGrpSpPr/>
            <p:nvPr/>
          </p:nvGrpSpPr>
          <p:grpSpPr bwMode="auto">
            <a:xfrm>
              <a:off x="2268" y="1579"/>
              <a:ext cx="1782" cy="844"/>
              <a:chOff x="2268" y="1579"/>
              <a:chExt cx="1782" cy="844"/>
            </a:xfrm>
          </p:grpSpPr>
          <p:sp>
            <p:nvSpPr>
              <p:cNvPr id="82998" name="Freeform 14"/>
              <p:cNvSpPr/>
              <p:nvPr/>
            </p:nvSpPr>
            <p:spPr bwMode="auto">
              <a:xfrm>
                <a:off x="2268" y="1858"/>
                <a:ext cx="753" cy="565"/>
              </a:xfrm>
              <a:custGeom>
                <a:avLst/>
                <a:gdLst>
                  <a:gd name="T0" fmla="*/ 0 w 2963"/>
                  <a:gd name="T1" fmla="*/ 0 h 3007"/>
                  <a:gd name="T2" fmla="*/ 0 w 2963"/>
                  <a:gd name="T3" fmla="*/ 0 h 3007"/>
                  <a:gd name="T4" fmla="*/ 0 w 2963"/>
                  <a:gd name="T5" fmla="*/ 0 h 3007"/>
                  <a:gd name="T6" fmla="*/ 0 w 2963"/>
                  <a:gd name="T7" fmla="*/ 0 h 3007"/>
                  <a:gd name="T8" fmla="*/ 0 w 2963"/>
                  <a:gd name="T9" fmla="*/ 0 h 3007"/>
                  <a:gd name="T10" fmla="*/ 0 w 2963"/>
                  <a:gd name="T11" fmla="*/ 0 h 3007"/>
                  <a:gd name="T12" fmla="*/ 0 w 2963"/>
                  <a:gd name="T13" fmla="*/ 0 h 3007"/>
                  <a:gd name="T14" fmla="*/ 0 w 2963"/>
                  <a:gd name="T15" fmla="*/ 0 h 3007"/>
                  <a:gd name="T16" fmla="*/ 0 w 2963"/>
                  <a:gd name="T17" fmla="*/ 0 h 3007"/>
                  <a:gd name="T18" fmla="*/ 0 w 2963"/>
                  <a:gd name="T19" fmla="*/ 0 h 3007"/>
                  <a:gd name="T20" fmla="*/ 0 w 2963"/>
                  <a:gd name="T21" fmla="*/ 0 h 3007"/>
                  <a:gd name="T22" fmla="*/ 0 w 2963"/>
                  <a:gd name="T23" fmla="*/ 0 h 3007"/>
                  <a:gd name="T24" fmla="*/ 0 w 2963"/>
                  <a:gd name="T25" fmla="*/ 0 h 3007"/>
                  <a:gd name="T26" fmla="*/ 0 w 2963"/>
                  <a:gd name="T27" fmla="*/ 0 h 3007"/>
                  <a:gd name="T28" fmla="*/ 0 w 2963"/>
                  <a:gd name="T29" fmla="*/ 0 h 3007"/>
                  <a:gd name="T30" fmla="*/ 0 w 2963"/>
                  <a:gd name="T31" fmla="*/ 0 h 3007"/>
                  <a:gd name="T32" fmla="*/ 0 w 2963"/>
                  <a:gd name="T33" fmla="*/ 0 h 3007"/>
                  <a:gd name="T34" fmla="*/ 0 w 2963"/>
                  <a:gd name="T35" fmla="*/ 0 h 3007"/>
                  <a:gd name="T36" fmla="*/ 0 w 2963"/>
                  <a:gd name="T37" fmla="*/ 0 h 3007"/>
                  <a:gd name="T38" fmla="*/ 0 w 2963"/>
                  <a:gd name="T39" fmla="*/ 0 h 3007"/>
                  <a:gd name="T40" fmla="*/ 0 w 2963"/>
                  <a:gd name="T41" fmla="*/ 0 h 3007"/>
                  <a:gd name="T42" fmla="*/ 0 w 2963"/>
                  <a:gd name="T43" fmla="*/ 0 h 3007"/>
                  <a:gd name="T44" fmla="*/ 0 w 2963"/>
                  <a:gd name="T45" fmla="*/ 0 h 3007"/>
                  <a:gd name="T46" fmla="*/ 0 w 2963"/>
                  <a:gd name="T47" fmla="*/ 0 h 3007"/>
                  <a:gd name="T48" fmla="*/ 0 w 2963"/>
                  <a:gd name="T49" fmla="*/ 0 h 3007"/>
                  <a:gd name="T50" fmla="*/ 0 w 2963"/>
                  <a:gd name="T51" fmla="*/ 0 h 3007"/>
                  <a:gd name="T52" fmla="*/ 0 w 2963"/>
                  <a:gd name="T53" fmla="*/ 0 h 3007"/>
                  <a:gd name="T54" fmla="*/ 0 w 2963"/>
                  <a:gd name="T55" fmla="*/ 0 h 3007"/>
                  <a:gd name="T56" fmla="*/ 0 w 2963"/>
                  <a:gd name="T57" fmla="*/ 0 h 3007"/>
                  <a:gd name="T58" fmla="*/ 0 w 2963"/>
                  <a:gd name="T59" fmla="*/ 0 h 3007"/>
                  <a:gd name="T60" fmla="*/ 0 w 2963"/>
                  <a:gd name="T61" fmla="*/ 0 h 3007"/>
                  <a:gd name="T62" fmla="*/ 0 w 2963"/>
                  <a:gd name="T63" fmla="*/ 0 h 3007"/>
                  <a:gd name="T64" fmla="*/ 0 w 2963"/>
                  <a:gd name="T65" fmla="*/ 0 h 3007"/>
                  <a:gd name="T66" fmla="*/ 0 w 2963"/>
                  <a:gd name="T67" fmla="*/ 0 h 3007"/>
                  <a:gd name="T68" fmla="*/ 0 w 2963"/>
                  <a:gd name="T69" fmla="*/ 0 h 3007"/>
                  <a:gd name="T70" fmla="*/ 0 w 2963"/>
                  <a:gd name="T71" fmla="*/ 0 h 3007"/>
                  <a:gd name="T72" fmla="*/ 0 w 2963"/>
                  <a:gd name="T73" fmla="*/ 0 h 3007"/>
                  <a:gd name="T74" fmla="*/ 0 w 2963"/>
                  <a:gd name="T75" fmla="*/ 0 h 3007"/>
                  <a:gd name="T76" fmla="*/ 0 w 2963"/>
                  <a:gd name="T77" fmla="*/ 0 h 3007"/>
                  <a:gd name="T78" fmla="*/ 0 w 2963"/>
                  <a:gd name="T79" fmla="*/ 0 h 3007"/>
                  <a:gd name="T80" fmla="*/ 0 w 2963"/>
                  <a:gd name="T81" fmla="*/ 0 h 3007"/>
                  <a:gd name="T82" fmla="*/ 0 w 2963"/>
                  <a:gd name="T83" fmla="*/ 0 h 3007"/>
                  <a:gd name="T84" fmla="*/ 0 w 2963"/>
                  <a:gd name="T85" fmla="*/ 0 h 3007"/>
                  <a:gd name="T86" fmla="*/ 0 w 2963"/>
                  <a:gd name="T87" fmla="*/ 0 h 3007"/>
                  <a:gd name="T88" fmla="*/ 0 w 2963"/>
                  <a:gd name="T89" fmla="*/ 0 h 3007"/>
                  <a:gd name="T90" fmla="*/ 0 w 2963"/>
                  <a:gd name="T91" fmla="*/ 0 h 30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63"/>
                  <a:gd name="T139" fmla="*/ 0 h 3007"/>
                  <a:gd name="T140" fmla="*/ 2963 w 2963"/>
                  <a:gd name="T141" fmla="*/ 3007 h 30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63" h="3007">
                    <a:moveTo>
                      <a:pt x="1304" y="3007"/>
                    </a:moveTo>
                    <a:cubicBezTo>
                      <a:pt x="1295" y="3003"/>
                      <a:pt x="1285" y="3000"/>
                      <a:pt x="1276" y="2996"/>
                    </a:cubicBezTo>
                    <a:cubicBezTo>
                      <a:pt x="1206" y="2936"/>
                      <a:pt x="1164" y="2931"/>
                      <a:pt x="1113" y="2891"/>
                    </a:cubicBezTo>
                    <a:cubicBezTo>
                      <a:pt x="1097" y="2871"/>
                      <a:pt x="1082" y="2854"/>
                      <a:pt x="1069" y="2837"/>
                    </a:cubicBezTo>
                    <a:cubicBezTo>
                      <a:pt x="1069" y="2821"/>
                      <a:pt x="1069" y="2804"/>
                      <a:pt x="1069" y="2791"/>
                    </a:cubicBezTo>
                    <a:cubicBezTo>
                      <a:pt x="1153" y="2692"/>
                      <a:pt x="1108" y="2638"/>
                      <a:pt x="1061" y="2565"/>
                    </a:cubicBezTo>
                    <a:cubicBezTo>
                      <a:pt x="991" y="2491"/>
                      <a:pt x="966" y="2399"/>
                      <a:pt x="928" y="2359"/>
                    </a:cubicBezTo>
                    <a:cubicBezTo>
                      <a:pt x="881" y="2240"/>
                      <a:pt x="890" y="2269"/>
                      <a:pt x="804" y="2257"/>
                    </a:cubicBezTo>
                    <a:cubicBezTo>
                      <a:pt x="785" y="2247"/>
                      <a:pt x="766" y="2240"/>
                      <a:pt x="750" y="2233"/>
                    </a:cubicBezTo>
                    <a:cubicBezTo>
                      <a:pt x="724" y="2197"/>
                      <a:pt x="699" y="2160"/>
                      <a:pt x="677" y="2123"/>
                    </a:cubicBezTo>
                    <a:cubicBezTo>
                      <a:pt x="658" y="2070"/>
                      <a:pt x="639" y="2018"/>
                      <a:pt x="623" y="1965"/>
                    </a:cubicBezTo>
                    <a:cubicBezTo>
                      <a:pt x="608" y="1941"/>
                      <a:pt x="592" y="1921"/>
                      <a:pt x="579" y="1901"/>
                    </a:cubicBezTo>
                    <a:cubicBezTo>
                      <a:pt x="448" y="1898"/>
                      <a:pt x="515" y="2021"/>
                      <a:pt x="472" y="2105"/>
                    </a:cubicBezTo>
                    <a:cubicBezTo>
                      <a:pt x="463" y="2101"/>
                      <a:pt x="453" y="2098"/>
                      <a:pt x="447" y="2095"/>
                    </a:cubicBezTo>
                    <a:cubicBezTo>
                      <a:pt x="447" y="2016"/>
                      <a:pt x="406" y="1946"/>
                      <a:pt x="394" y="1893"/>
                    </a:cubicBezTo>
                    <a:cubicBezTo>
                      <a:pt x="426" y="1875"/>
                      <a:pt x="420" y="1806"/>
                      <a:pt x="420" y="1802"/>
                    </a:cubicBezTo>
                    <a:cubicBezTo>
                      <a:pt x="423" y="1760"/>
                      <a:pt x="427" y="1721"/>
                      <a:pt x="433" y="1682"/>
                    </a:cubicBezTo>
                    <a:cubicBezTo>
                      <a:pt x="392" y="1605"/>
                      <a:pt x="380" y="1517"/>
                      <a:pt x="396" y="1458"/>
                    </a:cubicBezTo>
                    <a:cubicBezTo>
                      <a:pt x="416" y="1432"/>
                      <a:pt x="435" y="1407"/>
                      <a:pt x="458" y="1384"/>
                    </a:cubicBezTo>
                    <a:cubicBezTo>
                      <a:pt x="451" y="1335"/>
                      <a:pt x="449" y="1286"/>
                      <a:pt x="446" y="1240"/>
                    </a:cubicBezTo>
                    <a:cubicBezTo>
                      <a:pt x="424" y="1203"/>
                      <a:pt x="401" y="1170"/>
                      <a:pt x="382" y="1137"/>
                    </a:cubicBezTo>
                    <a:cubicBezTo>
                      <a:pt x="364" y="1061"/>
                      <a:pt x="342" y="975"/>
                      <a:pt x="320" y="935"/>
                    </a:cubicBezTo>
                    <a:cubicBezTo>
                      <a:pt x="240" y="842"/>
                      <a:pt x="164" y="738"/>
                      <a:pt x="152" y="659"/>
                    </a:cubicBezTo>
                    <a:cubicBezTo>
                      <a:pt x="114" y="632"/>
                      <a:pt x="76" y="605"/>
                      <a:pt x="41" y="581"/>
                    </a:cubicBezTo>
                    <a:cubicBezTo>
                      <a:pt x="34" y="571"/>
                      <a:pt x="28" y="561"/>
                      <a:pt x="22" y="551"/>
                    </a:cubicBezTo>
                    <a:cubicBezTo>
                      <a:pt x="15" y="551"/>
                      <a:pt x="12" y="551"/>
                      <a:pt x="9" y="551"/>
                    </a:cubicBezTo>
                    <a:cubicBezTo>
                      <a:pt x="9" y="495"/>
                      <a:pt x="0" y="443"/>
                      <a:pt x="13" y="414"/>
                    </a:cubicBezTo>
                    <a:cubicBezTo>
                      <a:pt x="87" y="379"/>
                      <a:pt x="84" y="311"/>
                      <a:pt x="84" y="248"/>
                    </a:cubicBezTo>
                    <a:cubicBezTo>
                      <a:pt x="59" y="215"/>
                      <a:pt x="33" y="182"/>
                      <a:pt x="11" y="152"/>
                    </a:cubicBezTo>
                    <a:cubicBezTo>
                      <a:pt x="11" y="129"/>
                      <a:pt x="11" y="106"/>
                      <a:pt x="12" y="83"/>
                    </a:cubicBezTo>
                    <a:cubicBezTo>
                      <a:pt x="85" y="78"/>
                      <a:pt x="159" y="77"/>
                      <a:pt x="235" y="75"/>
                    </a:cubicBezTo>
                    <a:cubicBezTo>
                      <a:pt x="264" y="86"/>
                      <a:pt x="318" y="143"/>
                      <a:pt x="346" y="206"/>
                    </a:cubicBezTo>
                    <a:cubicBezTo>
                      <a:pt x="346" y="294"/>
                      <a:pt x="425" y="401"/>
                      <a:pt x="514" y="482"/>
                    </a:cubicBezTo>
                    <a:cubicBezTo>
                      <a:pt x="546" y="486"/>
                      <a:pt x="578" y="474"/>
                      <a:pt x="613" y="543"/>
                    </a:cubicBezTo>
                    <a:cubicBezTo>
                      <a:pt x="645" y="544"/>
                      <a:pt x="677" y="542"/>
                      <a:pt x="722" y="507"/>
                    </a:cubicBezTo>
                    <a:cubicBezTo>
                      <a:pt x="728" y="504"/>
                      <a:pt x="734" y="504"/>
                      <a:pt x="744" y="504"/>
                    </a:cubicBezTo>
                    <a:cubicBezTo>
                      <a:pt x="747" y="507"/>
                      <a:pt x="754" y="511"/>
                      <a:pt x="760" y="518"/>
                    </a:cubicBezTo>
                    <a:cubicBezTo>
                      <a:pt x="760" y="560"/>
                      <a:pt x="811" y="565"/>
                      <a:pt x="865" y="573"/>
                    </a:cubicBezTo>
                    <a:cubicBezTo>
                      <a:pt x="871" y="583"/>
                      <a:pt x="881" y="593"/>
                      <a:pt x="890" y="606"/>
                    </a:cubicBezTo>
                    <a:cubicBezTo>
                      <a:pt x="910" y="606"/>
                      <a:pt x="929" y="607"/>
                      <a:pt x="951" y="608"/>
                    </a:cubicBezTo>
                    <a:cubicBezTo>
                      <a:pt x="967" y="592"/>
                      <a:pt x="986" y="576"/>
                      <a:pt x="1006" y="563"/>
                    </a:cubicBezTo>
                    <a:cubicBezTo>
                      <a:pt x="1050" y="554"/>
                      <a:pt x="1098" y="546"/>
                      <a:pt x="1146" y="540"/>
                    </a:cubicBezTo>
                    <a:cubicBezTo>
                      <a:pt x="1153" y="527"/>
                      <a:pt x="1159" y="515"/>
                      <a:pt x="1169" y="505"/>
                    </a:cubicBezTo>
                    <a:cubicBezTo>
                      <a:pt x="1169" y="403"/>
                      <a:pt x="1094" y="271"/>
                      <a:pt x="1135" y="229"/>
                    </a:cubicBezTo>
                    <a:cubicBezTo>
                      <a:pt x="1158" y="243"/>
                      <a:pt x="1180" y="286"/>
                      <a:pt x="1240" y="310"/>
                    </a:cubicBezTo>
                    <a:cubicBezTo>
                      <a:pt x="1247" y="317"/>
                      <a:pt x="1253" y="327"/>
                      <a:pt x="1263" y="337"/>
                    </a:cubicBezTo>
                    <a:cubicBezTo>
                      <a:pt x="1304" y="358"/>
                      <a:pt x="1368" y="363"/>
                      <a:pt x="1429" y="341"/>
                    </a:cubicBezTo>
                    <a:cubicBezTo>
                      <a:pt x="1445" y="325"/>
                      <a:pt x="1461" y="309"/>
                      <a:pt x="1480" y="293"/>
                    </a:cubicBezTo>
                    <a:cubicBezTo>
                      <a:pt x="1481" y="195"/>
                      <a:pt x="1449" y="168"/>
                      <a:pt x="1443" y="122"/>
                    </a:cubicBezTo>
                    <a:cubicBezTo>
                      <a:pt x="1475" y="90"/>
                      <a:pt x="1539" y="0"/>
                      <a:pt x="1606" y="48"/>
                    </a:cubicBezTo>
                    <a:cubicBezTo>
                      <a:pt x="1628" y="97"/>
                      <a:pt x="1638" y="134"/>
                      <a:pt x="1720" y="191"/>
                    </a:cubicBezTo>
                    <a:cubicBezTo>
                      <a:pt x="1743" y="202"/>
                      <a:pt x="1768" y="212"/>
                      <a:pt x="1794" y="226"/>
                    </a:cubicBezTo>
                    <a:cubicBezTo>
                      <a:pt x="1828" y="279"/>
                      <a:pt x="1911" y="314"/>
                      <a:pt x="1962" y="410"/>
                    </a:cubicBezTo>
                    <a:cubicBezTo>
                      <a:pt x="1968" y="430"/>
                      <a:pt x="1974" y="453"/>
                      <a:pt x="1984" y="476"/>
                    </a:cubicBezTo>
                    <a:cubicBezTo>
                      <a:pt x="2000" y="513"/>
                      <a:pt x="2047" y="599"/>
                      <a:pt x="2117" y="624"/>
                    </a:cubicBezTo>
                    <a:cubicBezTo>
                      <a:pt x="2187" y="622"/>
                      <a:pt x="2258" y="624"/>
                      <a:pt x="2328" y="626"/>
                    </a:cubicBezTo>
                    <a:cubicBezTo>
                      <a:pt x="2376" y="601"/>
                      <a:pt x="2405" y="572"/>
                      <a:pt x="2478" y="584"/>
                    </a:cubicBezTo>
                    <a:cubicBezTo>
                      <a:pt x="2523" y="598"/>
                      <a:pt x="2568" y="616"/>
                      <a:pt x="2612" y="633"/>
                    </a:cubicBezTo>
                    <a:cubicBezTo>
                      <a:pt x="2654" y="634"/>
                      <a:pt x="2699" y="635"/>
                      <a:pt x="2743" y="640"/>
                    </a:cubicBezTo>
                    <a:cubicBezTo>
                      <a:pt x="2791" y="677"/>
                      <a:pt x="2807" y="713"/>
                      <a:pt x="2899" y="725"/>
                    </a:cubicBezTo>
                    <a:cubicBezTo>
                      <a:pt x="2918" y="742"/>
                      <a:pt x="2941" y="759"/>
                      <a:pt x="2963" y="779"/>
                    </a:cubicBezTo>
                    <a:cubicBezTo>
                      <a:pt x="2963" y="832"/>
                      <a:pt x="2962" y="884"/>
                      <a:pt x="2962" y="937"/>
                    </a:cubicBezTo>
                    <a:cubicBezTo>
                      <a:pt x="2898" y="1000"/>
                      <a:pt x="2856" y="1094"/>
                      <a:pt x="2833" y="1182"/>
                    </a:cubicBezTo>
                    <a:cubicBezTo>
                      <a:pt x="2791" y="1247"/>
                      <a:pt x="2739" y="1308"/>
                      <a:pt x="2678" y="1368"/>
                    </a:cubicBezTo>
                    <a:cubicBezTo>
                      <a:pt x="2550" y="1398"/>
                      <a:pt x="2551" y="1342"/>
                      <a:pt x="2471" y="1284"/>
                    </a:cubicBezTo>
                    <a:cubicBezTo>
                      <a:pt x="2427" y="1224"/>
                      <a:pt x="2369" y="1220"/>
                      <a:pt x="2340" y="1222"/>
                    </a:cubicBezTo>
                    <a:cubicBezTo>
                      <a:pt x="2334" y="1229"/>
                      <a:pt x="2328" y="1235"/>
                      <a:pt x="2324" y="1241"/>
                    </a:cubicBezTo>
                    <a:cubicBezTo>
                      <a:pt x="2324" y="1281"/>
                      <a:pt x="2324" y="1323"/>
                      <a:pt x="2324" y="1366"/>
                    </a:cubicBezTo>
                    <a:cubicBezTo>
                      <a:pt x="2349" y="1419"/>
                      <a:pt x="2352" y="1465"/>
                      <a:pt x="2351" y="1543"/>
                    </a:cubicBezTo>
                    <a:cubicBezTo>
                      <a:pt x="2335" y="1599"/>
                      <a:pt x="2319" y="1680"/>
                      <a:pt x="2337" y="1759"/>
                    </a:cubicBezTo>
                    <a:cubicBezTo>
                      <a:pt x="2353" y="1776"/>
                      <a:pt x="2369" y="1796"/>
                      <a:pt x="2385" y="1816"/>
                    </a:cubicBezTo>
                    <a:cubicBezTo>
                      <a:pt x="2426" y="1837"/>
                      <a:pt x="2509" y="1950"/>
                      <a:pt x="2432" y="2027"/>
                    </a:cubicBezTo>
                    <a:cubicBezTo>
                      <a:pt x="2361" y="2074"/>
                      <a:pt x="2358" y="2051"/>
                      <a:pt x="2357" y="2153"/>
                    </a:cubicBezTo>
                    <a:cubicBezTo>
                      <a:pt x="2389" y="2219"/>
                      <a:pt x="2498" y="2212"/>
                      <a:pt x="2580" y="2299"/>
                    </a:cubicBezTo>
                    <a:cubicBezTo>
                      <a:pt x="2580" y="2328"/>
                      <a:pt x="2579" y="2401"/>
                      <a:pt x="2547" y="2432"/>
                    </a:cubicBezTo>
                    <a:cubicBezTo>
                      <a:pt x="2458" y="2430"/>
                      <a:pt x="2365" y="2411"/>
                      <a:pt x="2318" y="2387"/>
                    </a:cubicBezTo>
                    <a:cubicBezTo>
                      <a:pt x="2315" y="2328"/>
                      <a:pt x="2299" y="2272"/>
                      <a:pt x="2283" y="2242"/>
                    </a:cubicBezTo>
                    <a:cubicBezTo>
                      <a:pt x="2203" y="2240"/>
                      <a:pt x="2197" y="2283"/>
                      <a:pt x="2142" y="2308"/>
                    </a:cubicBezTo>
                    <a:cubicBezTo>
                      <a:pt x="2114" y="2304"/>
                      <a:pt x="2088" y="2303"/>
                      <a:pt x="2062" y="2302"/>
                    </a:cubicBezTo>
                    <a:cubicBezTo>
                      <a:pt x="1973" y="2235"/>
                      <a:pt x="1961" y="2143"/>
                      <a:pt x="1949" y="2073"/>
                    </a:cubicBezTo>
                    <a:cubicBezTo>
                      <a:pt x="1936" y="2057"/>
                      <a:pt x="1923" y="2040"/>
                      <a:pt x="1914" y="2027"/>
                    </a:cubicBezTo>
                    <a:cubicBezTo>
                      <a:pt x="1786" y="2024"/>
                      <a:pt x="1754" y="2006"/>
                      <a:pt x="1734" y="2127"/>
                    </a:cubicBezTo>
                    <a:cubicBezTo>
                      <a:pt x="1699" y="2162"/>
                      <a:pt x="1677" y="2155"/>
                      <a:pt x="1645" y="2174"/>
                    </a:cubicBezTo>
                    <a:cubicBezTo>
                      <a:pt x="1645" y="2190"/>
                      <a:pt x="1644" y="2210"/>
                      <a:pt x="1648" y="2230"/>
                    </a:cubicBezTo>
                    <a:cubicBezTo>
                      <a:pt x="1673" y="2263"/>
                      <a:pt x="1727" y="2320"/>
                      <a:pt x="1704" y="2401"/>
                    </a:cubicBezTo>
                    <a:cubicBezTo>
                      <a:pt x="1675" y="2460"/>
                      <a:pt x="1582" y="2496"/>
                      <a:pt x="1537" y="2528"/>
                    </a:cubicBezTo>
                    <a:cubicBezTo>
                      <a:pt x="1531" y="2538"/>
                      <a:pt x="1524" y="2547"/>
                      <a:pt x="1518" y="2557"/>
                    </a:cubicBezTo>
                    <a:cubicBezTo>
                      <a:pt x="1518" y="2596"/>
                      <a:pt x="1517" y="2639"/>
                      <a:pt x="1517" y="2681"/>
                    </a:cubicBezTo>
                    <a:cubicBezTo>
                      <a:pt x="1542" y="2738"/>
                      <a:pt x="1603" y="2707"/>
                      <a:pt x="1602" y="2844"/>
                    </a:cubicBezTo>
                    <a:cubicBezTo>
                      <a:pt x="1593" y="2860"/>
                      <a:pt x="1586" y="2876"/>
                      <a:pt x="1580" y="2896"/>
                    </a:cubicBezTo>
                    <a:cubicBezTo>
                      <a:pt x="1554" y="2905"/>
                      <a:pt x="1532" y="2918"/>
                      <a:pt x="1509" y="2930"/>
                    </a:cubicBezTo>
                    <a:cubicBezTo>
                      <a:pt x="1439" y="2955"/>
                      <a:pt x="1372" y="2979"/>
                      <a:pt x="1304" y="3007"/>
                    </a:cubicBezTo>
                    <a:close/>
                  </a:path>
                </a:pathLst>
              </a:custGeom>
              <a:solidFill>
                <a:schemeClr val="bg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99" name="Freeform 25"/>
              <p:cNvSpPr/>
              <p:nvPr/>
            </p:nvSpPr>
            <p:spPr bwMode="auto">
              <a:xfrm>
                <a:off x="3555" y="1579"/>
                <a:ext cx="495" cy="250"/>
              </a:xfrm>
              <a:custGeom>
                <a:avLst/>
                <a:gdLst>
                  <a:gd name="T0" fmla="*/ 0 w 1952"/>
                  <a:gd name="T1" fmla="*/ 0 h 1326"/>
                  <a:gd name="T2" fmla="*/ 0 w 1952"/>
                  <a:gd name="T3" fmla="*/ 0 h 1326"/>
                  <a:gd name="T4" fmla="*/ 0 w 1952"/>
                  <a:gd name="T5" fmla="*/ 0 h 1326"/>
                  <a:gd name="T6" fmla="*/ 0 w 1952"/>
                  <a:gd name="T7" fmla="*/ 0 h 1326"/>
                  <a:gd name="T8" fmla="*/ 0 w 1952"/>
                  <a:gd name="T9" fmla="*/ 0 h 1326"/>
                  <a:gd name="T10" fmla="*/ 0 w 1952"/>
                  <a:gd name="T11" fmla="*/ 0 h 1326"/>
                  <a:gd name="T12" fmla="*/ 0 w 1952"/>
                  <a:gd name="T13" fmla="*/ 0 h 1326"/>
                  <a:gd name="T14" fmla="*/ 0 w 1952"/>
                  <a:gd name="T15" fmla="*/ 0 h 1326"/>
                  <a:gd name="T16" fmla="*/ 0 w 1952"/>
                  <a:gd name="T17" fmla="*/ 0 h 1326"/>
                  <a:gd name="T18" fmla="*/ 0 w 1952"/>
                  <a:gd name="T19" fmla="*/ 0 h 1326"/>
                  <a:gd name="T20" fmla="*/ 0 w 1952"/>
                  <a:gd name="T21" fmla="*/ 0 h 1326"/>
                  <a:gd name="T22" fmla="*/ 0 w 1952"/>
                  <a:gd name="T23" fmla="*/ 0 h 1326"/>
                  <a:gd name="T24" fmla="*/ 0 w 1952"/>
                  <a:gd name="T25" fmla="*/ 0 h 1326"/>
                  <a:gd name="T26" fmla="*/ 0 w 1952"/>
                  <a:gd name="T27" fmla="*/ 0 h 1326"/>
                  <a:gd name="T28" fmla="*/ 0 w 1952"/>
                  <a:gd name="T29" fmla="*/ 0 h 1326"/>
                  <a:gd name="T30" fmla="*/ 0 w 1952"/>
                  <a:gd name="T31" fmla="*/ 0 h 1326"/>
                  <a:gd name="T32" fmla="*/ 0 w 1952"/>
                  <a:gd name="T33" fmla="*/ 0 h 1326"/>
                  <a:gd name="T34" fmla="*/ 0 w 1952"/>
                  <a:gd name="T35" fmla="*/ 0 h 1326"/>
                  <a:gd name="T36" fmla="*/ 0 w 1952"/>
                  <a:gd name="T37" fmla="*/ 0 h 1326"/>
                  <a:gd name="T38" fmla="*/ 0 w 1952"/>
                  <a:gd name="T39" fmla="*/ 0 h 1326"/>
                  <a:gd name="T40" fmla="*/ 0 w 1952"/>
                  <a:gd name="T41" fmla="*/ 0 h 1326"/>
                  <a:gd name="T42" fmla="*/ 0 w 1952"/>
                  <a:gd name="T43" fmla="*/ 0 h 1326"/>
                  <a:gd name="T44" fmla="*/ 0 w 1952"/>
                  <a:gd name="T45" fmla="*/ 0 h 1326"/>
                  <a:gd name="T46" fmla="*/ 0 w 1952"/>
                  <a:gd name="T47" fmla="*/ 0 h 1326"/>
                  <a:gd name="T48" fmla="*/ 0 w 1952"/>
                  <a:gd name="T49" fmla="*/ 0 h 1326"/>
                  <a:gd name="T50" fmla="*/ 0 w 1952"/>
                  <a:gd name="T51" fmla="*/ 0 h 1326"/>
                  <a:gd name="T52" fmla="*/ 0 w 1952"/>
                  <a:gd name="T53" fmla="*/ 0 h 1326"/>
                  <a:gd name="T54" fmla="*/ 0 w 1952"/>
                  <a:gd name="T55" fmla="*/ 0 h 1326"/>
                  <a:gd name="T56" fmla="*/ 0 w 1952"/>
                  <a:gd name="T57" fmla="*/ 0 h 1326"/>
                  <a:gd name="T58" fmla="*/ 0 w 1952"/>
                  <a:gd name="T59" fmla="*/ 0 h 1326"/>
                  <a:gd name="T60" fmla="*/ 0 w 1952"/>
                  <a:gd name="T61" fmla="*/ 0 h 1326"/>
                  <a:gd name="T62" fmla="*/ 0 w 1952"/>
                  <a:gd name="T63" fmla="*/ 0 h 1326"/>
                  <a:gd name="T64" fmla="*/ 0 w 1952"/>
                  <a:gd name="T65" fmla="*/ 0 h 1326"/>
                  <a:gd name="T66" fmla="*/ 0 w 1952"/>
                  <a:gd name="T67" fmla="*/ 0 h 1326"/>
                  <a:gd name="T68" fmla="*/ 0 w 1952"/>
                  <a:gd name="T69" fmla="*/ 0 h 1326"/>
                  <a:gd name="T70" fmla="*/ 0 w 1952"/>
                  <a:gd name="T71" fmla="*/ 0 h 1326"/>
                  <a:gd name="T72" fmla="*/ 0 w 1952"/>
                  <a:gd name="T73" fmla="*/ 0 h 1326"/>
                  <a:gd name="T74" fmla="*/ 0 w 1952"/>
                  <a:gd name="T75" fmla="*/ 0 h 1326"/>
                  <a:gd name="T76" fmla="*/ 0 w 1952"/>
                  <a:gd name="T77" fmla="*/ 0 h 1326"/>
                  <a:gd name="T78" fmla="*/ 0 w 1952"/>
                  <a:gd name="T79" fmla="*/ 0 h 1326"/>
                  <a:gd name="T80" fmla="*/ 0 w 1952"/>
                  <a:gd name="T81" fmla="*/ 0 h 1326"/>
                  <a:gd name="T82" fmla="*/ 0 w 1952"/>
                  <a:gd name="T83" fmla="*/ 0 h 1326"/>
                  <a:gd name="T84" fmla="*/ 0 w 1952"/>
                  <a:gd name="T85" fmla="*/ 0 h 1326"/>
                  <a:gd name="T86" fmla="*/ 0 w 1952"/>
                  <a:gd name="T87" fmla="*/ 0 h 1326"/>
                  <a:gd name="T88" fmla="*/ 0 w 1952"/>
                  <a:gd name="T89" fmla="*/ 0 h 1326"/>
                  <a:gd name="T90" fmla="*/ 0 w 1952"/>
                  <a:gd name="T91" fmla="*/ 0 h 1326"/>
                  <a:gd name="T92" fmla="*/ 0 w 1952"/>
                  <a:gd name="T93" fmla="*/ 0 h 13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52"/>
                  <a:gd name="T142" fmla="*/ 0 h 1326"/>
                  <a:gd name="T143" fmla="*/ 1952 w 1952"/>
                  <a:gd name="T144" fmla="*/ 1326 h 13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52" h="1326">
                    <a:moveTo>
                      <a:pt x="213" y="1322"/>
                    </a:moveTo>
                    <a:cubicBezTo>
                      <a:pt x="185" y="1302"/>
                      <a:pt x="156" y="1282"/>
                      <a:pt x="131" y="1261"/>
                    </a:cubicBezTo>
                    <a:cubicBezTo>
                      <a:pt x="86" y="1221"/>
                      <a:pt x="42" y="1181"/>
                      <a:pt x="0" y="1143"/>
                    </a:cubicBezTo>
                    <a:cubicBezTo>
                      <a:pt x="10" y="1121"/>
                      <a:pt x="20" y="1098"/>
                      <a:pt x="30" y="1079"/>
                    </a:cubicBezTo>
                    <a:cubicBezTo>
                      <a:pt x="62" y="1053"/>
                      <a:pt x="100" y="1022"/>
                      <a:pt x="120" y="989"/>
                    </a:cubicBezTo>
                    <a:cubicBezTo>
                      <a:pt x="120" y="953"/>
                      <a:pt x="120" y="917"/>
                      <a:pt x="120" y="885"/>
                    </a:cubicBezTo>
                    <a:cubicBezTo>
                      <a:pt x="111" y="829"/>
                      <a:pt x="61" y="651"/>
                      <a:pt x="42" y="630"/>
                    </a:cubicBezTo>
                    <a:cubicBezTo>
                      <a:pt x="42" y="565"/>
                      <a:pt x="33" y="555"/>
                      <a:pt x="65" y="523"/>
                    </a:cubicBezTo>
                    <a:cubicBezTo>
                      <a:pt x="100" y="449"/>
                      <a:pt x="155" y="411"/>
                      <a:pt x="213" y="356"/>
                    </a:cubicBezTo>
                    <a:cubicBezTo>
                      <a:pt x="268" y="246"/>
                      <a:pt x="361" y="219"/>
                      <a:pt x="463" y="156"/>
                    </a:cubicBezTo>
                    <a:cubicBezTo>
                      <a:pt x="515" y="102"/>
                      <a:pt x="566" y="51"/>
                      <a:pt x="621" y="0"/>
                    </a:cubicBezTo>
                    <a:cubicBezTo>
                      <a:pt x="630" y="36"/>
                      <a:pt x="639" y="76"/>
                      <a:pt x="649" y="115"/>
                    </a:cubicBezTo>
                    <a:cubicBezTo>
                      <a:pt x="674" y="116"/>
                      <a:pt x="700" y="117"/>
                      <a:pt x="725" y="117"/>
                    </a:cubicBezTo>
                    <a:cubicBezTo>
                      <a:pt x="738" y="95"/>
                      <a:pt x="751" y="72"/>
                      <a:pt x="764" y="53"/>
                    </a:cubicBezTo>
                    <a:cubicBezTo>
                      <a:pt x="790" y="53"/>
                      <a:pt x="857" y="62"/>
                      <a:pt x="902" y="40"/>
                    </a:cubicBezTo>
                    <a:cubicBezTo>
                      <a:pt x="901" y="53"/>
                      <a:pt x="920" y="83"/>
                      <a:pt x="946" y="116"/>
                    </a:cubicBezTo>
                    <a:cubicBezTo>
                      <a:pt x="942" y="162"/>
                      <a:pt x="942" y="208"/>
                      <a:pt x="942" y="254"/>
                    </a:cubicBezTo>
                    <a:cubicBezTo>
                      <a:pt x="986" y="301"/>
                      <a:pt x="1075" y="352"/>
                      <a:pt x="1174" y="354"/>
                    </a:cubicBezTo>
                    <a:cubicBezTo>
                      <a:pt x="1213" y="290"/>
                      <a:pt x="1255" y="226"/>
                      <a:pt x="1297" y="161"/>
                    </a:cubicBezTo>
                    <a:cubicBezTo>
                      <a:pt x="1313" y="142"/>
                      <a:pt x="1329" y="123"/>
                      <a:pt x="1348" y="107"/>
                    </a:cubicBezTo>
                    <a:cubicBezTo>
                      <a:pt x="1387" y="81"/>
                      <a:pt x="1435" y="60"/>
                      <a:pt x="1505" y="71"/>
                    </a:cubicBezTo>
                    <a:cubicBezTo>
                      <a:pt x="1547" y="89"/>
                      <a:pt x="1591" y="110"/>
                      <a:pt x="1636" y="130"/>
                    </a:cubicBezTo>
                    <a:cubicBezTo>
                      <a:pt x="1732" y="129"/>
                      <a:pt x="1831" y="129"/>
                      <a:pt x="1930" y="131"/>
                    </a:cubicBezTo>
                    <a:cubicBezTo>
                      <a:pt x="1936" y="135"/>
                      <a:pt x="1943" y="138"/>
                      <a:pt x="1952" y="145"/>
                    </a:cubicBezTo>
                    <a:cubicBezTo>
                      <a:pt x="1946" y="151"/>
                      <a:pt x="1942" y="161"/>
                      <a:pt x="1939" y="171"/>
                    </a:cubicBezTo>
                    <a:cubicBezTo>
                      <a:pt x="1936" y="203"/>
                      <a:pt x="1932" y="236"/>
                      <a:pt x="1929" y="269"/>
                    </a:cubicBezTo>
                    <a:cubicBezTo>
                      <a:pt x="1894" y="271"/>
                      <a:pt x="1859" y="273"/>
                      <a:pt x="1824" y="276"/>
                    </a:cubicBezTo>
                    <a:cubicBezTo>
                      <a:pt x="1721" y="339"/>
                      <a:pt x="1554" y="407"/>
                      <a:pt x="1528" y="521"/>
                    </a:cubicBezTo>
                    <a:cubicBezTo>
                      <a:pt x="1506" y="530"/>
                      <a:pt x="1483" y="539"/>
                      <a:pt x="1461" y="548"/>
                    </a:cubicBezTo>
                    <a:cubicBezTo>
                      <a:pt x="1435" y="587"/>
                      <a:pt x="1394" y="592"/>
                      <a:pt x="1362" y="601"/>
                    </a:cubicBezTo>
                    <a:cubicBezTo>
                      <a:pt x="1355" y="608"/>
                      <a:pt x="1349" y="614"/>
                      <a:pt x="1345" y="621"/>
                    </a:cubicBezTo>
                    <a:cubicBezTo>
                      <a:pt x="1342" y="657"/>
                      <a:pt x="1339" y="693"/>
                      <a:pt x="1335" y="729"/>
                    </a:cubicBezTo>
                    <a:cubicBezTo>
                      <a:pt x="1306" y="777"/>
                      <a:pt x="1245" y="828"/>
                      <a:pt x="1223" y="873"/>
                    </a:cubicBezTo>
                    <a:cubicBezTo>
                      <a:pt x="1219" y="912"/>
                      <a:pt x="1222" y="975"/>
                      <a:pt x="1190" y="1020"/>
                    </a:cubicBezTo>
                    <a:cubicBezTo>
                      <a:pt x="1110" y="1018"/>
                      <a:pt x="1078" y="1059"/>
                      <a:pt x="1039" y="1107"/>
                    </a:cubicBezTo>
                    <a:cubicBezTo>
                      <a:pt x="1032" y="1163"/>
                      <a:pt x="1016" y="1228"/>
                      <a:pt x="958" y="1266"/>
                    </a:cubicBezTo>
                    <a:cubicBezTo>
                      <a:pt x="955" y="1259"/>
                      <a:pt x="955" y="1256"/>
                      <a:pt x="955" y="1253"/>
                    </a:cubicBezTo>
                    <a:cubicBezTo>
                      <a:pt x="942" y="1243"/>
                      <a:pt x="933" y="1232"/>
                      <a:pt x="923" y="1226"/>
                    </a:cubicBezTo>
                    <a:cubicBezTo>
                      <a:pt x="904" y="1222"/>
                      <a:pt x="888" y="1222"/>
                      <a:pt x="872" y="1221"/>
                    </a:cubicBezTo>
                    <a:cubicBezTo>
                      <a:pt x="846" y="1250"/>
                      <a:pt x="821" y="1279"/>
                      <a:pt x="798" y="1311"/>
                    </a:cubicBezTo>
                    <a:cubicBezTo>
                      <a:pt x="750" y="1326"/>
                      <a:pt x="674" y="1308"/>
                      <a:pt x="651" y="1294"/>
                    </a:cubicBezTo>
                    <a:cubicBezTo>
                      <a:pt x="645" y="1281"/>
                      <a:pt x="639" y="1268"/>
                      <a:pt x="636" y="1254"/>
                    </a:cubicBezTo>
                    <a:cubicBezTo>
                      <a:pt x="594" y="1211"/>
                      <a:pt x="553" y="1167"/>
                      <a:pt x="512" y="1127"/>
                    </a:cubicBezTo>
                    <a:cubicBezTo>
                      <a:pt x="486" y="1123"/>
                      <a:pt x="461" y="1122"/>
                      <a:pt x="435" y="1122"/>
                    </a:cubicBezTo>
                    <a:cubicBezTo>
                      <a:pt x="419" y="1154"/>
                      <a:pt x="419" y="1193"/>
                      <a:pt x="415" y="1252"/>
                    </a:cubicBezTo>
                    <a:cubicBezTo>
                      <a:pt x="374" y="1251"/>
                      <a:pt x="341" y="1280"/>
                      <a:pt x="332" y="1293"/>
                    </a:cubicBezTo>
                    <a:cubicBezTo>
                      <a:pt x="278" y="1291"/>
                      <a:pt x="236" y="1320"/>
                      <a:pt x="213" y="1322"/>
                    </a:cubicBezTo>
                    <a:close/>
                  </a:path>
                </a:pathLst>
              </a:custGeom>
              <a:solidFill>
                <a:schemeClr val="bg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nvGrpSpPr>
            <p:cNvPr id="82957" name="Group 58"/>
            <p:cNvGrpSpPr/>
            <p:nvPr/>
          </p:nvGrpSpPr>
          <p:grpSpPr bwMode="auto">
            <a:xfrm>
              <a:off x="721" y="537"/>
              <a:ext cx="3871" cy="2418"/>
              <a:chOff x="721" y="537"/>
              <a:chExt cx="3871" cy="2418"/>
            </a:xfrm>
          </p:grpSpPr>
          <p:sp>
            <p:nvSpPr>
              <p:cNvPr id="82958" name="Freeform 32"/>
              <p:cNvSpPr/>
              <p:nvPr/>
            </p:nvSpPr>
            <p:spPr bwMode="auto">
              <a:xfrm>
                <a:off x="3854" y="1002"/>
                <a:ext cx="661" cy="326"/>
              </a:xfrm>
              <a:custGeom>
                <a:avLst/>
                <a:gdLst>
                  <a:gd name="T0" fmla="*/ 0 w 2595"/>
                  <a:gd name="T1" fmla="*/ 0 h 1727"/>
                  <a:gd name="T2" fmla="*/ 0 w 2595"/>
                  <a:gd name="T3" fmla="*/ 0 h 1727"/>
                  <a:gd name="T4" fmla="*/ 0 w 2595"/>
                  <a:gd name="T5" fmla="*/ 0 h 1727"/>
                  <a:gd name="T6" fmla="*/ 0 w 2595"/>
                  <a:gd name="T7" fmla="*/ 0 h 1727"/>
                  <a:gd name="T8" fmla="*/ 0 w 2595"/>
                  <a:gd name="T9" fmla="*/ 0 h 1727"/>
                  <a:gd name="T10" fmla="*/ 0 w 2595"/>
                  <a:gd name="T11" fmla="*/ 0 h 1727"/>
                  <a:gd name="T12" fmla="*/ 0 w 2595"/>
                  <a:gd name="T13" fmla="*/ 0 h 1727"/>
                  <a:gd name="T14" fmla="*/ 0 w 2595"/>
                  <a:gd name="T15" fmla="*/ 0 h 1727"/>
                  <a:gd name="T16" fmla="*/ 0 w 2595"/>
                  <a:gd name="T17" fmla="*/ 0 h 1727"/>
                  <a:gd name="T18" fmla="*/ 0 w 2595"/>
                  <a:gd name="T19" fmla="*/ 0 h 1727"/>
                  <a:gd name="T20" fmla="*/ 0 w 2595"/>
                  <a:gd name="T21" fmla="*/ 0 h 1727"/>
                  <a:gd name="T22" fmla="*/ 0 w 2595"/>
                  <a:gd name="T23" fmla="*/ 0 h 1727"/>
                  <a:gd name="T24" fmla="*/ 0 w 2595"/>
                  <a:gd name="T25" fmla="*/ 0 h 1727"/>
                  <a:gd name="T26" fmla="*/ 0 w 2595"/>
                  <a:gd name="T27" fmla="*/ 0 h 1727"/>
                  <a:gd name="T28" fmla="*/ 0 w 2595"/>
                  <a:gd name="T29" fmla="*/ 0 h 1727"/>
                  <a:gd name="T30" fmla="*/ 0 w 2595"/>
                  <a:gd name="T31" fmla="*/ 0 h 1727"/>
                  <a:gd name="T32" fmla="*/ 0 w 2595"/>
                  <a:gd name="T33" fmla="*/ 0 h 1727"/>
                  <a:gd name="T34" fmla="*/ 0 w 2595"/>
                  <a:gd name="T35" fmla="*/ 0 h 1727"/>
                  <a:gd name="T36" fmla="*/ 0 w 2595"/>
                  <a:gd name="T37" fmla="*/ 0 h 1727"/>
                  <a:gd name="T38" fmla="*/ 0 w 2595"/>
                  <a:gd name="T39" fmla="*/ 0 h 1727"/>
                  <a:gd name="T40" fmla="*/ 0 w 2595"/>
                  <a:gd name="T41" fmla="*/ 0 h 1727"/>
                  <a:gd name="T42" fmla="*/ 0 w 2595"/>
                  <a:gd name="T43" fmla="*/ 0 h 1727"/>
                  <a:gd name="T44" fmla="*/ 0 w 2595"/>
                  <a:gd name="T45" fmla="*/ 0 h 1727"/>
                  <a:gd name="T46" fmla="*/ 0 w 2595"/>
                  <a:gd name="T47" fmla="*/ 0 h 1727"/>
                  <a:gd name="T48" fmla="*/ 0 w 2595"/>
                  <a:gd name="T49" fmla="*/ 0 h 1727"/>
                  <a:gd name="T50" fmla="*/ 0 w 2595"/>
                  <a:gd name="T51" fmla="*/ 0 h 1727"/>
                  <a:gd name="T52" fmla="*/ 0 w 2595"/>
                  <a:gd name="T53" fmla="*/ 0 h 1727"/>
                  <a:gd name="T54" fmla="*/ 0 w 2595"/>
                  <a:gd name="T55" fmla="*/ 0 h 1727"/>
                  <a:gd name="T56" fmla="*/ 0 w 2595"/>
                  <a:gd name="T57" fmla="*/ 0 h 1727"/>
                  <a:gd name="T58" fmla="*/ 0 w 2595"/>
                  <a:gd name="T59" fmla="*/ 0 h 1727"/>
                  <a:gd name="T60" fmla="*/ 0 w 2595"/>
                  <a:gd name="T61" fmla="*/ 0 h 1727"/>
                  <a:gd name="T62" fmla="*/ 0 w 2595"/>
                  <a:gd name="T63" fmla="*/ 0 h 1727"/>
                  <a:gd name="T64" fmla="*/ 0 w 2595"/>
                  <a:gd name="T65" fmla="*/ 0 h 1727"/>
                  <a:gd name="T66" fmla="*/ 0 w 2595"/>
                  <a:gd name="T67" fmla="*/ 0 h 1727"/>
                  <a:gd name="T68" fmla="*/ 0 w 2595"/>
                  <a:gd name="T69" fmla="*/ 0 h 17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95"/>
                  <a:gd name="T106" fmla="*/ 0 h 1727"/>
                  <a:gd name="T107" fmla="*/ 2595 w 2595"/>
                  <a:gd name="T108" fmla="*/ 1727 h 17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95" h="1727">
                    <a:moveTo>
                      <a:pt x="1436" y="1727"/>
                    </a:moveTo>
                    <a:cubicBezTo>
                      <a:pt x="1391" y="1670"/>
                      <a:pt x="1299" y="1619"/>
                      <a:pt x="1270" y="1595"/>
                    </a:cubicBezTo>
                    <a:cubicBezTo>
                      <a:pt x="1261" y="1585"/>
                      <a:pt x="1255" y="1575"/>
                      <a:pt x="1248" y="1565"/>
                    </a:cubicBezTo>
                    <a:cubicBezTo>
                      <a:pt x="1249" y="1483"/>
                      <a:pt x="1262" y="1441"/>
                      <a:pt x="1237" y="1388"/>
                    </a:cubicBezTo>
                    <a:cubicBezTo>
                      <a:pt x="1179" y="1344"/>
                      <a:pt x="1179" y="1328"/>
                      <a:pt x="1167" y="1298"/>
                    </a:cubicBezTo>
                    <a:cubicBezTo>
                      <a:pt x="1138" y="1264"/>
                      <a:pt x="1110" y="1234"/>
                      <a:pt x="1084" y="1204"/>
                    </a:cubicBezTo>
                    <a:cubicBezTo>
                      <a:pt x="1081" y="1201"/>
                      <a:pt x="1078" y="1201"/>
                      <a:pt x="1075" y="1201"/>
                    </a:cubicBezTo>
                    <a:cubicBezTo>
                      <a:pt x="1072" y="1158"/>
                      <a:pt x="1072" y="1115"/>
                      <a:pt x="1072" y="1076"/>
                    </a:cubicBezTo>
                    <a:cubicBezTo>
                      <a:pt x="1037" y="1029"/>
                      <a:pt x="1018" y="1035"/>
                      <a:pt x="996" y="1035"/>
                    </a:cubicBezTo>
                    <a:cubicBezTo>
                      <a:pt x="960" y="1070"/>
                      <a:pt x="957" y="1086"/>
                      <a:pt x="941" y="1135"/>
                    </a:cubicBezTo>
                    <a:cubicBezTo>
                      <a:pt x="935" y="1132"/>
                      <a:pt x="928" y="1131"/>
                      <a:pt x="925" y="1131"/>
                    </a:cubicBezTo>
                    <a:cubicBezTo>
                      <a:pt x="877" y="1081"/>
                      <a:pt x="814" y="1011"/>
                      <a:pt x="776" y="984"/>
                    </a:cubicBezTo>
                    <a:cubicBezTo>
                      <a:pt x="616" y="960"/>
                      <a:pt x="613" y="907"/>
                      <a:pt x="595" y="796"/>
                    </a:cubicBezTo>
                    <a:cubicBezTo>
                      <a:pt x="570" y="720"/>
                      <a:pt x="525" y="673"/>
                      <a:pt x="503" y="633"/>
                    </a:cubicBezTo>
                    <a:cubicBezTo>
                      <a:pt x="500" y="616"/>
                      <a:pt x="497" y="600"/>
                      <a:pt x="494" y="583"/>
                    </a:cubicBezTo>
                    <a:cubicBezTo>
                      <a:pt x="484" y="580"/>
                      <a:pt x="475" y="580"/>
                      <a:pt x="468" y="580"/>
                    </a:cubicBezTo>
                    <a:cubicBezTo>
                      <a:pt x="436" y="605"/>
                      <a:pt x="404" y="634"/>
                      <a:pt x="372" y="662"/>
                    </a:cubicBezTo>
                    <a:cubicBezTo>
                      <a:pt x="356" y="688"/>
                      <a:pt x="340" y="717"/>
                      <a:pt x="323" y="746"/>
                    </a:cubicBezTo>
                    <a:cubicBezTo>
                      <a:pt x="260" y="695"/>
                      <a:pt x="273" y="617"/>
                      <a:pt x="248" y="590"/>
                    </a:cubicBezTo>
                    <a:cubicBezTo>
                      <a:pt x="235" y="561"/>
                      <a:pt x="222" y="534"/>
                      <a:pt x="213" y="508"/>
                    </a:cubicBezTo>
                    <a:cubicBezTo>
                      <a:pt x="213" y="468"/>
                      <a:pt x="213" y="432"/>
                      <a:pt x="214" y="396"/>
                    </a:cubicBezTo>
                    <a:cubicBezTo>
                      <a:pt x="163" y="326"/>
                      <a:pt x="112" y="286"/>
                      <a:pt x="68" y="245"/>
                    </a:cubicBezTo>
                    <a:cubicBezTo>
                      <a:pt x="0" y="244"/>
                      <a:pt x="46" y="143"/>
                      <a:pt x="55" y="130"/>
                    </a:cubicBezTo>
                    <a:cubicBezTo>
                      <a:pt x="62" y="127"/>
                      <a:pt x="68" y="127"/>
                      <a:pt x="75" y="128"/>
                    </a:cubicBezTo>
                    <a:cubicBezTo>
                      <a:pt x="129" y="165"/>
                      <a:pt x="179" y="222"/>
                      <a:pt x="269" y="224"/>
                    </a:cubicBezTo>
                    <a:cubicBezTo>
                      <a:pt x="314" y="196"/>
                      <a:pt x="346" y="144"/>
                      <a:pt x="388" y="113"/>
                    </a:cubicBezTo>
                    <a:cubicBezTo>
                      <a:pt x="430" y="42"/>
                      <a:pt x="475" y="0"/>
                      <a:pt x="535" y="113"/>
                    </a:cubicBezTo>
                    <a:cubicBezTo>
                      <a:pt x="547" y="205"/>
                      <a:pt x="633" y="276"/>
                      <a:pt x="754" y="308"/>
                    </a:cubicBezTo>
                    <a:cubicBezTo>
                      <a:pt x="809" y="290"/>
                      <a:pt x="866" y="272"/>
                      <a:pt x="924" y="257"/>
                    </a:cubicBezTo>
                    <a:cubicBezTo>
                      <a:pt x="972" y="216"/>
                      <a:pt x="1020" y="174"/>
                      <a:pt x="1068" y="136"/>
                    </a:cubicBezTo>
                    <a:cubicBezTo>
                      <a:pt x="1075" y="140"/>
                      <a:pt x="1084" y="143"/>
                      <a:pt x="1094" y="150"/>
                    </a:cubicBezTo>
                    <a:cubicBezTo>
                      <a:pt x="1093" y="202"/>
                      <a:pt x="1058" y="326"/>
                      <a:pt x="1185" y="329"/>
                    </a:cubicBezTo>
                    <a:cubicBezTo>
                      <a:pt x="1201" y="320"/>
                      <a:pt x="1221" y="314"/>
                      <a:pt x="1240" y="308"/>
                    </a:cubicBezTo>
                    <a:cubicBezTo>
                      <a:pt x="1294" y="253"/>
                      <a:pt x="1339" y="323"/>
                      <a:pt x="1386" y="383"/>
                    </a:cubicBezTo>
                    <a:cubicBezTo>
                      <a:pt x="1409" y="390"/>
                      <a:pt x="1434" y="398"/>
                      <a:pt x="1460" y="408"/>
                    </a:cubicBezTo>
                    <a:cubicBezTo>
                      <a:pt x="1482" y="451"/>
                      <a:pt x="1526" y="534"/>
                      <a:pt x="1605" y="592"/>
                    </a:cubicBezTo>
                    <a:cubicBezTo>
                      <a:pt x="1612" y="592"/>
                      <a:pt x="1621" y="592"/>
                      <a:pt x="1631" y="593"/>
                    </a:cubicBezTo>
                    <a:cubicBezTo>
                      <a:pt x="1676" y="548"/>
                      <a:pt x="1689" y="502"/>
                      <a:pt x="1702" y="457"/>
                    </a:cubicBezTo>
                    <a:cubicBezTo>
                      <a:pt x="1718" y="460"/>
                      <a:pt x="1737" y="467"/>
                      <a:pt x="1756" y="475"/>
                    </a:cubicBezTo>
                    <a:cubicBezTo>
                      <a:pt x="1769" y="524"/>
                      <a:pt x="1804" y="584"/>
                      <a:pt x="1874" y="641"/>
                    </a:cubicBezTo>
                    <a:cubicBezTo>
                      <a:pt x="1874" y="644"/>
                      <a:pt x="1874" y="648"/>
                      <a:pt x="1874" y="651"/>
                    </a:cubicBezTo>
                    <a:cubicBezTo>
                      <a:pt x="1899" y="675"/>
                      <a:pt x="1924" y="698"/>
                      <a:pt x="1953" y="725"/>
                    </a:cubicBezTo>
                    <a:cubicBezTo>
                      <a:pt x="1982" y="723"/>
                      <a:pt x="2014" y="720"/>
                      <a:pt x="2046" y="718"/>
                    </a:cubicBezTo>
                    <a:cubicBezTo>
                      <a:pt x="2059" y="702"/>
                      <a:pt x="2071" y="685"/>
                      <a:pt x="2087" y="673"/>
                    </a:cubicBezTo>
                    <a:cubicBezTo>
                      <a:pt x="2100" y="673"/>
                      <a:pt x="2123" y="651"/>
                      <a:pt x="2129" y="644"/>
                    </a:cubicBezTo>
                    <a:cubicBezTo>
                      <a:pt x="2129" y="635"/>
                      <a:pt x="2129" y="625"/>
                      <a:pt x="2129" y="618"/>
                    </a:cubicBezTo>
                    <a:cubicBezTo>
                      <a:pt x="2120" y="615"/>
                      <a:pt x="2113" y="611"/>
                      <a:pt x="2107" y="608"/>
                    </a:cubicBezTo>
                    <a:cubicBezTo>
                      <a:pt x="2107" y="565"/>
                      <a:pt x="2194" y="554"/>
                      <a:pt x="2232" y="542"/>
                    </a:cubicBezTo>
                    <a:cubicBezTo>
                      <a:pt x="2242" y="536"/>
                      <a:pt x="2251" y="530"/>
                      <a:pt x="2264" y="527"/>
                    </a:cubicBezTo>
                    <a:cubicBezTo>
                      <a:pt x="2271" y="517"/>
                      <a:pt x="2277" y="507"/>
                      <a:pt x="2287" y="498"/>
                    </a:cubicBezTo>
                    <a:cubicBezTo>
                      <a:pt x="2309" y="508"/>
                      <a:pt x="2299" y="560"/>
                      <a:pt x="2369" y="598"/>
                    </a:cubicBezTo>
                    <a:cubicBezTo>
                      <a:pt x="2404" y="625"/>
                      <a:pt x="2442" y="652"/>
                      <a:pt x="2480" y="679"/>
                    </a:cubicBezTo>
                    <a:cubicBezTo>
                      <a:pt x="2512" y="684"/>
                      <a:pt x="2544" y="691"/>
                      <a:pt x="2576" y="698"/>
                    </a:cubicBezTo>
                    <a:cubicBezTo>
                      <a:pt x="2576" y="731"/>
                      <a:pt x="2595" y="830"/>
                      <a:pt x="2546" y="864"/>
                    </a:cubicBezTo>
                    <a:cubicBezTo>
                      <a:pt x="2533" y="890"/>
                      <a:pt x="2524" y="916"/>
                      <a:pt x="2514" y="942"/>
                    </a:cubicBezTo>
                    <a:cubicBezTo>
                      <a:pt x="2507" y="978"/>
                      <a:pt x="2501" y="1014"/>
                      <a:pt x="2494" y="1050"/>
                    </a:cubicBezTo>
                    <a:cubicBezTo>
                      <a:pt x="2485" y="1050"/>
                      <a:pt x="2475" y="1053"/>
                      <a:pt x="2465" y="1056"/>
                    </a:cubicBezTo>
                    <a:cubicBezTo>
                      <a:pt x="2453" y="993"/>
                      <a:pt x="2386" y="1031"/>
                      <a:pt x="2382" y="1034"/>
                    </a:cubicBezTo>
                    <a:cubicBezTo>
                      <a:pt x="2376" y="1030"/>
                      <a:pt x="2370" y="1027"/>
                      <a:pt x="2367" y="1024"/>
                    </a:cubicBezTo>
                    <a:cubicBezTo>
                      <a:pt x="2367" y="978"/>
                      <a:pt x="2367" y="935"/>
                      <a:pt x="2367" y="893"/>
                    </a:cubicBezTo>
                    <a:cubicBezTo>
                      <a:pt x="2307" y="803"/>
                      <a:pt x="2265" y="841"/>
                      <a:pt x="2223" y="909"/>
                    </a:cubicBezTo>
                    <a:cubicBezTo>
                      <a:pt x="2207" y="990"/>
                      <a:pt x="2152" y="1061"/>
                      <a:pt x="2126" y="1142"/>
                    </a:cubicBezTo>
                    <a:cubicBezTo>
                      <a:pt x="2113" y="1155"/>
                      <a:pt x="2104" y="1171"/>
                      <a:pt x="2094" y="1187"/>
                    </a:cubicBezTo>
                    <a:cubicBezTo>
                      <a:pt x="1966" y="1276"/>
                      <a:pt x="1887" y="1152"/>
                      <a:pt x="1905" y="1356"/>
                    </a:cubicBezTo>
                    <a:cubicBezTo>
                      <a:pt x="1930" y="1379"/>
                      <a:pt x="1955" y="1403"/>
                      <a:pt x="1981" y="1427"/>
                    </a:cubicBezTo>
                    <a:cubicBezTo>
                      <a:pt x="1981" y="1446"/>
                      <a:pt x="1952" y="1478"/>
                      <a:pt x="1936" y="1494"/>
                    </a:cubicBezTo>
                    <a:cubicBezTo>
                      <a:pt x="1872" y="1512"/>
                      <a:pt x="1750" y="1489"/>
                      <a:pt x="1715" y="1472"/>
                    </a:cubicBezTo>
                    <a:cubicBezTo>
                      <a:pt x="1642" y="1395"/>
                      <a:pt x="1597" y="1446"/>
                      <a:pt x="1552" y="1494"/>
                    </a:cubicBezTo>
                    <a:cubicBezTo>
                      <a:pt x="1529" y="1559"/>
                      <a:pt x="1507" y="1624"/>
                      <a:pt x="1484" y="1689"/>
                    </a:cubicBezTo>
                    <a:cubicBezTo>
                      <a:pt x="1478" y="1699"/>
                      <a:pt x="1471" y="1708"/>
                      <a:pt x="1468" y="1718"/>
                    </a:cubicBezTo>
                    <a:cubicBezTo>
                      <a:pt x="1455" y="1721"/>
                      <a:pt x="1445" y="1724"/>
                      <a:pt x="1436" y="1727"/>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nvGrpSpPr>
              <p:cNvPr id="82959" name="Group 57"/>
              <p:cNvGrpSpPr/>
              <p:nvPr/>
            </p:nvGrpSpPr>
            <p:grpSpPr bwMode="auto">
              <a:xfrm>
                <a:off x="721" y="537"/>
                <a:ext cx="3871" cy="2418"/>
                <a:chOff x="721" y="537"/>
                <a:chExt cx="3871" cy="2418"/>
              </a:xfrm>
            </p:grpSpPr>
            <p:grpSp>
              <p:nvGrpSpPr>
                <p:cNvPr id="82960" name="Group 56"/>
                <p:cNvGrpSpPr/>
                <p:nvPr/>
              </p:nvGrpSpPr>
              <p:grpSpPr bwMode="auto">
                <a:xfrm>
                  <a:off x="2865" y="1507"/>
                  <a:ext cx="1302" cy="1448"/>
                  <a:chOff x="2865" y="1507"/>
                  <a:chExt cx="1302" cy="1448"/>
                </a:xfrm>
              </p:grpSpPr>
              <p:grpSp>
                <p:nvGrpSpPr>
                  <p:cNvPr id="82987" name="Group 50"/>
                  <p:cNvGrpSpPr/>
                  <p:nvPr/>
                </p:nvGrpSpPr>
                <p:grpSpPr bwMode="auto">
                  <a:xfrm>
                    <a:off x="3106" y="2477"/>
                    <a:ext cx="1061" cy="478"/>
                    <a:chOff x="3106" y="2477"/>
                    <a:chExt cx="1061" cy="478"/>
                  </a:xfrm>
                </p:grpSpPr>
                <p:sp>
                  <p:nvSpPr>
                    <p:cNvPr id="82996" name="Freeform 6"/>
                    <p:cNvSpPr/>
                    <p:nvPr/>
                  </p:nvSpPr>
                  <p:spPr bwMode="auto">
                    <a:xfrm>
                      <a:off x="4039" y="2477"/>
                      <a:ext cx="128" cy="226"/>
                    </a:xfrm>
                    <a:custGeom>
                      <a:avLst/>
                      <a:gdLst>
                        <a:gd name="T0" fmla="*/ 0 w 501"/>
                        <a:gd name="T1" fmla="*/ 0 h 1207"/>
                        <a:gd name="T2" fmla="*/ 0 w 501"/>
                        <a:gd name="T3" fmla="*/ 0 h 1207"/>
                        <a:gd name="T4" fmla="*/ 0 w 501"/>
                        <a:gd name="T5" fmla="*/ 0 h 1207"/>
                        <a:gd name="T6" fmla="*/ 0 w 501"/>
                        <a:gd name="T7" fmla="*/ 0 h 1207"/>
                        <a:gd name="T8" fmla="*/ 0 w 501"/>
                        <a:gd name="T9" fmla="*/ 0 h 1207"/>
                        <a:gd name="T10" fmla="*/ 0 w 501"/>
                        <a:gd name="T11" fmla="*/ 0 h 1207"/>
                        <a:gd name="T12" fmla="*/ 0 w 501"/>
                        <a:gd name="T13" fmla="*/ 0 h 1207"/>
                        <a:gd name="T14" fmla="*/ 0 w 501"/>
                        <a:gd name="T15" fmla="*/ 0 h 1207"/>
                        <a:gd name="T16" fmla="*/ 0 w 501"/>
                        <a:gd name="T17" fmla="*/ 0 h 1207"/>
                        <a:gd name="T18" fmla="*/ 0 w 501"/>
                        <a:gd name="T19" fmla="*/ 0 h 1207"/>
                        <a:gd name="T20" fmla="*/ 0 w 501"/>
                        <a:gd name="T21" fmla="*/ 0 h 1207"/>
                        <a:gd name="T22" fmla="*/ 0 w 501"/>
                        <a:gd name="T23" fmla="*/ 0 h 1207"/>
                        <a:gd name="T24" fmla="*/ 0 w 501"/>
                        <a:gd name="T25" fmla="*/ 0 h 1207"/>
                        <a:gd name="T26" fmla="*/ 0 w 501"/>
                        <a:gd name="T27" fmla="*/ 0 h 1207"/>
                        <a:gd name="T28" fmla="*/ 0 w 501"/>
                        <a:gd name="T29" fmla="*/ 0 h 1207"/>
                        <a:gd name="T30" fmla="*/ 0 w 501"/>
                        <a:gd name="T31" fmla="*/ 0 h 1207"/>
                        <a:gd name="T32" fmla="*/ 0 w 501"/>
                        <a:gd name="T33" fmla="*/ 0 h 12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1"/>
                        <a:gd name="T52" fmla="*/ 0 h 1207"/>
                        <a:gd name="T53" fmla="*/ 501 w 501"/>
                        <a:gd name="T54" fmla="*/ 1207 h 12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1" h="1207">
                          <a:moveTo>
                            <a:pt x="242" y="1207"/>
                          </a:moveTo>
                          <a:cubicBezTo>
                            <a:pt x="210" y="1157"/>
                            <a:pt x="179" y="1111"/>
                            <a:pt x="150" y="1064"/>
                          </a:cubicBezTo>
                          <a:cubicBezTo>
                            <a:pt x="131" y="1057"/>
                            <a:pt x="112" y="1050"/>
                            <a:pt x="93" y="1046"/>
                          </a:cubicBezTo>
                          <a:cubicBezTo>
                            <a:pt x="77" y="984"/>
                            <a:pt x="36" y="914"/>
                            <a:pt x="14" y="904"/>
                          </a:cubicBezTo>
                          <a:cubicBezTo>
                            <a:pt x="11" y="881"/>
                            <a:pt x="11" y="858"/>
                            <a:pt x="11" y="835"/>
                          </a:cubicBezTo>
                          <a:cubicBezTo>
                            <a:pt x="21" y="766"/>
                            <a:pt x="37" y="718"/>
                            <a:pt x="38" y="662"/>
                          </a:cubicBezTo>
                          <a:cubicBezTo>
                            <a:pt x="0" y="537"/>
                            <a:pt x="54" y="512"/>
                            <a:pt x="109" y="434"/>
                          </a:cubicBezTo>
                          <a:cubicBezTo>
                            <a:pt x="116" y="399"/>
                            <a:pt x="122" y="363"/>
                            <a:pt x="129" y="327"/>
                          </a:cubicBezTo>
                          <a:cubicBezTo>
                            <a:pt x="174" y="220"/>
                            <a:pt x="197" y="155"/>
                            <a:pt x="271" y="82"/>
                          </a:cubicBezTo>
                          <a:cubicBezTo>
                            <a:pt x="303" y="53"/>
                            <a:pt x="335" y="28"/>
                            <a:pt x="367" y="2"/>
                          </a:cubicBezTo>
                          <a:cubicBezTo>
                            <a:pt x="403" y="0"/>
                            <a:pt x="438" y="1"/>
                            <a:pt x="473" y="2"/>
                          </a:cubicBezTo>
                          <a:cubicBezTo>
                            <a:pt x="473" y="15"/>
                            <a:pt x="501" y="97"/>
                            <a:pt x="491" y="136"/>
                          </a:cubicBezTo>
                          <a:cubicBezTo>
                            <a:pt x="424" y="226"/>
                            <a:pt x="461" y="391"/>
                            <a:pt x="457" y="541"/>
                          </a:cubicBezTo>
                          <a:cubicBezTo>
                            <a:pt x="431" y="629"/>
                            <a:pt x="373" y="746"/>
                            <a:pt x="324" y="839"/>
                          </a:cubicBezTo>
                          <a:cubicBezTo>
                            <a:pt x="314" y="859"/>
                            <a:pt x="308" y="878"/>
                            <a:pt x="301" y="898"/>
                          </a:cubicBezTo>
                          <a:cubicBezTo>
                            <a:pt x="288" y="992"/>
                            <a:pt x="278" y="1087"/>
                            <a:pt x="268" y="1185"/>
                          </a:cubicBezTo>
                          <a:cubicBezTo>
                            <a:pt x="258" y="1191"/>
                            <a:pt x="249" y="1198"/>
                            <a:pt x="242" y="1207"/>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97" name="Freeform 7"/>
                    <p:cNvSpPr/>
                    <p:nvPr/>
                  </p:nvSpPr>
                  <p:spPr bwMode="auto">
                    <a:xfrm>
                      <a:off x="3106" y="2839"/>
                      <a:ext cx="198" cy="116"/>
                    </a:xfrm>
                    <a:custGeom>
                      <a:avLst/>
                      <a:gdLst>
                        <a:gd name="T0" fmla="*/ 0 w 776"/>
                        <a:gd name="T1" fmla="*/ 0 h 619"/>
                        <a:gd name="T2" fmla="*/ 0 w 776"/>
                        <a:gd name="T3" fmla="*/ 0 h 619"/>
                        <a:gd name="T4" fmla="*/ 0 w 776"/>
                        <a:gd name="T5" fmla="*/ 0 h 619"/>
                        <a:gd name="T6" fmla="*/ 0 w 776"/>
                        <a:gd name="T7" fmla="*/ 0 h 619"/>
                        <a:gd name="T8" fmla="*/ 0 w 776"/>
                        <a:gd name="T9" fmla="*/ 0 h 619"/>
                        <a:gd name="T10" fmla="*/ 0 w 776"/>
                        <a:gd name="T11" fmla="*/ 0 h 619"/>
                        <a:gd name="T12" fmla="*/ 0 w 776"/>
                        <a:gd name="T13" fmla="*/ 0 h 619"/>
                        <a:gd name="T14" fmla="*/ 0 w 776"/>
                        <a:gd name="T15" fmla="*/ 0 h 619"/>
                        <a:gd name="T16" fmla="*/ 0 w 776"/>
                        <a:gd name="T17" fmla="*/ 0 h 619"/>
                        <a:gd name="T18" fmla="*/ 0 w 776"/>
                        <a:gd name="T19" fmla="*/ 0 h 619"/>
                        <a:gd name="T20" fmla="*/ 0 w 776"/>
                        <a:gd name="T21" fmla="*/ 0 h 619"/>
                        <a:gd name="T22" fmla="*/ 0 w 776"/>
                        <a:gd name="T23" fmla="*/ 0 h 619"/>
                        <a:gd name="T24" fmla="*/ 0 w 776"/>
                        <a:gd name="T25" fmla="*/ 0 h 619"/>
                        <a:gd name="T26" fmla="*/ 0 w 776"/>
                        <a:gd name="T27" fmla="*/ 0 h 619"/>
                        <a:gd name="T28" fmla="*/ 0 w 776"/>
                        <a:gd name="T29" fmla="*/ 0 h 6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6"/>
                        <a:gd name="T46" fmla="*/ 0 h 619"/>
                        <a:gd name="T47" fmla="*/ 776 w 776"/>
                        <a:gd name="T48" fmla="*/ 619 h 6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6" h="619">
                          <a:moveTo>
                            <a:pt x="277" y="619"/>
                          </a:moveTo>
                          <a:cubicBezTo>
                            <a:pt x="216" y="594"/>
                            <a:pt x="156" y="573"/>
                            <a:pt x="98" y="552"/>
                          </a:cubicBezTo>
                          <a:cubicBezTo>
                            <a:pt x="0" y="474"/>
                            <a:pt x="32" y="422"/>
                            <a:pt x="33" y="337"/>
                          </a:cubicBezTo>
                          <a:cubicBezTo>
                            <a:pt x="49" y="230"/>
                            <a:pt x="30" y="249"/>
                            <a:pt x="126" y="228"/>
                          </a:cubicBezTo>
                          <a:cubicBezTo>
                            <a:pt x="135" y="219"/>
                            <a:pt x="148" y="209"/>
                            <a:pt x="161" y="200"/>
                          </a:cubicBezTo>
                          <a:cubicBezTo>
                            <a:pt x="161" y="160"/>
                            <a:pt x="165" y="121"/>
                            <a:pt x="168" y="85"/>
                          </a:cubicBezTo>
                          <a:cubicBezTo>
                            <a:pt x="171" y="82"/>
                            <a:pt x="175" y="82"/>
                            <a:pt x="181" y="82"/>
                          </a:cubicBezTo>
                          <a:cubicBezTo>
                            <a:pt x="203" y="93"/>
                            <a:pt x="245" y="100"/>
                            <a:pt x="290" y="95"/>
                          </a:cubicBezTo>
                          <a:cubicBezTo>
                            <a:pt x="341" y="67"/>
                            <a:pt x="392" y="39"/>
                            <a:pt x="443" y="10"/>
                          </a:cubicBezTo>
                          <a:cubicBezTo>
                            <a:pt x="527" y="6"/>
                            <a:pt x="610" y="2"/>
                            <a:pt x="696" y="0"/>
                          </a:cubicBezTo>
                          <a:cubicBezTo>
                            <a:pt x="718" y="17"/>
                            <a:pt x="776" y="42"/>
                            <a:pt x="775" y="114"/>
                          </a:cubicBezTo>
                          <a:cubicBezTo>
                            <a:pt x="749" y="156"/>
                            <a:pt x="723" y="201"/>
                            <a:pt x="691" y="233"/>
                          </a:cubicBezTo>
                          <a:cubicBezTo>
                            <a:pt x="665" y="298"/>
                            <a:pt x="624" y="349"/>
                            <a:pt x="604" y="437"/>
                          </a:cubicBezTo>
                          <a:cubicBezTo>
                            <a:pt x="511" y="493"/>
                            <a:pt x="421" y="550"/>
                            <a:pt x="331" y="607"/>
                          </a:cubicBezTo>
                          <a:cubicBezTo>
                            <a:pt x="312" y="610"/>
                            <a:pt x="293" y="612"/>
                            <a:pt x="277" y="619"/>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nvGrpSpPr>
                  <p:cNvPr id="82988" name="Group 49"/>
                  <p:cNvGrpSpPr/>
                  <p:nvPr/>
                </p:nvGrpSpPr>
                <p:grpSpPr bwMode="auto">
                  <a:xfrm>
                    <a:off x="2865" y="1507"/>
                    <a:ext cx="1222" cy="1013"/>
                    <a:chOff x="2865" y="1507"/>
                    <a:chExt cx="1222" cy="1013"/>
                  </a:xfrm>
                </p:grpSpPr>
                <p:sp>
                  <p:nvSpPr>
                    <p:cNvPr id="82989" name="Freeform 17"/>
                    <p:cNvSpPr/>
                    <p:nvPr/>
                  </p:nvSpPr>
                  <p:spPr bwMode="auto">
                    <a:xfrm>
                      <a:off x="2865" y="1996"/>
                      <a:ext cx="358" cy="287"/>
                    </a:xfrm>
                    <a:custGeom>
                      <a:avLst/>
                      <a:gdLst>
                        <a:gd name="T0" fmla="*/ 0 w 1411"/>
                        <a:gd name="T1" fmla="*/ 0 h 1526"/>
                        <a:gd name="T2" fmla="*/ 0 w 1411"/>
                        <a:gd name="T3" fmla="*/ 0 h 1526"/>
                        <a:gd name="T4" fmla="*/ 0 w 1411"/>
                        <a:gd name="T5" fmla="*/ 0 h 1526"/>
                        <a:gd name="T6" fmla="*/ 0 w 1411"/>
                        <a:gd name="T7" fmla="*/ 0 h 1526"/>
                        <a:gd name="T8" fmla="*/ 0 w 1411"/>
                        <a:gd name="T9" fmla="*/ 0 h 1526"/>
                        <a:gd name="T10" fmla="*/ 0 w 1411"/>
                        <a:gd name="T11" fmla="*/ 0 h 1526"/>
                        <a:gd name="T12" fmla="*/ 0 w 1411"/>
                        <a:gd name="T13" fmla="*/ 0 h 1526"/>
                        <a:gd name="T14" fmla="*/ 0 w 1411"/>
                        <a:gd name="T15" fmla="*/ 0 h 1526"/>
                        <a:gd name="T16" fmla="*/ 0 w 1411"/>
                        <a:gd name="T17" fmla="*/ 0 h 1526"/>
                        <a:gd name="T18" fmla="*/ 0 w 1411"/>
                        <a:gd name="T19" fmla="*/ 0 h 1526"/>
                        <a:gd name="T20" fmla="*/ 0 w 1411"/>
                        <a:gd name="T21" fmla="*/ 0 h 1526"/>
                        <a:gd name="T22" fmla="*/ 0 w 1411"/>
                        <a:gd name="T23" fmla="*/ 0 h 1526"/>
                        <a:gd name="T24" fmla="*/ 0 w 1411"/>
                        <a:gd name="T25" fmla="*/ 0 h 1526"/>
                        <a:gd name="T26" fmla="*/ 0 w 1411"/>
                        <a:gd name="T27" fmla="*/ 0 h 1526"/>
                        <a:gd name="T28" fmla="*/ 0 w 1411"/>
                        <a:gd name="T29" fmla="*/ 0 h 1526"/>
                        <a:gd name="T30" fmla="*/ 0 w 1411"/>
                        <a:gd name="T31" fmla="*/ 0 h 1526"/>
                        <a:gd name="T32" fmla="*/ 0 w 1411"/>
                        <a:gd name="T33" fmla="*/ 0 h 1526"/>
                        <a:gd name="T34" fmla="*/ 0 w 1411"/>
                        <a:gd name="T35" fmla="*/ 0 h 1526"/>
                        <a:gd name="T36" fmla="*/ 0 w 1411"/>
                        <a:gd name="T37" fmla="*/ 0 h 1526"/>
                        <a:gd name="T38" fmla="*/ 0 w 1411"/>
                        <a:gd name="T39" fmla="*/ 0 h 1526"/>
                        <a:gd name="T40" fmla="*/ 0 w 1411"/>
                        <a:gd name="T41" fmla="*/ 0 h 1526"/>
                        <a:gd name="T42" fmla="*/ 0 w 1411"/>
                        <a:gd name="T43" fmla="*/ 0 h 1526"/>
                        <a:gd name="T44" fmla="*/ 0 w 1411"/>
                        <a:gd name="T45" fmla="*/ 0 h 1526"/>
                        <a:gd name="T46" fmla="*/ 0 w 1411"/>
                        <a:gd name="T47" fmla="*/ 0 h 1526"/>
                        <a:gd name="T48" fmla="*/ 0 w 1411"/>
                        <a:gd name="T49" fmla="*/ 0 h 1526"/>
                        <a:gd name="T50" fmla="*/ 0 w 1411"/>
                        <a:gd name="T51" fmla="*/ 0 h 1526"/>
                        <a:gd name="T52" fmla="*/ 0 w 1411"/>
                        <a:gd name="T53" fmla="*/ 0 h 1526"/>
                        <a:gd name="T54" fmla="*/ 0 w 1411"/>
                        <a:gd name="T55" fmla="*/ 0 h 1526"/>
                        <a:gd name="T56" fmla="*/ 0 w 1411"/>
                        <a:gd name="T57" fmla="*/ 0 h 1526"/>
                        <a:gd name="T58" fmla="*/ 0 w 1411"/>
                        <a:gd name="T59" fmla="*/ 0 h 1526"/>
                        <a:gd name="T60" fmla="*/ 0 w 1411"/>
                        <a:gd name="T61" fmla="*/ 0 h 1526"/>
                        <a:gd name="T62" fmla="*/ 0 w 1411"/>
                        <a:gd name="T63" fmla="*/ 0 h 15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1"/>
                        <a:gd name="T97" fmla="*/ 0 h 1526"/>
                        <a:gd name="T98" fmla="*/ 1411 w 1411"/>
                        <a:gd name="T99" fmla="*/ 1526 h 15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1" h="1526">
                          <a:moveTo>
                            <a:pt x="1136" y="1526"/>
                          </a:moveTo>
                          <a:cubicBezTo>
                            <a:pt x="1018" y="1470"/>
                            <a:pt x="967" y="1377"/>
                            <a:pt x="913" y="1307"/>
                          </a:cubicBezTo>
                          <a:cubicBezTo>
                            <a:pt x="895" y="1150"/>
                            <a:pt x="790" y="1016"/>
                            <a:pt x="656" y="1094"/>
                          </a:cubicBezTo>
                          <a:cubicBezTo>
                            <a:pt x="617" y="1133"/>
                            <a:pt x="611" y="1123"/>
                            <a:pt x="601" y="1188"/>
                          </a:cubicBezTo>
                          <a:cubicBezTo>
                            <a:pt x="568" y="1243"/>
                            <a:pt x="514" y="1287"/>
                            <a:pt x="463" y="1332"/>
                          </a:cubicBezTo>
                          <a:cubicBezTo>
                            <a:pt x="462" y="1335"/>
                            <a:pt x="462" y="1338"/>
                            <a:pt x="462" y="1345"/>
                          </a:cubicBezTo>
                          <a:cubicBezTo>
                            <a:pt x="440" y="1344"/>
                            <a:pt x="434" y="1354"/>
                            <a:pt x="427" y="1360"/>
                          </a:cubicBezTo>
                          <a:cubicBezTo>
                            <a:pt x="405" y="1366"/>
                            <a:pt x="382" y="1376"/>
                            <a:pt x="360" y="1385"/>
                          </a:cubicBezTo>
                          <a:cubicBezTo>
                            <a:pt x="258" y="1382"/>
                            <a:pt x="168" y="1351"/>
                            <a:pt x="121" y="1300"/>
                          </a:cubicBezTo>
                          <a:cubicBezTo>
                            <a:pt x="156" y="1229"/>
                            <a:pt x="147" y="1180"/>
                            <a:pt x="128" y="1127"/>
                          </a:cubicBezTo>
                          <a:cubicBezTo>
                            <a:pt x="77" y="1073"/>
                            <a:pt x="20" y="1019"/>
                            <a:pt x="11" y="973"/>
                          </a:cubicBezTo>
                          <a:cubicBezTo>
                            <a:pt x="18" y="885"/>
                            <a:pt x="25" y="797"/>
                            <a:pt x="35" y="712"/>
                          </a:cubicBezTo>
                          <a:cubicBezTo>
                            <a:pt x="13" y="626"/>
                            <a:pt x="0" y="580"/>
                            <a:pt x="7" y="525"/>
                          </a:cubicBezTo>
                          <a:cubicBezTo>
                            <a:pt x="10" y="521"/>
                            <a:pt x="14" y="518"/>
                            <a:pt x="17" y="518"/>
                          </a:cubicBezTo>
                          <a:cubicBezTo>
                            <a:pt x="52" y="542"/>
                            <a:pt x="87" y="566"/>
                            <a:pt x="122" y="590"/>
                          </a:cubicBezTo>
                          <a:cubicBezTo>
                            <a:pt x="147" y="613"/>
                            <a:pt x="173" y="640"/>
                            <a:pt x="198" y="667"/>
                          </a:cubicBezTo>
                          <a:cubicBezTo>
                            <a:pt x="364" y="740"/>
                            <a:pt x="493" y="511"/>
                            <a:pt x="542" y="378"/>
                          </a:cubicBezTo>
                          <a:cubicBezTo>
                            <a:pt x="577" y="320"/>
                            <a:pt x="613" y="262"/>
                            <a:pt x="648" y="207"/>
                          </a:cubicBezTo>
                          <a:cubicBezTo>
                            <a:pt x="648" y="158"/>
                            <a:pt x="649" y="112"/>
                            <a:pt x="649" y="66"/>
                          </a:cubicBezTo>
                          <a:cubicBezTo>
                            <a:pt x="668" y="53"/>
                            <a:pt x="691" y="41"/>
                            <a:pt x="713" y="28"/>
                          </a:cubicBezTo>
                          <a:cubicBezTo>
                            <a:pt x="803" y="24"/>
                            <a:pt x="873" y="0"/>
                            <a:pt x="975" y="81"/>
                          </a:cubicBezTo>
                          <a:cubicBezTo>
                            <a:pt x="1010" y="114"/>
                            <a:pt x="1045" y="148"/>
                            <a:pt x="1080" y="182"/>
                          </a:cubicBezTo>
                          <a:cubicBezTo>
                            <a:pt x="1121" y="192"/>
                            <a:pt x="1163" y="203"/>
                            <a:pt x="1207" y="218"/>
                          </a:cubicBezTo>
                          <a:cubicBezTo>
                            <a:pt x="1261" y="248"/>
                            <a:pt x="1411" y="347"/>
                            <a:pt x="1410" y="452"/>
                          </a:cubicBezTo>
                          <a:cubicBezTo>
                            <a:pt x="1340" y="493"/>
                            <a:pt x="1285" y="557"/>
                            <a:pt x="1227" y="595"/>
                          </a:cubicBezTo>
                          <a:cubicBezTo>
                            <a:pt x="1096" y="644"/>
                            <a:pt x="956" y="568"/>
                            <a:pt x="860" y="638"/>
                          </a:cubicBezTo>
                          <a:cubicBezTo>
                            <a:pt x="863" y="658"/>
                            <a:pt x="866" y="681"/>
                            <a:pt x="869" y="704"/>
                          </a:cubicBezTo>
                          <a:cubicBezTo>
                            <a:pt x="916" y="777"/>
                            <a:pt x="794" y="852"/>
                            <a:pt x="928" y="947"/>
                          </a:cubicBezTo>
                          <a:cubicBezTo>
                            <a:pt x="957" y="978"/>
                            <a:pt x="985" y="1008"/>
                            <a:pt x="1017" y="1038"/>
                          </a:cubicBezTo>
                          <a:cubicBezTo>
                            <a:pt x="1045" y="1078"/>
                            <a:pt x="1074" y="1118"/>
                            <a:pt x="1103" y="1161"/>
                          </a:cubicBezTo>
                          <a:cubicBezTo>
                            <a:pt x="1112" y="1198"/>
                            <a:pt x="1121" y="1237"/>
                            <a:pt x="1134" y="1277"/>
                          </a:cubicBezTo>
                          <a:cubicBezTo>
                            <a:pt x="1133" y="1359"/>
                            <a:pt x="1133" y="1440"/>
                            <a:pt x="1136" y="1526"/>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nvGrpSpPr>
                    <p:cNvPr id="82990" name="Group 48"/>
                    <p:cNvGrpSpPr/>
                    <p:nvPr/>
                  </p:nvGrpSpPr>
                  <p:grpSpPr bwMode="auto">
                    <a:xfrm>
                      <a:off x="3091" y="1777"/>
                      <a:ext cx="996" cy="743"/>
                      <a:chOff x="3091" y="1777"/>
                      <a:chExt cx="996" cy="743"/>
                    </a:xfrm>
                  </p:grpSpPr>
                  <p:sp>
                    <p:nvSpPr>
                      <p:cNvPr id="82992" name="Freeform 12"/>
                      <p:cNvSpPr/>
                      <p:nvPr/>
                    </p:nvSpPr>
                    <p:spPr bwMode="auto">
                      <a:xfrm>
                        <a:off x="3123" y="2139"/>
                        <a:ext cx="415" cy="381"/>
                      </a:xfrm>
                      <a:custGeom>
                        <a:avLst/>
                        <a:gdLst>
                          <a:gd name="T0" fmla="*/ 0 w 1633"/>
                          <a:gd name="T1" fmla="*/ 0 h 2024"/>
                          <a:gd name="T2" fmla="*/ 0 w 1633"/>
                          <a:gd name="T3" fmla="*/ 0 h 2024"/>
                          <a:gd name="T4" fmla="*/ 0 w 1633"/>
                          <a:gd name="T5" fmla="*/ 0 h 2024"/>
                          <a:gd name="T6" fmla="*/ 0 w 1633"/>
                          <a:gd name="T7" fmla="*/ 0 h 2024"/>
                          <a:gd name="T8" fmla="*/ 0 w 1633"/>
                          <a:gd name="T9" fmla="*/ 0 h 2024"/>
                          <a:gd name="T10" fmla="*/ 0 w 1633"/>
                          <a:gd name="T11" fmla="*/ 0 h 2024"/>
                          <a:gd name="T12" fmla="*/ 0 w 1633"/>
                          <a:gd name="T13" fmla="*/ 0 h 2024"/>
                          <a:gd name="T14" fmla="*/ 0 w 1633"/>
                          <a:gd name="T15" fmla="*/ 0 h 2024"/>
                          <a:gd name="T16" fmla="*/ 0 w 1633"/>
                          <a:gd name="T17" fmla="*/ 0 h 2024"/>
                          <a:gd name="T18" fmla="*/ 0 w 1633"/>
                          <a:gd name="T19" fmla="*/ 0 h 2024"/>
                          <a:gd name="T20" fmla="*/ 0 w 1633"/>
                          <a:gd name="T21" fmla="*/ 0 h 2024"/>
                          <a:gd name="T22" fmla="*/ 0 w 1633"/>
                          <a:gd name="T23" fmla="*/ 0 h 2024"/>
                          <a:gd name="T24" fmla="*/ 0 w 1633"/>
                          <a:gd name="T25" fmla="*/ 0 h 2024"/>
                          <a:gd name="T26" fmla="*/ 0 w 1633"/>
                          <a:gd name="T27" fmla="*/ 0 h 2024"/>
                          <a:gd name="T28" fmla="*/ 0 w 1633"/>
                          <a:gd name="T29" fmla="*/ 0 h 2024"/>
                          <a:gd name="T30" fmla="*/ 0 w 1633"/>
                          <a:gd name="T31" fmla="*/ 0 h 2024"/>
                          <a:gd name="T32" fmla="*/ 0 w 1633"/>
                          <a:gd name="T33" fmla="*/ 0 h 2024"/>
                          <a:gd name="T34" fmla="*/ 0 w 1633"/>
                          <a:gd name="T35" fmla="*/ 0 h 2024"/>
                          <a:gd name="T36" fmla="*/ 0 w 1633"/>
                          <a:gd name="T37" fmla="*/ 0 h 2024"/>
                          <a:gd name="T38" fmla="*/ 0 w 1633"/>
                          <a:gd name="T39" fmla="*/ 0 h 2024"/>
                          <a:gd name="T40" fmla="*/ 0 w 1633"/>
                          <a:gd name="T41" fmla="*/ 0 h 2024"/>
                          <a:gd name="T42" fmla="*/ 0 w 1633"/>
                          <a:gd name="T43" fmla="*/ 0 h 2024"/>
                          <a:gd name="T44" fmla="*/ 0 w 1633"/>
                          <a:gd name="T45" fmla="*/ 0 h 2024"/>
                          <a:gd name="T46" fmla="*/ 0 w 1633"/>
                          <a:gd name="T47" fmla="*/ 0 h 2024"/>
                          <a:gd name="T48" fmla="*/ 0 w 1633"/>
                          <a:gd name="T49" fmla="*/ 0 h 2024"/>
                          <a:gd name="T50" fmla="*/ 0 w 1633"/>
                          <a:gd name="T51" fmla="*/ 0 h 2024"/>
                          <a:gd name="T52" fmla="*/ 0 w 1633"/>
                          <a:gd name="T53" fmla="*/ 0 h 2024"/>
                          <a:gd name="T54" fmla="*/ 0 w 1633"/>
                          <a:gd name="T55" fmla="*/ 0 h 2024"/>
                          <a:gd name="T56" fmla="*/ 0 w 1633"/>
                          <a:gd name="T57" fmla="*/ 0 h 2024"/>
                          <a:gd name="T58" fmla="*/ 0 w 1633"/>
                          <a:gd name="T59" fmla="*/ 0 h 2024"/>
                          <a:gd name="T60" fmla="*/ 0 w 1633"/>
                          <a:gd name="T61" fmla="*/ 0 h 2024"/>
                          <a:gd name="T62" fmla="*/ 0 w 1633"/>
                          <a:gd name="T63" fmla="*/ 0 h 2024"/>
                          <a:gd name="T64" fmla="*/ 0 w 1633"/>
                          <a:gd name="T65" fmla="*/ 0 h 2024"/>
                          <a:gd name="T66" fmla="*/ 0 w 1633"/>
                          <a:gd name="T67" fmla="*/ 0 h 2024"/>
                          <a:gd name="T68" fmla="*/ 0 w 1633"/>
                          <a:gd name="T69" fmla="*/ 0 h 2024"/>
                          <a:gd name="T70" fmla="*/ 0 w 1633"/>
                          <a:gd name="T71" fmla="*/ 0 h 2024"/>
                          <a:gd name="T72" fmla="*/ 0 w 1633"/>
                          <a:gd name="T73" fmla="*/ 0 h 2024"/>
                          <a:gd name="T74" fmla="*/ 0 w 1633"/>
                          <a:gd name="T75" fmla="*/ 0 h 2024"/>
                          <a:gd name="T76" fmla="*/ 0 w 1633"/>
                          <a:gd name="T77" fmla="*/ 0 h 2024"/>
                          <a:gd name="T78" fmla="*/ 0 w 1633"/>
                          <a:gd name="T79" fmla="*/ 0 h 2024"/>
                          <a:gd name="T80" fmla="*/ 0 w 1633"/>
                          <a:gd name="T81" fmla="*/ 0 h 2024"/>
                          <a:gd name="T82" fmla="*/ 0 w 1633"/>
                          <a:gd name="T83" fmla="*/ 0 h 2024"/>
                          <a:gd name="T84" fmla="*/ 0 w 1633"/>
                          <a:gd name="T85" fmla="*/ 0 h 2024"/>
                          <a:gd name="T86" fmla="*/ 0 w 1633"/>
                          <a:gd name="T87" fmla="*/ 0 h 2024"/>
                          <a:gd name="T88" fmla="*/ 0 w 1633"/>
                          <a:gd name="T89" fmla="*/ 0 h 2024"/>
                          <a:gd name="T90" fmla="*/ 0 w 1633"/>
                          <a:gd name="T91" fmla="*/ 0 h 20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33"/>
                          <a:gd name="T139" fmla="*/ 0 h 2024"/>
                          <a:gd name="T140" fmla="*/ 1633 w 1633"/>
                          <a:gd name="T141" fmla="*/ 2024 h 20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33" h="2024">
                            <a:moveTo>
                              <a:pt x="1005" y="2024"/>
                            </a:moveTo>
                            <a:cubicBezTo>
                              <a:pt x="954" y="1970"/>
                              <a:pt x="899" y="2005"/>
                              <a:pt x="858" y="2014"/>
                            </a:cubicBezTo>
                            <a:cubicBezTo>
                              <a:pt x="848" y="1997"/>
                              <a:pt x="839" y="1980"/>
                              <a:pt x="829" y="1964"/>
                            </a:cubicBezTo>
                            <a:cubicBezTo>
                              <a:pt x="830" y="1852"/>
                              <a:pt x="753" y="1880"/>
                              <a:pt x="708" y="1879"/>
                            </a:cubicBezTo>
                            <a:cubicBezTo>
                              <a:pt x="708" y="1862"/>
                              <a:pt x="709" y="1849"/>
                              <a:pt x="709" y="1836"/>
                            </a:cubicBezTo>
                            <a:cubicBezTo>
                              <a:pt x="751" y="1762"/>
                              <a:pt x="805" y="1678"/>
                              <a:pt x="815" y="1613"/>
                            </a:cubicBezTo>
                            <a:cubicBezTo>
                              <a:pt x="765" y="1559"/>
                              <a:pt x="723" y="1516"/>
                              <a:pt x="717" y="1470"/>
                            </a:cubicBezTo>
                            <a:cubicBezTo>
                              <a:pt x="673" y="1410"/>
                              <a:pt x="654" y="1425"/>
                              <a:pt x="622" y="1425"/>
                            </a:cubicBezTo>
                            <a:cubicBezTo>
                              <a:pt x="590" y="1430"/>
                              <a:pt x="558" y="1436"/>
                              <a:pt x="526" y="1445"/>
                            </a:cubicBezTo>
                            <a:cubicBezTo>
                              <a:pt x="484" y="1487"/>
                              <a:pt x="439" y="1512"/>
                              <a:pt x="401" y="1534"/>
                            </a:cubicBezTo>
                            <a:cubicBezTo>
                              <a:pt x="365" y="1533"/>
                              <a:pt x="333" y="1535"/>
                              <a:pt x="301" y="1538"/>
                            </a:cubicBezTo>
                            <a:cubicBezTo>
                              <a:pt x="289" y="1452"/>
                              <a:pt x="235" y="1421"/>
                              <a:pt x="210" y="1395"/>
                            </a:cubicBezTo>
                            <a:cubicBezTo>
                              <a:pt x="203" y="1385"/>
                              <a:pt x="197" y="1375"/>
                              <a:pt x="194" y="1365"/>
                            </a:cubicBezTo>
                            <a:cubicBezTo>
                              <a:pt x="194" y="1283"/>
                              <a:pt x="195" y="1201"/>
                              <a:pt x="198" y="1119"/>
                            </a:cubicBezTo>
                            <a:cubicBezTo>
                              <a:pt x="119" y="1117"/>
                              <a:pt x="58" y="1119"/>
                              <a:pt x="0" y="1137"/>
                            </a:cubicBezTo>
                            <a:cubicBezTo>
                              <a:pt x="1" y="1055"/>
                              <a:pt x="33" y="1076"/>
                              <a:pt x="100" y="1058"/>
                            </a:cubicBezTo>
                            <a:cubicBezTo>
                              <a:pt x="161" y="1030"/>
                              <a:pt x="193" y="959"/>
                              <a:pt x="193" y="900"/>
                            </a:cubicBezTo>
                            <a:cubicBezTo>
                              <a:pt x="178" y="837"/>
                              <a:pt x="162" y="775"/>
                              <a:pt x="150" y="715"/>
                            </a:cubicBezTo>
                            <a:cubicBezTo>
                              <a:pt x="147" y="640"/>
                              <a:pt x="144" y="568"/>
                              <a:pt x="145" y="496"/>
                            </a:cubicBezTo>
                            <a:cubicBezTo>
                              <a:pt x="138" y="469"/>
                              <a:pt x="132" y="443"/>
                              <a:pt x="126" y="420"/>
                            </a:cubicBezTo>
                            <a:cubicBezTo>
                              <a:pt x="193" y="389"/>
                              <a:pt x="222" y="324"/>
                              <a:pt x="251" y="259"/>
                            </a:cubicBezTo>
                            <a:cubicBezTo>
                              <a:pt x="309" y="225"/>
                              <a:pt x="351" y="170"/>
                              <a:pt x="440" y="202"/>
                            </a:cubicBezTo>
                            <a:cubicBezTo>
                              <a:pt x="469" y="203"/>
                              <a:pt x="507" y="197"/>
                              <a:pt x="520" y="158"/>
                            </a:cubicBezTo>
                            <a:cubicBezTo>
                              <a:pt x="521" y="89"/>
                              <a:pt x="499" y="79"/>
                              <a:pt x="473" y="52"/>
                            </a:cubicBezTo>
                            <a:cubicBezTo>
                              <a:pt x="483" y="0"/>
                              <a:pt x="585" y="42"/>
                              <a:pt x="646" y="66"/>
                            </a:cubicBezTo>
                            <a:cubicBezTo>
                              <a:pt x="674" y="70"/>
                              <a:pt x="703" y="74"/>
                              <a:pt x="735" y="78"/>
                            </a:cubicBezTo>
                            <a:cubicBezTo>
                              <a:pt x="792" y="113"/>
                              <a:pt x="885" y="158"/>
                              <a:pt x="955" y="212"/>
                            </a:cubicBezTo>
                            <a:cubicBezTo>
                              <a:pt x="983" y="222"/>
                              <a:pt x="1015" y="233"/>
                              <a:pt x="1047" y="247"/>
                            </a:cubicBezTo>
                            <a:cubicBezTo>
                              <a:pt x="1076" y="247"/>
                              <a:pt x="1105" y="248"/>
                              <a:pt x="1137" y="252"/>
                            </a:cubicBezTo>
                            <a:cubicBezTo>
                              <a:pt x="1156" y="227"/>
                              <a:pt x="1178" y="201"/>
                              <a:pt x="1201" y="179"/>
                            </a:cubicBezTo>
                            <a:cubicBezTo>
                              <a:pt x="1230" y="179"/>
                              <a:pt x="1274" y="210"/>
                              <a:pt x="1319" y="270"/>
                            </a:cubicBezTo>
                            <a:cubicBezTo>
                              <a:pt x="1338" y="280"/>
                              <a:pt x="1357" y="291"/>
                              <a:pt x="1379" y="304"/>
                            </a:cubicBezTo>
                            <a:cubicBezTo>
                              <a:pt x="1430" y="319"/>
                              <a:pt x="1516" y="390"/>
                              <a:pt x="1573" y="470"/>
                            </a:cubicBezTo>
                            <a:cubicBezTo>
                              <a:pt x="1592" y="542"/>
                              <a:pt x="1614" y="618"/>
                              <a:pt x="1575" y="715"/>
                            </a:cubicBezTo>
                            <a:cubicBezTo>
                              <a:pt x="1475" y="824"/>
                              <a:pt x="1417" y="878"/>
                              <a:pt x="1506" y="1044"/>
                            </a:cubicBezTo>
                            <a:cubicBezTo>
                              <a:pt x="1509" y="1064"/>
                              <a:pt x="1515" y="1084"/>
                              <a:pt x="1521" y="1107"/>
                            </a:cubicBezTo>
                            <a:cubicBezTo>
                              <a:pt x="1544" y="1130"/>
                              <a:pt x="1575" y="1278"/>
                              <a:pt x="1587" y="1344"/>
                            </a:cubicBezTo>
                            <a:cubicBezTo>
                              <a:pt x="1628" y="1401"/>
                              <a:pt x="1628" y="1440"/>
                              <a:pt x="1605" y="1525"/>
                            </a:cubicBezTo>
                            <a:cubicBezTo>
                              <a:pt x="1605" y="1577"/>
                              <a:pt x="1601" y="1639"/>
                              <a:pt x="1633" y="1722"/>
                            </a:cubicBezTo>
                            <a:cubicBezTo>
                              <a:pt x="1521" y="1722"/>
                              <a:pt x="1409" y="1723"/>
                              <a:pt x="1297" y="1727"/>
                            </a:cubicBezTo>
                            <a:cubicBezTo>
                              <a:pt x="1271" y="1752"/>
                              <a:pt x="1319" y="1809"/>
                              <a:pt x="1357" y="1856"/>
                            </a:cubicBezTo>
                            <a:cubicBezTo>
                              <a:pt x="1351" y="1872"/>
                              <a:pt x="1344" y="1892"/>
                              <a:pt x="1341" y="1911"/>
                            </a:cubicBezTo>
                            <a:cubicBezTo>
                              <a:pt x="1293" y="1910"/>
                              <a:pt x="1230" y="1817"/>
                              <a:pt x="1223" y="1810"/>
                            </a:cubicBezTo>
                            <a:cubicBezTo>
                              <a:pt x="1188" y="1806"/>
                              <a:pt x="1153" y="1805"/>
                              <a:pt x="1121" y="1804"/>
                            </a:cubicBezTo>
                            <a:cubicBezTo>
                              <a:pt x="1102" y="1833"/>
                              <a:pt x="1082" y="1862"/>
                              <a:pt x="1063" y="1891"/>
                            </a:cubicBezTo>
                            <a:cubicBezTo>
                              <a:pt x="1060" y="1920"/>
                              <a:pt x="1056" y="1999"/>
                              <a:pt x="1005" y="2024"/>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93" name="Freeform 18"/>
                      <p:cNvSpPr/>
                      <p:nvPr/>
                    </p:nvSpPr>
                    <p:spPr bwMode="auto">
                      <a:xfrm>
                        <a:off x="3091" y="1938"/>
                        <a:ext cx="583" cy="273"/>
                      </a:xfrm>
                      <a:custGeom>
                        <a:avLst/>
                        <a:gdLst>
                          <a:gd name="T0" fmla="*/ 0 w 2294"/>
                          <a:gd name="T1" fmla="*/ 0 h 1452"/>
                          <a:gd name="T2" fmla="*/ 0 w 2294"/>
                          <a:gd name="T3" fmla="*/ 0 h 1452"/>
                          <a:gd name="T4" fmla="*/ 0 w 2294"/>
                          <a:gd name="T5" fmla="*/ 0 h 1452"/>
                          <a:gd name="T6" fmla="*/ 0 w 2294"/>
                          <a:gd name="T7" fmla="*/ 0 h 1452"/>
                          <a:gd name="T8" fmla="*/ 0 w 2294"/>
                          <a:gd name="T9" fmla="*/ 0 h 1452"/>
                          <a:gd name="T10" fmla="*/ 0 w 2294"/>
                          <a:gd name="T11" fmla="*/ 0 h 1452"/>
                          <a:gd name="T12" fmla="*/ 0 w 2294"/>
                          <a:gd name="T13" fmla="*/ 0 h 1452"/>
                          <a:gd name="T14" fmla="*/ 0 w 2294"/>
                          <a:gd name="T15" fmla="*/ 0 h 1452"/>
                          <a:gd name="T16" fmla="*/ 0 w 2294"/>
                          <a:gd name="T17" fmla="*/ 0 h 1452"/>
                          <a:gd name="T18" fmla="*/ 0 w 2294"/>
                          <a:gd name="T19" fmla="*/ 0 h 1452"/>
                          <a:gd name="T20" fmla="*/ 0 w 2294"/>
                          <a:gd name="T21" fmla="*/ 0 h 1452"/>
                          <a:gd name="T22" fmla="*/ 0 w 2294"/>
                          <a:gd name="T23" fmla="*/ 0 h 1452"/>
                          <a:gd name="T24" fmla="*/ 0 w 2294"/>
                          <a:gd name="T25" fmla="*/ 0 h 1452"/>
                          <a:gd name="T26" fmla="*/ 0 w 2294"/>
                          <a:gd name="T27" fmla="*/ 0 h 1452"/>
                          <a:gd name="T28" fmla="*/ 0 w 2294"/>
                          <a:gd name="T29" fmla="*/ 0 h 1452"/>
                          <a:gd name="T30" fmla="*/ 0 w 2294"/>
                          <a:gd name="T31" fmla="*/ 0 h 1452"/>
                          <a:gd name="T32" fmla="*/ 0 w 2294"/>
                          <a:gd name="T33" fmla="*/ 0 h 1452"/>
                          <a:gd name="T34" fmla="*/ 0 w 2294"/>
                          <a:gd name="T35" fmla="*/ 0 h 1452"/>
                          <a:gd name="T36" fmla="*/ 0 w 2294"/>
                          <a:gd name="T37" fmla="*/ 0 h 1452"/>
                          <a:gd name="T38" fmla="*/ 0 w 2294"/>
                          <a:gd name="T39" fmla="*/ 0 h 1452"/>
                          <a:gd name="T40" fmla="*/ 0 w 2294"/>
                          <a:gd name="T41" fmla="*/ 0 h 1452"/>
                          <a:gd name="T42" fmla="*/ 0 w 2294"/>
                          <a:gd name="T43" fmla="*/ 0 h 1452"/>
                          <a:gd name="T44" fmla="*/ 0 w 2294"/>
                          <a:gd name="T45" fmla="*/ 0 h 1452"/>
                          <a:gd name="T46" fmla="*/ 0 w 2294"/>
                          <a:gd name="T47" fmla="*/ 0 h 1452"/>
                          <a:gd name="T48" fmla="*/ 0 w 2294"/>
                          <a:gd name="T49" fmla="*/ 0 h 1452"/>
                          <a:gd name="T50" fmla="*/ 0 w 2294"/>
                          <a:gd name="T51" fmla="*/ 0 h 1452"/>
                          <a:gd name="T52" fmla="*/ 0 w 2294"/>
                          <a:gd name="T53" fmla="*/ 0 h 1452"/>
                          <a:gd name="T54" fmla="*/ 0 w 2294"/>
                          <a:gd name="T55" fmla="*/ 0 h 1452"/>
                          <a:gd name="T56" fmla="*/ 0 w 2294"/>
                          <a:gd name="T57" fmla="*/ 0 h 1452"/>
                          <a:gd name="T58" fmla="*/ 0 w 2294"/>
                          <a:gd name="T59" fmla="*/ 0 h 1452"/>
                          <a:gd name="T60" fmla="*/ 0 w 2294"/>
                          <a:gd name="T61" fmla="*/ 0 h 1452"/>
                          <a:gd name="T62" fmla="*/ 0 w 2294"/>
                          <a:gd name="T63" fmla="*/ 0 h 1452"/>
                          <a:gd name="T64" fmla="*/ 0 w 2294"/>
                          <a:gd name="T65" fmla="*/ 0 h 1452"/>
                          <a:gd name="T66" fmla="*/ 0 w 2294"/>
                          <a:gd name="T67" fmla="*/ 0 h 1452"/>
                          <a:gd name="T68" fmla="*/ 0 w 2294"/>
                          <a:gd name="T69" fmla="*/ 0 h 1452"/>
                          <a:gd name="T70" fmla="*/ 0 w 2294"/>
                          <a:gd name="T71" fmla="*/ 0 h 1452"/>
                          <a:gd name="T72" fmla="*/ 0 w 2294"/>
                          <a:gd name="T73" fmla="*/ 0 h 1452"/>
                          <a:gd name="T74" fmla="*/ 0 w 2294"/>
                          <a:gd name="T75" fmla="*/ 0 h 1452"/>
                          <a:gd name="T76" fmla="*/ 0 w 2294"/>
                          <a:gd name="T77" fmla="*/ 0 h 1452"/>
                          <a:gd name="T78" fmla="*/ 0 w 2294"/>
                          <a:gd name="T79" fmla="*/ 0 h 1452"/>
                          <a:gd name="T80" fmla="*/ 0 w 2294"/>
                          <a:gd name="T81" fmla="*/ 0 h 1452"/>
                          <a:gd name="T82" fmla="*/ 0 w 2294"/>
                          <a:gd name="T83" fmla="*/ 0 h 1452"/>
                          <a:gd name="T84" fmla="*/ 0 w 2294"/>
                          <a:gd name="T85" fmla="*/ 0 h 1452"/>
                          <a:gd name="T86" fmla="*/ 0 w 2294"/>
                          <a:gd name="T87" fmla="*/ 0 h 1452"/>
                          <a:gd name="T88" fmla="*/ 0 w 2294"/>
                          <a:gd name="T89" fmla="*/ 0 h 14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94"/>
                          <a:gd name="T136" fmla="*/ 0 h 1452"/>
                          <a:gd name="T137" fmla="*/ 2294 w 2294"/>
                          <a:gd name="T138" fmla="*/ 1452 h 14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94" h="1452">
                            <a:moveTo>
                              <a:pt x="244" y="1452"/>
                            </a:moveTo>
                            <a:cubicBezTo>
                              <a:pt x="190" y="1336"/>
                              <a:pt x="79" y="1248"/>
                              <a:pt x="15" y="1178"/>
                            </a:cubicBezTo>
                            <a:cubicBezTo>
                              <a:pt x="3" y="1125"/>
                              <a:pt x="9" y="1112"/>
                              <a:pt x="22" y="1083"/>
                            </a:cubicBezTo>
                            <a:cubicBezTo>
                              <a:pt x="22" y="1060"/>
                              <a:pt x="22" y="1037"/>
                              <a:pt x="26" y="1018"/>
                            </a:cubicBezTo>
                            <a:cubicBezTo>
                              <a:pt x="16" y="998"/>
                              <a:pt x="7" y="978"/>
                              <a:pt x="0" y="961"/>
                            </a:cubicBezTo>
                            <a:cubicBezTo>
                              <a:pt x="49" y="923"/>
                              <a:pt x="215" y="947"/>
                              <a:pt x="294" y="949"/>
                            </a:cubicBezTo>
                            <a:cubicBezTo>
                              <a:pt x="358" y="928"/>
                              <a:pt x="416" y="883"/>
                              <a:pt x="464" y="829"/>
                            </a:cubicBezTo>
                            <a:cubicBezTo>
                              <a:pt x="490" y="810"/>
                              <a:pt x="519" y="791"/>
                              <a:pt x="548" y="772"/>
                            </a:cubicBezTo>
                            <a:cubicBezTo>
                              <a:pt x="548" y="749"/>
                              <a:pt x="548" y="729"/>
                              <a:pt x="551" y="710"/>
                            </a:cubicBezTo>
                            <a:cubicBezTo>
                              <a:pt x="485" y="597"/>
                              <a:pt x="406" y="529"/>
                              <a:pt x="329" y="488"/>
                            </a:cubicBezTo>
                            <a:cubicBezTo>
                              <a:pt x="323" y="475"/>
                              <a:pt x="316" y="462"/>
                              <a:pt x="313" y="448"/>
                            </a:cubicBezTo>
                            <a:cubicBezTo>
                              <a:pt x="310" y="399"/>
                              <a:pt x="308" y="350"/>
                              <a:pt x="308" y="301"/>
                            </a:cubicBezTo>
                            <a:cubicBezTo>
                              <a:pt x="346" y="263"/>
                              <a:pt x="363" y="234"/>
                              <a:pt x="423" y="212"/>
                            </a:cubicBezTo>
                            <a:cubicBezTo>
                              <a:pt x="488" y="171"/>
                              <a:pt x="434" y="98"/>
                              <a:pt x="415" y="71"/>
                            </a:cubicBezTo>
                            <a:cubicBezTo>
                              <a:pt x="380" y="44"/>
                              <a:pt x="348" y="30"/>
                              <a:pt x="335" y="0"/>
                            </a:cubicBezTo>
                            <a:cubicBezTo>
                              <a:pt x="425" y="3"/>
                              <a:pt x="514" y="5"/>
                              <a:pt x="607" y="7"/>
                            </a:cubicBezTo>
                            <a:cubicBezTo>
                              <a:pt x="642" y="15"/>
                              <a:pt x="680" y="22"/>
                              <a:pt x="718" y="30"/>
                            </a:cubicBezTo>
                            <a:cubicBezTo>
                              <a:pt x="750" y="99"/>
                              <a:pt x="852" y="184"/>
                              <a:pt x="963" y="213"/>
                            </a:cubicBezTo>
                            <a:cubicBezTo>
                              <a:pt x="986" y="223"/>
                              <a:pt x="1011" y="234"/>
                              <a:pt x="1037" y="247"/>
                            </a:cubicBezTo>
                            <a:cubicBezTo>
                              <a:pt x="1155" y="250"/>
                              <a:pt x="1273" y="257"/>
                              <a:pt x="1394" y="263"/>
                            </a:cubicBezTo>
                            <a:cubicBezTo>
                              <a:pt x="1433" y="290"/>
                              <a:pt x="1471" y="317"/>
                              <a:pt x="1512" y="344"/>
                            </a:cubicBezTo>
                            <a:cubicBezTo>
                              <a:pt x="1518" y="371"/>
                              <a:pt x="1544" y="417"/>
                              <a:pt x="1601" y="458"/>
                            </a:cubicBezTo>
                            <a:cubicBezTo>
                              <a:pt x="1655" y="463"/>
                              <a:pt x="1709" y="471"/>
                              <a:pt x="1767" y="479"/>
                            </a:cubicBezTo>
                            <a:cubicBezTo>
                              <a:pt x="1805" y="496"/>
                              <a:pt x="1847" y="517"/>
                              <a:pt x="1888" y="537"/>
                            </a:cubicBezTo>
                            <a:cubicBezTo>
                              <a:pt x="1904" y="554"/>
                              <a:pt x="1978" y="526"/>
                              <a:pt x="2038" y="574"/>
                            </a:cubicBezTo>
                            <a:cubicBezTo>
                              <a:pt x="2038" y="594"/>
                              <a:pt x="2050" y="617"/>
                              <a:pt x="2085" y="647"/>
                            </a:cubicBezTo>
                            <a:cubicBezTo>
                              <a:pt x="2095" y="647"/>
                              <a:pt x="2194" y="660"/>
                              <a:pt x="2194" y="715"/>
                            </a:cubicBezTo>
                            <a:cubicBezTo>
                              <a:pt x="2155" y="763"/>
                              <a:pt x="2152" y="747"/>
                              <a:pt x="2142" y="825"/>
                            </a:cubicBezTo>
                            <a:cubicBezTo>
                              <a:pt x="2155" y="852"/>
                              <a:pt x="2202" y="883"/>
                              <a:pt x="2227" y="952"/>
                            </a:cubicBezTo>
                            <a:cubicBezTo>
                              <a:pt x="2227" y="988"/>
                              <a:pt x="2227" y="1047"/>
                              <a:pt x="2294" y="1081"/>
                            </a:cubicBezTo>
                            <a:cubicBezTo>
                              <a:pt x="2294" y="1085"/>
                              <a:pt x="2294" y="1088"/>
                              <a:pt x="2294" y="1094"/>
                            </a:cubicBezTo>
                            <a:cubicBezTo>
                              <a:pt x="2121" y="1110"/>
                              <a:pt x="2086" y="1178"/>
                              <a:pt x="1951" y="1266"/>
                            </a:cubicBezTo>
                            <a:cubicBezTo>
                              <a:pt x="1916" y="1275"/>
                              <a:pt x="1896" y="1300"/>
                              <a:pt x="1874" y="1329"/>
                            </a:cubicBezTo>
                            <a:cubicBezTo>
                              <a:pt x="1787" y="1370"/>
                              <a:pt x="1749" y="1339"/>
                              <a:pt x="1691" y="1416"/>
                            </a:cubicBezTo>
                            <a:cubicBezTo>
                              <a:pt x="1678" y="1423"/>
                              <a:pt x="1665" y="1429"/>
                              <a:pt x="1656" y="1435"/>
                            </a:cubicBezTo>
                            <a:cubicBezTo>
                              <a:pt x="1624" y="1405"/>
                              <a:pt x="1592" y="1375"/>
                              <a:pt x="1561" y="1348"/>
                            </a:cubicBezTo>
                            <a:cubicBezTo>
                              <a:pt x="1455" y="1322"/>
                              <a:pt x="1420" y="1252"/>
                              <a:pt x="1370" y="1215"/>
                            </a:cubicBezTo>
                            <a:cubicBezTo>
                              <a:pt x="1287" y="1213"/>
                              <a:pt x="1296" y="1220"/>
                              <a:pt x="1251" y="1284"/>
                            </a:cubicBezTo>
                            <a:cubicBezTo>
                              <a:pt x="1094" y="1274"/>
                              <a:pt x="970" y="1172"/>
                              <a:pt x="875" y="1111"/>
                            </a:cubicBezTo>
                            <a:cubicBezTo>
                              <a:pt x="795" y="1102"/>
                              <a:pt x="735" y="1081"/>
                              <a:pt x="696" y="1064"/>
                            </a:cubicBezTo>
                            <a:cubicBezTo>
                              <a:pt x="562" y="1061"/>
                              <a:pt x="521" y="1076"/>
                              <a:pt x="619" y="1196"/>
                            </a:cubicBezTo>
                            <a:cubicBezTo>
                              <a:pt x="612" y="1206"/>
                              <a:pt x="606" y="1219"/>
                              <a:pt x="599" y="1232"/>
                            </a:cubicBezTo>
                            <a:cubicBezTo>
                              <a:pt x="584" y="1228"/>
                              <a:pt x="568" y="1224"/>
                              <a:pt x="555" y="1224"/>
                            </a:cubicBezTo>
                            <a:cubicBezTo>
                              <a:pt x="395" y="1220"/>
                              <a:pt x="356" y="1281"/>
                              <a:pt x="295" y="1417"/>
                            </a:cubicBezTo>
                            <a:cubicBezTo>
                              <a:pt x="276" y="1427"/>
                              <a:pt x="260" y="1439"/>
                              <a:pt x="244" y="1452"/>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94" name="Freeform 19"/>
                      <p:cNvSpPr/>
                      <p:nvPr/>
                    </p:nvSpPr>
                    <p:spPr bwMode="auto">
                      <a:xfrm>
                        <a:off x="3574" y="1821"/>
                        <a:ext cx="358" cy="339"/>
                      </a:xfrm>
                      <a:custGeom>
                        <a:avLst/>
                        <a:gdLst>
                          <a:gd name="T0" fmla="*/ 0 w 1411"/>
                          <a:gd name="T1" fmla="*/ 0 h 1801"/>
                          <a:gd name="T2" fmla="*/ 0 w 1411"/>
                          <a:gd name="T3" fmla="*/ 0 h 1801"/>
                          <a:gd name="T4" fmla="*/ 0 w 1411"/>
                          <a:gd name="T5" fmla="*/ 0 h 1801"/>
                          <a:gd name="T6" fmla="*/ 0 w 1411"/>
                          <a:gd name="T7" fmla="*/ 0 h 1801"/>
                          <a:gd name="T8" fmla="*/ 0 w 1411"/>
                          <a:gd name="T9" fmla="*/ 0 h 1801"/>
                          <a:gd name="T10" fmla="*/ 0 w 1411"/>
                          <a:gd name="T11" fmla="*/ 0 h 1801"/>
                          <a:gd name="T12" fmla="*/ 0 w 1411"/>
                          <a:gd name="T13" fmla="*/ 0 h 1801"/>
                          <a:gd name="T14" fmla="*/ 0 w 1411"/>
                          <a:gd name="T15" fmla="*/ 0 h 1801"/>
                          <a:gd name="T16" fmla="*/ 0 w 1411"/>
                          <a:gd name="T17" fmla="*/ 0 h 1801"/>
                          <a:gd name="T18" fmla="*/ 0 w 1411"/>
                          <a:gd name="T19" fmla="*/ 0 h 1801"/>
                          <a:gd name="T20" fmla="*/ 0 w 1411"/>
                          <a:gd name="T21" fmla="*/ 0 h 1801"/>
                          <a:gd name="T22" fmla="*/ 0 w 1411"/>
                          <a:gd name="T23" fmla="*/ 0 h 1801"/>
                          <a:gd name="T24" fmla="*/ 0 w 1411"/>
                          <a:gd name="T25" fmla="*/ 0 h 1801"/>
                          <a:gd name="T26" fmla="*/ 0 w 1411"/>
                          <a:gd name="T27" fmla="*/ 0 h 1801"/>
                          <a:gd name="T28" fmla="*/ 0 w 1411"/>
                          <a:gd name="T29" fmla="*/ 0 h 1801"/>
                          <a:gd name="T30" fmla="*/ 0 w 1411"/>
                          <a:gd name="T31" fmla="*/ 0 h 1801"/>
                          <a:gd name="T32" fmla="*/ 0 w 1411"/>
                          <a:gd name="T33" fmla="*/ 0 h 1801"/>
                          <a:gd name="T34" fmla="*/ 0 w 1411"/>
                          <a:gd name="T35" fmla="*/ 0 h 1801"/>
                          <a:gd name="T36" fmla="*/ 0 w 1411"/>
                          <a:gd name="T37" fmla="*/ 0 h 1801"/>
                          <a:gd name="T38" fmla="*/ 0 w 1411"/>
                          <a:gd name="T39" fmla="*/ 0 h 1801"/>
                          <a:gd name="T40" fmla="*/ 0 w 1411"/>
                          <a:gd name="T41" fmla="*/ 0 h 1801"/>
                          <a:gd name="T42" fmla="*/ 0 w 1411"/>
                          <a:gd name="T43" fmla="*/ 0 h 1801"/>
                          <a:gd name="T44" fmla="*/ 0 w 1411"/>
                          <a:gd name="T45" fmla="*/ 0 h 1801"/>
                          <a:gd name="T46" fmla="*/ 0 w 1411"/>
                          <a:gd name="T47" fmla="*/ 0 h 1801"/>
                          <a:gd name="T48" fmla="*/ 0 w 1411"/>
                          <a:gd name="T49" fmla="*/ 0 h 1801"/>
                          <a:gd name="T50" fmla="*/ 0 w 1411"/>
                          <a:gd name="T51" fmla="*/ 0 h 1801"/>
                          <a:gd name="T52" fmla="*/ 0 w 1411"/>
                          <a:gd name="T53" fmla="*/ 0 h 1801"/>
                          <a:gd name="T54" fmla="*/ 0 w 1411"/>
                          <a:gd name="T55" fmla="*/ 0 h 1801"/>
                          <a:gd name="T56" fmla="*/ 0 w 1411"/>
                          <a:gd name="T57" fmla="*/ 0 h 1801"/>
                          <a:gd name="T58" fmla="*/ 0 w 1411"/>
                          <a:gd name="T59" fmla="*/ 0 h 1801"/>
                          <a:gd name="T60" fmla="*/ 0 w 1411"/>
                          <a:gd name="T61" fmla="*/ 0 h 1801"/>
                          <a:gd name="T62" fmla="*/ 0 w 1411"/>
                          <a:gd name="T63" fmla="*/ 0 h 1801"/>
                          <a:gd name="T64" fmla="*/ 0 w 1411"/>
                          <a:gd name="T65" fmla="*/ 0 h 1801"/>
                          <a:gd name="T66" fmla="*/ 0 w 1411"/>
                          <a:gd name="T67" fmla="*/ 0 h 1801"/>
                          <a:gd name="T68" fmla="*/ 0 w 1411"/>
                          <a:gd name="T69" fmla="*/ 0 h 1801"/>
                          <a:gd name="T70" fmla="*/ 0 w 1411"/>
                          <a:gd name="T71" fmla="*/ 0 h 1801"/>
                          <a:gd name="T72" fmla="*/ 0 w 1411"/>
                          <a:gd name="T73" fmla="*/ 0 h 1801"/>
                          <a:gd name="T74" fmla="*/ 0 w 1411"/>
                          <a:gd name="T75" fmla="*/ 0 h 1801"/>
                          <a:gd name="T76" fmla="*/ 0 w 1411"/>
                          <a:gd name="T77" fmla="*/ 0 h 1801"/>
                          <a:gd name="T78" fmla="*/ 0 w 1411"/>
                          <a:gd name="T79" fmla="*/ 0 h 1801"/>
                          <a:gd name="T80" fmla="*/ 0 w 1411"/>
                          <a:gd name="T81" fmla="*/ 0 h 1801"/>
                          <a:gd name="T82" fmla="*/ 0 w 1411"/>
                          <a:gd name="T83" fmla="*/ 0 h 1801"/>
                          <a:gd name="T84" fmla="*/ 0 w 1411"/>
                          <a:gd name="T85" fmla="*/ 0 h 1801"/>
                          <a:gd name="T86" fmla="*/ 0 w 1411"/>
                          <a:gd name="T87" fmla="*/ 0 h 1801"/>
                          <a:gd name="T88" fmla="*/ 0 w 1411"/>
                          <a:gd name="T89" fmla="*/ 0 h 1801"/>
                          <a:gd name="T90" fmla="*/ 0 w 1411"/>
                          <a:gd name="T91" fmla="*/ 0 h 1801"/>
                          <a:gd name="T92" fmla="*/ 0 w 1411"/>
                          <a:gd name="T93" fmla="*/ 0 h 1801"/>
                          <a:gd name="T94" fmla="*/ 0 w 1411"/>
                          <a:gd name="T95" fmla="*/ 0 h 1801"/>
                          <a:gd name="T96" fmla="*/ 0 w 1411"/>
                          <a:gd name="T97" fmla="*/ 0 h 1801"/>
                          <a:gd name="T98" fmla="*/ 0 w 1411"/>
                          <a:gd name="T99" fmla="*/ 0 h 1801"/>
                          <a:gd name="T100" fmla="*/ 0 w 1411"/>
                          <a:gd name="T101" fmla="*/ 0 h 1801"/>
                          <a:gd name="T102" fmla="*/ 0 w 1411"/>
                          <a:gd name="T103" fmla="*/ 0 h 1801"/>
                          <a:gd name="T104" fmla="*/ 0 w 1411"/>
                          <a:gd name="T105" fmla="*/ 0 h 1801"/>
                          <a:gd name="T106" fmla="*/ 0 w 1411"/>
                          <a:gd name="T107" fmla="*/ 0 h 1801"/>
                          <a:gd name="T108" fmla="*/ 0 w 1411"/>
                          <a:gd name="T109" fmla="*/ 0 h 1801"/>
                          <a:gd name="T110" fmla="*/ 0 w 1411"/>
                          <a:gd name="T111" fmla="*/ 0 h 1801"/>
                          <a:gd name="T112" fmla="*/ 0 w 1411"/>
                          <a:gd name="T113" fmla="*/ 0 h 1801"/>
                          <a:gd name="T114" fmla="*/ 0 w 1411"/>
                          <a:gd name="T115" fmla="*/ 0 h 1801"/>
                          <a:gd name="T116" fmla="*/ 0 w 1411"/>
                          <a:gd name="T117" fmla="*/ 0 h 1801"/>
                          <a:gd name="T118" fmla="*/ 0 w 1411"/>
                          <a:gd name="T119" fmla="*/ 0 h 1801"/>
                          <a:gd name="T120" fmla="*/ 0 w 1411"/>
                          <a:gd name="T121" fmla="*/ 0 h 1801"/>
                          <a:gd name="T122" fmla="*/ 0 w 1411"/>
                          <a:gd name="T123" fmla="*/ 0 h 18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11"/>
                          <a:gd name="T187" fmla="*/ 0 h 1801"/>
                          <a:gd name="T188" fmla="*/ 1411 w 1411"/>
                          <a:gd name="T189" fmla="*/ 1801 h 18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11" h="1801">
                            <a:moveTo>
                              <a:pt x="648" y="1792"/>
                            </a:moveTo>
                            <a:cubicBezTo>
                              <a:pt x="641" y="1786"/>
                              <a:pt x="635" y="1782"/>
                              <a:pt x="632" y="1779"/>
                            </a:cubicBezTo>
                            <a:cubicBezTo>
                              <a:pt x="632" y="1733"/>
                              <a:pt x="632" y="1687"/>
                              <a:pt x="636" y="1641"/>
                            </a:cubicBezTo>
                            <a:cubicBezTo>
                              <a:pt x="626" y="1631"/>
                              <a:pt x="617" y="1621"/>
                              <a:pt x="607" y="1614"/>
                            </a:cubicBezTo>
                            <a:cubicBezTo>
                              <a:pt x="502" y="1612"/>
                              <a:pt x="502" y="1608"/>
                              <a:pt x="460" y="1693"/>
                            </a:cubicBezTo>
                            <a:cubicBezTo>
                              <a:pt x="447" y="1696"/>
                              <a:pt x="437" y="1702"/>
                              <a:pt x="428" y="1708"/>
                            </a:cubicBezTo>
                            <a:cubicBezTo>
                              <a:pt x="428" y="1682"/>
                              <a:pt x="406" y="1672"/>
                              <a:pt x="383" y="1655"/>
                            </a:cubicBezTo>
                            <a:cubicBezTo>
                              <a:pt x="377" y="1641"/>
                              <a:pt x="371" y="1631"/>
                              <a:pt x="364" y="1621"/>
                            </a:cubicBezTo>
                            <a:cubicBezTo>
                              <a:pt x="365" y="1517"/>
                              <a:pt x="320" y="1519"/>
                              <a:pt x="301" y="1459"/>
                            </a:cubicBezTo>
                            <a:cubicBezTo>
                              <a:pt x="292" y="1453"/>
                              <a:pt x="282" y="1446"/>
                              <a:pt x="276" y="1439"/>
                            </a:cubicBezTo>
                            <a:cubicBezTo>
                              <a:pt x="276" y="1383"/>
                              <a:pt x="305" y="1381"/>
                              <a:pt x="331" y="1355"/>
                            </a:cubicBezTo>
                            <a:cubicBezTo>
                              <a:pt x="331" y="1241"/>
                              <a:pt x="223" y="1258"/>
                              <a:pt x="178" y="1220"/>
                            </a:cubicBezTo>
                            <a:cubicBezTo>
                              <a:pt x="175" y="1204"/>
                              <a:pt x="172" y="1191"/>
                              <a:pt x="172" y="1178"/>
                            </a:cubicBezTo>
                            <a:cubicBezTo>
                              <a:pt x="166" y="1174"/>
                              <a:pt x="159" y="1171"/>
                              <a:pt x="156" y="1168"/>
                            </a:cubicBezTo>
                            <a:cubicBezTo>
                              <a:pt x="156" y="1115"/>
                              <a:pt x="211" y="1087"/>
                              <a:pt x="256" y="1072"/>
                            </a:cubicBezTo>
                            <a:cubicBezTo>
                              <a:pt x="272" y="1049"/>
                              <a:pt x="288" y="1030"/>
                              <a:pt x="304" y="1011"/>
                            </a:cubicBezTo>
                            <a:cubicBezTo>
                              <a:pt x="305" y="919"/>
                              <a:pt x="283" y="833"/>
                              <a:pt x="235" y="783"/>
                            </a:cubicBezTo>
                            <a:cubicBezTo>
                              <a:pt x="210" y="782"/>
                              <a:pt x="187" y="782"/>
                              <a:pt x="165" y="781"/>
                            </a:cubicBezTo>
                            <a:cubicBezTo>
                              <a:pt x="155" y="791"/>
                              <a:pt x="146" y="800"/>
                              <a:pt x="139" y="810"/>
                            </a:cubicBezTo>
                            <a:cubicBezTo>
                              <a:pt x="129" y="810"/>
                              <a:pt x="123" y="810"/>
                              <a:pt x="117" y="813"/>
                            </a:cubicBezTo>
                            <a:cubicBezTo>
                              <a:pt x="66" y="769"/>
                              <a:pt x="66" y="697"/>
                              <a:pt x="57" y="661"/>
                            </a:cubicBezTo>
                            <a:cubicBezTo>
                              <a:pt x="38" y="644"/>
                              <a:pt x="19" y="630"/>
                              <a:pt x="0" y="617"/>
                            </a:cubicBezTo>
                            <a:cubicBezTo>
                              <a:pt x="0" y="548"/>
                              <a:pt x="83" y="504"/>
                              <a:pt x="128" y="456"/>
                            </a:cubicBezTo>
                            <a:cubicBezTo>
                              <a:pt x="148" y="368"/>
                              <a:pt x="133" y="293"/>
                              <a:pt x="133" y="217"/>
                            </a:cubicBezTo>
                            <a:cubicBezTo>
                              <a:pt x="136" y="214"/>
                              <a:pt x="139" y="211"/>
                              <a:pt x="143" y="211"/>
                            </a:cubicBezTo>
                            <a:cubicBezTo>
                              <a:pt x="152" y="215"/>
                              <a:pt x="162" y="218"/>
                              <a:pt x="174" y="225"/>
                            </a:cubicBezTo>
                            <a:cubicBezTo>
                              <a:pt x="184" y="245"/>
                              <a:pt x="206" y="344"/>
                              <a:pt x="273" y="368"/>
                            </a:cubicBezTo>
                            <a:cubicBezTo>
                              <a:pt x="292" y="369"/>
                              <a:pt x="311" y="369"/>
                              <a:pt x="333" y="370"/>
                            </a:cubicBezTo>
                            <a:cubicBezTo>
                              <a:pt x="378" y="302"/>
                              <a:pt x="366" y="262"/>
                              <a:pt x="401" y="204"/>
                            </a:cubicBezTo>
                            <a:cubicBezTo>
                              <a:pt x="402" y="191"/>
                              <a:pt x="402" y="178"/>
                              <a:pt x="405" y="165"/>
                            </a:cubicBezTo>
                            <a:cubicBezTo>
                              <a:pt x="367" y="125"/>
                              <a:pt x="329" y="88"/>
                              <a:pt x="291" y="51"/>
                            </a:cubicBezTo>
                            <a:cubicBezTo>
                              <a:pt x="291" y="12"/>
                              <a:pt x="323" y="16"/>
                              <a:pt x="342" y="0"/>
                            </a:cubicBezTo>
                            <a:cubicBezTo>
                              <a:pt x="345" y="0"/>
                              <a:pt x="352" y="0"/>
                              <a:pt x="358" y="0"/>
                            </a:cubicBezTo>
                            <a:cubicBezTo>
                              <a:pt x="399" y="44"/>
                              <a:pt x="456" y="98"/>
                              <a:pt x="485" y="187"/>
                            </a:cubicBezTo>
                            <a:cubicBezTo>
                              <a:pt x="500" y="207"/>
                              <a:pt x="516" y="227"/>
                              <a:pt x="535" y="250"/>
                            </a:cubicBezTo>
                            <a:cubicBezTo>
                              <a:pt x="609" y="265"/>
                              <a:pt x="682" y="284"/>
                              <a:pt x="756" y="302"/>
                            </a:cubicBezTo>
                            <a:cubicBezTo>
                              <a:pt x="768" y="312"/>
                              <a:pt x="784" y="325"/>
                              <a:pt x="800" y="339"/>
                            </a:cubicBezTo>
                            <a:cubicBezTo>
                              <a:pt x="835" y="409"/>
                              <a:pt x="853" y="547"/>
                              <a:pt x="952" y="618"/>
                            </a:cubicBezTo>
                            <a:cubicBezTo>
                              <a:pt x="955" y="624"/>
                              <a:pt x="958" y="631"/>
                              <a:pt x="964" y="641"/>
                            </a:cubicBezTo>
                            <a:cubicBezTo>
                              <a:pt x="993" y="642"/>
                              <a:pt x="1047" y="646"/>
                              <a:pt x="1086" y="621"/>
                            </a:cubicBezTo>
                            <a:cubicBezTo>
                              <a:pt x="1093" y="553"/>
                              <a:pt x="1083" y="585"/>
                              <a:pt x="1150" y="577"/>
                            </a:cubicBezTo>
                            <a:cubicBezTo>
                              <a:pt x="1156" y="587"/>
                              <a:pt x="1194" y="650"/>
                              <a:pt x="1194" y="703"/>
                            </a:cubicBezTo>
                            <a:cubicBezTo>
                              <a:pt x="1149" y="724"/>
                              <a:pt x="1089" y="720"/>
                              <a:pt x="1057" y="719"/>
                            </a:cubicBezTo>
                            <a:cubicBezTo>
                              <a:pt x="1044" y="745"/>
                              <a:pt x="1031" y="770"/>
                              <a:pt x="1021" y="796"/>
                            </a:cubicBezTo>
                            <a:cubicBezTo>
                              <a:pt x="1018" y="819"/>
                              <a:pt x="1014" y="845"/>
                              <a:pt x="1014" y="872"/>
                            </a:cubicBezTo>
                            <a:cubicBezTo>
                              <a:pt x="982" y="894"/>
                              <a:pt x="985" y="897"/>
                              <a:pt x="985" y="956"/>
                            </a:cubicBezTo>
                            <a:cubicBezTo>
                              <a:pt x="1026" y="996"/>
                              <a:pt x="1067" y="1040"/>
                              <a:pt x="1112" y="1084"/>
                            </a:cubicBezTo>
                            <a:cubicBezTo>
                              <a:pt x="1122" y="1087"/>
                              <a:pt x="1173" y="1088"/>
                              <a:pt x="1188" y="1141"/>
                            </a:cubicBezTo>
                            <a:cubicBezTo>
                              <a:pt x="1204" y="1155"/>
                              <a:pt x="1220" y="1168"/>
                              <a:pt x="1236" y="1185"/>
                            </a:cubicBezTo>
                            <a:cubicBezTo>
                              <a:pt x="1284" y="1189"/>
                              <a:pt x="1332" y="1197"/>
                              <a:pt x="1380" y="1205"/>
                            </a:cubicBezTo>
                            <a:cubicBezTo>
                              <a:pt x="1389" y="1212"/>
                              <a:pt x="1399" y="1219"/>
                              <a:pt x="1408" y="1229"/>
                            </a:cubicBezTo>
                            <a:cubicBezTo>
                              <a:pt x="1408" y="1242"/>
                              <a:pt x="1408" y="1258"/>
                              <a:pt x="1411" y="1274"/>
                            </a:cubicBezTo>
                            <a:cubicBezTo>
                              <a:pt x="1344" y="1342"/>
                              <a:pt x="1261" y="1290"/>
                              <a:pt x="1260" y="1395"/>
                            </a:cubicBezTo>
                            <a:cubicBezTo>
                              <a:pt x="1270" y="1415"/>
                              <a:pt x="1276" y="1432"/>
                              <a:pt x="1266" y="1457"/>
                            </a:cubicBezTo>
                            <a:cubicBezTo>
                              <a:pt x="1241" y="1463"/>
                              <a:pt x="1221" y="1479"/>
                              <a:pt x="1209" y="1489"/>
                            </a:cubicBezTo>
                            <a:cubicBezTo>
                              <a:pt x="1208" y="1541"/>
                              <a:pt x="1208" y="1594"/>
                              <a:pt x="1208" y="1646"/>
                            </a:cubicBezTo>
                            <a:cubicBezTo>
                              <a:pt x="1146" y="1736"/>
                              <a:pt x="1086" y="1748"/>
                              <a:pt x="996" y="1762"/>
                            </a:cubicBezTo>
                            <a:cubicBezTo>
                              <a:pt x="929" y="1783"/>
                              <a:pt x="881" y="1801"/>
                              <a:pt x="833" y="1777"/>
                            </a:cubicBezTo>
                            <a:cubicBezTo>
                              <a:pt x="785" y="1727"/>
                              <a:pt x="776" y="1684"/>
                              <a:pt x="751" y="1657"/>
                            </a:cubicBezTo>
                            <a:cubicBezTo>
                              <a:pt x="709" y="1660"/>
                              <a:pt x="719" y="1660"/>
                              <a:pt x="699" y="1699"/>
                            </a:cubicBezTo>
                            <a:cubicBezTo>
                              <a:pt x="693" y="1728"/>
                              <a:pt x="686" y="1760"/>
                              <a:pt x="680" y="1793"/>
                            </a:cubicBezTo>
                            <a:cubicBezTo>
                              <a:pt x="667" y="1793"/>
                              <a:pt x="657" y="1792"/>
                              <a:pt x="648" y="1792"/>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95" name="Freeform 20"/>
                      <p:cNvSpPr/>
                      <p:nvPr/>
                    </p:nvSpPr>
                    <p:spPr bwMode="auto">
                      <a:xfrm>
                        <a:off x="3664" y="1777"/>
                        <a:ext cx="423" cy="319"/>
                      </a:xfrm>
                      <a:custGeom>
                        <a:avLst/>
                        <a:gdLst>
                          <a:gd name="T0" fmla="*/ 0 w 1669"/>
                          <a:gd name="T1" fmla="*/ 0 h 1690"/>
                          <a:gd name="T2" fmla="*/ 0 w 1669"/>
                          <a:gd name="T3" fmla="*/ 0 h 1690"/>
                          <a:gd name="T4" fmla="*/ 0 w 1669"/>
                          <a:gd name="T5" fmla="*/ 0 h 1690"/>
                          <a:gd name="T6" fmla="*/ 0 w 1669"/>
                          <a:gd name="T7" fmla="*/ 0 h 1690"/>
                          <a:gd name="T8" fmla="*/ 0 w 1669"/>
                          <a:gd name="T9" fmla="*/ 0 h 1690"/>
                          <a:gd name="T10" fmla="*/ 0 w 1669"/>
                          <a:gd name="T11" fmla="*/ 0 h 1690"/>
                          <a:gd name="T12" fmla="*/ 0 w 1669"/>
                          <a:gd name="T13" fmla="*/ 0 h 1690"/>
                          <a:gd name="T14" fmla="*/ 0 w 1669"/>
                          <a:gd name="T15" fmla="*/ 0 h 1690"/>
                          <a:gd name="T16" fmla="*/ 0 w 1669"/>
                          <a:gd name="T17" fmla="*/ 0 h 1690"/>
                          <a:gd name="T18" fmla="*/ 0 w 1669"/>
                          <a:gd name="T19" fmla="*/ 0 h 1690"/>
                          <a:gd name="T20" fmla="*/ 0 w 1669"/>
                          <a:gd name="T21" fmla="*/ 0 h 1690"/>
                          <a:gd name="T22" fmla="*/ 0 w 1669"/>
                          <a:gd name="T23" fmla="*/ 0 h 1690"/>
                          <a:gd name="T24" fmla="*/ 0 w 1669"/>
                          <a:gd name="T25" fmla="*/ 0 h 1690"/>
                          <a:gd name="T26" fmla="*/ 0 w 1669"/>
                          <a:gd name="T27" fmla="*/ 0 h 1690"/>
                          <a:gd name="T28" fmla="*/ 0 w 1669"/>
                          <a:gd name="T29" fmla="*/ 0 h 1690"/>
                          <a:gd name="T30" fmla="*/ 0 w 1669"/>
                          <a:gd name="T31" fmla="*/ 0 h 1690"/>
                          <a:gd name="T32" fmla="*/ 0 w 1669"/>
                          <a:gd name="T33" fmla="*/ 0 h 1690"/>
                          <a:gd name="T34" fmla="*/ 0 w 1669"/>
                          <a:gd name="T35" fmla="*/ 0 h 1690"/>
                          <a:gd name="T36" fmla="*/ 0 w 1669"/>
                          <a:gd name="T37" fmla="*/ 0 h 1690"/>
                          <a:gd name="T38" fmla="*/ 0 w 1669"/>
                          <a:gd name="T39" fmla="*/ 0 h 1690"/>
                          <a:gd name="T40" fmla="*/ 0 w 1669"/>
                          <a:gd name="T41" fmla="*/ 0 h 1690"/>
                          <a:gd name="T42" fmla="*/ 0 w 1669"/>
                          <a:gd name="T43" fmla="*/ 0 h 1690"/>
                          <a:gd name="T44" fmla="*/ 0 w 1669"/>
                          <a:gd name="T45" fmla="*/ 0 h 1690"/>
                          <a:gd name="T46" fmla="*/ 0 w 1669"/>
                          <a:gd name="T47" fmla="*/ 0 h 1690"/>
                          <a:gd name="T48" fmla="*/ 0 w 1669"/>
                          <a:gd name="T49" fmla="*/ 0 h 1690"/>
                          <a:gd name="T50" fmla="*/ 0 w 1669"/>
                          <a:gd name="T51" fmla="*/ 0 h 1690"/>
                          <a:gd name="T52" fmla="*/ 0 w 1669"/>
                          <a:gd name="T53" fmla="*/ 0 h 1690"/>
                          <a:gd name="T54" fmla="*/ 0 w 1669"/>
                          <a:gd name="T55" fmla="*/ 0 h 1690"/>
                          <a:gd name="T56" fmla="*/ 0 w 1669"/>
                          <a:gd name="T57" fmla="*/ 0 h 1690"/>
                          <a:gd name="T58" fmla="*/ 0 w 1669"/>
                          <a:gd name="T59" fmla="*/ 0 h 1690"/>
                          <a:gd name="T60" fmla="*/ 0 w 1669"/>
                          <a:gd name="T61" fmla="*/ 0 h 1690"/>
                          <a:gd name="T62" fmla="*/ 0 w 1669"/>
                          <a:gd name="T63" fmla="*/ 0 h 1690"/>
                          <a:gd name="T64" fmla="*/ 0 w 1669"/>
                          <a:gd name="T65" fmla="*/ 0 h 1690"/>
                          <a:gd name="T66" fmla="*/ 0 w 1669"/>
                          <a:gd name="T67" fmla="*/ 0 h 1690"/>
                          <a:gd name="T68" fmla="*/ 0 w 1669"/>
                          <a:gd name="T69" fmla="*/ 0 h 1690"/>
                          <a:gd name="T70" fmla="*/ 0 w 1669"/>
                          <a:gd name="T71" fmla="*/ 0 h 1690"/>
                          <a:gd name="T72" fmla="*/ 0 w 1669"/>
                          <a:gd name="T73" fmla="*/ 0 h 1690"/>
                          <a:gd name="T74" fmla="*/ 0 w 1669"/>
                          <a:gd name="T75" fmla="*/ 0 h 1690"/>
                          <a:gd name="T76" fmla="*/ 0 w 1669"/>
                          <a:gd name="T77" fmla="*/ 0 h 1690"/>
                          <a:gd name="T78" fmla="*/ 0 w 1669"/>
                          <a:gd name="T79" fmla="*/ 0 h 1690"/>
                          <a:gd name="T80" fmla="*/ 0 w 1669"/>
                          <a:gd name="T81" fmla="*/ 0 h 1690"/>
                          <a:gd name="T82" fmla="*/ 0 w 1669"/>
                          <a:gd name="T83" fmla="*/ 0 h 1690"/>
                          <a:gd name="T84" fmla="*/ 0 w 1669"/>
                          <a:gd name="T85" fmla="*/ 0 h 1690"/>
                          <a:gd name="T86" fmla="*/ 0 w 1669"/>
                          <a:gd name="T87" fmla="*/ 0 h 1690"/>
                          <a:gd name="T88" fmla="*/ 0 w 1669"/>
                          <a:gd name="T89" fmla="*/ 0 h 1690"/>
                          <a:gd name="T90" fmla="*/ 0 w 1669"/>
                          <a:gd name="T91" fmla="*/ 0 h 1690"/>
                          <a:gd name="T92" fmla="*/ 0 w 1669"/>
                          <a:gd name="T93" fmla="*/ 0 h 1690"/>
                          <a:gd name="T94" fmla="*/ 0 w 1669"/>
                          <a:gd name="T95" fmla="*/ 0 h 1690"/>
                          <a:gd name="T96" fmla="*/ 0 w 1669"/>
                          <a:gd name="T97" fmla="*/ 0 h 1690"/>
                          <a:gd name="T98" fmla="*/ 0 w 1669"/>
                          <a:gd name="T99" fmla="*/ 0 h 1690"/>
                          <a:gd name="T100" fmla="*/ 0 w 1669"/>
                          <a:gd name="T101" fmla="*/ 0 h 16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9"/>
                          <a:gd name="T154" fmla="*/ 0 h 1690"/>
                          <a:gd name="T155" fmla="*/ 1669 w 1669"/>
                          <a:gd name="T156" fmla="*/ 1690 h 16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9" h="1690">
                            <a:moveTo>
                              <a:pt x="1054" y="1690"/>
                            </a:moveTo>
                            <a:cubicBezTo>
                              <a:pt x="1000" y="1666"/>
                              <a:pt x="977" y="1669"/>
                              <a:pt x="952" y="1665"/>
                            </a:cubicBezTo>
                            <a:cubicBezTo>
                              <a:pt x="952" y="1652"/>
                              <a:pt x="952" y="1638"/>
                              <a:pt x="952" y="1625"/>
                            </a:cubicBezTo>
                            <a:cubicBezTo>
                              <a:pt x="885" y="1601"/>
                              <a:pt x="1045" y="1562"/>
                              <a:pt x="1061" y="1556"/>
                            </a:cubicBezTo>
                            <a:cubicBezTo>
                              <a:pt x="1071" y="1543"/>
                              <a:pt x="1081" y="1530"/>
                              <a:pt x="1090" y="1517"/>
                            </a:cubicBezTo>
                            <a:cubicBezTo>
                              <a:pt x="1091" y="1373"/>
                              <a:pt x="998" y="1394"/>
                              <a:pt x="918" y="1389"/>
                            </a:cubicBezTo>
                            <a:cubicBezTo>
                              <a:pt x="867" y="1374"/>
                              <a:pt x="852" y="1331"/>
                              <a:pt x="842" y="1315"/>
                            </a:cubicBezTo>
                            <a:cubicBezTo>
                              <a:pt x="782" y="1287"/>
                              <a:pt x="743" y="1257"/>
                              <a:pt x="728" y="1230"/>
                            </a:cubicBezTo>
                            <a:cubicBezTo>
                              <a:pt x="670" y="1193"/>
                              <a:pt x="667" y="1176"/>
                              <a:pt x="658" y="1146"/>
                            </a:cubicBezTo>
                            <a:cubicBezTo>
                              <a:pt x="706" y="1118"/>
                              <a:pt x="693" y="1069"/>
                              <a:pt x="697" y="1043"/>
                            </a:cubicBezTo>
                            <a:cubicBezTo>
                              <a:pt x="703" y="1020"/>
                              <a:pt x="710" y="1000"/>
                              <a:pt x="720" y="981"/>
                            </a:cubicBezTo>
                            <a:cubicBezTo>
                              <a:pt x="761" y="982"/>
                              <a:pt x="812" y="996"/>
                              <a:pt x="870" y="952"/>
                            </a:cubicBezTo>
                            <a:cubicBezTo>
                              <a:pt x="870" y="873"/>
                              <a:pt x="848" y="801"/>
                              <a:pt x="810" y="774"/>
                            </a:cubicBezTo>
                            <a:cubicBezTo>
                              <a:pt x="753" y="772"/>
                              <a:pt x="740" y="772"/>
                              <a:pt x="711" y="784"/>
                            </a:cubicBezTo>
                            <a:cubicBezTo>
                              <a:pt x="708" y="801"/>
                              <a:pt x="705" y="817"/>
                              <a:pt x="701" y="836"/>
                            </a:cubicBezTo>
                            <a:cubicBezTo>
                              <a:pt x="679" y="839"/>
                              <a:pt x="656" y="842"/>
                              <a:pt x="634" y="845"/>
                            </a:cubicBezTo>
                            <a:cubicBezTo>
                              <a:pt x="618" y="808"/>
                              <a:pt x="606" y="811"/>
                              <a:pt x="583" y="794"/>
                            </a:cubicBezTo>
                            <a:cubicBezTo>
                              <a:pt x="523" y="681"/>
                              <a:pt x="501" y="589"/>
                              <a:pt x="448" y="519"/>
                            </a:cubicBezTo>
                            <a:cubicBezTo>
                              <a:pt x="397" y="482"/>
                              <a:pt x="342" y="487"/>
                              <a:pt x="310" y="483"/>
                            </a:cubicBezTo>
                            <a:cubicBezTo>
                              <a:pt x="272" y="469"/>
                              <a:pt x="234" y="455"/>
                              <a:pt x="196" y="444"/>
                            </a:cubicBezTo>
                            <a:cubicBezTo>
                              <a:pt x="186" y="434"/>
                              <a:pt x="177" y="424"/>
                              <a:pt x="170" y="414"/>
                            </a:cubicBezTo>
                            <a:cubicBezTo>
                              <a:pt x="139" y="328"/>
                              <a:pt x="69" y="238"/>
                              <a:pt x="21" y="200"/>
                            </a:cubicBezTo>
                            <a:cubicBezTo>
                              <a:pt x="22" y="145"/>
                              <a:pt x="0" y="59"/>
                              <a:pt x="76" y="113"/>
                            </a:cubicBezTo>
                            <a:cubicBezTo>
                              <a:pt x="82" y="127"/>
                              <a:pt x="92" y="140"/>
                              <a:pt x="111" y="150"/>
                            </a:cubicBezTo>
                            <a:cubicBezTo>
                              <a:pt x="111" y="153"/>
                              <a:pt x="111" y="157"/>
                              <a:pt x="111" y="160"/>
                            </a:cubicBezTo>
                            <a:cubicBezTo>
                              <a:pt x="140" y="180"/>
                              <a:pt x="165" y="204"/>
                              <a:pt x="203" y="267"/>
                            </a:cubicBezTo>
                            <a:cubicBezTo>
                              <a:pt x="235" y="284"/>
                              <a:pt x="289" y="292"/>
                              <a:pt x="359" y="301"/>
                            </a:cubicBezTo>
                            <a:cubicBezTo>
                              <a:pt x="411" y="285"/>
                              <a:pt x="447" y="136"/>
                              <a:pt x="510" y="236"/>
                            </a:cubicBezTo>
                            <a:cubicBezTo>
                              <a:pt x="526" y="236"/>
                              <a:pt x="542" y="236"/>
                              <a:pt x="561" y="240"/>
                            </a:cubicBezTo>
                            <a:cubicBezTo>
                              <a:pt x="584" y="211"/>
                              <a:pt x="606" y="182"/>
                              <a:pt x="629" y="157"/>
                            </a:cubicBezTo>
                            <a:cubicBezTo>
                              <a:pt x="642" y="82"/>
                              <a:pt x="649" y="0"/>
                              <a:pt x="738" y="2"/>
                            </a:cubicBezTo>
                            <a:cubicBezTo>
                              <a:pt x="738" y="28"/>
                              <a:pt x="738" y="55"/>
                              <a:pt x="741" y="84"/>
                            </a:cubicBezTo>
                            <a:cubicBezTo>
                              <a:pt x="773" y="111"/>
                              <a:pt x="804" y="138"/>
                              <a:pt x="839" y="165"/>
                            </a:cubicBezTo>
                            <a:cubicBezTo>
                              <a:pt x="897" y="186"/>
                              <a:pt x="960" y="244"/>
                              <a:pt x="1050" y="285"/>
                            </a:cubicBezTo>
                            <a:cubicBezTo>
                              <a:pt x="1110" y="411"/>
                              <a:pt x="1179" y="547"/>
                              <a:pt x="1274" y="697"/>
                            </a:cubicBezTo>
                            <a:cubicBezTo>
                              <a:pt x="1274" y="736"/>
                              <a:pt x="1289" y="809"/>
                              <a:pt x="1334" y="869"/>
                            </a:cubicBezTo>
                            <a:cubicBezTo>
                              <a:pt x="1439" y="927"/>
                              <a:pt x="1502" y="961"/>
                              <a:pt x="1617" y="1053"/>
                            </a:cubicBezTo>
                            <a:cubicBezTo>
                              <a:pt x="1617" y="1059"/>
                              <a:pt x="1617" y="1066"/>
                              <a:pt x="1617" y="1072"/>
                            </a:cubicBezTo>
                            <a:cubicBezTo>
                              <a:pt x="1588" y="1101"/>
                              <a:pt x="1457" y="1081"/>
                              <a:pt x="1444" y="1081"/>
                            </a:cubicBezTo>
                            <a:cubicBezTo>
                              <a:pt x="1444" y="1101"/>
                              <a:pt x="1444" y="1124"/>
                              <a:pt x="1444" y="1147"/>
                            </a:cubicBezTo>
                            <a:cubicBezTo>
                              <a:pt x="1476" y="1160"/>
                              <a:pt x="1511" y="1174"/>
                              <a:pt x="1546" y="1188"/>
                            </a:cubicBezTo>
                            <a:cubicBezTo>
                              <a:pt x="1533" y="1214"/>
                              <a:pt x="1526" y="1227"/>
                              <a:pt x="1539" y="1270"/>
                            </a:cubicBezTo>
                            <a:cubicBezTo>
                              <a:pt x="1577" y="1291"/>
                              <a:pt x="1619" y="1311"/>
                              <a:pt x="1660" y="1332"/>
                            </a:cubicBezTo>
                            <a:cubicBezTo>
                              <a:pt x="1663" y="1339"/>
                              <a:pt x="1666" y="1345"/>
                              <a:pt x="1669" y="1352"/>
                            </a:cubicBezTo>
                            <a:cubicBezTo>
                              <a:pt x="1669" y="1421"/>
                              <a:pt x="1599" y="1445"/>
                              <a:pt x="1541" y="1480"/>
                            </a:cubicBezTo>
                            <a:cubicBezTo>
                              <a:pt x="1541" y="1483"/>
                              <a:pt x="1541" y="1490"/>
                              <a:pt x="1541" y="1496"/>
                            </a:cubicBezTo>
                            <a:cubicBezTo>
                              <a:pt x="1512" y="1495"/>
                              <a:pt x="1419" y="1598"/>
                              <a:pt x="1390" y="1620"/>
                            </a:cubicBezTo>
                            <a:cubicBezTo>
                              <a:pt x="1355" y="1629"/>
                              <a:pt x="1320" y="1641"/>
                              <a:pt x="1284" y="1653"/>
                            </a:cubicBezTo>
                            <a:cubicBezTo>
                              <a:pt x="1281" y="1657"/>
                              <a:pt x="1278" y="1663"/>
                              <a:pt x="1278" y="1670"/>
                            </a:cubicBezTo>
                            <a:cubicBezTo>
                              <a:pt x="1227" y="1665"/>
                              <a:pt x="1176" y="1660"/>
                              <a:pt x="1125" y="1656"/>
                            </a:cubicBezTo>
                            <a:cubicBezTo>
                              <a:pt x="1099" y="1665"/>
                              <a:pt x="1076" y="1678"/>
                              <a:pt x="1054" y="1690"/>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sp>
                  <p:nvSpPr>
                    <p:cNvPr id="82991" name="Freeform 22"/>
                    <p:cNvSpPr/>
                    <p:nvPr/>
                  </p:nvSpPr>
                  <p:spPr bwMode="auto">
                    <a:xfrm>
                      <a:off x="2890" y="1507"/>
                      <a:ext cx="382" cy="520"/>
                    </a:xfrm>
                    <a:custGeom>
                      <a:avLst/>
                      <a:gdLst>
                        <a:gd name="T0" fmla="*/ 0 w 1498"/>
                        <a:gd name="T1" fmla="*/ 0 h 2761"/>
                        <a:gd name="T2" fmla="*/ 0 w 1498"/>
                        <a:gd name="T3" fmla="*/ 0 h 2761"/>
                        <a:gd name="T4" fmla="*/ 0 w 1498"/>
                        <a:gd name="T5" fmla="*/ 0 h 2761"/>
                        <a:gd name="T6" fmla="*/ 0 w 1498"/>
                        <a:gd name="T7" fmla="*/ 0 h 2761"/>
                        <a:gd name="T8" fmla="*/ 0 w 1498"/>
                        <a:gd name="T9" fmla="*/ 0 h 2761"/>
                        <a:gd name="T10" fmla="*/ 0 w 1498"/>
                        <a:gd name="T11" fmla="*/ 0 h 2761"/>
                        <a:gd name="T12" fmla="*/ 0 w 1498"/>
                        <a:gd name="T13" fmla="*/ 0 h 2761"/>
                        <a:gd name="T14" fmla="*/ 0 w 1498"/>
                        <a:gd name="T15" fmla="*/ 0 h 2761"/>
                        <a:gd name="T16" fmla="*/ 0 w 1498"/>
                        <a:gd name="T17" fmla="*/ 0 h 2761"/>
                        <a:gd name="T18" fmla="*/ 0 w 1498"/>
                        <a:gd name="T19" fmla="*/ 0 h 2761"/>
                        <a:gd name="T20" fmla="*/ 0 w 1498"/>
                        <a:gd name="T21" fmla="*/ 0 h 2761"/>
                        <a:gd name="T22" fmla="*/ 0 w 1498"/>
                        <a:gd name="T23" fmla="*/ 0 h 2761"/>
                        <a:gd name="T24" fmla="*/ 0 w 1498"/>
                        <a:gd name="T25" fmla="*/ 0 h 2761"/>
                        <a:gd name="T26" fmla="*/ 0 w 1498"/>
                        <a:gd name="T27" fmla="*/ 0 h 2761"/>
                        <a:gd name="T28" fmla="*/ 0 w 1498"/>
                        <a:gd name="T29" fmla="*/ 0 h 2761"/>
                        <a:gd name="T30" fmla="*/ 0 w 1498"/>
                        <a:gd name="T31" fmla="*/ 0 h 2761"/>
                        <a:gd name="T32" fmla="*/ 0 w 1498"/>
                        <a:gd name="T33" fmla="*/ 0 h 2761"/>
                        <a:gd name="T34" fmla="*/ 0 w 1498"/>
                        <a:gd name="T35" fmla="*/ 0 h 2761"/>
                        <a:gd name="T36" fmla="*/ 0 w 1498"/>
                        <a:gd name="T37" fmla="*/ 0 h 2761"/>
                        <a:gd name="T38" fmla="*/ 0 w 1498"/>
                        <a:gd name="T39" fmla="*/ 0 h 2761"/>
                        <a:gd name="T40" fmla="*/ 0 w 1498"/>
                        <a:gd name="T41" fmla="*/ 0 h 2761"/>
                        <a:gd name="T42" fmla="*/ 0 w 1498"/>
                        <a:gd name="T43" fmla="*/ 0 h 2761"/>
                        <a:gd name="T44" fmla="*/ 0 w 1498"/>
                        <a:gd name="T45" fmla="*/ 0 h 2761"/>
                        <a:gd name="T46" fmla="*/ 0 w 1498"/>
                        <a:gd name="T47" fmla="*/ 0 h 2761"/>
                        <a:gd name="T48" fmla="*/ 0 w 1498"/>
                        <a:gd name="T49" fmla="*/ 0 h 2761"/>
                        <a:gd name="T50" fmla="*/ 0 w 1498"/>
                        <a:gd name="T51" fmla="*/ 0 h 2761"/>
                        <a:gd name="T52" fmla="*/ 0 w 1498"/>
                        <a:gd name="T53" fmla="*/ 0 h 2761"/>
                        <a:gd name="T54" fmla="*/ 0 w 1498"/>
                        <a:gd name="T55" fmla="*/ 0 h 2761"/>
                        <a:gd name="T56" fmla="*/ 0 w 1498"/>
                        <a:gd name="T57" fmla="*/ 0 h 2761"/>
                        <a:gd name="T58" fmla="*/ 0 w 1498"/>
                        <a:gd name="T59" fmla="*/ 0 h 2761"/>
                        <a:gd name="T60" fmla="*/ 0 w 1498"/>
                        <a:gd name="T61" fmla="*/ 0 h 2761"/>
                        <a:gd name="T62" fmla="*/ 0 w 1498"/>
                        <a:gd name="T63" fmla="*/ 0 h 2761"/>
                        <a:gd name="T64" fmla="*/ 0 w 1498"/>
                        <a:gd name="T65" fmla="*/ 0 h 2761"/>
                        <a:gd name="T66" fmla="*/ 0 w 1498"/>
                        <a:gd name="T67" fmla="*/ 0 h 2761"/>
                        <a:gd name="T68" fmla="*/ 0 w 1498"/>
                        <a:gd name="T69" fmla="*/ 0 h 2761"/>
                        <a:gd name="T70" fmla="*/ 0 w 1498"/>
                        <a:gd name="T71" fmla="*/ 0 h 2761"/>
                        <a:gd name="T72" fmla="*/ 0 w 1498"/>
                        <a:gd name="T73" fmla="*/ 0 h 2761"/>
                        <a:gd name="T74" fmla="*/ 0 w 1498"/>
                        <a:gd name="T75" fmla="*/ 0 h 2761"/>
                        <a:gd name="T76" fmla="*/ 0 w 1498"/>
                        <a:gd name="T77" fmla="*/ 0 h 2761"/>
                        <a:gd name="T78" fmla="*/ 0 w 1498"/>
                        <a:gd name="T79" fmla="*/ 0 h 2761"/>
                        <a:gd name="T80" fmla="*/ 0 w 1498"/>
                        <a:gd name="T81" fmla="*/ 0 h 2761"/>
                        <a:gd name="T82" fmla="*/ 0 w 1498"/>
                        <a:gd name="T83" fmla="*/ 0 h 2761"/>
                        <a:gd name="T84" fmla="*/ 0 w 1498"/>
                        <a:gd name="T85" fmla="*/ 0 h 2761"/>
                        <a:gd name="T86" fmla="*/ 0 w 1498"/>
                        <a:gd name="T87" fmla="*/ 0 h 2761"/>
                        <a:gd name="T88" fmla="*/ 0 w 1498"/>
                        <a:gd name="T89" fmla="*/ 0 h 2761"/>
                        <a:gd name="T90" fmla="*/ 0 w 1498"/>
                        <a:gd name="T91" fmla="*/ 0 h 2761"/>
                        <a:gd name="T92" fmla="*/ 0 w 1498"/>
                        <a:gd name="T93" fmla="*/ 0 h 2761"/>
                        <a:gd name="T94" fmla="*/ 0 w 1498"/>
                        <a:gd name="T95" fmla="*/ 0 h 2761"/>
                        <a:gd name="T96" fmla="*/ 0 w 1498"/>
                        <a:gd name="T97" fmla="*/ 0 h 2761"/>
                        <a:gd name="T98" fmla="*/ 0 w 1498"/>
                        <a:gd name="T99" fmla="*/ 0 h 2761"/>
                        <a:gd name="T100" fmla="*/ 0 w 1498"/>
                        <a:gd name="T101" fmla="*/ 0 h 2761"/>
                        <a:gd name="T102" fmla="*/ 0 w 1498"/>
                        <a:gd name="T103" fmla="*/ 0 h 2761"/>
                        <a:gd name="T104" fmla="*/ 0 w 1498"/>
                        <a:gd name="T105" fmla="*/ 0 h 2761"/>
                        <a:gd name="T106" fmla="*/ 0 w 1498"/>
                        <a:gd name="T107" fmla="*/ 0 h 2761"/>
                        <a:gd name="T108" fmla="*/ 0 w 1498"/>
                        <a:gd name="T109" fmla="*/ 0 h 2761"/>
                        <a:gd name="T110" fmla="*/ 0 w 1498"/>
                        <a:gd name="T111" fmla="*/ 0 h 2761"/>
                        <a:gd name="T112" fmla="*/ 0 w 1498"/>
                        <a:gd name="T113" fmla="*/ 0 h 2761"/>
                        <a:gd name="T114" fmla="*/ 0 w 1498"/>
                        <a:gd name="T115" fmla="*/ 0 h 2761"/>
                        <a:gd name="T116" fmla="*/ 0 w 1498"/>
                        <a:gd name="T117" fmla="*/ 0 h 27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8"/>
                        <a:gd name="T178" fmla="*/ 0 h 2761"/>
                        <a:gd name="T179" fmla="*/ 1498 w 1498"/>
                        <a:gd name="T180" fmla="*/ 2761 h 27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8" h="2761">
                          <a:moveTo>
                            <a:pt x="1048" y="2760"/>
                          </a:moveTo>
                          <a:cubicBezTo>
                            <a:pt x="933" y="2715"/>
                            <a:pt x="911" y="2665"/>
                            <a:pt x="851" y="2611"/>
                          </a:cubicBezTo>
                          <a:cubicBezTo>
                            <a:pt x="825" y="2600"/>
                            <a:pt x="800" y="2590"/>
                            <a:pt x="774" y="2583"/>
                          </a:cubicBezTo>
                          <a:cubicBezTo>
                            <a:pt x="694" y="2581"/>
                            <a:pt x="611" y="2575"/>
                            <a:pt x="554" y="2610"/>
                          </a:cubicBezTo>
                          <a:cubicBezTo>
                            <a:pt x="518" y="2609"/>
                            <a:pt x="464" y="2559"/>
                            <a:pt x="452" y="2548"/>
                          </a:cubicBezTo>
                          <a:cubicBezTo>
                            <a:pt x="359" y="2546"/>
                            <a:pt x="337" y="2474"/>
                            <a:pt x="305" y="2463"/>
                          </a:cubicBezTo>
                          <a:cubicBezTo>
                            <a:pt x="261" y="2462"/>
                            <a:pt x="216" y="2461"/>
                            <a:pt x="174" y="2460"/>
                          </a:cubicBezTo>
                          <a:cubicBezTo>
                            <a:pt x="130" y="2442"/>
                            <a:pt x="85" y="2425"/>
                            <a:pt x="40" y="2410"/>
                          </a:cubicBezTo>
                          <a:cubicBezTo>
                            <a:pt x="41" y="2368"/>
                            <a:pt x="53" y="2358"/>
                            <a:pt x="66" y="2329"/>
                          </a:cubicBezTo>
                          <a:cubicBezTo>
                            <a:pt x="67" y="2251"/>
                            <a:pt x="61" y="2241"/>
                            <a:pt x="32" y="2227"/>
                          </a:cubicBezTo>
                          <a:cubicBezTo>
                            <a:pt x="3" y="2197"/>
                            <a:pt x="0" y="2174"/>
                            <a:pt x="10" y="2164"/>
                          </a:cubicBezTo>
                          <a:cubicBezTo>
                            <a:pt x="67" y="2162"/>
                            <a:pt x="125" y="2164"/>
                            <a:pt x="182" y="2165"/>
                          </a:cubicBezTo>
                          <a:cubicBezTo>
                            <a:pt x="231" y="2091"/>
                            <a:pt x="209" y="2002"/>
                            <a:pt x="206" y="1937"/>
                          </a:cubicBezTo>
                          <a:cubicBezTo>
                            <a:pt x="190" y="1907"/>
                            <a:pt x="178" y="1877"/>
                            <a:pt x="165" y="1847"/>
                          </a:cubicBezTo>
                          <a:cubicBezTo>
                            <a:pt x="134" y="1643"/>
                            <a:pt x="131" y="1617"/>
                            <a:pt x="329" y="1622"/>
                          </a:cubicBezTo>
                          <a:cubicBezTo>
                            <a:pt x="374" y="1646"/>
                            <a:pt x="422" y="1670"/>
                            <a:pt x="470" y="1698"/>
                          </a:cubicBezTo>
                          <a:cubicBezTo>
                            <a:pt x="482" y="1698"/>
                            <a:pt x="521" y="1692"/>
                            <a:pt x="534" y="1680"/>
                          </a:cubicBezTo>
                          <a:cubicBezTo>
                            <a:pt x="534" y="1634"/>
                            <a:pt x="534" y="1591"/>
                            <a:pt x="534" y="1549"/>
                          </a:cubicBezTo>
                          <a:cubicBezTo>
                            <a:pt x="535" y="1513"/>
                            <a:pt x="634" y="1505"/>
                            <a:pt x="665" y="1539"/>
                          </a:cubicBezTo>
                          <a:cubicBezTo>
                            <a:pt x="691" y="1539"/>
                            <a:pt x="716" y="1540"/>
                            <a:pt x="745" y="1541"/>
                          </a:cubicBezTo>
                          <a:cubicBezTo>
                            <a:pt x="781" y="1460"/>
                            <a:pt x="785" y="1332"/>
                            <a:pt x="760" y="1279"/>
                          </a:cubicBezTo>
                          <a:cubicBezTo>
                            <a:pt x="766" y="1220"/>
                            <a:pt x="779" y="1214"/>
                            <a:pt x="795" y="1182"/>
                          </a:cubicBezTo>
                          <a:cubicBezTo>
                            <a:pt x="795" y="1159"/>
                            <a:pt x="796" y="1139"/>
                            <a:pt x="796" y="1120"/>
                          </a:cubicBezTo>
                          <a:cubicBezTo>
                            <a:pt x="776" y="1116"/>
                            <a:pt x="757" y="1112"/>
                            <a:pt x="741" y="1112"/>
                          </a:cubicBezTo>
                          <a:cubicBezTo>
                            <a:pt x="684" y="1061"/>
                            <a:pt x="611" y="1023"/>
                            <a:pt x="589" y="1000"/>
                          </a:cubicBezTo>
                          <a:cubicBezTo>
                            <a:pt x="518" y="985"/>
                            <a:pt x="426" y="956"/>
                            <a:pt x="397" y="926"/>
                          </a:cubicBezTo>
                          <a:cubicBezTo>
                            <a:pt x="398" y="884"/>
                            <a:pt x="410" y="874"/>
                            <a:pt x="427" y="848"/>
                          </a:cubicBezTo>
                          <a:cubicBezTo>
                            <a:pt x="420" y="809"/>
                            <a:pt x="414" y="773"/>
                            <a:pt x="411" y="737"/>
                          </a:cubicBezTo>
                          <a:cubicBezTo>
                            <a:pt x="427" y="737"/>
                            <a:pt x="460" y="685"/>
                            <a:pt x="469" y="666"/>
                          </a:cubicBezTo>
                          <a:cubicBezTo>
                            <a:pt x="492" y="667"/>
                            <a:pt x="527" y="661"/>
                            <a:pt x="575" y="685"/>
                          </a:cubicBezTo>
                          <a:cubicBezTo>
                            <a:pt x="654" y="690"/>
                            <a:pt x="734" y="696"/>
                            <a:pt x="817" y="701"/>
                          </a:cubicBezTo>
                          <a:cubicBezTo>
                            <a:pt x="888" y="631"/>
                            <a:pt x="863" y="499"/>
                            <a:pt x="864" y="434"/>
                          </a:cubicBezTo>
                          <a:cubicBezTo>
                            <a:pt x="864" y="358"/>
                            <a:pt x="902" y="356"/>
                            <a:pt x="941" y="315"/>
                          </a:cubicBezTo>
                          <a:cubicBezTo>
                            <a:pt x="973" y="269"/>
                            <a:pt x="1005" y="224"/>
                            <a:pt x="1038" y="179"/>
                          </a:cubicBezTo>
                          <a:cubicBezTo>
                            <a:pt x="1067" y="157"/>
                            <a:pt x="1095" y="135"/>
                            <a:pt x="1127" y="113"/>
                          </a:cubicBezTo>
                          <a:cubicBezTo>
                            <a:pt x="1147" y="84"/>
                            <a:pt x="1166" y="55"/>
                            <a:pt x="1185" y="29"/>
                          </a:cubicBezTo>
                          <a:cubicBezTo>
                            <a:pt x="1205" y="46"/>
                            <a:pt x="1227" y="63"/>
                            <a:pt x="1249" y="80"/>
                          </a:cubicBezTo>
                          <a:cubicBezTo>
                            <a:pt x="1255" y="80"/>
                            <a:pt x="1262" y="80"/>
                            <a:pt x="1268" y="80"/>
                          </a:cubicBezTo>
                          <a:cubicBezTo>
                            <a:pt x="1294" y="65"/>
                            <a:pt x="1317" y="26"/>
                            <a:pt x="1329" y="0"/>
                          </a:cubicBezTo>
                          <a:cubicBezTo>
                            <a:pt x="1355" y="1"/>
                            <a:pt x="1432" y="6"/>
                            <a:pt x="1431" y="88"/>
                          </a:cubicBezTo>
                          <a:cubicBezTo>
                            <a:pt x="1418" y="110"/>
                            <a:pt x="1405" y="133"/>
                            <a:pt x="1392" y="159"/>
                          </a:cubicBezTo>
                          <a:cubicBezTo>
                            <a:pt x="1392" y="247"/>
                            <a:pt x="1382" y="319"/>
                            <a:pt x="1308" y="393"/>
                          </a:cubicBezTo>
                          <a:cubicBezTo>
                            <a:pt x="1279" y="483"/>
                            <a:pt x="1313" y="596"/>
                            <a:pt x="1325" y="707"/>
                          </a:cubicBezTo>
                          <a:cubicBezTo>
                            <a:pt x="1325" y="786"/>
                            <a:pt x="1267" y="870"/>
                            <a:pt x="1228" y="931"/>
                          </a:cubicBezTo>
                          <a:cubicBezTo>
                            <a:pt x="1228" y="1016"/>
                            <a:pt x="1227" y="1101"/>
                            <a:pt x="1227" y="1189"/>
                          </a:cubicBezTo>
                          <a:cubicBezTo>
                            <a:pt x="1249" y="1242"/>
                            <a:pt x="1286" y="1332"/>
                            <a:pt x="1286" y="1410"/>
                          </a:cubicBezTo>
                          <a:cubicBezTo>
                            <a:pt x="1260" y="1488"/>
                            <a:pt x="1240" y="1566"/>
                            <a:pt x="1272" y="1672"/>
                          </a:cubicBezTo>
                          <a:cubicBezTo>
                            <a:pt x="1287" y="1695"/>
                            <a:pt x="1303" y="1706"/>
                            <a:pt x="1332" y="1765"/>
                          </a:cubicBezTo>
                          <a:cubicBezTo>
                            <a:pt x="1328" y="1798"/>
                            <a:pt x="1325" y="1834"/>
                            <a:pt x="1325" y="1870"/>
                          </a:cubicBezTo>
                          <a:cubicBezTo>
                            <a:pt x="1347" y="1929"/>
                            <a:pt x="1372" y="1992"/>
                            <a:pt x="1397" y="2055"/>
                          </a:cubicBezTo>
                          <a:cubicBezTo>
                            <a:pt x="1438" y="2112"/>
                            <a:pt x="1476" y="2181"/>
                            <a:pt x="1498" y="2283"/>
                          </a:cubicBezTo>
                          <a:cubicBezTo>
                            <a:pt x="1469" y="2276"/>
                            <a:pt x="1441" y="2269"/>
                            <a:pt x="1412" y="2265"/>
                          </a:cubicBezTo>
                          <a:cubicBezTo>
                            <a:pt x="1338" y="2263"/>
                            <a:pt x="1118" y="2244"/>
                            <a:pt x="1089" y="2273"/>
                          </a:cubicBezTo>
                          <a:cubicBezTo>
                            <a:pt x="1086" y="2283"/>
                            <a:pt x="1086" y="2296"/>
                            <a:pt x="1086" y="2309"/>
                          </a:cubicBezTo>
                          <a:cubicBezTo>
                            <a:pt x="1124" y="2343"/>
                            <a:pt x="1162" y="2377"/>
                            <a:pt x="1203" y="2414"/>
                          </a:cubicBezTo>
                          <a:cubicBezTo>
                            <a:pt x="1206" y="2430"/>
                            <a:pt x="1210" y="2446"/>
                            <a:pt x="1216" y="2463"/>
                          </a:cubicBezTo>
                          <a:cubicBezTo>
                            <a:pt x="1136" y="2490"/>
                            <a:pt x="1116" y="2513"/>
                            <a:pt x="1068" y="2571"/>
                          </a:cubicBezTo>
                          <a:cubicBezTo>
                            <a:pt x="1068" y="2633"/>
                            <a:pt x="1067" y="2695"/>
                            <a:pt x="1070" y="2761"/>
                          </a:cubicBezTo>
                          <a:cubicBezTo>
                            <a:pt x="1061" y="2760"/>
                            <a:pt x="1054" y="2760"/>
                            <a:pt x="1048" y="2760"/>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grpSp>
              <p:nvGrpSpPr>
                <p:cNvPr id="82961" name="Group 55"/>
                <p:cNvGrpSpPr/>
                <p:nvPr/>
              </p:nvGrpSpPr>
              <p:grpSpPr bwMode="auto">
                <a:xfrm>
                  <a:off x="721" y="537"/>
                  <a:ext cx="3871" cy="2277"/>
                  <a:chOff x="721" y="537"/>
                  <a:chExt cx="3871" cy="2277"/>
                </a:xfrm>
              </p:grpSpPr>
              <p:grpSp>
                <p:nvGrpSpPr>
                  <p:cNvPr id="82962" name="Group 54"/>
                  <p:cNvGrpSpPr/>
                  <p:nvPr/>
                </p:nvGrpSpPr>
                <p:grpSpPr bwMode="auto">
                  <a:xfrm>
                    <a:off x="721" y="537"/>
                    <a:ext cx="3871" cy="1770"/>
                    <a:chOff x="721" y="537"/>
                    <a:chExt cx="3871" cy="1770"/>
                  </a:xfrm>
                </p:grpSpPr>
                <p:grpSp>
                  <p:nvGrpSpPr>
                    <p:cNvPr id="82971" name="Group 52"/>
                    <p:cNvGrpSpPr/>
                    <p:nvPr/>
                  </p:nvGrpSpPr>
                  <p:grpSpPr bwMode="auto">
                    <a:xfrm>
                      <a:off x="2341" y="537"/>
                      <a:ext cx="2251" cy="1500"/>
                      <a:chOff x="2341" y="537"/>
                      <a:chExt cx="2251" cy="1500"/>
                    </a:xfrm>
                  </p:grpSpPr>
                  <p:sp>
                    <p:nvSpPr>
                      <p:cNvPr id="82977" name="Freeform 27"/>
                      <p:cNvSpPr/>
                      <p:nvPr/>
                    </p:nvSpPr>
                    <p:spPr bwMode="auto">
                      <a:xfrm>
                        <a:off x="3424" y="1270"/>
                        <a:ext cx="413" cy="459"/>
                      </a:xfrm>
                      <a:custGeom>
                        <a:avLst/>
                        <a:gdLst>
                          <a:gd name="T0" fmla="*/ 0 w 1625"/>
                          <a:gd name="T1" fmla="*/ 0 h 2434"/>
                          <a:gd name="T2" fmla="*/ 0 w 1625"/>
                          <a:gd name="T3" fmla="*/ 0 h 2434"/>
                          <a:gd name="T4" fmla="*/ 0 w 1625"/>
                          <a:gd name="T5" fmla="*/ 0 h 2434"/>
                          <a:gd name="T6" fmla="*/ 0 w 1625"/>
                          <a:gd name="T7" fmla="*/ 0 h 2434"/>
                          <a:gd name="T8" fmla="*/ 0 w 1625"/>
                          <a:gd name="T9" fmla="*/ 0 h 2434"/>
                          <a:gd name="T10" fmla="*/ 0 w 1625"/>
                          <a:gd name="T11" fmla="*/ 0 h 2434"/>
                          <a:gd name="T12" fmla="*/ 0 w 1625"/>
                          <a:gd name="T13" fmla="*/ 0 h 2434"/>
                          <a:gd name="T14" fmla="*/ 0 w 1625"/>
                          <a:gd name="T15" fmla="*/ 0 h 2434"/>
                          <a:gd name="T16" fmla="*/ 0 w 1625"/>
                          <a:gd name="T17" fmla="*/ 0 h 2434"/>
                          <a:gd name="T18" fmla="*/ 0 w 1625"/>
                          <a:gd name="T19" fmla="*/ 0 h 2434"/>
                          <a:gd name="T20" fmla="*/ 0 w 1625"/>
                          <a:gd name="T21" fmla="*/ 0 h 2434"/>
                          <a:gd name="T22" fmla="*/ 0 w 1625"/>
                          <a:gd name="T23" fmla="*/ 0 h 2434"/>
                          <a:gd name="T24" fmla="*/ 0 w 1625"/>
                          <a:gd name="T25" fmla="*/ 0 h 2434"/>
                          <a:gd name="T26" fmla="*/ 0 w 1625"/>
                          <a:gd name="T27" fmla="*/ 0 h 2434"/>
                          <a:gd name="T28" fmla="*/ 0 w 1625"/>
                          <a:gd name="T29" fmla="*/ 0 h 2434"/>
                          <a:gd name="T30" fmla="*/ 0 w 1625"/>
                          <a:gd name="T31" fmla="*/ 0 h 2434"/>
                          <a:gd name="T32" fmla="*/ 0 w 1625"/>
                          <a:gd name="T33" fmla="*/ 0 h 2434"/>
                          <a:gd name="T34" fmla="*/ 0 w 1625"/>
                          <a:gd name="T35" fmla="*/ 0 h 2434"/>
                          <a:gd name="T36" fmla="*/ 0 w 1625"/>
                          <a:gd name="T37" fmla="*/ 0 h 2434"/>
                          <a:gd name="T38" fmla="*/ 0 w 1625"/>
                          <a:gd name="T39" fmla="*/ 0 h 2434"/>
                          <a:gd name="T40" fmla="*/ 0 w 1625"/>
                          <a:gd name="T41" fmla="*/ 0 h 2434"/>
                          <a:gd name="T42" fmla="*/ 0 w 1625"/>
                          <a:gd name="T43" fmla="*/ 0 h 2434"/>
                          <a:gd name="T44" fmla="*/ 0 w 1625"/>
                          <a:gd name="T45" fmla="*/ 0 h 2434"/>
                          <a:gd name="T46" fmla="*/ 0 w 1625"/>
                          <a:gd name="T47" fmla="*/ 0 h 2434"/>
                          <a:gd name="T48" fmla="*/ 0 w 1625"/>
                          <a:gd name="T49" fmla="*/ 0 h 2434"/>
                          <a:gd name="T50" fmla="*/ 0 w 1625"/>
                          <a:gd name="T51" fmla="*/ 0 h 2434"/>
                          <a:gd name="T52" fmla="*/ 0 w 1625"/>
                          <a:gd name="T53" fmla="*/ 0 h 2434"/>
                          <a:gd name="T54" fmla="*/ 0 w 1625"/>
                          <a:gd name="T55" fmla="*/ 0 h 2434"/>
                          <a:gd name="T56" fmla="*/ 0 w 1625"/>
                          <a:gd name="T57" fmla="*/ 0 h 2434"/>
                          <a:gd name="T58" fmla="*/ 0 w 1625"/>
                          <a:gd name="T59" fmla="*/ 0 h 2434"/>
                          <a:gd name="T60" fmla="*/ 0 w 1625"/>
                          <a:gd name="T61" fmla="*/ 0 h 2434"/>
                          <a:gd name="T62" fmla="*/ 0 w 1625"/>
                          <a:gd name="T63" fmla="*/ 0 h 24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5"/>
                          <a:gd name="T97" fmla="*/ 0 h 2434"/>
                          <a:gd name="T98" fmla="*/ 1625 w 1625"/>
                          <a:gd name="T99" fmla="*/ 2434 h 24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5" h="2434">
                            <a:moveTo>
                              <a:pt x="571" y="2434"/>
                            </a:moveTo>
                            <a:cubicBezTo>
                              <a:pt x="558" y="2417"/>
                              <a:pt x="545" y="2400"/>
                              <a:pt x="533" y="2387"/>
                            </a:cubicBezTo>
                            <a:cubicBezTo>
                              <a:pt x="459" y="2385"/>
                              <a:pt x="389" y="2383"/>
                              <a:pt x="319" y="2385"/>
                            </a:cubicBezTo>
                            <a:cubicBezTo>
                              <a:pt x="252" y="2367"/>
                              <a:pt x="185" y="2348"/>
                              <a:pt x="121" y="2334"/>
                            </a:cubicBezTo>
                            <a:cubicBezTo>
                              <a:pt x="67" y="2296"/>
                              <a:pt x="32" y="2243"/>
                              <a:pt x="32" y="2230"/>
                            </a:cubicBezTo>
                            <a:cubicBezTo>
                              <a:pt x="71" y="2185"/>
                              <a:pt x="109" y="2140"/>
                              <a:pt x="148" y="2099"/>
                            </a:cubicBezTo>
                            <a:cubicBezTo>
                              <a:pt x="158" y="2063"/>
                              <a:pt x="167" y="2027"/>
                              <a:pt x="180" y="1991"/>
                            </a:cubicBezTo>
                            <a:cubicBezTo>
                              <a:pt x="223" y="1793"/>
                              <a:pt x="105" y="1711"/>
                              <a:pt x="10" y="1611"/>
                            </a:cubicBezTo>
                            <a:cubicBezTo>
                              <a:pt x="11" y="1483"/>
                              <a:pt x="91" y="1446"/>
                              <a:pt x="184" y="1396"/>
                            </a:cubicBezTo>
                            <a:cubicBezTo>
                              <a:pt x="200" y="1366"/>
                              <a:pt x="216" y="1341"/>
                              <a:pt x="232" y="1315"/>
                            </a:cubicBezTo>
                            <a:cubicBezTo>
                              <a:pt x="229" y="1282"/>
                              <a:pt x="230" y="1253"/>
                              <a:pt x="230" y="1223"/>
                            </a:cubicBezTo>
                            <a:cubicBezTo>
                              <a:pt x="176" y="1130"/>
                              <a:pt x="132" y="1077"/>
                              <a:pt x="77" y="1029"/>
                            </a:cubicBezTo>
                            <a:cubicBezTo>
                              <a:pt x="68" y="1026"/>
                              <a:pt x="58" y="1022"/>
                              <a:pt x="52" y="1022"/>
                            </a:cubicBezTo>
                            <a:cubicBezTo>
                              <a:pt x="52" y="1019"/>
                              <a:pt x="52" y="1016"/>
                              <a:pt x="52" y="1012"/>
                            </a:cubicBezTo>
                            <a:cubicBezTo>
                              <a:pt x="71" y="996"/>
                              <a:pt x="91" y="981"/>
                              <a:pt x="110" y="965"/>
                            </a:cubicBezTo>
                            <a:cubicBezTo>
                              <a:pt x="123" y="942"/>
                              <a:pt x="142" y="913"/>
                              <a:pt x="142" y="890"/>
                            </a:cubicBezTo>
                            <a:cubicBezTo>
                              <a:pt x="117" y="867"/>
                              <a:pt x="91" y="846"/>
                              <a:pt x="69" y="826"/>
                            </a:cubicBezTo>
                            <a:cubicBezTo>
                              <a:pt x="69" y="803"/>
                              <a:pt x="69" y="780"/>
                              <a:pt x="69" y="761"/>
                            </a:cubicBezTo>
                            <a:cubicBezTo>
                              <a:pt x="35" y="724"/>
                              <a:pt x="12" y="700"/>
                              <a:pt x="0" y="674"/>
                            </a:cubicBezTo>
                            <a:cubicBezTo>
                              <a:pt x="0" y="628"/>
                              <a:pt x="0" y="582"/>
                              <a:pt x="1" y="536"/>
                            </a:cubicBezTo>
                            <a:cubicBezTo>
                              <a:pt x="13" y="517"/>
                              <a:pt x="30" y="498"/>
                              <a:pt x="46" y="482"/>
                            </a:cubicBezTo>
                            <a:cubicBezTo>
                              <a:pt x="46" y="482"/>
                              <a:pt x="87" y="476"/>
                              <a:pt x="103" y="460"/>
                            </a:cubicBezTo>
                            <a:cubicBezTo>
                              <a:pt x="103" y="411"/>
                              <a:pt x="104" y="365"/>
                              <a:pt x="104" y="319"/>
                            </a:cubicBezTo>
                            <a:cubicBezTo>
                              <a:pt x="133" y="291"/>
                              <a:pt x="133" y="281"/>
                              <a:pt x="175" y="272"/>
                            </a:cubicBezTo>
                            <a:cubicBezTo>
                              <a:pt x="197" y="286"/>
                              <a:pt x="241" y="313"/>
                              <a:pt x="241" y="379"/>
                            </a:cubicBezTo>
                            <a:cubicBezTo>
                              <a:pt x="167" y="419"/>
                              <a:pt x="228" y="483"/>
                              <a:pt x="298" y="540"/>
                            </a:cubicBezTo>
                            <a:cubicBezTo>
                              <a:pt x="307" y="541"/>
                              <a:pt x="317" y="541"/>
                              <a:pt x="330" y="545"/>
                            </a:cubicBezTo>
                            <a:cubicBezTo>
                              <a:pt x="342" y="535"/>
                              <a:pt x="358" y="526"/>
                              <a:pt x="374" y="516"/>
                            </a:cubicBezTo>
                            <a:cubicBezTo>
                              <a:pt x="375" y="451"/>
                              <a:pt x="445" y="443"/>
                              <a:pt x="490" y="408"/>
                            </a:cubicBezTo>
                            <a:cubicBezTo>
                              <a:pt x="555" y="321"/>
                              <a:pt x="672" y="389"/>
                              <a:pt x="765" y="330"/>
                            </a:cubicBezTo>
                            <a:cubicBezTo>
                              <a:pt x="762" y="274"/>
                              <a:pt x="760" y="218"/>
                              <a:pt x="760" y="166"/>
                            </a:cubicBezTo>
                            <a:cubicBezTo>
                              <a:pt x="795" y="118"/>
                              <a:pt x="815" y="111"/>
                              <a:pt x="879" y="74"/>
                            </a:cubicBezTo>
                            <a:cubicBezTo>
                              <a:pt x="953" y="0"/>
                              <a:pt x="971" y="73"/>
                              <a:pt x="1009" y="172"/>
                            </a:cubicBezTo>
                            <a:cubicBezTo>
                              <a:pt x="1047" y="235"/>
                              <a:pt x="1085" y="298"/>
                              <a:pt x="1126" y="365"/>
                            </a:cubicBezTo>
                            <a:cubicBezTo>
                              <a:pt x="1132" y="421"/>
                              <a:pt x="1122" y="453"/>
                              <a:pt x="1212" y="492"/>
                            </a:cubicBezTo>
                            <a:cubicBezTo>
                              <a:pt x="1250" y="492"/>
                              <a:pt x="1327" y="485"/>
                              <a:pt x="1394" y="493"/>
                            </a:cubicBezTo>
                            <a:cubicBezTo>
                              <a:pt x="1365" y="535"/>
                              <a:pt x="1327" y="527"/>
                              <a:pt x="1307" y="576"/>
                            </a:cubicBezTo>
                            <a:cubicBezTo>
                              <a:pt x="1307" y="628"/>
                              <a:pt x="1287" y="657"/>
                              <a:pt x="1364" y="711"/>
                            </a:cubicBezTo>
                            <a:cubicBezTo>
                              <a:pt x="1434" y="723"/>
                              <a:pt x="1494" y="800"/>
                              <a:pt x="1580" y="845"/>
                            </a:cubicBezTo>
                            <a:cubicBezTo>
                              <a:pt x="1593" y="858"/>
                              <a:pt x="1609" y="872"/>
                              <a:pt x="1625" y="888"/>
                            </a:cubicBezTo>
                            <a:cubicBezTo>
                              <a:pt x="1576" y="953"/>
                              <a:pt x="1528" y="1020"/>
                              <a:pt x="1480" y="1088"/>
                            </a:cubicBezTo>
                            <a:cubicBezTo>
                              <a:pt x="1479" y="1150"/>
                              <a:pt x="1364" y="1212"/>
                              <a:pt x="1319" y="1231"/>
                            </a:cubicBezTo>
                            <a:cubicBezTo>
                              <a:pt x="1281" y="1237"/>
                              <a:pt x="1242" y="1242"/>
                              <a:pt x="1207" y="1251"/>
                            </a:cubicBezTo>
                            <a:cubicBezTo>
                              <a:pt x="1131" y="1203"/>
                              <a:pt x="1102" y="1134"/>
                              <a:pt x="1058" y="1110"/>
                            </a:cubicBezTo>
                            <a:cubicBezTo>
                              <a:pt x="1033" y="1040"/>
                              <a:pt x="1059" y="969"/>
                              <a:pt x="1037" y="936"/>
                            </a:cubicBezTo>
                            <a:cubicBezTo>
                              <a:pt x="1005" y="922"/>
                              <a:pt x="973" y="908"/>
                              <a:pt x="941" y="897"/>
                            </a:cubicBezTo>
                            <a:cubicBezTo>
                              <a:pt x="938" y="819"/>
                              <a:pt x="955" y="721"/>
                              <a:pt x="952" y="675"/>
                            </a:cubicBezTo>
                            <a:cubicBezTo>
                              <a:pt x="872" y="666"/>
                              <a:pt x="799" y="664"/>
                              <a:pt x="783" y="615"/>
                            </a:cubicBezTo>
                            <a:cubicBezTo>
                              <a:pt x="681" y="612"/>
                              <a:pt x="687" y="609"/>
                              <a:pt x="667" y="707"/>
                            </a:cubicBezTo>
                            <a:cubicBezTo>
                              <a:pt x="613" y="729"/>
                              <a:pt x="565" y="770"/>
                              <a:pt x="523" y="795"/>
                            </a:cubicBezTo>
                            <a:cubicBezTo>
                              <a:pt x="523" y="824"/>
                              <a:pt x="523" y="847"/>
                              <a:pt x="554" y="904"/>
                            </a:cubicBezTo>
                            <a:cubicBezTo>
                              <a:pt x="547" y="989"/>
                              <a:pt x="452" y="967"/>
                              <a:pt x="429" y="1015"/>
                            </a:cubicBezTo>
                            <a:cubicBezTo>
                              <a:pt x="429" y="1055"/>
                              <a:pt x="403" y="1119"/>
                              <a:pt x="428" y="1159"/>
                            </a:cubicBezTo>
                            <a:cubicBezTo>
                              <a:pt x="492" y="1161"/>
                              <a:pt x="556" y="1163"/>
                              <a:pt x="620" y="1164"/>
                            </a:cubicBezTo>
                            <a:cubicBezTo>
                              <a:pt x="665" y="1126"/>
                              <a:pt x="668" y="1093"/>
                              <a:pt x="761" y="1109"/>
                            </a:cubicBezTo>
                            <a:cubicBezTo>
                              <a:pt x="777" y="1135"/>
                              <a:pt x="799" y="1139"/>
                              <a:pt x="827" y="1169"/>
                            </a:cubicBezTo>
                            <a:cubicBezTo>
                              <a:pt x="837" y="1186"/>
                              <a:pt x="846" y="1206"/>
                              <a:pt x="856" y="1226"/>
                            </a:cubicBezTo>
                            <a:cubicBezTo>
                              <a:pt x="862" y="1272"/>
                              <a:pt x="868" y="1318"/>
                              <a:pt x="874" y="1364"/>
                            </a:cubicBezTo>
                            <a:cubicBezTo>
                              <a:pt x="912" y="1414"/>
                              <a:pt x="966" y="1478"/>
                              <a:pt x="1065" y="1513"/>
                            </a:cubicBezTo>
                            <a:cubicBezTo>
                              <a:pt x="1084" y="1546"/>
                              <a:pt x="1103" y="1579"/>
                              <a:pt x="1125" y="1616"/>
                            </a:cubicBezTo>
                            <a:cubicBezTo>
                              <a:pt x="1080" y="1615"/>
                              <a:pt x="1055" y="1670"/>
                              <a:pt x="1026" y="1689"/>
                            </a:cubicBezTo>
                            <a:cubicBezTo>
                              <a:pt x="997" y="1750"/>
                              <a:pt x="897" y="1810"/>
                              <a:pt x="843" y="1825"/>
                            </a:cubicBezTo>
                            <a:cubicBezTo>
                              <a:pt x="785" y="1866"/>
                              <a:pt x="737" y="1911"/>
                              <a:pt x="701" y="1972"/>
                            </a:cubicBezTo>
                            <a:cubicBezTo>
                              <a:pt x="553" y="2119"/>
                              <a:pt x="467" y="2146"/>
                              <a:pt x="565" y="2394"/>
                            </a:cubicBezTo>
                            <a:cubicBezTo>
                              <a:pt x="565" y="2407"/>
                              <a:pt x="568" y="2420"/>
                              <a:pt x="571" y="2434"/>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nvGrpSpPr>
                      <p:cNvPr id="82978" name="Group 51"/>
                      <p:cNvGrpSpPr/>
                      <p:nvPr/>
                    </p:nvGrpSpPr>
                    <p:grpSpPr bwMode="auto">
                      <a:xfrm>
                        <a:off x="2341" y="537"/>
                        <a:ext cx="2251" cy="1500"/>
                        <a:chOff x="2341" y="537"/>
                        <a:chExt cx="2251" cy="1500"/>
                      </a:xfrm>
                    </p:grpSpPr>
                    <p:sp>
                      <p:nvSpPr>
                        <p:cNvPr id="82979" name="Freeform 21"/>
                        <p:cNvSpPr/>
                        <p:nvPr/>
                      </p:nvSpPr>
                      <p:spPr bwMode="auto">
                        <a:xfrm>
                          <a:off x="3235" y="1717"/>
                          <a:ext cx="432" cy="320"/>
                        </a:xfrm>
                        <a:custGeom>
                          <a:avLst/>
                          <a:gdLst>
                            <a:gd name="T0" fmla="*/ 0 w 1700"/>
                            <a:gd name="T1" fmla="*/ 0 h 1701"/>
                            <a:gd name="T2" fmla="*/ 0 w 1700"/>
                            <a:gd name="T3" fmla="*/ 0 h 1701"/>
                            <a:gd name="T4" fmla="*/ 0 w 1700"/>
                            <a:gd name="T5" fmla="*/ 0 h 1701"/>
                            <a:gd name="T6" fmla="*/ 0 w 1700"/>
                            <a:gd name="T7" fmla="*/ 0 h 1701"/>
                            <a:gd name="T8" fmla="*/ 0 w 1700"/>
                            <a:gd name="T9" fmla="*/ 0 h 1701"/>
                            <a:gd name="T10" fmla="*/ 0 w 1700"/>
                            <a:gd name="T11" fmla="*/ 0 h 1701"/>
                            <a:gd name="T12" fmla="*/ 0 w 1700"/>
                            <a:gd name="T13" fmla="*/ 0 h 1701"/>
                            <a:gd name="T14" fmla="*/ 0 w 1700"/>
                            <a:gd name="T15" fmla="*/ 0 h 1701"/>
                            <a:gd name="T16" fmla="*/ 0 w 1700"/>
                            <a:gd name="T17" fmla="*/ 0 h 1701"/>
                            <a:gd name="T18" fmla="*/ 0 w 1700"/>
                            <a:gd name="T19" fmla="*/ 0 h 1701"/>
                            <a:gd name="T20" fmla="*/ 0 w 1700"/>
                            <a:gd name="T21" fmla="*/ 0 h 1701"/>
                            <a:gd name="T22" fmla="*/ 0 w 1700"/>
                            <a:gd name="T23" fmla="*/ 0 h 1701"/>
                            <a:gd name="T24" fmla="*/ 0 w 1700"/>
                            <a:gd name="T25" fmla="*/ 0 h 1701"/>
                            <a:gd name="T26" fmla="*/ 0 w 1700"/>
                            <a:gd name="T27" fmla="*/ 0 h 1701"/>
                            <a:gd name="T28" fmla="*/ 0 w 1700"/>
                            <a:gd name="T29" fmla="*/ 0 h 1701"/>
                            <a:gd name="T30" fmla="*/ 0 w 1700"/>
                            <a:gd name="T31" fmla="*/ 0 h 1701"/>
                            <a:gd name="T32" fmla="*/ 0 w 1700"/>
                            <a:gd name="T33" fmla="*/ 0 h 1701"/>
                            <a:gd name="T34" fmla="*/ 0 w 1700"/>
                            <a:gd name="T35" fmla="*/ 0 h 1701"/>
                            <a:gd name="T36" fmla="*/ 0 w 1700"/>
                            <a:gd name="T37" fmla="*/ 0 h 1701"/>
                            <a:gd name="T38" fmla="*/ 0 w 1700"/>
                            <a:gd name="T39" fmla="*/ 0 h 1701"/>
                            <a:gd name="T40" fmla="*/ 0 w 1700"/>
                            <a:gd name="T41" fmla="*/ 0 h 1701"/>
                            <a:gd name="T42" fmla="*/ 0 w 1700"/>
                            <a:gd name="T43" fmla="*/ 0 h 1701"/>
                            <a:gd name="T44" fmla="*/ 0 w 1700"/>
                            <a:gd name="T45" fmla="*/ 0 h 1701"/>
                            <a:gd name="T46" fmla="*/ 0 w 1700"/>
                            <a:gd name="T47" fmla="*/ 0 h 1701"/>
                            <a:gd name="T48" fmla="*/ 0 w 1700"/>
                            <a:gd name="T49" fmla="*/ 0 h 1701"/>
                            <a:gd name="T50" fmla="*/ 0 w 1700"/>
                            <a:gd name="T51" fmla="*/ 0 h 1701"/>
                            <a:gd name="T52" fmla="*/ 0 w 1700"/>
                            <a:gd name="T53" fmla="*/ 0 h 1701"/>
                            <a:gd name="T54" fmla="*/ 0 w 1700"/>
                            <a:gd name="T55" fmla="*/ 0 h 1701"/>
                            <a:gd name="T56" fmla="*/ 0 w 1700"/>
                            <a:gd name="T57" fmla="*/ 0 h 1701"/>
                            <a:gd name="T58" fmla="*/ 0 w 1700"/>
                            <a:gd name="T59" fmla="*/ 0 h 1701"/>
                            <a:gd name="T60" fmla="*/ 0 w 1700"/>
                            <a:gd name="T61" fmla="*/ 0 h 1701"/>
                            <a:gd name="T62" fmla="*/ 0 w 1700"/>
                            <a:gd name="T63" fmla="*/ 0 h 1701"/>
                            <a:gd name="T64" fmla="*/ 0 w 1700"/>
                            <a:gd name="T65" fmla="*/ 0 h 1701"/>
                            <a:gd name="T66" fmla="*/ 0 w 1700"/>
                            <a:gd name="T67" fmla="*/ 0 h 1701"/>
                            <a:gd name="T68" fmla="*/ 0 w 1700"/>
                            <a:gd name="T69" fmla="*/ 0 h 1701"/>
                            <a:gd name="T70" fmla="*/ 0 w 1700"/>
                            <a:gd name="T71" fmla="*/ 0 h 1701"/>
                            <a:gd name="T72" fmla="*/ 0 w 1700"/>
                            <a:gd name="T73" fmla="*/ 0 h 1701"/>
                            <a:gd name="T74" fmla="*/ 0 w 1700"/>
                            <a:gd name="T75" fmla="*/ 0 h 1701"/>
                            <a:gd name="T76" fmla="*/ 0 w 1700"/>
                            <a:gd name="T77" fmla="*/ 0 h 1701"/>
                            <a:gd name="T78" fmla="*/ 0 w 1700"/>
                            <a:gd name="T79" fmla="*/ 0 h 1701"/>
                            <a:gd name="T80" fmla="*/ 0 w 1700"/>
                            <a:gd name="T81" fmla="*/ 0 h 1701"/>
                            <a:gd name="T82" fmla="*/ 0 w 1700"/>
                            <a:gd name="T83" fmla="*/ 0 h 1701"/>
                            <a:gd name="T84" fmla="*/ 0 w 1700"/>
                            <a:gd name="T85" fmla="*/ 0 h 1701"/>
                            <a:gd name="T86" fmla="*/ 0 w 1700"/>
                            <a:gd name="T87" fmla="*/ 0 h 17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00"/>
                            <a:gd name="T133" fmla="*/ 0 h 1701"/>
                            <a:gd name="T134" fmla="*/ 1700 w 1700"/>
                            <a:gd name="T135" fmla="*/ 1701 h 17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00" h="1701">
                              <a:moveTo>
                                <a:pt x="1448" y="1701"/>
                              </a:moveTo>
                              <a:cubicBezTo>
                                <a:pt x="1403" y="1693"/>
                                <a:pt x="1359" y="1686"/>
                                <a:pt x="1314" y="1678"/>
                              </a:cubicBezTo>
                              <a:cubicBezTo>
                                <a:pt x="1279" y="1658"/>
                                <a:pt x="1244" y="1637"/>
                                <a:pt x="1209" y="1620"/>
                              </a:cubicBezTo>
                              <a:cubicBezTo>
                                <a:pt x="1091" y="1617"/>
                                <a:pt x="1062" y="1616"/>
                                <a:pt x="1008" y="1569"/>
                              </a:cubicBezTo>
                              <a:cubicBezTo>
                                <a:pt x="989" y="1539"/>
                                <a:pt x="970" y="1509"/>
                                <a:pt x="954" y="1482"/>
                              </a:cubicBezTo>
                              <a:cubicBezTo>
                                <a:pt x="919" y="1459"/>
                                <a:pt x="884" y="1435"/>
                                <a:pt x="852" y="1414"/>
                              </a:cubicBezTo>
                              <a:cubicBezTo>
                                <a:pt x="728" y="1408"/>
                                <a:pt x="606" y="1402"/>
                                <a:pt x="485" y="1395"/>
                              </a:cubicBezTo>
                              <a:cubicBezTo>
                                <a:pt x="408" y="1361"/>
                                <a:pt x="274" y="1315"/>
                                <a:pt x="252" y="1268"/>
                              </a:cubicBezTo>
                              <a:cubicBezTo>
                                <a:pt x="198" y="1234"/>
                                <a:pt x="192" y="1211"/>
                                <a:pt x="179" y="1185"/>
                              </a:cubicBezTo>
                              <a:cubicBezTo>
                                <a:pt x="161" y="1050"/>
                                <a:pt x="94" y="970"/>
                                <a:pt x="53" y="890"/>
                              </a:cubicBezTo>
                              <a:cubicBezTo>
                                <a:pt x="34" y="840"/>
                                <a:pt x="19" y="791"/>
                                <a:pt x="3" y="741"/>
                              </a:cubicBezTo>
                              <a:cubicBezTo>
                                <a:pt x="0" y="702"/>
                                <a:pt x="0" y="663"/>
                                <a:pt x="1" y="623"/>
                              </a:cubicBezTo>
                              <a:cubicBezTo>
                                <a:pt x="52" y="625"/>
                                <a:pt x="109" y="580"/>
                                <a:pt x="151" y="545"/>
                              </a:cubicBezTo>
                              <a:cubicBezTo>
                                <a:pt x="167" y="536"/>
                                <a:pt x="183" y="526"/>
                                <a:pt x="202" y="520"/>
                              </a:cubicBezTo>
                              <a:cubicBezTo>
                                <a:pt x="282" y="516"/>
                                <a:pt x="350" y="491"/>
                                <a:pt x="417" y="437"/>
                              </a:cubicBezTo>
                              <a:cubicBezTo>
                                <a:pt x="478" y="432"/>
                                <a:pt x="558" y="408"/>
                                <a:pt x="631" y="390"/>
                              </a:cubicBezTo>
                              <a:cubicBezTo>
                                <a:pt x="692" y="353"/>
                                <a:pt x="740" y="301"/>
                                <a:pt x="786" y="250"/>
                              </a:cubicBezTo>
                              <a:cubicBezTo>
                                <a:pt x="866" y="197"/>
                                <a:pt x="863" y="72"/>
                                <a:pt x="867" y="0"/>
                              </a:cubicBezTo>
                              <a:cubicBezTo>
                                <a:pt x="918" y="11"/>
                                <a:pt x="972" y="26"/>
                                <a:pt x="1026" y="40"/>
                              </a:cubicBezTo>
                              <a:cubicBezTo>
                                <a:pt x="1103" y="42"/>
                                <a:pt x="1183" y="44"/>
                                <a:pt x="1263" y="46"/>
                              </a:cubicBezTo>
                              <a:cubicBezTo>
                                <a:pt x="1275" y="66"/>
                                <a:pt x="1288" y="86"/>
                                <a:pt x="1301" y="106"/>
                              </a:cubicBezTo>
                              <a:cubicBezTo>
                                <a:pt x="1329" y="126"/>
                                <a:pt x="1377" y="200"/>
                                <a:pt x="1335" y="264"/>
                              </a:cubicBezTo>
                              <a:cubicBezTo>
                                <a:pt x="1274" y="295"/>
                                <a:pt x="1252" y="308"/>
                                <a:pt x="1238" y="376"/>
                              </a:cubicBezTo>
                              <a:cubicBezTo>
                                <a:pt x="1226" y="379"/>
                                <a:pt x="1213" y="382"/>
                                <a:pt x="1203" y="388"/>
                              </a:cubicBezTo>
                              <a:cubicBezTo>
                                <a:pt x="1203" y="395"/>
                                <a:pt x="1203" y="402"/>
                                <a:pt x="1203" y="411"/>
                              </a:cubicBezTo>
                              <a:cubicBezTo>
                                <a:pt x="1238" y="438"/>
                                <a:pt x="1273" y="466"/>
                                <a:pt x="1311" y="496"/>
                              </a:cubicBezTo>
                              <a:cubicBezTo>
                                <a:pt x="1311" y="499"/>
                                <a:pt x="1314" y="506"/>
                                <a:pt x="1318" y="513"/>
                              </a:cubicBezTo>
                              <a:cubicBezTo>
                                <a:pt x="1365" y="550"/>
                                <a:pt x="1457" y="667"/>
                                <a:pt x="1550" y="597"/>
                              </a:cubicBezTo>
                              <a:cubicBezTo>
                                <a:pt x="1573" y="601"/>
                                <a:pt x="1589" y="614"/>
                                <a:pt x="1617" y="654"/>
                              </a:cubicBezTo>
                              <a:cubicBezTo>
                                <a:pt x="1642" y="675"/>
                                <a:pt x="1671" y="698"/>
                                <a:pt x="1700" y="722"/>
                              </a:cubicBezTo>
                              <a:cubicBezTo>
                                <a:pt x="1696" y="732"/>
                                <a:pt x="1696" y="741"/>
                                <a:pt x="1696" y="751"/>
                              </a:cubicBezTo>
                              <a:cubicBezTo>
                                <a:pt x="1667" y="780"/>
                                <a:pt x="1667" y="852"/>
                                <a:pt x="1651" y="894"/>
                              </a:cubicBezTo>
                              <a:cubicBezTo>
                                <a:pt x="1632" y="887"/>
                                <a:pt x="1616" y="883"/>
                                <a:pt x="1600" y="880"/>
                              </a:cubicBezTo>
                              <a:cubicBezTo>
                                <a:pt x="1536" y="790"/>
                                <a:pt x="1537" y="708"/>
                                <a:pt x="1434" y="738"/>
                              </a:cubicBezTo>
                              <a:cubicBezTo>
                                <a:pt x="1434" y="810"/>
                                <a:pt x="1437" y="882"/>
                                <a:pt x="1440" y="954"/>
                              </a:cubicBezTo>
                              <a:cubicBezTo>
                                <a:pt x="1417" y="1009"/>
                                <a:pt x="1346" y="1076"/>
                                <a:pt x="1298" y="1115"/>
                              </a:cubicBezTo>
                              <a:cubicBezTo>
                                <a:pt x="1298" y="1137"/>
                                <a:pt x="1298" y="1160"/>
                                <a:pt x="1298" y="1183"/>
                              </a:cubicBezTo>
                              <a:cubicBezTo>
                                <a:pt x="1313" y="1200"/>
                                <a:pt x="1323" y="1213"/>
                                <a:pt x="1361" y="1234"/>
                              </a:cubicBezTo>
                              <a:cubicBezTo>
                                <a:pt x="1371" y="1270"/>
                                <a:pt x="1380" y="1310"/>
                                <a:pt x="1392" y="1349"/>
                              </a:cubicBezTo>
                              <a:cubicBezTo>
                                <a:pt x="1396" y="1359"/>
                                <a:pt x="1415" y="1402"/>
                                <a:pt x="1472" y="1404"/>
                              </a:cubicBezTo>
                              <a:cubicBezTo>
                                <a:pt x="1504" y="1372"/>
                                <a:pt x="1501" y="1362"/>
                                <a:pt x="1555" y="1373"/>
                              </a:cubicBezTo>
                              <a:cubicBezTo>
                                <a:pt x="1571" y="1410"/>
                                <a:pt x="1628" y="1509"/>
                                <a:pt x="1592" y="1580"/>
                              </a:cubicBezTo>
                              <a:cubicBezTo>
                                <a:pt x="1560" y="1580"/>
                                <a:pt x="1499" y="1627"/>
                                <a:pt x="1487" y="1640"/>
                              </a:cubicBezTo>
                              <a:cubicBezTo>
                                <a:pt x="1474" y="1659"/>
                                <a:pt x="1461" y="1679"/>
                                <a:pt x="1448" y="1701"/>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80" name="Freeform 24"/>
                        <p:cNvSpPr/>
                        <p:nvPr/>
                      </p:nvSpPr>
                      <p:spPr bwMode="auto">
                        <a:xfrm>
                          <a:off x="3211" y="1431"/>
                          <a:ext cx="265" cy="398"/>
                        </a:xfrm>
                        <a:custGeom>
                          <a:avLst/>
                          <a:gdLst>
                            <a:gd name="T0" fmla="*/ 0 w 1042"/>
                            <a:gd name="T1" fmla="*/ 0 h 2109"/>
                            <a:gd name="T2" fmla="*/ 0 w 1042"/>
                            <a:gd name="T3" fmla="*/ 0 h 2109"/>
                            <a:gd name="T4" fmla="*/ 0 w 1042"/>
                            <a:gd name="T5" fmla="*/ 0 h 2109"/>
                            <a:gd name="T6" fmla="*/ 0 w 1042"/>
                            <a:gd name="T7" fmla="*/ 0 h 2109"/>
                            <a:gd name="T8" fmla="*/ 0 w 1042"/>
                            <a:gd name="T9" fmla="*/ 0 h 2109"/>
                            <a:gd name="T10" fmla="*/ 0 w 1042"/>
                            <a:gd name="T11" fmla="*/ 0 h 2109"/>
                            <a:gd name="T12" fmla="*/ 0 w 1042"/>
                            <a:gd name="T13" fmla="*/ 0 h 2109"/>
                            <a:gd name="T14" fmla="*/ 0 w 1042"/>
                            <a:gd name="T15" fmla="*/ 0 h 2109"/>
                            <a:gd name="T16" fmla="*/ 0 w 1042"/>
                            <a:gd name="T17" fmla="*/ 0 h 2109"/>
                            <a:gd name="T18" fmla="*/ 0 w 1042"/>
                            <a:gd name="T19" fmla="*/ 0 h 2109"/>
                            <a:gd name="T20" fmla="*/ 0 w 1042"/>
                            <a:gd name="T21" fmla="*/ 0 h 2109"/>
                            <a:gd name="T22" fmla="*/ 0 w 1042"/>
                            <a:gd name="T23" fmla="*/ 0 h 2109"/>
                            <a:gd name="T24" fmla="*/ 0 w 1042"/>
                            <a:gd name="T25" fmla="*/ 0 h 2109"/>
                            <a:gd name="T26" fmla="*/ 0 w 1042"/>
                            <a:gd name="T27" fmla="*/ 0 h 2109"/>
                            <a:gd name="T28" fmla="*/ 0 w 1042"/>
                            <a:gd name="T29" fmla="*/ 0 h 2109"/>
                            <a:gd name="T30" fmla="*/ 0 w 1042"/>
                            <a:gd name="T31" fmla="*/ 0 h 2109"/>
                            <a:gd name="T32" fmla="*/ 0 w 1042"/>
                            <a:gd name="T33" fmla="*/ 0 h 2109"/>
                            <a:gd name="T34" fmla="*/ 0 w 1042"/>
                            <a:gd name="T35" fmla="*/ 0 h 2109"/>
                            <a:gd name="T36" fmla="*/ 0 w 1042"/>
                            <a:gd name="T37" fmla="*/ 0 h 2109"/>
                            <a:gd name="T38" fmla="*/ 0 w 1042"/>
                            <a:gd name="T39" fmla="*/ 0 h 2109"/>
                            <a:gd name="T40" fmla="*/ 0 w 1042"/>
                            <a:gd name="T41" fmla="*/ 0 h 2109"/>
                            <a:gd name="T42" fmla="*/ 0 w 1042"/>
                            <a:gd name="T43" fmla="*/ 0 h 2109"/>
                            <a:gd name="T44" fmla="*/ 0 w 1042"/>
                            <a:gd name="T45" fmla="*/ 0 h 2109"/>
                            <a:gd name="T46" fmla="*/ 0 w 1042"/>
                            <a:gd name="T47" fmla="*/ 0 h 2109"/>
                            <a:gd name="T48" fmla="*/ 0 w 1042"/>
                            <a:gd name="T49" fmla="*/ 0 h 2109"/>
                            <a:gd name="T50" fmla="*/ 0 w 1042"/>
                            <a:gd name="T51" fmla="*/ 0 h 2109"/>
                            <a:gd name="T52" fmla="*/ 0 w 1042"/>
                            <a:gd name="T53" fmla="*/ 0 h 2109"/>
                            <a:gd name="T54" fmla="*/ 0 w 1042"/>
                            <a:gd name="T55" fmla="*/ 0 h 2109"/>
                            <a:gd name="T56" fmla="*/ 0 w 1042"/>
                            <a:gd name="T57" fmla="*/ 0 h 2109"/>
                            <a:gd name="T58" fmla="*/ 0 w 1042"/>
                            <a:gd name="T59" fmla="*/ 0 h 2109"/>
                            <a:gd name="T60" fmla="*/ 0 w 1042"/>
                            <a:gd name="T61" fmla="*/ 0 h 2109"/>
                            <a:gd name="T62" fmla="*/ 0 w 1042"/>
                            <a:gd name="T63" fmla="*/ 0 h 2109"/>
                            <a:gd name="T64" fmla="*/ 0 w 1042"/>
                            <a:gd name="T65" fmla="*/ 0 h 2109"/>
                            <a:gd name="T66" fmla="*/ 0 w 1042"/>
                            <a:gd name="T67" fmla="*/ 0 h 2109"/>
                            <a:gd name="T68" fmla="*/ 0 w 1042"/>
                            <a:gd name="T69" fmla="*/ 0 h 21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2"/>
                            <a:gd name="T106" fmla="*/ 0 h 2109"/>
                            <a:gd name="T107" fmla="*/ 1042 w 1042"/>
                            <a:gd name="T108" fmla="*/ 2109 h 21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2" h="2109">
                              <a:moveTo>
                                <a:pt x="99" y="2109"/>
                              </a:moveTo>
                              <a:cubicBezTo>
                                <a:pt x="10" y="2051"/>
                                <a:pt x="29" y="1979"/>
                                <a:pt x="30" y="1923"/>
                              </a:cubicBezTo>
                              <a:cubicBezTo>
                                <a:pt x="39" y="1891"/>
                                <a:pt x="49" y="1862"/>
                                <a:pt x="59" y="1833"/>
                              </a:cubicBezTo>
                              <a:cubicBezTo>
                                <a:pt x="56" y="1793"/>
                                <a:pt x="53" y="1757"/>
                                <a:pt x="53" y="1721"/>
                              </a:cubicBezTo>
                              <a:cubicBezTo>
                                <a:pt x="34" y="1675"/>
                                <a:pt x="15" y="1628"/>
                                <a:pt x="0" y="1582"/>
                              </a:cubicBezTo>
                              <a:cubicBezTo>
                                <a:pt x="0" y="1504"/>
                                <a:pt x="0" y="1425"/>
                                <a:pt x="1" y="1350"/>
                              </a:cubicBezTo>
                              <a:cubicBezTo>
                                <a:pt x="43" y="1289"/>
                                <a:pt x="62" y="1237"/>
                                <a:pt x="95" y="1182"/>
                              </a:cubicBezTo>
                              <a:cubicBezTo>
                                <a:pt x="95" y="1152"/>
                                <a:pt x="95" y="1123"/>
                                <a:pt x="98" y="1097"/>
                              </a:cubicBezTo>
                              <a:cubicBezTo>
                                <a:pt x="80" y="955"/>
                                <a:pt x="23" y="830"/>
                                <a:pt x="139" y="754"/>
                              </a:cubicBezTo>
                              <a:cubicBezTo>
                                <a:pt x="161" y="679"/>
                                <a:pt x="162" y="633"/>
                                <a:pt x="165" y="578"/>
                              </a:cubicBezTo>
                              <a:cubicBezTo>
                                <a:pt x="175" y="555"/>
                                <a:pt x="188" y="533"/>
                                <a:pt x="201" y="510"/>
                              </a:cubicBezTo>
                              <a:cubicBezTo>
                                <a:pt x="217" y="415"/>
                                <a:pt x="272" y="377"/>
                                <a:pt x="342" y="330"/>
                              </a:cubicBezTo>
                              <a:cubicBezTo>
                                <a:pt x="378" y="279"/>
                                <a:pt x="417" y="194"/>
                                <a:pt x="471" y="170"/>
                              </a:cubicBezTo>
                              <a:cubicBezTo>
                                <a:pt x="490" y="150"/>
                                <a:pt x="510" y="131"/>
                                <a:pt x="529" y="115"/>
                              </a:cubicBezTo>
                              <a:cubicBezTo>
                                <a:pt x="564" y="116"/>
                                <a:pt x="692" y="142"/>
                                <a:pt x="737" y="98"/>
                              </a:cubicBezTo>
                              <a:cubicBezTo>
                                <a:pt x="778" y="89"/>
                                <a:pt x="823" y="77"/>
                                <a:pt x="868" y="32"/>
                              </a:cubicBezTo>
                              <a:cubicBezTo>
                                <a:pt x="875" y="19"/>
                                <a:pt x="881" y="10"/>
                                <a:pt x="891" y="0"/>
                              </a:cubicBezTo>
                              <a:cubicBezTo>
                                <a:pt x="910" y="14"/>
                                <a:pt x="929" y="27"/>
                                <a:pt x="948" y="41"/>
                              </a:cubicBezTo>
                              <a:cubicBezTo>
                                <a:pt x="948" y="90"/>
                                <a:pt x="833" y="117"/>
                                <a:pt x="854" y="189"/>
                              </a:cubicBezTo>
                              <a:cubicBezTo>
                                <a:pt x="934" y="211"/>
                                <a:pt x="972" y="284"/>
                                <a:pt x="1042" y="387"/>
                              </a:cubicBezTo>
                              <a:cubicBezTo>
                                <a:pt x="1042" y="407"/>
                                <a:pt x="1042" y="426"/>
                                <a:pt x="1041" y="446"/>
                              </a:cubicBezTo>
                              <a:cubicBezTo>
                                <a:pt x="993" y="533"/>
                                <a:pt x="961" y="529"/>
                                <a:pt x="887" y="576"/>
                              </a:cubicBezTo>
                              <a:cubicBezTo>
                                <a:pt x="855" y="638"/>
                                <a:pt x="787" y="718"/>
                                <a:pt x="838" y="798"/>
                              </a:cubicBezTo>
                              <a:cubicBezTo>
                                <a:pt x="864" y="818"/>
                                <a:pt x="889" y="842"/>
                                <a:pt x="918" y="865"/>
                              </a:cubicBezTo>
                              <a:cubicBezTo>
                                <a:pt x="940" y="915"/>
                                <a:pt x="1000" y="959"/>
                                <a:pt x="999" y="1077"/>
                              </a:cubicBezTo>
                              <a:cubicBezTo>
                                <a:pt x="986" y="1116"/>
                                <a:pt x="977" y="1158"/>
                                <a:pt x="967" y="1201"/>
                              </a:cubicBezTo>
                              <a:cubicBezTo>
                                <a:pt x="944" y="1243"/>
                                <a:pt x="880" y="1329"/>
                                <a:pt x="841" y="1358"/>
                              </a:cubicBezTo>
                              <a:cubicBezTo>
                                <a:pt x="838" y="1371"/>
                                <a:pt x="838" y="1384"/>
                                <a:pt x="838" y="1397"/>
                              </a:cubicBezTo>
                              <a:cubicBezTo>
                                <a:pt x="860" y="1424"/>
                                <a:pt x="885" y="1451"/>
                                <a:pt x="911" y="1477"/>
                              </a:cubicBezTo>
                              <a:cubicBezTo>
                                <a:pt x="926" y="1527"/>
                                <a:pt x="926" y="1619"/>
                                <a:pt x="903" y="1693"/>
                              </a:cubicBezTo>
                              <a:cubicBezTo>
                                <a:pt x="848" y="1761"/>
                                <a:pt x="787" y="1818"/>
                                <a:pt x="717" y="1872"/>
                              </a:cubicBezTo>
                              <a:cubicBezTo>
                                <a:pt x="643" y="1887"/>
                                <a:pt x="570" y="1904"/>
                                <a:pt x="496" y="1922"/>
                              </a:cubicBezTo>
                              <a:cubicBezTo>
                                <a:pt x="419" y="1982"/>
                                <a:pt x="361" y="1988"/>
                                <a:pt x="281" y="2005"/>
                              </a:cubicBezTo>
                              <a:cubicBezTo>
                                <a:pt x="253" y="2021"/>
                                <a:pt x="224" y="2036"/>
                                <a:pt x="198" y="2052"/>
                              </a:cubicBezTo>
                              <a:cubicBezTo>
                                <a:pt x="160" y="2091"/>
                                <a:pt x="124" y="2103"/>
                                <a:pt x="99" y="2109"/>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81" name="Freeform 26"/>
                        <p:cNvSpPr/>
                        <p:nvPr/>
                      </p:nvSpPr>
                      <p:spPr bwMode="auto">
                        <a:xfrm>
                          <a:off x="2788" y="1521"/>
                          <a:ext cx="213" cy="263"/>
                        </a:xfrm>
                        <a:custGeom>
                          <a:avLst/>
                          <a:gdLst>
                            <a:gd name="T0" fmla="*/ 0 w 840"/>
                            <a:gd name="T1" fmla="*/ 0 h 1400"/>
                            <a:gd name="T2" fmla="*/ 0 w 840"/>
                            <a:gd name="T3" fmla="*/ 0 h 1400"/>
                            <a:gd name="T4" fmla="*/ 0 w 840"/>
                            <a:gd name="T5" fmla="*/ 0 h 1400"/>
                            <a:gd name="T6" fmla="*/ 0 w 840"/>
                            <a:gd name="T7" fmla="*/ 0 h 1400"/>
                            <a:gd name="T8" fmla="*/ 0 w 840"/>
                            <a:gd name="T9" fmla="*/ 0 h 1400"/>
                            <a:gd name="T10" fmla="*/ 0 w 840"/>
                            <a:gd name="T11" fmla="*/ 0 h 1400"/>
                            <a:gd name="T12" fmla="*/ 0 w 840"/>
                            <a:gd name="T13" fmla="*/ 0 h 1400"/>
                            <a:gd name="T14" fmla="*/ 0 w 840"/>
                            <a:gd name="T15" fmla="*/ 0 h 1400"/>
                            <a:gd name="T16" fmla="*/ 0 w 840"/>
                            <a:gd name="T17" fmla="*/ 0 h 1400"/>
                            <a:gd name="T18" fmla="*/ 0 w 840"/>
                            <a:gd name="T19" fmla="*/ 0 h 1400"/>
                            <a:gd name="T20" fmla="*/ 0 w 840"/>
                            <a:gd name="T21" fmla="*/ 0 h 1400"/>
                            <a:gd name="T22" fmla="*/ 0 w 840"/>
                            <a:gd name="T23" fmla="*/ 0 h 1400"/>
                            <a:gd name="T24" fmla="*/ 0 w 840"/>
                            <a:gd name="T25" fmla="*/ 0 h 1400"/>
                            <a:gd name="T26" fmla="*/ 0 w 840"/>
                            <a:gd name="T27" fmla="*/ 0 h 1400"/>
                            <a:gd name="T28" fmla="*/ 0 w 840"/>
                            <a:gd name="T29" fmla="*/ 0 h 1400"/>
                            <a:gd name="T30" fmla="*/ 0 w 840"/>
                            <a:gd name="T31" fmla="*/ 0 h 1400"/>
                            <a:gd name="T32" fmla="*/ 0 w 840"/>
                            <a:gd name="T33" fmla="*/ 0 h 1400"/>
                            <a:gd name="T34" fmla="*/ 0 w 840"/>
                            <a:gd name="T35" fmla="*/ 0 h 1400"/>
                            <a:gd name="T36" fmla="*/ 0 w 840"/>
                            <a:gd name="T37" fmla="*/ 0 h 1400"/>
                            <a:gd name="T38" fmla="*/ 0 w 840"/>
                            <a:gd name="T39" fmla="*/ 0 h 1400"/>
                            <a:gd name="T40" fmla="*/ 0 w 840"/>
                            <a:gd name="T41" fmla="*/ 0 h 1400"/>
                            <a:gd name="T42" fmla="*/ 0 w 840"/>
                            <a:gd name="T43" fmla="*/ 0 h 1400"/>
                            <a:gd name="T44" fmla="*/ 0 w 840"/>
                            <a:gd name="T45" fmla="*/ 0 h 1400"/>
                            <a:gd name="T46" fmla="*/ 0 w 840"/>
                            <a:gd name="T47" fmla="*/ 0 h 1400"/>
                            <a:gd name="T48" fmla="*/ 0 w 840"/>
                            <a:gd name="T49" fmla="*/ 0 h 1400"/>
                            <a:gd name="T50" fmla="*/ 0 w 840"/>
                            <a:gd name="T51" fmla="*/ 0 h 14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40"/>
                            <a:gd name="T79" fmla="*/ 0 h 1400"/>
                            <a:gd name="T80" fmla="*/ 840 w 840"/>
                            <a:gd name="T81" fmla="*/ 1400 h 14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40" h="1400">
                              <a:moveTo>
                                <a:pt x="319" y="1263"/>
                              </a:moveTo>
                              <a:cubicBezTo>
                                <a:pt x="309" y="1227"/>
                                <a:pt x="300" y="1191"/>
                                <a:pt x="294" y="1158"/>
                              </a:cubicBezTo>
                              <a:cubicBezTo>
                                <a:pt x="288" y="1050"/>
                                <a:pt x="266" y="961"/>
                                <a:pt x="257" y="892"/>
                              </a:cubicBezTo>
                              <a:cubicBezTo>
                                <a:pt x="194" y="795"/>
                                <a:pt x="111" y="734"/>
                                <a:pt x="79" y="681"/>
                              </a:cubicBezTo>
                              <a:cubicBezTo>
                                <a:pt x="51" y="664"/>
                                <a:pt x="25" y="650"/>
                                <a:pt x="0" y="636"/>
                              </a:cubicBezTo>
                              <a:cubicBezTo>
                                <a:pt x="16" y="604"/>
                                <a:pt x="147" y="588"/>
                                <a:pt x="205" y="579"/>
                              </a:cubicBezTo>
                              <a:cubicBezTo>
                                <a:pt x="259" y="535"/>
                                <a:pt x="243" y="528"/>
                                <a:pt x="339" y="520"/>
                              </a:cubicBezTo>
                              <a:cubicBezTo>
                                <a:pt x="355" y="498"/>
                                <a:pt x="375" y="475"/>
                                <a:pt x="394" y="453"/>
                              </a:cubicBezTo>
                              <a:cubicBezTo>
                                <a:pt x="391" y="410"/>
                                <a:pt x="388" y="368"/>
                                <a:pt x="388" y="328"/>
                              </a:cubicBezTo>
                              <a:cubicBezTo>
                                <a:pt x="417" y="270"/>
                                <a:pt x="450" y="212"/>
                                <a:pt x="482" y="157"/>
                              </a:cubicBezTo>
                              <a:cubicBezTo>
                                <a:pt x="485" y="125"/>
                                <a:pt x="492" y="92"/>
                                <a:pt x="498" y="63"/>
                              </a:cubicBezTo>
                              <a:cubicBezTo>
                                <a:pt x="556" y="64"/>
                                <a:pt x="604" y="0"/>
                                <a:pt x="674" y="51"/>
                              </a:cubicBezTo>
                              <a:cubicBezTo>
                                <a:pt x="677" y="67"/>
                                <a:pt x="684" y="84"/>
                                <a:pt x="690" y="104"/>
                              </a:cubicBezTo>
                              <a:cubicBezTo>
                                <a:pt x="674" y="139"/>
                                <a:pt x="657" y="175"/>
                                <a:pt x="644" y="214"/>
                              </a:cubicBezTo>
                              <a:cubicBezTo>
                                <a:pt x="580" y="287"/>
                                <a:pt x="577" y="317"/>
                                <a:pt x="592" y="442"/>
                              </a:cubicBezTo>
                              <a:cubicBezTo>
                                <a:pt x="630" y="446"/>
                                <a:pt x="669" y="453"/>
                                <a:pt x="707" y="461"/>
                              </a:cubicBezTo>
                              <a:cubicBezTo>
                                <a:pt x="729" y="488"/>
                                <a:pt x="767" y="544"/>
                                <a:pt x="840" y="566"/>
                              </a:cubicBezTo>
                              <a:cubicBezTo>
                                <a:pt x="834" y="592"/>
                                <a:pt x="811" y="627"/>
                                <a:pt x="782" y="649"/>
                              </a:cubicBezTo>
                              <a:cubicBezTo>
                                <a:pt x="766" y="685"/>
                                <a:pt x="725" y="714"/>
                                <a:pt x="696" y="739"/>
                              </a:cubicBezTo>
                              <a:cubicBezTo>
                                <a:pt x="558" y="736"/>
                                <a:pt x="635" y="767"/>
                                <a:pt x="602" y="871"/>
                              </a:cubicBezTo>
                              <a:cubicBezTo>
                                <a:pt x="547" y="951"/>
                                <a:pt x="541" y="938"/>
                                <a:pt x="540" y="1063"/>
                              </a:cubicBezTo>
                              <a:cubicBezTo>
                                <a:pt x="553" y="1076"/>
                                <a:pt x="569" y="1089"/>
                                <a:pt x="585" y="1106"/>
                              </a:cubicBezTo>
                              <a:cubicBezTo>
                                <a:pt x="610" y="1110"/>
                                <a:pt x="690" y="1132"/>
                                <a:pt x="674" y="1220"/>
                              </a:cubicBezTo>
                              <a:cubicBezTo>
                                <a:pt x="667" y="1233"/>
                                <a:pt x="661" y="1246"/>
                                <a:pt x="654" y="1262"/>
                              </a:cubicBezTo>
                              <a:cubicBezTo>
                                <a:pt x="613" y="1271"/>
                                <a:pt x="581" y="1280"/>
                                <a:pt x="555" y="1295"/>
                              </a:cubicBezTo>
                              <a:cubicBezTo>
                                <a:pt x="423" y="1400"/>
                                <a:pt x="476" y="1394"/>
                                <a:pt x="319" y="1263"/>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82" name="Freeform 30"/>
                        <p:cNvSpPr/>
                        <p:nvPr/>
                      </p:nvSpPr>
                      <p:spPr bwMode="auto">
                        <a:xfrm>
                          <a:off x="3537" y="1391"/>
                          <a:ext cx="180" cy="156"/>
                        </a:xfrm>
                        <a:custGeom>
                          <a:avLst/>
                          <a:gdLst>
                            <a:gd name="T0" fmla="*/ 0 w 714"/>
                            <a:gd name="T1" fmla="*/ 0 h 831"/>
                            <a:gd name="T2" fmla="*/ 0 w 714"/>
                            <a:gd name="T3" fmla="*/ 0 h 831"/>
                            <a:gd name="T4" fmla="*/ 0 w 714"/>
                            <a:gd name="T5" fmla="*/ 0 h 831"/>
                            <a:gd name="T6" fmla="*/ 0 w 714"/>
                            <a:gd name="T7" fmla="*/ 0 h 831"/>
                            <a:gd name="T8" fmla="*/ 0 w 714"/>
                            <a:gd name="T9" fmla="*/ 0 h 831"/>
                            <a:gd name="T10" fmla="*/ 0 w 714"/>
                            <a:gd name="T11" fmla="*/ 0 h 831"/>
                            <a:gd name="T12" fmla="*/ 0 w 714"/>
                            <a:gd name="T13" fmla="*/ 0 h 831"/>
                            <a:gd name="T14" fmla="*/ 0 w 714"/>
                            <a:gd name="T15" fmla="*/ 0 h 831"/>
                            <a:gd name="T16" fmla="*/ 0 w 714"/>
                            <a:gd name="T17" fmla="*/ 0 h 831"/>
                            <a:gd name="T18" fmla="*/ 0 w 714"/>
                            <a:gd name="T19" fmla="*/ 0 h 831"/>
                            <a:gd name="T20" fmla="*/ 0 w 714"/>
                            <a:gd name="T21" fmla="*/ 0 h 831"/>
                            <a:gd name="T22" fmla="*/ 0 w 714"/>
                            <a:gd name="T23" fmla="*/ 0 h 831"/>
                            <a:gd name="T24" fmla="*/ 0 w 714"/>
                            <a:gd name="T25" fmla="*/ 0 h 831"/>
                            <a:gd name="T26" fmla="*/ 0 w 714"/>
                            <a:gd name="T27" fmla="*/ 0 h 831"/>
                            <a:gd name="T28" fmla="*/ 0 w 714"/>
                            <a:gd name="T29" fmla="*/ 0 h 831"/>
                            <a:gd name="T30" fmla="*/ 0 w 714"/>
                            <a:gd name="T31" fmla="*/ 0 h 831"/>
                            <a:gd name="T32" fmla="*/ 0 w 714"/>
                            <a:gd name="T33" fmla="*/ 0 h 831"/>
                            <a:gd name="T34" fmla="*/ 0 w 714"/>
                            <a:gd name="T35" fmla="*/ 0 h 831"/>
                            <a:gd name="T36" fmla="*/ 0 w 714"/>
                            <a:gd name="T37" fmla="*/ 0 h 831"/>
                            <a:gd name="T38" fmla="*/ 0 w 714"/>
                            <a:gd name="T39" fmla="*/ 0 h 831"/>
                            <a:gd name="T40" fmla="*/ 0 w 714"/>
                            <a:gd name="T41" fmla="*/ 0 h 8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4"/>
                            <a:gd name="T64" fmla="*/ 0 h 831"/>
                            <a:gd name="T65" fmla="*/ 714 w 714"/>
                            <a:gd name="T66" fmla="*/ 831 h 8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4" h="831">
                              <a:moveTo>
                                <a:pt x="604" y="831"/>
                              </a:moveTo>
                              <a:cubicBezTo>
                                <a:pt x="550" y="803"/>
                                <a:pt x="493" y="743"/>
                                <a:pt x="486" y="743"/>
                              </a:cubicBezTo>
                              <a:cubicBezTo>
                                <a:pt x="439" y="666"/>
                                <a:pt x="459" y="582"/>
                                <a:pt x="433" y="555"/>
                              </a:cubicBezTo>
                              <a:cubicBezTo>
                                <a:pt x="430" y="542"/>
                                <a:pt x="427" y="529"/>
                                <a:pt x="424" y="519"/>
                              </a:cubicBezTo>
                              <a:cubicBezTo>
                                <a:pt x="329" y="425"/>
                                <a:pt x="300" y="417"/>
                                <a:pt x="197" y="447"/>
                              </a:cubicBezTo>
                              <a:cubicBezTo>
                                <a:pt x="185" y="460"/>
                                <a:pt x="172" y="473"/>
                                <a:pt x="162" y="489"/>
                              </a:cubicBezTo>
                              <a:cubicBezTo>
                                <a:pt x="111" y="488"/>
                                <a:pt x="60" y="486"/>
                                <a:pt x="12" y="489"/>
                              </a:cubicBezTo>
                              <a:cubicBezTo>
                                <a:pt x="12" y="426"/>
                                <a:pt x="0" y="380"/>
                                <a:pt x="64" y="372"/>
                              </a:cubicBezTo>
                              <a:cubicBezTo>
                                <a:pt x="86" y="353"/>
                                <a:pt x="109" y="337"/>
                                <a:pt x="131" y="321"/>
                              </a:cubicBezTo>
                              <a:cubicBezTo>
                                <a:pt x="170" y="244"/>
                                <a:pt x="113" y="206"/>
                                <a:pt x="113" y="170"/>
                              </a:cubicBezTo>
                              <a:cubicBezTo>
                                <a:pt x="158" y="145"/>
                                <a:pt x="222" y="107"/>
                                <a:pt x="260" y="69"/>
                              </a:cubicBezTo>
                              <a:cubicBezTo>
                                <a:pt x="270" y="14"/>
                                <a:pt x="264" y="0"/>
                                <a:pt x="318" y="2"/>
                              </a:cubicBezTo>
                              <a:cubicBezTo>
                                <a:pt x="334" y="19"/>
                                <a:pt x="350" y="35"/>
                                <a:pt x="369" y="52"/>
                              </a:cubicBezTo>
                              <a:cubicBezTo>
                                <a:pt x="404" y="56"/>
                                <a:pt x="443" y="61"/>
                                <a:pt x="481" y="65"/>
                              </a:cubicBezTo>
                              <a:cubicBezTo>
                                <a:pt x="462" y="97"/>
                                <a:pt x="448" y="228"/>
                                <a:pt x="486" y="294"/>
                              </a:cubicBezTo>
                              <a:cubicBezTo>
                                <a:pt x="505" y="298"/>
                                <a:pt x="524" y="302"/>
                                <a:pt x="543" y="306"/>
                              </a:cubicBezTo>
                              <a:cubicBezTo>
                                <a:pt x="553" y="312"/>
                                <a:pt x="562" y="322"/>
                                <a:pt x="575" y="332"/>
                              </a:cubicBezTo>
                              <a:cubicBezTo>
                                <a:pt x="575" y="418"/>
                                <a:pt x="549" y="466"/>
                                <a:pt x="654" y="541"/>
                              </a:cubicBezTo>
                              <a:cubicBezTo>
                                <a:pt x="673" y="567"/>
                                <a:pt x="692" y="594"/>
                                <a:pt x="714" y="621"/>
                              </a:cubicBezTo>
                              <a:cubicBezTo>
                                <a:pt x="634" y="658"/>
                                <a:pt x="634" y="645"/>
                                <a:pt x="598" y="706"/>
                              </a:cubicBezTo>
                              <a:cubicBezTo>
                                <a:pt x="598" y="746"/>
                                <a:pt x="601" y="788"/>
                                <a:pt x="604" y="831"/>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nvGrpSpPr>
                        <p:cNvPr id="82983" name="Group 45"/>
                        <p:cNvGrpSpPr/>
                        <p:nvPr/>
                      </p:nvGrpSpPr>
                      <p:grpSpPr bwMode="auto">
                        <a:xfrm>
                          <a:off x="2341" y="537"/>
                          <a:ext cx="2251" cy="1107"/>
                          <a:chOff x="2341" y="537"/>
                          <a:chExt cx="2251" cy="1107"/>
                        </a:xfrm>
                      </p:grpSpPr>
                      <p:sp>
                        <p:nvSpPr>
                          <p:cNvPr id="82984" name="Freeform 29"/>
                          <p:cNvSpPr/>
                          <p:nvPr/>
                        </p:nvSpPr>
                        <p:spPr bwMode="auto">
                          <a:xfrm>
                            <a:off x="2341" y="566"/>
                            <a:ext cx="1688" cy="1078"/>
                          </a:xfrm>
                          <a:custGeom>
                            <a:avLst/>
                            <a:gdLst>
                              <a:gd name="T0" fmla="*/ 0 w 6642"/>
                              <a:gd name="T1" fmla="*/ 0 h 5728"/>
                              <a:gd name="T2" fmla="*/ 0 w 6642"/>
                              <a:gd name="T3" fmla="*/ 0 h 5728"/>
                              <a:gd name="T4" fmla="*/ 0 w 6642"/>
                              <a:gd name="T5" fmla="*/ 0 h 5728"/>
                              <a:gd name="T6" fmla="*/ 0 w 6642"/>
                              <a:gd name="T7" fmla="*/ 0 h 5728"/>
                              <a:gd name="T8" fmla="*/ 0 w 6642"/>
                              <a:gd name="T9" fmla="*/ 0 h 5728"/>
                              <a:gd name="T10" fmla="*/ 0 w 6642"/>
                              <a:gd name="T11" fmla="*/ 0 h 5728"/>
                              <a:gd name="T12" fmla="*/ 0 w 6642"/>
                              <a:gd name="T13" fmla="*/ 0 h 5728"/>
                              <a:gd name="T14" fmla="*/ 0 w 6642"/>
                              <a:gd name="T15" fmla="*/ 0 h 5728"/>
                              <a:gd name="T16" fmla="*/ 0 w 6642"/>
                              <a:gd name="T17" fmla="*/ 0 h 5728"/>
                              <a:gd name="T18" fmla="*/ 0 w 6642"/>
                              <a:gd name="T19" fmla="*/ 0 h 5728"/>
                              <a:gd name="T20" fmla="*/ 0 w 6642"/>
                              <a:gd name="T21" fmla="*/ 0 h 5728"/>
                              <a:gd name="T22" fmla="*/ 0 w 6642"/>
                              <a:gd name="T23" fmla="*/ 0 h 5728"/>
                              <a:gd name="T24" fmla="*/ 0 w 6642"/>
                              <a:gd name="T25" fmla="*/ 0 h 5728"/>
                              <a:gd name="T26" fmla="*/ 0 w 6642"/>
                              <a:gd name="T27" fmla="*/ 0 h 5728"/>
                              <a:gd name="T28" fmla="*/ 0 w 6642"/>
                              <a:gd name="T29" fmla="*/ 0 h 5728"/>
                              <a:gd name="T30" fmla="*/ 0 w 6642"/>
                              <a:gd name="T31" fmla="*/ 0 h 5728"/>
                              <a:gd name="T32" fmla="*/ 0 w 6642"/>
                              <a:gd name="T33" fmla="*/ 0 h 5728"/>
                              <a:gd name="T34" fmla="*/ 0 w 6642"/>
                              <a:gd name="T35" fmla="*/ 0 h 5728"/>
                              <a:gd name="T36" fmla="*/ 0 w 6642"/>
                              <a:gd name="T37" fmla="*/ 0 h 5728"/>
                              <a:gd name="T38" fmla="*/ 0 w 6642"/>
                              <a:gd name="T39" fmla="*/ 0 h 5728"/>
                              <a:gd name="T40" fmla="*/ 0 w 6642"/>
                              <a:gd name="T41" fmla="*/ 0 h 5728"/>
                              <a:gd name="T42" fmla="*/ 0 w 6642"/>
                              <a:gd name="T43" fmla="*/ 0 h 5728"/>
                              <a:gd name="T44" fmla="*/ 0 w 6642"/>
                              <a:gd name="T45" fmla="*/ 0 h 5728"/>
                              <a:gd name="T46" fmla="*/ 0 w 6642"/>
                              <a:gd name="T47" fmla="*/ 0 h 5728"/>
                              <a:gd name="T48" fmla="*/ 0 w 6642"/>
                              <a:gd name="T49" fmla="*/ 0 h 5728"/>
                              <a:gd name="T50" fmla="*/ 0 w 6642"/>
                              <a:gd name="T51" fmla="*/ 0 h 5728"/>
                              <a:gd name="T52" fmla="*/ 0 w 6642"/>
                              <a:gd name="T53" fmla="*/ 0 h 5728"/>
                              <a:gd name="T54" fmla="*/ 0 w 6642"/>
                              <a:gd name="T55" fmla="*/ 0 h 5728"/>
                              <a:gd name="T56" fmla="*/ 0 w 6642"/>
                              <a:gd name="T57" fmla="*/ 0 h 5728"/>
                              <a:gd name="T58" fmla="*/ 0 w 6642"/>
                              <a:gd name="T59" fmla="*/ 0 h 5728"/>
                              <a:gd name="T60" fmla="*/ 0 w 6642"/>
                              <a:gd name="T61" fmla="*/ 0 h 5728"/>
                              <a:gd name="T62" fmla="*/ 0 w 6642"/>
                              <a:gd name="T63" fmla="*/ 0 h 5728"/>
                              <a:gd name="T64" fmla="*/ 0 w 6642"/>
                              <a:gd name="T65" fmla="*/ 0 h 5728"/>
                              <a:gd name="T66" fmla="*/ 0 w 6642"/>
                              <a:gd name="T67" fmla="*/ 0 h 5728"/>
                              <a:gd name="T68" fmla="*/ 0 w 6642"/>
                              <a:gd name="T69" fmla="*/ 0 h 5728"/>
                              <a:gd name="T70" fmla="*/ 0 w 6642"/>
                              <a:gd name="T71" fmla="*/ 0 h 5728"/>
                              <a:gd name="T72" fmla="*/ 0 w 6642"/>
                              <a:gd name="T73" fmla="*/ 0 h 5728"/>
                              <a:gd name="T74" fmla="*/ 0 w 6642"/>
                              <a:gd name="T75" fmla="*/ 0 h 5728"/>
                              <a:gd name="T76" fmla="*/ 0 w 6642"/>
                              <a:gd name="T77" fmla="*/ 0 h 5728"/>
                              <a:gd name="T78" fmla="*/ 0 w 6642"/>
                              <a:gd name="T79" fmla="*/ 0 h 5728"/>
                              <a:gd name="T80" fmla="*/ 0 w 6642"/>
                              <a:gd name="T81" fmla="*/ 0 h 5728"/>
                              <a:gd name="T82" fmla="*/ 0 w 6642"/>
                              <a:gd name="T83" fmla="*/ 0 h 5728"/>
                              <a:gd name="T84" fmla="*/ 0 w 6642"/>
                              <a:gd name="T85" fmla="*/ 0 h 5728"/>
                              <a:gd name="T86" fmla="*/ 0 w 6642"/>
                              <a:gd name="T87" fmla="*/ 0 h 5728"/>
                              <a:gd name="T88" fmla="*/ 0 w 6642"/>
                              <a:gd name="T89" fmla="*/ 0 h 5728"/>
                              <a:gd name="T90" fmla="*/ 0 w 6642"/>
                              <a:gd name="T91" fmla="*/ 0 h 5728"/>
                              <a:gd name="T92" fmla="*/ 0 w 6642"/>
                              <a:gd name="T93" fmla="*/ 0 h 5728"/>
                              <a:gd name="T94" fmla="*/ 0 w 6642"/>
                              <a:gd name="T95" fmla="*/ 0 h 5728"/>
                              <a:gd name="T96" fmla="*/ 0 w 6642"/>
                              <a:gd name="T97" fmla="*/ 0 h 5728"/>
                              <a:gd name="T98" fmla="*/ 0 w 6642"/>
                              <a:gd name="T99" fmla="*/ 0 h 57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42"/>
                              <a:gd name="T151" fmla="*/ 0 h 5728"/>
                              <a:gd name="T152" fmla="*/ 6642 w 6642"/>
                              <a:gd name="T153" fmla="*/ 5728 h 57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42" h="5728">
                                <a:moveTo>
                                  <a:pt x="1682" y="5728"/>
                                </a:moveTo>
                                <a:cubicBezTo>
                                  <a:pt x="1644" y="5688"/>
                                  <a:pt x="1606" y="5648"/>
                                  <a:pt x="1568" y="5611"/>
                                </a:cubicBezTo>
                                <a:cubicBezTo>
                                  <a:pt x="1545" y="5568"/>
                                  <a:pt x="1527" y="5525"/>
                                  <a:pt x="1508" y="5485"/>
                                </a:cubicBezTo>
                                <a:cubicBezTo>
                                  <a:pt x="1508" y="5354"/>
                                  <a:pt x="1525" y="5302"/>
                                  <a:pt x="1630" y="5242"/>
                                </a:cubicBezTo>
                                <a:cubicBezTo>
                                  <a:pt x="1647" y="5226"/>
                                  <a:pt x="1666" y="5210"/>
                                  <a:pt x="1685" y="5195"/>
                                </a:cubicBezTo>
                                <a:cubicBezTo>
                                  <a:pt x="1698" y="5169"/>
                                  <a:pt x="1714" y="5143"/>
                                  <a:pt x="1730" y="5120"/>
                                </a:cubicBezTo>
                                <a:cubicBezTo>
                                  <a:pt x="1727" y="5104"/>
                                  <a:pt x="1727" y="5088"/>
                                  <a:pt x="1727" y="5071"/>
                                </a:cubicBezTo>
                                <a:cubicBezTo>
                                  <a:pt x="1664" y="4962"/>
                                  <a:pt x="1622" y="4977"/>
                                  <a:pt x="1530" y="5007"/>
                                </a:cubicBezTo>
                                <a:cubicBezTo>
                                  <a:pt x="1504" y="5026"/>
                                  <a:pt x="1481" y="5045"/>
                                  <a:pt x="1459" y="5064"/>
                                </a:cubicBezTo>
                                <a:cubicBezTo>
                                  <a:pt x="1424" y="5080"/>
                                  <a:pt x="1389" y="5095"/>
                                  <a:pt x="1353" y="5111"/>
                                </a:cubicBezTo>
                                <a:cubicBezTo>
                                  <a:pt x="1331" y="5078"/>
                                  <a:pt x="1309" y="5077"/>
                                  <a:pt x="1290" y="5063"/>
                                </a:cubicBezTo>
                                <a:cubicBezTo>
                                  <a:pt x="1066" y="5058"/>
                                  <a:pt x="1069" y="5042"/>
                                  <a:pt x="1052" y="5254"/>
                                </a:cubicBezTo>
                                <a:cubicBezTo>
                                  <a:pt x="1007" y="5299"/>
                                  <a:pt x="940" y="5231"/>
                                  <a:pt x="924" y="5231"/>
                                </a:cubicBezTo>
                                <a:cubicBezTo>
                                  <a:pt x="886" y="5174"/>
                                  <a:pt x="839" y="5124"/>
                                  <a:pt x="813" y="5097"/>
                                </a:cubicBezTo>
                                <a:cubicBezTo>
                                  <a:pt x="782" y="5008"/>
                                  <a:pt x="750" y="4945"/>
                                  <a:pt x="683" y="4930"/>
                                </a:cubicBezTo>
                                <a:cubicBezTo>
                                  <a:pt x="645" y="4887"/>
                                  <a:pt x="607" y="4846"/>
                                  <a:pt x="572" y="4806"/>
                                </a:cubicBezTo>
                                <a:cubicBezTo>
                                  <a:pt x="550" y="4799"/>
                                  <a:pt x="528" y="4792"/>
                                  <a:pt x="505" y="4788"/>
                                </a:cubicBezTo>
                                <a:cubicBezTo>
                                  <a:pt x="506" y="4700"/>
                                  <a:pt x="592" y="4695"/>
                                  <a:pt x="640" y="4631"/>
                                </a:cubicBezTo>
                                <a:cubicBezTo>
                                  <a:pt x="653" y="4599"/>
                                  <a:pt x="666" y="4570"/>
                                  <a:pt x="683" y="4541"/>
                                </a:cubicBezTo>
                                <a:cubicBezTo>
                                  <a:pt x="683" y="4482"/>
                                  <a:pt x="677" y="4459"/>
                                  <a:pt x="651" y="4438"/>
                                </a:cubicBezTo>
                                <a:cubicBezTo>
                                  <a:pt x="520" y="4435"/>
                                  <a:pt x="383" y="4448"/>
                                  <a:pt x="277" y="4491"/>
                                </a:cubicBezTo>
                                <a:cubicBezTo>
                                  <a:pt x="232" y="4523"/>
                                  <a:pt x="223" y="4519"/>
                                  <a:pt x="187" y="4518"/>
                                </a:cubicBezTo>
                                <a:cubicBezTo>
                                  <a:pt x="188" y="4472"/>
                                  <a:pt x="191" y="4427"/>
                                  <a:pt x="195" y="4384"/>
                                </a:cubicBezTo>
                                <a:cubicBezTo>
                                  <a:pt x="179" y="4361"/>
                                  <a:pt x="163" y="4338"/>
                                  <a:pt x="147" y="4318"/>
                                </a:cubicBezTo>
                                <a:cubicBezTo>
                                  <a:pt x="109" y="4284"/>
                                  <a:pt x="74" y="4250"/>
                                  <a:pt x="39" y="4220"/>
                                </a:cubicBezTo>
                                <a:cubicBezTo>
                                  <a:pt x="39" y="4158"/>
                                  <a:pt x="59" y="4145"/>
                                  <a:pt x="75" y="4093"/>
                                </a:cubicBezTo>
                                <a:cubicBezTo>
                                  <a:pt x="75" y="4024"/>
                                  <a:pt x="76" y="3975"/>
                                  <a:pt x="63" y="3929"/>
                                </a:cubicBezTo>
                                <a:cubicBezTo>
                                  <a:pt x="41" y="3899"/>
                                  <a:pt x="19" y="3869"/>
                                  <a:pt x="0" y="3842"/>
                                </a:cubicBezTo>
                                <a:cubicBezTo>
                                  <a:pt x="0" y="3806"/>
                                  <a:pt x="0" y="3770"/>
                                  <a:pt x="0" y="3737"/>
                                </a:cubicBezTo>
                                <a:cubicBezTo>
                                  <a:pt x="99" y="3766"/>
                                  <a:pt x="201" y="3795"/>
                                  <a:pt x="303" y="3824"/>
                                </a:cubicBezTo>
                                <a:cubicBezTo>
                                  <a:pt x="479" y="3828"/>
                                  <a:pt x="655" y="3833"/>
                                  <a:pt x="830" y="3840"/>
                                </a:cubicBezTo>
                                <a:cubicBezTo>
                                  <a:pt x="878" y="3858"/>
                                  <a:pt x="980" y="3874"/>
                                  <a:pt x="1044" y="3908"/>
                                </a:cubicBezTo>
                                <a:cubicBezTo>
                                  <a:pt x="1098" y="3955"/>
                                  <a:pt x="1155" y="4002"/>
                                  <a:pt x="1213" y="4053"/>
                                </a:cubicBezTo>
                                <a:cubicBezTo>
                                  <a:pt x="1225" y="4060"/>
                                  <a:pt x="1241" y="4067"/>
                                  <a:pt x="1257" y="4077"/>
                                </a:cubicBezTo>
                                <a:cubicBezTo>
                                  <a:pt x="1308" y="4085"/>
                                  <a:pt x="1362" y="4096"/>
                                  <a:pt x="1417" y="4107"/>
                                </a:cubicBezTo>
                                <a:cubicBezTo>
                                  <a:pt x="1439" y="4124"/>
                                  <a:pt x="1461" y="4141"/>
                                  <a:pt x="1487" y="4158"/>
                                </a:cubicBezTo>
                                <a:cubicBezTo>
                                  <a:pt x="1554" y="4179"/>
                                  <a:pt x="1621" y="4204"/>
                                  <a:pt x="1688" y="4229"/>
                                </a:cubicBezTo>
                                <a:cubicBezTo>
                                  <a:pt x="1739" y="4256"/>
                                  <a:pt x="1795" y="4389"/>
                                  <a:pt x="1904" y="4309"/>
                                </a:cubicBezTo>
                                <a:cubicBezTo>
                                  <a:pt x="1940" y="4255"/>
                                  <a:pt x="2004" y="4237"/>
                                  <a:pt x="2068" y="4212"/>
                                </a:cubicBezTo>
                                <a:cubicBezTo>
                                  <a:pt x="2139" y="4155"/>
                                  <a:pt x="2161" y="4146"/>
                                  <a:pt x="2267" y="4125"/>
                                </a:cubicBezTo>
                                <a:cubicBezTo>
                                  <a:pt x="2267" y="4093"/>
                                  <a:pt x="2337" y="4091"/>
                                  <a:pt x="2363" y="4075"/>
                                </a:cubicBezTo>
                                <a:cubicBezTo>
                                  <a:pt x="2423" y="4067"/>
                                  <a:pt x="2478" y="4003"/>
                                  <a:pt x="2539" y="3995"/>
                                </a:cubicBezTo>
                                <a:cubicBezTo>
                                  <a:pt x="2593" y="3960"/>
                                  <a:pt x="2638" y="3961"/>
                                  <a:pt x="2721" y="3970"/>
                                </a:cubicBezTo>
                                <a:cubicBezTo>
                                  <a:pt x="2782" y="3984"/>
                                  <a:pt x="3005" y="4046"/>
                                  <a:pt x="3073" y="3979"/>
                                </a:cubicBezTo>
                                <a:cubicBezTo>
                                  <a:pt x="3220" y="3973"/>
                                  <a:pt x="3323" y="3834"/>
                                  <a:pt x="3416" y="3722"/>
                                </a:cubicBezTo>
                                <a:cubicBezTo>
                                  <a:pt x="3448" y="3693"/>
                                  <a:pt x="3483" y="3665"/>
                                  <a:pt x="3519" y="3636"/>
                                </a:cubicBezTo>
                                <a:cubicBezTo>
                                  <a:pt x="3548" y="3611"/>
                                  <a:pt x="3576" y="3585"/>
                                  <a:pt x="3609" y="3563"/>
                                </a:cubicBezTo>
                                <a:cubicBezTo>
                                  <a:pt x="3634" y="3554"/>
                                  <a:pt x="3676" y="3532"/>
                                  <a:pt x="3705" y="3503"/>
                                </a:cubicBezTo>
                                <a:cubicBezTo>
                                  <a:pt x="3702" y="3474"/>
                                  <a:pt x="3702" y="3448"/>
                                  <a:pt x="3702" y="3422"/>
                                </a:cubicBezTo>
                                <a:cubicBezTo>
                                  <a:pt x="3667" y="3385"/>
                                  <a:pt x="3632" y="3351"/>
                                  <a:pt x="3597" y="3317"/>
                                </a:cubicBezTo>
                                <a:cubicBezTo>
                                  <a:pt x="3591" y="3294"/>
                                  <a:pt x="3585" y="3271"/>
                                  <a:pt x="3582" y="3252"/>
                                </a:cubicBezTo>
                                <a:cubicBezTo>
                                  <a:pt x="3589" y="3131"/>
                                  <a:pt x="3586" y="3052"/>
                                  <a:pt x="3692" y="3012"/>
                                </a:cubicBezTo>
                                <a:cubicBezTo>
                                  <a:pt x="3692" y="2969"/>
                                  <a:pt x="3759" y="3033"/>
                                  <a:pt x="3835" y="3094"/>
                                </a:cubicBezTo>
                                <a:cubicBezTo>
                                  <a:pt x="3861" y="3101"/>
                                  <a:pt x="3886" y="3112"/>
                                  <a:pt x="3915" y="3122"/>
                                </a:cubicBezTo>
                                <a:cubicBezTo>
                                  <a:pt x="3940" y="3123"/>
                                  <a:pt x="3969" y="3124"/>
                                  <a:pt x="3998" y="3124"/>
                                </a:cubicBezTo>
                                <a:cubicBezTo>
                                  <a:pt x="4097" y="3098"/>
                                  <a:pt x="4184" y="2959"/>
                                  <a:pt x="4258" y="2876"/>
                                </a:cubicBezTo>
                                <a:cubicBezTo>
                                  <a:pt x="4309" y="2825"/>
                                  <a:pt x="4354" y="2855"/>
                                  <a:pt x="4431" y="2857"/>
                                </a:cubicBezTo>
                                <a:cubicBezTo>
                                  <a:pt x="4463" y="2825"/>
                                  <a:pt x="4498" y="2819"/>
                                  <a:pt x="4543" y="2801"/>
                                </a:cubicBezTo>
                                <a:cubicBezTo>
                                  <a:pt x="4569" y="2775"/>
                                  <a:pt x="4597" y="2750"/>
                                  <a:pt x="4626" y="2724"/>
                                </a:cubicBezTo>
                                <a:cubicBezTo>
                                  <a:pt x="4652" y="2725"/>
                                  <a:pt x="4672" y="2627"/>
                                  <a:pt x="4672" y="2621"/>
                                </a:cubicBezTo>
                                <a:cubicBezTo>
                                  <a:pt x="4727" y="2468"/>
                                  <a:pt x="4765" y="2528"/>
                                  <a:pt x="4903" y="2469"/>
                                </a:cubicBezTo>
                                <a:cubicBezTo>
                                  <a:pt x="4948" y="2415"/>
                                  <a:pt x="4996" y="2387"/>
                                  <a:pt x="5060" y="2356"/>
                                </a:cubicBezTo>
                                <a:cubicBezTo>
                                  <a:pt x="5111" y="2304"/>
                                  <a:pt x="5303" y="2342"/>
                                  <a:pt x="5411" y="2351"/>
                                </a:cubicBezTo>
                                <a:cubicBezTo>
                                  <a:pt x="5424" y="2345"/>
                                  <a:pt x="5440" y="2339"/>
                                  <a:pt x="5456" y="2333"/>
                                </a:cubicBezTo>
                                <a:cubicBezTo>
                                  <a:pt x="5527" y="2263"/>
                                  <a:pt x="5489" y="2167"/>
                                  <a:pt x="5454" y="2117"/>
                                </a:cubicBezTo>
                                <a:cubicBezTo>
                                  <a:pt x="5429" y="2090"/>
                                  <a:pt x="5403" y="2063"/>
                                  <a:pt x="5378" y="2039"/>
                                </a:cubicBezTo>
                                <a:cubicBezTo>
                                  <a:pt x="5330" y="2009"/>
                                  <a:pt x="5283" y="1978"/>
                                  <a:pt x="5235" y="1951"/>
                                </a:cubicBezTo>
                                <a:cubicBezTo>
                                  <a:pt x="5222" y="1895"/>
                                  <a:pt x="5152" y="1837"/>
                                  <a:pt x="5143" y="1827"/>
                                </a:cubicBezTo>
                                <a:cubicBezTo>
                                  <a:pt x="5111" y="1826"/>
                                  <a:pt x="5079" y="1826"/>
                                  <a:pt x="5047" y="1828"/>
                                </a:cubicBezTo>
                                <a:cubicBezTo>
                                  <a:pt x="5031" y="1844"/>
                                  <a:pt x="5015" y="1863"/>
                                  <a:pt x="5002" y="1883"/>
                                </a:cubicBezTo>
                                <a:cubicBezTo>
                                  <a:pt x="4970" y="1879"/>
                                  <a:pt x="4938" y="1878"/>
                                  <a:pt x="4909" y="1877"/>
                                </a:cubicBezTo>
                                <a:cubicBezTo>
                                  <a:pt x="4903" y="1916"/>
                                  <a:pt x="4896" y="1955"/>
                                  <a:pt x="4889" y="1994"/>
                                </a:cubicBezTo>
                                <a:cubicBezTo>
                                  <a:pt x="4819" y="2019"/>
                                  <a:pt x="4736" y="1954"/>
                                  <a:pt x="4708" y="1941"/>
                                </a:cubicBezTo>
                                <a:cubicBezTo>
                                  <a:pt x="4679" y="1940"/>
                                  <a:pt x="4650" y="1939"/>
                                  <a:pt x="4625" y="1939"/>
                                </a:cubicBezTo>
                                <a:cubicBezTo>
                                  <a:pt x="4564" y="1957"/>
                                  <a:pt x="4535" y="1985"/>
                                  <a:pt x="4500" y="2014"/>
                                </a:cubicBezTo>
                                <a:cubicBezTo>
                                  <a:pt x="4404" y="2012"/>
                                  <a:pt x="4388" y="1939"/>
                                  <a:pt x="4388" y="1890"/>
                                </a:cubicBezTo>
                                <a:cubicBezTo>
                                  <a:pt x="4417" y="1861"/>
                                  <a:pt x="4449" y="1833"/>
                                  <a:pt x="4482" y="1804"/>
                                </a:cubicBezTo>
                                <a:cubicBezTo>
                                  <a:pt x="4482" y="1725"/>
                                  <a:pt x="4476" y="1683"/>
                                  <a:pt x="4486" y="1634"/>
                                </a:cubicBezTo>
                                <a:cubicBezTo>
                                  <a:pt x="4502" y="1592"/>
                                  <a:pt x="4521" y="1553"/>
                                  <a:pt x="4541" y="1514"/>
                                </a:cubicBezTo>
                                <a:cubicBezTo>
                                  <a:pt x="4541" y="1413"/>
                                  <a:pt x="4535" y="1367"/>
                                  <a:pt x="4584" y="1306"/>
                                </a:cubicBezTo>
                                <a:cubicBezTo>
                                  <a:pt x="4603" y="1306"/>
                                  <a:pt x="4622" y="1307"/>
                                  <a:pt x="4644" y="1307"/>
                                </a:cubicBezTo>
                                <a:cubicBezTo>
                                  <a:pt x="4727" y="1319"/>
                                  <a:pt x="4874" y="1355"/>
                                  <a:pt x="4967" y="1286"/>
                                </a:cubicBezTo>
                                <a:cubicBezTo>
                                  <a:pt x="5022" y="1228"/>
                                  <a:pt x="5092" y="1181"/>
                                  <a:pt x="5141" y="1117"/>
                                </a:cubicBezTo>
                                <a:cubicBezTo>
                                  <a:pt x="5141" y="1025"/>
                                  <a:pt x="5133" y="786"/>
                                  <a:pt x="5210" y="748"/>
                                </a:cubicBezTo>
                                <a:cubicBezTo>
                                  <a:pt x="5281" y="655"/>
                                  <a:pt x="5249" y="556"/>
                                  <a:pt x="5320" y="486"/>
                                </a:cubicBezTo>
                                <a:cubicBezTo>
                                  <a:pt x="5317" y="443"/>
                                  <a:pt x="5317" y="401"/>
                                  <a:pt x="5318" y="358"/>
                                </a:cubicBezTo>
                                <a:cubicBezTo>
                                  <a:pt x="5311" y="348"/>
                                  <a:pt x="5308" y="338"/>
                                  <a:pt x="5305" y="328"/>
                                </a:cubicBezTo>
                                <a:cubicBezTo>
                                  <a:pt x="5283" y="302"/>
                                  <a:pt x="5261" y="275"/>
                                  <a:pt x="5238" y="251"/>
                                </a:cubicBezTo>
                                <a:cubicBezTo>
                                  <a:pt x="5216" y="238"/>
                                  <a:pt x="5197" y="227"/>
                                  <a:pt x="5178" y="217"/>
                                </a:cubicBezTo>
                                <a:cubicBezTo>
                                  <a:pt x="5178" y="125"/>
                                  <a:pt x="5227" y="91"/>
                                  <a:pt x="5303" y="56"/>
                                </a:cubicBezTo>
                                <a:cubicBezTo>
                                  <a:pt x="5367" y="58"/>
                                  <a:pt x="5406" y="0"/>
                                  <a:pt x="5476" y="2"/>
                                </a:cubicBezTo>
                                <a:cubicBezTo>
                                  <a:pt x="5476" y="22"/>
                                  <a:pt x="5492" y="32"/>
                                  <a:pt x="5508" y="49"/>
                                </a:cubicBezTo>
                                <a:cubicBezTo>
                                  <a:pt x="5505" y="75"/>
                                  <a:pt x="5501" y="104"/>
                                  <a:pt x="5498" y="133"/>
                                </a:cubicBezTo>
                                <a:cubicBezTo>
                                  <a:pt x="5456" y="175"/>
                                  <a:pt x="5437" y="174"/>
                                  <a:pt x="5437" y="243"/>
                                </a:cubicBezTo>
                                <a:cubicBezTo>
                                  <a:pt x="5459" y="260"/>
                                  <a:pt x="5481" y="280"/>
                                  <a:pt x="5507" y="301"/>
                                </a:cubicBezTo>
                                <a:cubicBezTo>
                                  <a:pt x="5532" y="341"/>
                                  <a:pt x="5545" y="351"/>
                                  <a:pt x="5621" y="366"/>
                                </a:cubicBezTo>
                                <a:cubicBezTo>
                                  <a:pt x="5628" y="327"/>
                                  <a:pt x="5634" y="291"/>
                                  <a:pt x="5641" y="255"/>
                                </a:cubicBezTo>
                                <a:cubicBezTo>
                                  <a:pt x="5676" y="256"/>
                                  <a:pt x="5711" y="247"/>
                                  <a:pt x="5775" y="291"/>
                                </a:cubicBezTo>
                                <a:cubicBezTo>
                                  <a:pt x="5781" y="304"/>
                                  <a:pt x="5791" y="318"/>
                                  <a:pt x="5800" y="331"/>
                                </a:cubicBezTo>
                                <a:cubicBezTo>
                                  <a:pt x="5809" y="400"/>
                                  <a:pt x="5822" y="489"/>
                                  <a:pt x="5876" y="562"/>
                                </a:cubicBezTo>
                                <a:cubicBezTo>
                                  <a:pt x="5885" y="569"/>
                                  <a:pt x="5898" y="576"/>
                                  <a:pt x="5911" y="586"/>
                                </a:cubicBezTo>
                                <a:cubicBezTo>
                                  <a:pt x="5939" y="583"/>
                                  <a:pt x="5971" y="581"/>
                                  <a:pt x="6003" y="578"/>
                                </a:cubicBezTo>
                                <a:cubicBezTo>
                                  <a:pt x="6087" y="538"/>
                                  <a:pt x="6182" y="570"/>
                                  <a:pt x="6263" y="490"/>
                                </a:cubicBezTo>
                                <a:cubicBezTo>
                                  <a:pt x="6314" y="367"/>
                                  <a:pt x="6401" y="349"/>
                                  <a:pt x="6483" y="479"/>
                                </a:cubicBezTo>
                                <a:cubicBezTo>
                                  <a:pt x="6502" y="535"/>
                                  <a:pt x="6521" y="591"/>
                                  <a:pt x="6543" y="648"/>
                                </a:cubicBezTo>
                                <a:cubicBezTo>
                                  <a:pt x="6543" y="703"/>
                                  <a:pt x="6497" y="886"/>
                                  <a:pt x="6461" y="944"/>
                                </a:cubicBezTo>
                                <a:cubicBezTo>
                                  <a:pt x="6461" y="970"/>
                                  <a:pt x="6461" y="996"/>
                                  <a:pt x="6461" y="1022"/>
                                </a:cubicBezTo>
                                <a:cubicBezTo>
                                  <a:pt x="6483" y="1069"/>
                                  <a:pt x="6505" y="1118"/>
                                  <a:pt x="6530" y="1168"/>
                                </a:cubicBezTo>
                                <a:cubicBezTo>
                                  <a:pt x="6530" y="1227"/>
                                  <a:pt x="6430" y="1346"/>
                                  <a:pt x="6545" y="1427"/>
                                </a:cubicBezTo>
                                <a:cubicBezTo>
                                  <a:pt x="6557" y="1467"/>
                                  <a:pt x="6550" y="1545"/>
                                  <a:pt x="6547" y="1617"/>
                                </a:cubicBezTo>
                                <a:cubicBezTo>
                                  <a:pt x="6524" y="1620"/>
                                  <a:pt x="6502" y="1622"/>
                                  <a:pt x="6480" y="1625"/>
                                </a:cubicBezTo>
                                <a:cubicBezTo>
                                  <a:pt x="6435" y="1578"/>
                                  <a:pt x="6458" y="1533"/>
                                  <a:pt x="6458" y="1507"/>
                                </a:cubicBezTo>
                                <a:cubicBezTo>
                                  <a:pt x="6449" y="1474"/>
                                  <a:pt x="6445" y="1474"/>
                                  <a:pt x="6423" y="1450"/>
                                </a:cubicBezTo>
                                <a:cubicBezTo>
                                  <a:pt x="6292" y="1453"/>
                                  <a:pt x="6384" y="1502"/>
                                  <a:pt x="6333" y="1582"/>
                                </a:cubicBezTo>
                                <a:cubicBezTo>
                                  <a:pt x="6265" y="1639"/>
                                  <a:pt x="6240" y="1678"/>
                                  <a:pt x="6220" y="1776"/>
                                </a:cubicBezTo>
                                <a:cubicBezTo>
                                  <a:pt x="6204" y="1818"/>
                                  <a:pt x="6139" y="1879"/>
                                  <a:pt x="6101" y="1904"/>
                                </a:cubicBezTo>
                                <a:cubicBezTo>
                                  <a:pt x="6098" y="1940"/>
                                  <a:pt x="6094" y="1979"/>
                                  <a:pt x="6094" y="2018"/>
                                </a:cubicBezTo>
                                <a:cubicBezTo>
                                  <a:pt x="6116" y="2042"/>
                                  <a:pt x="6122" y="2061"/>
                                  <a:pt x="6154" y="2115"/>
                                </a:cubicBezTo>
                                <a:cubicBezTo>
                                  <a:pt x="6186" y="2135"/>
                                  <a:pt x="6221" y="2159"/>
                                  <a:pt x="6256" y="2183"/>
                                </a:cubicBezTo>
                                <a:cubicBezTo>
                                  <a:pt x="6281" y="2180"/>
                                  <a:pt x="6307" y="2177"/>
                                  <a:pt x="6333" y="2178"/>
                                </a:cubicBezTo>
                                <a:cubicBezTo>
                                  <a:pt x="6345" y="2152"/>
                                  <a:pt x="6362" y="2126"/>
                                  <a:pt x="6378" y="2104"/>
                                </a:cubicBezTo>
                                <a:cubicBezTo>
                                  <a:pt x="6384" y="2114"/>
                                  <a:pt x="6413" y="2157"/>
                                  <a:pt x="6412" y="2210"/>
                                </a:cubicBezTo>
                                <a:cubicBezTo>
                                  <a:pt x="6374" y="2222"/>
                                  <a:pt x="6335" y="2234"/>
                                  <a:pt x="6300" y="2249"/>
                                </a:cubicBezTo>
                                <a:cubicBezTo>
                                  <a:pt x="6300" y="2276"/>
                                  <a:pt x="6290" y="2331"/>
                                  <a:pt x="6347" y="2362"/>
                                </a:cubicBezTo>
                                <a:cubicBezTo>
                                  <a:pt x="6312" y="2413"/>
                                  <a:pt x="6260" y="2481"/>
                                  <a:pt x="6212" y="2509"/>
                                </a:cubicBezTo>
                                <a:cubicBezTo>
                                  <a:pt x="6196" y="2505"/>
                                  <a:pt x="6184" y="2502"/>
                                  <a:pt x="6171" y="2498"/>
                                </a:cubicBezTo>
                                <a:cubicBezTo>
                                  <a:pt x="6130" y="2468"/>
                                  <a:pt x="6088" y="2440"/>
                                  <a:pt x="6047" y="2413"/>
                                </a:cubicBezTo>
                                <a:cubicBezTo>
                                  <a:pt x="6028" y="2413"/>
                                  <a:pt x="6008" y="2412"/>
                                  <a:pt x="5992" y="2412"/>
                                </a:cubicBezTo>
                                <a:cubicBezTo>
                                  <a:pt x="5983" y="2428"/>
                                  <a:pt x="5960" y="2457"/>
                                  <a:pt x="5957" y="2480"/>
                                </a:cubicBezTo>
                                <a:cubicBezTo>
                                  <a:pt x="5957" y="2506"/>
                                  <a:pt x="5957" y="2532"/>
                                  <a:pt x="5960" y="2562"/>
                                </a:cubicBezTo>
                                <a:cubicBezTo>
                                  <a:pt x="5985" y="2605"/>
                                  <a:pt x="6081" y="2630"/>
                                  <a:pt x="6138" y="2730"/>
                                </a:cubicBezTo>
                                <a:cubicBezTo>
                                  <a:pt x="6137" y="2766"/>
                                  <a:pt x="6137" y="2805"/>
                                  <a:pt x="6137" y="2844"/>
                                </a:cubicBezTo>
                                <a:cubicBezTo>
                                  <a:pt x="6165" y="2891"/>
                                  <a:pt x="6200" y="2980"/>
                                  <a:pt x="6228" y="3060"/>
                                </a:cubicBezTo>
                                <a:cubicBezTo>
                                  <a:pt x="6235" y="3070"/>
                                  <a:pt x="6244" y="3080"/>
                                  <a:pt x="6254" y="3090"/>
                                </a:cubicBezTo>
                                <a:cubicBezTo>
                                  <a:pt x="6266" y="3090"/>
                                  <a:pt x="6282" y="3090"/>
                                  <a:pt x="6298" y="3094"/>
                                </a:cubicBezTo>
                                <a:cubicBezTo>
                                  <a:pt x="6311" y="3065"/>
                                  <a:pt x="6327" y="3036"/>
                                  <a:pt x="6344" y="3010"/>
                                </a:cubicBezTo>
                                <a:cubicBezTo>
                                  <a:pt x="6369" y="2988"/>
                                  <a:pt x="6395" y="2969"/>
                                  <a:pt x="6424" y="2950"/>
                                </a:cubicBezTo>
                                <a:cubicBezTo>
                                  <a:pt x="6443" y="2990"/>
                                  <a:pt x="6484" y="3040"/>
                                  <a:pt x="6519" y="3126"/>
                                </a:cubicBezTo>
                                <a:cubicBezTo>
                                  <a:pt x="6531" y="3195"/>
                                  <a:pt x="6527" y="3257"/>
                                  <a:pt x="6629" y="3312"/>
                                </a:cubicBezTo>
                                <a:cubicBezTo>
                                  <a:pt x="6633" y="3322"/>
                                  <a:pt x="6636" y="3332"/>
                                  <a:pt x="6642" y="3342"/>
                                </a:cubicBezTo>
                                <a:cubicBezTo>
                                  <a:pt x="6626" y="3374"/>
                                  <a:pt x="6632" y="3456"/>
                                  <a:pt x="6631" y="3518"/>
                                </a:cubicBezTo>
                                <a:cubicBezTo>
                                  <a:pt x="6619" y="3528"/>
                                  <a:pt x="6606" y="3541"/>
                                  <a:pt x="6596" y="3554"/>
                                </a:cubicBezTo>
                                <a:cubicBezTo>
                                  <a:pt x="6538" y="3552"/>
                                  <a:pt x="6529" y="3526"/>
                                  <a:pt x="6507" y="3515"/>
                                </a:cubicBezTo>
                                <a:cubicBezTo>
                                  <a:pt x="6350" y="3511"/>
                                  <a:pt x="6328" y="3530"/>
                                  <a:pt x="6273" y="3644"/>
                                </a:cubicBezTo>
                                <a:cubicBezTo>
                                  <a:pt x="6263" y="3650"/>
                                  <a:pt x="6254" y="3656"/>
                                  <a:pt x="6247" y="3666"/>
                                </a:cubicBezTo>
                                <a:cubicBezTo>
                                  <a:pt x="6247" y="3699"/>
                                  <a:pt x="6090" y="3796"/>
                                  <a:pt x="6067" y="3812"/>
                                </a:cubicBezTo>
                                <a:cubicBezTo>
                                  <a:pt x="6051" y="3844"/>
                                  <a:pt x="5961" y="3904"/>
                                  <a:pt x="5926" y="3926"/>
                                </a:cubicBezTo>
                                <a:cubicBezTo>
                                  <a:pt x="5913" y="3939"/>
                                  <a:pt x="5900" y="3952"/>
                                  <a:pt x="5891" y="3965"/>
                                </a:cubicBezTo>
                                <a:cubicBezTo>
                                  <a:pt x="5871" y="3967"/>
                                  <a:pt x="5855" y="3970"/>
                                  <a:pt x="5839" y="3973"/>
                                </a:cubicBezTo>
                                <a:cubicBezTo>
                                  <a:pt x="5820" y="3953"/>
                                  <a:pt x="5801" y="3933"/>
                                  <a:pt x="5782" y="3916"/>
                                </a:cubicBezTo>
                                <a:cubicBezTo>
                                  <a:pt x="5751" y="3814"/>
                                  <a:pt x="5722" y="3810"/>
                                  <a:pt x="5658" y="3808"/>
                                </a:cubicBezTo>
                                <a:cubicBezTo>
                                  <a:pt x="5623" y="3870"/>
                                  <a:pt x="5603" y="3980"/>
                                  <a:pt x="5682" y="4064"/>
                                </a:cubicBezTo>
                                <a:cubicBezTo>
                                  <a:pt x="5685" y="4107"/>
                                  <a:pt x="5688" y="4150"/>
                                  <a:pt x="5691" y="4192"/>
                                </a:cubicBezTo>
                                <a:cubicBezTo>
                                  <a:pt x="5586" y="4199"/>
                                  <a:pt x="5490" y="4213"/>
                                  <a:pt x="5429" y="4166"/>
                                </a:cubicBezTo>
                                <a:cubicBezTo>
                                  <a:pt x="5417" y="4064"/>
                                  <a:pt x="5385" y="4037"/>
                                  <a:pt x="5347" y="3987"/>
                                </a:cubicBezTo>
                                <a:cubicBezTo>
                                  <a:pt x="5319" y="3924"/>
                                  <a:pt x="5291" y="3861"/>
                                  <a:pt x="5265" y="3802"/>
                                </a:cubicBezTo>
                                <a:cubicBezTo>
                                  <a:pt x="5202" y="3734"/>
                                  <a:pt x="5211" y="3758"/>
                                  <a:pt x="5160" y="3750"/>
                                </a:cubicBezTo>
                                <a:cubicBezTo>
                                  <a:pt x="5115" y="3794"/>
                                  <a:pt x="5048" y="3826"/>
                                  <a:pt x="5003" y="3867"/>
                                </a:cubicBezTo>
                                <a:cubicBezTo>
                                  <a:pt x="4984" y="3906"/>
                                  <a:pt x="4980" y="3978"/>
                                  <a:pt x="4999" y="4057"/>
                                </a:cubicBezTo>
                                <a:cubicBezTo>
                                  <a:pt x="4935" y="4062"/>
                                  <a:pt x="4871" y="4067"/>
                                  <a:pt x="4807" y="4072"/>
                                </a:cubicBezTo>
                                <a:cubicBezTo>
                                  <a:pt x="4749" y="4106"/>
                                  <a:pt x="4691" y="4141"/>
                                  <a:pt x="4634" y="4175"/>
                                </a:cubicBezTo>
                                <a:cubicBezTo>
                                  <a:pt x="4618" y="4201"/>
                                  <a:pt x="4605" y="4247"/>
                                  <a:pt x="4569" y="4246"/>
                                </a:cubicBezTo>
                                <a:cubicBezTo>
                                  <a:pt x="4519" y="4212"/>
                                  <a:pt x="4506" y="4185"/>
                                  <a:pt x="4506" y="4159"/>
                                </a:cubicBezTo>
                                <a:cubicBezTo>
                                  <a:pt x="4516" y="4149"/>
                                  <a:pt x="4529" y="4140"/>
                                  <a:pt x="4541" y="4134"/>
                                </a:cubicBezTo>
                                <a:cubicBezTo>
                                  <a:pt x="4542" y="4032"/>
                                  <a:pt x="4475" y="3981"/>
                                  <a:pt x="4408" y="3980"/>
                                </a:cubicBezTo>
                                <a:cubicBezTo>
                                  <a:pt x="4322" y="4020"/>
                                  <a:pt x="4315" y="4069"/>
                                  <a:pt x="4340" y="4188"/>
                                </a:cubicBezTo>
                                <a:cubicBezTo>
                                  <a:pt x="4321" y="4187"/>
                                  <a:pt x="4301" y="4190"/>
                                  <a:pt x="4282" y="4193"/>
                                </a:cubicBezTo>
                                <a:cubicBezTo>
                                  <a:pt x="4273" y="4205"/>
                                  <a:pt x="4266" y="4222"/>
                                  <a:pt x="4260" y="4238"/>
                                </a:cubicBezTo>
                                <a:cubicBezTo>
                                  <a:pt x="4250" y="4241"/>
                                  <a:pt x="4240" y="4244"/>
                                  <a:pt x="4231" y="4250"/>
                                </a:cubicBezTo>
                                <a:cubicBezTo>
                                  <a:pt x="4230" y="4309"/>
                                  <a:pt x="4230" y="4368"/>
                                  <a:pt x="4230" y="4427"/>
                                </a:cubicBezTo>
                                <a:cubicBezTo>
                                  <a:pt x="4249" y="4450"/>
                                  <a:pt x="4268" y="4477"/>
                                  <a:pt x="4290" y="4504"/>
                                </a:cubicBezTo>
                                <a:cubicBezTo>
                                  <a:pt x="4290" y="4520"/>
                                  <a:pt x="4290" y="4537"/>
                                  <a:pt x="4293" y="4556"/>
                                </a:cubicBezTo>
                                <a:cubicBezTo>
                                  <a:pt x="4280" y="4576"/>
                                  <a:pt x="4267" y="4595"/>
                                  <a:pt x="4257" y="4614"/>
                                </a:cubicBezTo>
                                <a:cubicBezTo>
                                  <a:pt x="4168" y="4674"/>
                                  <a:pt x="4075" y="4692"/>
                                  <a:pt x="3992" y="4680"/>
                                </a:cubicBezTo>
                                <a:cubicBezTo>
                                  <a:pt x="3915" y="4678"/>
                                  <a:pt x="3902" y="4714"/>
                                  <a:pt x="3857" y="4739"/>
                                </a:cubicBezTo>
                                <a:cubicBezTo>
                                  <a:pt x="3841" y="4751"/>
                                  <a:pt x="3828" y="4764"/>
                                  <a:pt x="3815" y="4777"/>
                                </a:cubicBezTo>
                                <a:cubicBezTo>
                                  <a:pt x="3773" y="4861"/>
                                  <a:pt x="3690" y="4944"/>
                                  <a:pt x="3616" y="5021"/>
                                </a:cubicBezTo>
                                <a:cubicBezTo>
                                  <a:pt x="3590" y="5004"/>
                                  <a:pt x="3565" y="4987"/>
                                  <a:pt x="3543" y="4970"/>
                                </a:cubicBezTo>
                                <a:cubicBezTo>
                                  <a:pt x="3514" y="4969"/>
                                  <a:pt x="3485" y="4968"/>
                                  <a:pt x="3460" y="4971"/>
                                </a:cubicBezTo>
                                <a:cubicBezTo>
                                  <a:pt x="3456" y="4997"/>
                                  <a:pt x="3443" y="5036"/>
                                  <a:pt x="3424" y="5045"/>
                                </a:cubicBezTo>
                                <a:cubicBezTo>
                                  <a:pt x="3383" y="4989"/>
                                  <a:pt x="3341" y="4997"/>
                                  <a:pt x="3313" y="5000"/>
                                </a:cubicBezTo>
                                <a:cubicBezTo>
                                  <a:pt x="3299" y="5039"/>
                                  <a:pt x="3277" y="5081"/>
                                  <a:pt x="3235" y="5109"/>
                                </a:cubicBezTo>
                                <a:cubicBezTo>
                                  <a:pt x="3139" y="5149"/>
                                  <a:pt x="3103" y="5296"/>
                                  <a:pt x="3013" y="5349"/>
                                </a:cubicBezTo>
                                <a:cubicBezTo>
                                  <a:pt x="2991" y="5398"/>
                                  <a:pt x="2994" y="5444"/>
                                  <a:pt x="2993" y="5516"/>
                                </a:cubicBezTo>
                                <a:cubicBezTo>
                                  <a:pt x="2999" y="5542"/>
                                  <a:pt x="2989" y="5617"/>
                                  <a:pt x="2976" y="5659"/>
                                </a:cubicBezTo>
                                <a:cubicBezTo>
                                  <a:pt x="2970" y="5663"/>
                                  <a:pt x="2964" y="5666"/>
                                  <a:pt x="2960" y="5669"/>
                                </a:cubicBezTo>
                                <a:cubicBezTo>
                                  <a:pt x="2826" y="5665"/>
                                  <a:pt x="2734" y="5640"/>
                                  <a:pt x="2638" y="5621"/>
                                </a:cubicBezTo>
                                <a:cubicBezTo>
                                  <a:pt x="2603" y="5601"/>
                                  <a:pt x="2568" y="5584"/>
                                  <a:pt x="2536" y="5566"/>
                                </a:cubicBezTo>
                                <a:cubicBezTo>
                                  <a:pt x="2517" y="5543"/>
                                  <a:pt x="2498" y="5523"/>
                                  <a:pt x="2482" y="5503"/>
                                </a:cubicBezTo>
                                <a:cubicBezTo>
                                  <a:pt x="2447" y="5492"/>
                                  <a:pt x="2412" y="5485"/>
                                  <a:pt x="2377" y="5477"/>
                                </a:cubicBezTo>
                                <a:cubicBezTo>
                                  <a:pt x="2377" y="5445"/>
                                  <a:pt x="2377" y="5412"/>
                                  <a:pt x="2377" y="5379"/>
                                </a:cubicBezTo>
                                <a:cubicBezTo>
                                  <a:pt x="2426" y="5315"/>
                                  <a:pt x="2480" y="5231"/>
                                  <a:pt x="2481" y="5149"/>
                                </a:cubicBezTo>
                                <a:cubicBezTo>
                                  <a:pt x="2459" y="5054"/>
                                  <a:pt x="2386" y="5071"/>
                                  <a:pt x="2341" y="5070"/>
                                </a:cubicBezTo>
                                <a:cubicBezTo>
                                  <a:pt x="2325" y="5076"/>
                                  <a:pt x="2312" y="5086"/>
                                  <a:pt x="2299" y="5095"/>
                                </a:cubicBezTo>
                                <a:cubicBezTo>
                                  <a:pt x="2187" y="5102"/>
                                  <a:pt x="2229" y="5097"/>
                                  <a:pt x="2209" y="5214"/>
                                </a:cubicBezTo>
                                <a:cubicBezTo>
                                  <a:pt x="2186" y="5237"/>
                                  <a:pt x="2183" y="5243"/>
                                  <a:pt x="2177" y="5276"/>
                                </a:cubicBezTo>
                                <a:cubicBezTo>
                                  <a:pt x="2154" y="5311"/>
                                  <a:pt x="2135" y="5347"/>
                                  <a:pt x="2115" y="5386"/>
                                </a:cubicBezTo>
                                <a:cubicBezTo>
                                  <a:pt x="2115" y="5425"/>
                                  <a:pt x="2118" y="5467"/>
                                  <a:pt x="2121" y="5510"/>
                                </a:cubicBezTo>
                                <a:cubicBezTo>
                                  <a:pt x="2108" y="5526"/>
                                  <a:pt x="2095" y="5542"/>
                                  <a:pt x="2082" y="5558"/>
                                </a:cubicBezTo>
                                <a:cubicBezTo>
                                  <a:pt x="1999" y="5566"/>
                                  <a:pt x="1993" y="5576"/>
                                  <a:pt x="1951" y="5617"/>
                                </a:cubicBezTo>
                                <a:cubicBezTo>
                                  <a:pt x="1893" y="5626"/>
                                  <a:pt x="1839" y="5637"/>
                                  <a:pt x="1785" y="5649"/>
                                </a:cubicBezTo>
                                <a:cubicBezTo>
                                  <a:pt x="1730" y="5674"/>
                                  <a:pt x="1724" y="5710"/>
                                  <a:pt x="1682" y="5728"/>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85" name="Freeform 31"/>
                          <p:cNvSpPr/>
                          <p:nvPr/>
                        </p:nvSpPr>
                        <p:spPr bwMode="auto">
                          <a:xfrm>
                            <a:off x="3763" y="1193"/>
                            <a:ext cx="457" cy="322"/>
                          </a:xfrm>
                          <a:custGeom>
                            <a:avLst/>
                            <a:gdLst>
                              <a:gd name="T0" fmla="*/ 0 w 1797"/>
                              <a:gd name="T1" fmla="*/ 0 h 1713"/>
                              <a:gd name="T2" fmla="*/ 0 w 1797"/>
                              <a:gd name="T3" fmla="*/ 0 h 1713"/>
                              <a:gd name="T4" fmla="*/ 0 w 1797"/>
                              <a:gd name="T5" fmla="*/ 0 h 1713"/>
                              <a:gd name="T6" fmla="*/ 0 w 1797"/>
                              <a:gd name="T7" fmla="*/ 0 h 1713"/>
                              <a:gd name="T8" fmla="*/ 0 w 1797"/>
                              <a:gd name="T9" fmla="*/ 0 h 1713"/>
                              <a:gd name="T10" fmla="*/ 0 w 1797"/>
                              <a:gd name="T11" fmla="*/ 0 h 1713"/>
                              <a:gd name="T12" fmla="*/ 0 w 1797"/>
                              <a:gd name="T13" fmla="*/ 0 h 1713"/>
                              <a:gd name="T14" fmla="*/ 0 w 1797"/>
                              <a:gd name="T15" fmla="*/ 0 h 1713"/>
                              <a:gd name="T16" fmla="*/ 0 w 1797"/>
                              <a:gd name="T17" fmla="*/ 0 h 1713"/>
                              <a:gd name="T18" fmla="*/ 0 w 1797"/>
                              <a:gd name="T19" fmla="*/ 0 h 1713"/>
                              <a:gd name="T20" fmla="*/ 0 w 1797"/>
                              <a:gd name="T21" fmla="*/ 0 h 1713"/>
                              <a:gd name="T22" fmla="*/ 0 w 1797"/>
                              <a:gd name="T23" fmla="*/ 0 h 1713"/>
                              <a:gd name="T24" fmla="*/ 0 w 1797"/>
                              <a:gd name="T25" fmla="*/ 0 h 1713"/>
                              <a:gd name="T26" fmla="*/ 0 w 1797"/>
                              <a:gd name="T27" fmla="*/ 0 h 1713"/>
                              <a:gd name="T28" fmla="*/ 0 w 1797"/>
                              <a:gd name="T29" fmla="*/ 0 h 1713"/>
                              <a:gd name="T30" fmla="*/ 0 w 1797"/>
                              <a:gd name="T31" fmla="*/ 0 h 1713"/>
                              <a:gd name="T32" fmla="*/ 0 w 1797"/>
                              <a:gd name="T33" fmla="*/ 0 h 1713"/>
                              <a:gd name="T34" fmla="*/ 0 w 1797"/>
                              <a:gd name="T35" fmla="*/ 0 h 1713"/>
                              <a:gd name="T36" fmla="*/ 0 w 1797"/>
                              <a:gd name="T37" fmla="*/ 0 h 1713"/>
                              <a:gd name="T38" fmla="*/ 0 w 1797"/>
                              <a:gd name="T39" fmla="*/ 0 h 1713"/>
                              <a:gd name="T40" fmla="*/ 0 w 1797"/>
                              <a:gd name="T41" fmla="*/ 0 h 1713"/>
                              <a:gd name="T42" fmla="*/ 0 w 1797"/>
                              <a:gd name="T43" fmla="*/ 0 h 1713"/>
                              <a:gd name="T44" fmla="*/ 0 w 1797"/>
                              <a:gd name="T45" fmla="*/ 0 h 1713"/>
                              <a:gd name="T46" fmla="*/ 0 w 1797"/>
                              <a:gd name="T47" fmla="*/ 0 h 1713"/>
                              <a:gd name="T48" fmla="*/ 0 w 1797"/>
                              <a:gd name="T49" fmla="*/ 0 h 1713"/>
                              <a:gd name="T50" fmla="*/ 0 w 1797"/>
                              <a:gd name="T51" fmla="*/ 0 h 1713"/>
                              <a:gd name="T52" fmla="*/ 0 w 1797"/>
                              <a:gd name="T53" fmla="*/ 0 h 1713"/>
                              <a:gd name="T54" fmla="*/ 0 w 1797"/>
                              <a:gd name="T55" fmla="*/ 0 h 1713"/>
                              <a:gd name="T56" fmla="*/ 0 w 1797"/>
                              <a:gd name="T57" fmla="*/ 0 h 1713"/>
                              <a:gd name="T58" fmla="*/ 0 w 1797"/>
                              <a:gd name="T59" fmla="*/ 0 h 1713"/>
                              <a:gd name="T60" fmla="*/ 0 w 1797"/>
                              <a:gd name="T61" fmla="*/ 0 h 1713"/>
                              <a:gd name="T62" fmla="*/ 0 w 1797"/>
                              <a:gd name="T63" fmla="*/ 0 h 1713"/>
                              <a:gd name="T64" fmla="*/ 0 w 1797"/>
                              <a:gd name="T65" fmla="*/ 0 h 1713"/>
                              <a:gd name="T66" fmla="*/ 0 w 1797"/>
                              <a:gd name="T67" fmla="*/ 0 h 1713"/>
                              <a:gd name="T68" fmla="*/ 0 w 1797"/>
                              <a:gd name="T69" fmla="*/ 0 h 1713"/>
                              <a:gd name="T70" fmla="*/ 0 w 1797"/>
                              <a:gd name="T71" fmla="*/ 0 h 1713"/>
                              <a:gd name="T72" fmla="*/ 0 w 1797"/>
                              <a:gd name="T73" fmla="*/ 0 h 1713"/>
                              <a:gd name="T74" fmla="*/ 0 w 1797"/>
                              <a:gd name="T75" fmla="*/ 0 h 1713"/>
                              <a:gd name="T76" fmla="*/ 0 w 1797"/>
                              <a:gd name="T77" fmla="*/ 0 h 1713"/>
                              <a:gd name="T78" fmla="*/ 0 w 1797"/>
                              <a:gd name="T79" fmla="*/ 0 h 1713"/>
                              <a:gd name="T80" fmla="*/ 0 w 1797"/>
                              <a:gd name="T81" fmla="*/ 0 h 1713"/>
                              <a:gd name="T82" fmla="*/ 0 w 1797"/>
                              <a:gd name="T83" fmla="*/ 0 h 1713"/>
                              <a:gd name="T84" fmla="*/ 0 w 1797"/>
                              <a:gd name="T85" fmla="*/ 0 h 1713"/>
                              <a:gd name="T86" fmla="*/ 0 w 1797"/>
                              <a:gd name="T87" fmla="*/ 0 h 1713"/>
                              <a:gd name="T88" fmla="*/ 0 w 1797"/>
                              <a:gd name="T89" fmla="*/ 0 h 1713"/>
                              <a:gd name="T90" fmla="*/ 0 w 1797"/>
                              <a:gd name="T91" fmla="*/ 0 h 1713"/>
                              <a:gd name="T92" fmla="*/ 0 w 1797"/>
                              <a:gd name="T93" fmla="*/ 0 h 1713"/>
                              <a:gd name="T94" fmla="*/ 0 w 1797"/>
                              <a:gd name="T95" fmla="*/ 0 h 1713"/>
                              <a:gd name="T96" fmla="*/ 0 w 1797"/>
                              <a:gd name="T97" fmla="*/ 0 h 1713"/>
                              <a:gd name="T98" fmla="*/ 0 w 1797"/>
                              <a:gd name="T99" fmla="*/ 0 h 1713"/>
                              <a:gd name="T100" fmla="*/ 0 w 1797"/>
                              <a:gd name="T101" fmla="*/ 0 h 1713"/>
                              <a:gd name="T102" fmla="*/ 0 w 1797"/>
                              <a:gd name="T103" fmla="*/ 0 h 17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97"/>
                              <a:gd name="T157" fmla="*/ 0 h 1713"/>
                              <a:gd name="T158" fmla="*/ 1797 w 1797"/>
                              <a:gd name="T159" fmla="*/ 1713 h 17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97" h="1713">
                                <a:moveTo>
                                  <a:pt x="721" y="1713"/>
                                </a:moveTo>
                                <a:cubicBezTo>
                                  <a:pt x="717" y="1706"/>
                                  <a:pt x="714" y="1703"/>
                                  <a:pt x="714" y="1700"/>
                                </a:cubicBezTo>
                                <a:cubicBezTo>
                                  <a:pt x="740" y="1635"/>
                                  <a:pt x="763" y="1639"/>
                                  <a:pt x="801" y="1600"/>
                                </a:cubicBezTo>
                                <a:cubicBezTo>
                                  <a:pt x="811" y="1578"/>
                                  <a:pt x="821" y="1558"/>
                                  <a:pt x="833" y="1539"/>
                                </a:cubicBezTo>
                                <a:cubicBezTo>
                                  <a:pt x="834" y="1523"/>
                                  <a:pt x="834" y="1506"/>
                                  <a:pt x="834" y="1490"/>
                                </a:cubicBezTo>
                                <a:cubicBezTo>
                                  <a:pt x="811" y="1476"/>
                                  <a:pt x="789" y="1463"/>
                                  <a:pt x="770" y="1449"/>
                                </a:cubicBezTo>
                                <a:cubicBezTo>
                                  <a:pt x="742" y="1340"/>
                                  <a:pt x="800" y="1309"/>
                                  <a:pt x="854" y="1248"/>
                                </a:cubicBezTo>
                                <a:cubicBezTo>
                                  <a:pt x="896" y="1184"/>
                                  <a:pt x="887" y="1111"/>
                                  <a:pt x="887" y="1056"/>
                                </a:cubicBezTo>
                                <a:cubicBezTo>
                                  <a:pt x="846" y="1012"/>
                                  <a:pt x="808" y="969"/>
                                  <a:pt x="770" y="925"/>
                                </a:cubicBezTo>
                                <a:cubicBezTo>
                                  <a:pt x="751" y="921"/>
                                  <a:pt x="735" y="918"/>
                                  <a:pt x="719" y="917"/>
                                </a:cubicBezTo>
                                <a:cubicBezTo>
                                  <a:pt x="684" y="923"/>
                                  <a:pt x="649" y="928"/>
                                  <a:pt x="613" y="934"/>
                                </a:cubicBezTo>
                                <a:cubicBezTo>
                                  <a:pt x="552" y="982"/>
                                  <a:pt x="510" y="1043"/>
                                  <a:pt x="456" y="1104"/>
                                </a:cubicBezTo>
                                <a:cubicBezTo>
                                  <a:pt x="417" y="1165"/>
                                  <a:pt x="385" y="1230"/>
                                  <a:pt x="337" y="1278"/>
                                </a:cubicBezTo>
                                <a:cubicBezTo>
                                  <a:pt x="254" y="1217"/>
                                  <a:pt x="168" y="1162"/>
                                  <a:pt x="114" y="1108"/>
                                </a:cubicBezTo>
                                <a:cubicBezTo>
                                  <a:pt x="50" y="1100"/>
                                  <a:pt x="21" y="1070"/>
                                  <a:pt x="6" y="1053"/>
                                </a:cubicBezTo>
                                <a:cubicBezTo>
                                  <a:pt x="6" y="984"/>
                                  <a:pt x="0" y="978"/>
                                  <a:pt x="57" y="966"/>
                                </a:cubicBezTo>
                                <a:cubicBezTo>
                                  <a:pt x="80" y="937"/>
                                  <a:pt x="102" y="908"/>
                                  <a:pt x="128" y="883"/>
                                </a:cubicBezTo>
                                <a:cubicBezTo>
                                  <a:pt x="125" y="827"/>
                                  <a:pt x="122" y="771"/>
                                  <a:pt x="119" y="719"/>
                                </a:cubicBezTo>
                                <a:cubicBezTo>
                                  <a:pt x="113" y="715"/>
                                  <a:pt x="110" y="712"/>
                                  <a:pt x="107" y="712"/>
                                </a:cubicBezTo>
                                <a:cubicBezTo>
                                  <a:pt x="100" y="702"/>
                                  <a:pt x="94" y="692"/>
                                  <a:pt x="91" y="682"/>
                                </a:cubicBezTo>
                                <a:cubicBezTo>
                                  <a:pt x="81" y="659"/>
                                  <a:pt x="72" y="636"/>
                                  <a:pt x="66" y="616"/>
                                </a:cubicBezTo>
                                <a:cubicBezTo>
                                  <a:pt x="66" y="570"/>
                                  <a:pt x="63" y="534"/>
                                  <a:pt x="89" y="508"/>
                                </a:cubicBezTo>
                                <a:cubicBezTo>
                                  <a:pt x="124" y="519"/>
                                  <a:pt x="136" y="542"/>
                                  <a:pt x="155" y="602"/>
                                </a:cubicBezTo>
                                <a:cubicBezTo>
                                  <a:pt x="197" y="642"/>
                                  <a:pt x="212" y="688"/>
                                  <a:pt x="308" y="668"/>
                                </a:cubicBezTo>
                                <a:cubicBezTo>
                                  <a:pt x="324" y="649"/>
                                  <a:pt x="344" y="629"/>
                                  <a:pt x="363" y="613"/>
                                </a:cubicBezTo>
                                <a:cubicBezTo>
                                  <a:pt x="459" y="554"/>
                                  <a:pt x="575" y="449"/>
                                  <a:pt x="668" y="385"/>
                                </a:cubicBezTo>
                                <a:cubicBezTo>
                                  <a:pt x="703" y="344"/>
                                  <a:pt x="735" y="282"/>
                                  <a:pt x="752" y="247"/>
                                </a:cubicBezTo>
                                <a:cubicBezTo>
                                  <a:pt x="835" y="223"/>
                                  <a:pt x="867" y="187"/>
                                  <a:pt x="956" y="258"/>
                                </a:cubicBezTo>
                                <a:cubicBezTo>
                                  <a:pt x="975" y="259"/>
                                  <a:pt x="998" y="259"/>
                                  <a:pt x="1020" y="260"/>
                                </a:cubicBezTo>
                                <a:cubicBezTo>
                                  <a:pt x="1036" y="241"/>
                                  <a:pt x="1052" y="222"/>
                                  <a:pt x="1068" y="202"/>
                                </a:cubicBezTo>
                                <a:cubicBezTo>
                                  <a:pt x="1069" y="150"/>
                                  <a:pt x="1069" y="98"/>
                                  <a:pt x="1069" y="48"/>
                                </a:cubicBezTo>
                                <a:cubicBezTo>
                                  <a:pt x="1072" y="32"/>
                                  <a:pt x="1079" y="16"/>
                                  <a:pt x="1085" y="0"/>
                                </a:cubicBezTo>
                                <a:cubicBezTo>
                                  <a:pt x="1121" y="1"/>
                                  <a:pt x="1168" y="28"/>
                                  <a:pt x="1213" y="98"/>
                                </a:cubicBezTo>
                                <a:cubicBezTo>
                                  <a:pt x="1241" y="122"/>
                                  <a:pt x="1254" y="151"/>
                                  <a:pt x="1324" y="153"/>
                                </a:cubicBezTo>
                                <a:cubicBezTo>
                                  <a:pt x="1340" y="137"/>
                                  <a:pt x="1347" y="98"/>
                                  <a:pt x="1347" y="88"/>
                                </a:cubicBezTo>
                                <a:cubicBezTo>
                                  <a:pt x="1357" y="75"/>
                                  <a:pt x="1366" y="66"/>
                                  <a:pt x="1376" y="56"/>
                                </a:cubicBezTo>
                                <a:cubicBezTo>
                                  <a:pt x="1382" y="63"/>
                                  <a:pt x="1392" y="70"/>
                                  <a:pt x="1401" y="80"/>
                                </a:cubicBezTo>
                                <a:cubicBezTo>
                                  <a:pt x="1401" y="119"/>
                                  <a:pt x="1404" y="158"/>
                                  <a:pt x="1407" y="201"/>
                                </a:cubicBezTo>
                                <a:cubicBezTo>
                                  <a:pt x="1458" y="255"/>
                                  <a:pt x="1499" y="325"/>
                                  <a:pt x="1578" y="408"/>
                                </a:cubicBezTo>
                                <a:cubicBezTo>
                                  <a:pt x="1578" y="461"/>
                                  <a:pt x="1578" y="513"/>
                                  <a:pt x="1577" y="566"/>
                                </a:cubicBezTo>
                                <a:cubicBezTo>
                                  <a:pt x="1590" y="582"/>
                                  <a:pt x="1603" y="599"/>
                                  <a:pt x="1618" y="619"/>
                                </a:cubicBezTo>
                                <a:cubicBezTo>
                                  <a:pt x="1650" y="646"/>
                                  <a:pt x="1685" y="673"/>
                                  <a:pt x="1720" y="700"/>
                                </a:cubicBezTo>
                                <a:cubicBezTo>
                                  <a:pt x="1746" y="717"/>
                                  <a:pt x="1771" y="734"/>
                                  <a:pt x="1797" y="751"/>
                                </a:cubicBezTo>
                                <a:cubicBezTo>
                                  <a:pt x="1796" y="787"/>
                                  <a:pt x="1610" y="907"/>
                                  <a:pt x="1588" y="919"/>
                                </a:cubicBezTo>
                                <a:cubicBezTo>
                                  <a:pt x="1569" y="935"/>
                                  <a:pt x="1549" y="954"/>
                                  <a:pt x="1530" y="974"/>
                                </a:cubicBezTo>
                                <a:cubicBezTo>
                                  <a:pt x="1498" y="1009"/>
                                  <a:pt x="1466" y="1044"/>
                                  <a:pt x="1437" y="1083"/>
                                </a:cubicBezTo>
                                <a:cubicBezTo>
                                  <a:pt x="1424" y="1118"/>
                                  <a:pt x="1433" y="1155"/>
                                  <a:pt x="1411" y="1203"/>
                                </a:cubicBezTo>
                                <a:cubicBezTo>
                                  <a:pt x="1379" y="1215"/>
                                  <a:pt x="1346" y="1228"/>
                                  <a:pt x="1318" y="1243"/>
                                </a:cubicBezTo>
                                <a:cubicBezTo>
                                  <a:pt x="1142" y="1275"/>
                                  <a:pt x="1049" y="1341"/>
                                  <a:pt x="946" y="1480"/>
                                </a:cubicBezTo>
                                <a:cubicBezTo>
                                  <a:pt x="936" y="1496"/>
                                  <a:pt x="929" y="1512"/>
                                  <a:pt x="923" y="1531"/>
                                </a:cubicBezTo>
                                <a:cubicBezTo>
                                  <a:pt x="907" y="1580"/>
                                  <a:pt x="894" y="1632"/>
                                  <a:pt x="881" y="1684"/>
                                </a:cubicBezTo>
                                <a:cubicBezTo>
                                  <a:pt x="813" y="1705"/>
                                  <a:pt x="769" y="1711"/>
                                  <a:pt x="721" y="1713"/>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86" name="Freeform 33"/>
                          <p:cNvSpPr/>
                          <p:nvPr/>
                        </p:nvSpPr>
                        <p:spPr bwMode="auto">
                          <a:xfrm>
                            <a:off x="3731" y="537"/>
                            <a:ext cx="861" cy="597"/>
                          </a:xfrm>
                          <a:custGeom>
                            <a:avLst/>
                            <a:gdLst>
                              <a:gd name="T0" fmla="*/ 0 w 3386"/>
                              <a:gd name="T1" fmla="*/ 0 h 3170"/>
                              <a:gd name="T2" fmla="*/ 0 w 3386"/>
                              <a:gd name="T3" fmla="*/ 0 h 3170"/>
                              <a:gd name="T4" fmla="*/ 0 w 3386"/>
                              <a:gd name="T5" fmla="*/ 0 h 3170"/>
                              <a:gd name="T6" fmla="*/ 0 w 3386"/>
                              <a:gd name="T7" fmla="*/ 0 h 3170"/>
                              <a:gd name="T8" fmla="*/ 0 w 3386"/>
                              <a:gd name="T9" fmla="*/ 0 h 3170"/>
                              <a:gd name="T10" fmla="*/ 0 w 3386"/>
                              <a:gd name="T11" fmla="*/ 0 h 3170"/>
                              <a:gd name="T12" fmla="*/ 0 w 3386"/>
                              <a:gd name="T13" fmla="*/ 0 h 3170"/>
                              <a:gd name="T14" fmla="*/ 0 w 3386"/>
                              <a:gd name="T15" fmla="*/ 0 h 3170"/>
                              <a:gd name="T16" fmla="*/ 0 w 3386"/>
                              <a:gd name="T17" fmla="*/ 0 h 3170"/>
                              <a:gd name="T18" fmla="*/ 0 w 3386"/>
                              <a:gd name="T19" fmla="*/ 0 h 3170"/>
                              <a:gd name="T20" fmla="*/ 0 w 3386"/>
                              <a:gd name="T21" fmla="*/ 0 h 3170"/>
                              <a:gd name="T22" fmla="*/ 0 w 3386"/>
                              <a:gd name="T23" fmla="*/ 0 h 3170"/>
                              <a:gd name="T24" fmla="*/ 0 w 3386"/>
                              <a:gd name="T25" fmla="*/ 0 h 3170"/>
                              <a:gd name="T26" fmla="*/ 0 w 3386"/>
                              <a:gd name="T27" fmla="*/ 0 h 3170"/>
                              <a:gd name="T28" fmla="*/ 0 w 3386"/>
                              <a:gd name="T29" fmla="*/ 0 h 3170"/>
                              <a:gd name="T30" fmla="*/ 0 w 3386"/>
                              <a:gd name="T31" fmla="*/ 0 h 3170"/>
                              <a:gd name="T32" fmla="*/ 0 w 3386"/>
                              <a:gd name="T33" fmla="*/ 0 h 3170"/>
                              <a:gd name="T34" fmla="*/ 0 w 3386"/>
                              <a:gd name="T35" fmla="*/ 0 h 3170"/>
                              <a:gd name="T36" fmla="*/ 0 w 3386"/>
                              <a:gd name="T37" fmla="*/ 0 h 3170"/>
                              <a:gd name="T38" fmla="*/ 0 w 3386"/>
                              <a:gd name="T39" fmla="*/ 0 h 3170"/>
                              <a:gd name="T40" fmla="*/ 0 w 3386"/>
                              <a:gd name="T41" fmla="*/ 0 h 3170"/>
                              <a:gd name="T42" fmla="*/ 0 w 3386"/>
                              <a:gd name="T43" fmla="*/ 0 h 3170"/>
                              <a:gd name="T44" fmla="*/ 0 w 3386"/>
                              <a:gd name="T45" fmla="*/ 0 h 3170"/>
                              <a:gd name="T46" fmla="*/ 0 w 3386"/>
                              <a:gd name="T47" fmla="*/ 0 h 3170"/>
                              <a:gd name="T48" fmla="*/ 0 w 3386"/>
                              <a:gd name="T49" fmla="*/ 0 h 3170"/>
                              <a:gd name="T50" fmla="*/ 0 w 3386"/>
                              <a:gd name="T51" fmla="*/ 0 h 3170"/>
                              <a:gd name="T52" fmla="*/ 0 w 3386"/>
                              <a:gd name="T53" fmla="*/ 0 h 3170"/>
                              <a:gd name="T54" fmla="*/ 0 w 3386"/>
                              <a:gd name="T55" fmla="*/ 0 h 3170"/>
                              <a:gd name="T56" fmla="*/ 0 w 3386"/>
                              <a:gd name="T57" fmla="*/ 0 h 3170"/>
                              <a:gd name="T58" fmla="*/ 0 w 3386"/>
                              <a:gd name="T59" fmla="*/ 0 h 3170"/>
                              <a:gd name="T60" fmla="*/ 0 w 3386"/>
                              <a:gd name="T61" fmla="*/ 0 h 3170"/>
                              <a:gd name="T62" fmla="*/ 0 w 3386"/>
                              <a:gd name="T63" fmla="*/ 0 h 3170"/>
                              <a:gd name="T64" fmla="*/ 0 w 3386"/>
                              <a:gd name="T65" fmla="*/ 0 h 3170"/>
                              <a:gd name="T66" fmla="*/ 0 w 3386"/>
                              <a:gd name="T67" fmla="*/ 0 h 3170"/>
                              <a:gd name="T68" fmla="*/ 0 w 3386"/>
                              <a:gd name="T69" fmla="*/ 0 h 3170"/>
                              <a:gd name="T70" fmla="*/ 0 w 3386"/>
                              <a:gd name="T71" fmla="*/ 0 h 3170"/>
                              <a:gd name="T72" fmla="*/ 0 w 3386"/>
                              <a:gd name="T73" fmla="*/ 0 h 3170"/>
                              <a:gd name="T74" fmla="*/ 0 w 3386"/>
                              <a:gd name="T75" fmla="*/ 0 h 3170"/>
                              <a:gd name="T76" fmla="*/ 0 w 3386"/>
                              <a:gd name="T77" fmla="*/ 0 h 3170"/>
                              <a:gd name="T78" fmla="*/ 0 w 3386"/>
                              <a:gd name="T79" fmla="*/ 0 h 3170"/>
                              <a:gd name="T80" fmla="*/ 0 w 3386"/>
                              <a:gd name="T81" fmla="*/ 0 h 3170"/>
                              <a:gd name="T82" fmla="*/ 0 w 3386"/>
                              <a:gd name="T83" fmla="*/ 0 h 3170"/>
                              <a:gd name="T84" fmla="*/ 0 w 3386"/>
                              <a:gd name="T85" fmla="*/ 0 h 3170"/>
                              <a:gd name="T86" fmla="*/ 0 w 3386"/>
                              <a:gd name="T87" fmla="*/ 0 h 3170"/>
                              <a:gd name="T88" fmla="*/ 0 w 3386"/>
                              <a:gd name="T89" fmla="*/ 0 h 3170"/>
                              <a:gd name="T90" fmla="*/ 0 w 3386"/>
                              <a:gd name="T91" fmla="*/ 0 h 3170"/>
                              <a:gd name="T92" fmla="*/ 0 w 3386"/>
                              <a:gd name="T93" fmla="*/ 0 h 3170"/>
                              <a:gd name="T94" fmla="*/ 0 w 3386"/>
                              <a:gd name="T95" fmla="*/ 0 h 3170"/>
                              <a:gd name="T96" fmla="*/ 0 w 3386"/>
                              <a:gd name="T97" fmla="*/ 0 h 3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6"/>
                              <a:gd name="T148" fmla="*/ 0 h 3170"/>
                              <a:gd name="T149" fmla="*/ 3386 w 3386"/>
                              <a:gd name="T150" fmla="*/ 3170 h 31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6" h="3170">
                                <a:moveTo>
                                  <a:pt x="2456" y="3170"/>
                                </a:moveTo>
                                <a:cubicBezTo>
                                  <a:pt x="2415" y="3127"/>
                                  <a:pt x="2374" y="3086"/>
                                  <a:pt x="2335" y="3046"/>
                                </a:cubicBezTo>
                                <a:cubicBezTo>
                                  <a:pt x="2285" y="2937"/>
                                  <a:pt x="2256" y="2887"/>
                                  <a:pt x="2167" y="2898"/>
                                </a:cubicBezTo>
                                <a:cubicBezTo>
                                  <a:pt x="2148" y="2940"/>
                                  <a:pt x="2128" y="2982"/>
                                  <a:pt x="2109" y="3024"/>
                                </a:cubicBezTo>
                                <a:cubicBezTo>
                                  <a:pt x="2058" y="3023"/>
                                  <a:pt x="1998" y="2900"/>
                                  <a:pt x="1994" y="2887"/>
                                </a:cubicBezTo>
                                <a:cubicBezTo>
                                  <a:pt x="1975" y="2886"/>
                                  <a:pt x="1972" y="2857"/>
                                  <a:pt x="1966" y="2847"/>
                                </a:cubicBezTo>
                                <a:cubicBezTo>
                                  <a:pt x="1944" y="2840"/>
                                  <a:pt x="1921" y="2833"/>
                                  <a:pt x="1899" y="2829"/>
                                </a:cubicBezTo>
                                <a:cubicBezTo>
                                  <a:pt x="1836" y="2722"/>
                                  <a:pt x="1800" y="2735"/>
                                  <a:pt x="1727" y="2726"/>
                                </a:cubicBezTo>
                                <a:cubicBezTo>
                                  <a:pt x="1724" y="2729"/>
                                  <a:pt x="1721" y="2736"/>
                                  <a:pt x="1717" y="2742"/>
                                </a:cubicBezTo>
                                <a:cubicBezTo>
                                  <a:pt x="1586" y="2805"/>
                                  <a:pt x="1612" y="2677"/>
                                  <a:pt x="1616" y="2612"/>
                                </a:cubicBezTo>
                                <a:cubicBezTo>
                                  <a:pt x="1575" y="2568"/>
                                  <a:pt x="1562" y="2575"/>
                                  <a:pt x="1530" y="2574"/>
                                </a:cubicBezTo>
                                <a:cubicBezTo>
                                  <a:pt x="1511" y="2593"/>
                                  <a:pt x="1491" y="2615"/>
                                  <a:pt x="1472" y="2638"/>
                                </a:cubicBezTo>
                                <a:cubicBezTo>
                                  <a:pt x="1459" y="2644"/>
                                  <a:pt x="1446" y="2650"/>
                                  <a:pt x="1434" y="2660"/>
                                </a:cubicBezTo>
                                <a:cubicBezTo>
                                  <a:pt x="1392" y="2718"/>
                                  <a:pt x="1273" y="2734"/>
                                  <a:pt x="1219" y="2740"/>
                                </a:cubicBezTo>
                                <a:cubicBezTo>
                                  <a:pt x="1104" y="2688"/>
                                  <a:pt x="1069" y="2654"/>
                                  <a:pt x="1051" y="2565"/>
                                </a:cubicBezTo>
                                <a:cubicBezTo>
                                  <a:pt x="987" y="2465"/>
                                  <a:pt x="1000" y="2495"/>
                                  <a:pt x="917" y="2483"/>
                                </a:cubicBezTo>
                                <a:cubicBezTo>
                                  <a:pt x="914" y="2483"/>
                                  <a:pt x="911" y="2486"/>
                                  <a:pt x="907" y="2489"/>
                                </a:cubicBezTo>
                                <a:cubicBezTo>
                                  <a:pt x="872" y="2472"/>
                                  <a:pt x="863" y="2449"/>
                                  <a:pt x="863" y="2426"/>
                                </a:cubicBezTo>
                                <a:cubicBezTo>
                                  <a:pt x="892" y="2410"/>
                                  <a:pt x="933" y="2415"/>
                                  <a:pt x="975" y="2383"/>
                                </a:cubicBezTo>
                                <a:cubicBezTo>
                                  <a:pt x="975" y="2331"/>
                                  <a:pt x="966" y="2301"/>
                                  <a:pt x="960" y="2275"/>
                                </a:cubicBezTo>
                                <a:cubicBezTo>
                                  <a:pt x="950" y="2258"/>
                                  <a:pt x="941" y="2245"/>
                                  <a:pt x="934" y="2231"/>
                                </a:cubicBezTo>
                                <a:cubicBezTo>
                                  <a:pt x="861" y="2230"/>
                                  <a:pt x="867" y="2240"/>
                                  <a:pt x="835" y="2304"/>
                                </a:cubicBezTo>
                                <a:cubicBezTo>
                                  <a:pt x="774" y="2303"/>
                                  <a:pt x="739" y="2253"/>
                                  <a:pt x="704" y="2239"/>
                                </a:cubicBezTo>
                                <a:cubicBezTo>
                                  <a:pt x="692" y="2186"/>
                                  <a:pt x="685" y="2189"/>
                                  <a:pt x="663" y="2159"/>
                                </a:cubicBezTo>
                                <a:cubicBezTo>
                                  <a:pt x="660" y="2133"/>
                                  <a:pt x="660" y="2107"/>
                                  <a:pt x="661" y="2080"/>
                                </a:cubicBezTo>
                                <a:cubicBezTo>
                                  <a:pt x="722" y="2036"/>
                                  <a:pt x="750" y="1994"/>
                                  <a:pt x="786" y="1939"/>
                                </a:cubicBezTo>
                                <a:cubicBezTo>
                                  <a:pt x="799" y="1828"/>
                                  <a:pt x="883" y="1781"/>
                                  <a:pt x="915" y="1697"/>
                                </a:cubicBezTo>
                                <a:cubicBezTo>
                                  <a:pt x="915" y="1674"/>
                                  <a:pt x="915" y="1655"/>
                                  <a:pt x="919" y="1635"/>
                                </a:cubicBezTo>
                                <a:cubicBezTo>
                                  <a:pt x="941" y="1636"/>
                                  <a:pt x="951" y="1655"/>
                                  <a:pt x="957" y="1672"/>
                                </a:cubicBezTo>
                                <a:cubicBezTo>
                                  <a:pt x="957" y="1711"/>
                                  <a:pt x="928" y="1773"/>
                                  <a:pt x="998" y="1811"/>
                                </a:cubicBezTo>
                                <a:cubicBezTo>
                                  <a:pt x="1030" y="1811"/>
                                  <a:pt x="1074" y="1819"/>
                                  <a:pt x="1110" y="1784"/>
                                </a:cubicBezTo>
                                <a:cubicBezTo>
                                  <a:pt x="1110" y="1712"/>
                                  <a:pt x="1120" y="1614"/>
                                  <a:pt x="1108" y="1568"/>
                                </a:cubicBezTo>
                                <a:cubicBezTo>
                                  <a:pt x="1025" y="1481"/>
                                  <a:pt x="1054" y="1432"/>
                                  <a:pt x="1093" y="1364"/>
                                </a:cubicBezTo>
                                <a:cubicBezTo>
                                  <a:pt x="1093" y="1289"/>
                                  <a:pt x="1052" y="1200"/>
                                  <a:pt x="1033" y="1189"/>
                                </a:cubicBezTo>
                                <a:cubicBezTo>
                                  <a:pt x="1030" y="1163"/>
                                  <a:pt x="1027" y="1137"/>
                                  <a:pt x="1024" y="1110"/>
                                </a:cubicBezTo>
                                <a:cubicBezTo>
                                  <a:pt x="1037" y="1081"/>
                                  <a:pt x="1050" y="1052"/>
                                  <a:pt x="1063" y="1026"/>
                                </a:cubicBezTo>
                                <a:cubicBezTo>
                                  <a:pt x="1063" y="967"/>
                                  <a:pt x="1089" y="922"/>
                                  <a:pt x="1105" y="867"/>
                                </a:cubicBezTo>
                                <a:cubicBezTo>
                                  <a:pt x="1106" y="739"/>
                                  <a:pt x="1040" y="561"/>
                                  <a:pt x="957" y="516"/>
                                </a:cubicBezTo>
                                <a:cubicBezTo>
                                  <a:pt x="877" y="514"/>
                                  <a:pt x="839" y="516"/>
                                  <a:pt x="797" y="558"/>
                                </a:cubicBezTo>
                                <a:cubicBezTo>
                                  <a:pt x="749" y="642"/>
                                  <a:pt x="746" y="652"/>
                                  <a:pt x="659" y="669"/>
                                </a:cubicBezTo>
                                <a:cubicBezTo>
                                  <a:pt x="579" y="667"/>
                                  <a:pt x="522" y="698"/>
                                  <a:pt x="461" y="707"/>
                                </a:cubicBezTo>
                                <a:cubicBezTo>
                                  <a:pt x="391" y="669"/>
                                  <a:pt x="401" y="620"/>
                                  <a:pt x="388" y="584"/>
                                </a:cubicBezTo>
                                <a:cubicBezTo>
                                  <a:pt x="376" y="492"/>
                                  <a:pt x="348" y="442"/>
                                  <a:pt x="313" y="405"/>
                                </a:cubicBezTo>
                                <a:cubicBezTo>
                                  <a:pt x="160" y="336"/>
                                  <a:pt x="134" y="351"/>
                                  <a:pt x="133" y="492"/>
                                </a:cubicBezTo>
                                <a:cubicBezTo>
                                  <a:pt x="89" y="455"/>
                                  <a:pt x="44" y="421"/>
                                  <a:pt x="3" y="387"/>
                                </a:cubicBezTo>
                                <a:cubicBezTo>
                                  <a:pt x="0" y="381"/>
                                  <a:pt x="0" y="374"/>
                                  <a:pt x="0" y="368"/>
                                </a:cubicBezTo>
                                <a:cubicBezTo>
                                  <a:pt x="19" y="345"/>
                                  <a:pt x="38" y="323"/>
                                  <a:pt x="61" y="300"/>
                                </a:cubicBezTo>
                                <a:cubicBezTo>
                                  <a:pt x="64" y="261"/>
                                  <a:pt x="71" y="222"/>
                                  <a:pt x="77" y="186"/>
                                </a:cubicBezTo>
                                <a:cubicBezTo>
                                  <a:pt x="62" y="173"/>
                                  <a:pt x="46" y="159"/>
                                  <a:pt x="33" y="146"/>
                                </a:cubicBezTo>
                                <a:cubicBezTo>
                                  <a:pt x="97" y="108"/>
                                  <a:pt x="161" y="74"/>
                                  <a:pt x="225" y="39"/>
                                </a:cubicBezTo>
                                <a:cubicBezTo>
                                  <a:pt x="293" y="15"/>
                                  <a:pt x="341" y="0"/>
                                  <a:pt x="439" y="22"/>
                                </a:cubicBezTo>
                                <a:cubicBezTo>
                                  <a:pt x="490" y="62"/>
                                  <a:pt x="535" y="73"/>
                                  <a:pt x="624" y="82"/>
                                </a:cubicBezTo>
                                <a:cubicBezTo>
                                  <a:pt x="714" y="58"/>
                                  <a:pt x="752" y="56"/>
                                  <a:pt x="861" y="108"/>
                                </a:cubicBezTo>
                                <a:cubicBezTo>
                                  <a:pt x="940" y="201"/>
                                  <a:pt x="1029" y="331"/>
                                  <a:pt x="1137" y="455"/>
                                </a:cubicBezTo>
                                <a:cubicBezTo>
                                  <a:pt x="1155" y="505"/>
                                  <a:pt x="1174" y="554"/>
                                  <a:pt x="1196" y="607"/>
                                </a:cubicBezTo>
                                <a:cubicBezTo>
                                  <a:pt x="1238" y="648"/>
                                  <a:pt x="1279" y="688"/>
                                  <a:pt x="1324" y="728"/>
                                </a:cubicBezTo>
                                <a:cubicBezTo>
                                  <a:pt x="1374" y="795"/>
                                  <a:pt x="1384" y="799"/>
                                  <a:pt x="1393" y="907"/>
                                </a:cubicBezTo>
                                <a:cubicBezTo>
                                  <a:pt x="1405" y="927"/>
                                  <a:pt x="1450" y="954"/>
                                  <a:pt x="1494" y="991"/>
                                </a:cubicBezTo>
                                <a:cubicBezTo>
                                  <a:pt x="1498" y="998"/>
                                  <a:pt x="1504" y="1008"/>
                                  <a:pt x="1510" y="1018"/>
                                </a:cubicBezTo>
                                <a:cubicBezTo>
                                  <a:pt x="1510" y="1054"/>
                                  <a:pt x="1510" y="1077"/>
                                  <a:pt x="1532" y="1146"/>
                                </a:cubicBezTo>
                                <a:cubicBezTo>
                                  <a:pt x="1551" y="1160"/>
                                  <a:pt x="1669" y="1166"/>
                                  <a:pt x="1730" y="1148"/>
                                </a:cubicBezTo>
                                <a:cubicBezTo>
                                  <a:pt x="1781" y="1149"/>
                                  <a:pt x="1791" y="1143"/>
                                  <a:pt x="1867" y="1191"/>
                                </a:cubicBezTo>
                                <a:cubicBezTo>
                                  <a:pt x="1889" y="1191"/>
                                  <a:pt x="1912" y="1192"/>
                                  <a:pt x="1937" y="1192"/>
                                </a:cubicBezTo>
                                <a:cubicBezTo>
                                  <a:pt x="1960" y="1170"/>
                                  <a:pt x="1957" y="1170"/>
                                  <a:pt x="2014" y="1171"/>
                                </a:cubicBezTo>
                                <a:cubicBezTo>
                                  <a:pt x="2056" y="1209"/>
                                  <a:pt x="2097" y="1249"/>
                                  <a:pt x="2138" y="1289"/>
                                </a:cubicBezTo>
                                <a:cubicBezTo>
                                  <a:pt x="2180" y="1290"/>
                                  <a:pt x="2240" y="1285"/>
                                  <a:pt x="2288" y="1336"/>
                                </a:cubicBezTo>
                                <a:cubicBezTo>
                                  <a:pt x="2304" y="1375"/>
                                  <a:pt x="2319" y="1415"/>
                                  <a:pt x="2338" y="1455"/>
                                </a:cubicBezTo>
                                <a:cubicBezTo>
                                  <a:pt x="2354" y="1530"/>
                                  <a:pt x="2423" y="1729"/>
                                  <a:pt x="2567" y="1644"/>
                                </a:cubicBezTo>
                                <a:cubicBezTo>
                                  <a:pt x="2628" y="1636"/>
                                  <a:pt x="2695" y="1614"/>
                                  <a:pt x="2772" y="1590"/>
                                </a:cubicBezTo>
                                <a:cubicBezTo>
                                  <a:pt x="2785" y="1577"/>
                                  <a:pt x="2801" y="1565"/>
                                  <a:pt x="2817" y="1555"/>
                                </a:cubicBezTo>
                                <a:cubicBezTo>
                                  <a:pt x="2875" y="1452"/>
                                  <a:pt x="2920" y="1410"/>
                                  <a:pt x="3010" y="1337"/>
                                </a:cubicBezTo>
                                <a:cubicBezTo>
                                  <a:pt x="3036" y="1309"/>
                                  <a:pt x="3062" y="1280"/>
                                  <a:pt x="3087" y="1254"/>
                                </a:cubicBezTo>
                                <a:cubicBezTo>
                                  <a:pt x="3135" y="1213"/>
                                  <a:pt x="3184" y="1172"/>
                                  <a:pt x="3235" y="1130"/>
                                </a:cubicBezTo>
                                <a:cubicBezTo>
                                  <a:pt x="3312" y="1145"/>
                                  <a:pt x="3315" y="1132"/>
                                  <a:pt x="3292" y="1236"/>
                                </a:cubicBezTo>
                                <a:cubicBezTo>
                                  <a:pt x="3292" y="1279"/>
                                  <a:pt x="3291" y="1325"/>
                                  <a:pt x="3291" y="1371"/>
                                </a:cubicBezTo>
                                <a:cubicBezTo>
                                  <a:pt x="3313" y="1397"/>
                                  <a:pt x="3371" y="1438"/>
                                  <a:pt x="3386" y="1511"/>
                                </a:cubicBezTo>
                                <a:cubicBezTo>
                                  <a:pt x="3383" y="1553"/>
                                  <a:pt x="3379" y="1596"/>
                                  <a:pt x="3376" y="1641"/>
                                </a:cubicBezTo>
                                <a:cubicBezTo>
                                  <a:pt x="3363" y="1667"/>
                                  <a:pt x="3353" y="1693"/>
                                  <a:pt x="3343" y="1722"/>
                                </a:cubicBezTo>
                                <a:cubicBezTo>
                                  <a:pt x="3308" y="1758"/>
                                  <a:pt x="3314" y="1830"/>
                                  <a:pt x="3329" y="1905"/>
                                </a:cubicBezTo>
                                <a:cubicBezTo>
                                  <a:pt x="3326" y="1974"/>
                                  <a:pt x="3325" y="2043"/>
                                  <a:pt x="3325" y="2112"/>
                                </a:cubicBezTo>
                                <a:cubicBezTo>
                                  <a:pt x="3315" y="2151"/>
                                  <a:pt x="3305" y="2193"/>
                                  <a:pt x="3296" y="2235"/>
                                </a:cubicBezTo>
                                <a:cubicBezTo>
                                  <a:pt x="3295" y="2278"/>
                                  <a:pt x="3298" y="2324"/>
                                  <a:pt x="3301" y="2370"/>
                                </a:cubicBezTo>
                                <a:cubicBezTo>
                                  <a:pt x="3282" y="2389"/>
                                  <a:pt x="3266" y="2411"/>
                                  <a:pt x="3240" y="2424"/>
                                </a:cubicBezTo>
                                <a:cubicBezTo>
                                  <a:pt x="3215" y="2423"/>
                                  <a:pt x="3192" y="2426"/>
                                  <a:pt x="3170" y="2429"/>
                                </a:cubicBezTo>
                                <a:cubicBezTo>
                                  <a:pt x="3087" y="2400"/>
                                  <a:pt x="3055" y="2403"/>
                                  <a:pt x="3004" y="2398"/>
                                </a:cubicBezTo>
                                <a:cubicBezTo>
                                  <a:pt x="2975" y="2427"/>
                                  <a:pt x="2975" y="2453"/>
                                  <a:pt x="2952" y="2482"/>
                                </a:cubicBezTo>
                                <a:cubicBezTo>
                                  <a:pt x="2863" y="2503"/>
                                  <a:pt x="2850" y="2535"/>
                                  <a:pt x="2859" y="2630"/>
                                </a:cubicBezTo>
                                <a:cubicBezTo>
                                  <a:pt x="2874" y="2657"/>
                                  <a:pt x="2890" y="2684"/>
                                  <a:pt x="2909" y="2710"/>
                                </a:cubicBezTo>
                                <a:cubicBezTo>
                                  <a:pt x="2922" y="2789"/>
                                  <a:pt x="2959" y="2888"/>
                                  <a:pt x="3016" y="2995"/>
                                </a:cubicBezTo>
                                <a:cubicBezTo>
                                  <a:pt x="3026" y="3037"/>
                                  <a:pt x="3035" y="3080"/>
                                  <a:pt x="3044" y="3123"/>
                                </a:cubicBezTo>
                                <a:cubicBezTo>
                                  <a:pt x="2936" y="3120"/>
                                  <a:pt x="2875" y="3034"/>
                                  <a:pt x="2831" y="3009"/>
                                </a:cubicBezTo>
                                <a:cubicBezTo>
                                  <a:pt x="2831" y="2941"/>
                                  <a:pt x="2764" y="2923"/>
                                  <a:pt x="2742" y="2945"/>
                                </a:cubicBezTo>
                                <a:cubicBezTo>
                                  <a:pt x="2739" y="2951"/>
                                  <a:pt x="2739" y="2958"/>
                                  <a:pt x="2738" y="2968"/>
                                </a:cubicBezTo>
                                <a:cubicBezTo>
                                  <a:pt x="2668" y="2976"/>
                                  <a:pt x="2620" y="3014"/>
                                  <a:pt x="2566" y="3039"/>
                                </a:cubicBezTo>
                                <a:cubicBezTo>
                                  <a:pt x="2565" y="3058"/>
                                  <a:pt x="2565" y="3078"/>
                                  <a:pt x="2565" y="3098"/>
                                </a:cubicBezTo>
                                <a:cubicBezTo>
                                  <a:pt x="2568" y="3101"/>
                                  <a:pt x="2572" y="3104"/>
                                  <a:pt x="2575" y="3108"/>
                                </a:cubicBezTo>
                                <a:cubicBezTo>
                                  <a:pt x="2543" y="3123"/>
                                  <a:pt x="2533" y="3136"/>
                                  <a:pt x="2514" y="3155"/>
                                </a:cubicBezTo>
                                <a:cubicBezTo>
                                  <a:pt x="2495" y="3158"/>
                                  <a:pt x="2475" y="3164"/>
                                  <a:pt x="2456" y="3170"/>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grpSp>
                <p:grpSp>
                  <p:nvGrpSpPr>
                    <p:cNvPr id="82972" name="Group 46"/>
                    <p:cNvGrpSpPr/>
                    <p:nvPr/>
                  </p:nvGrpSpPr>
                  <p:grpSpPr bwMode="auto">
                    <a:xfrm>
                      <a:off x="721" y="778"/>
                      <a:ext cx="2365" cy="1529"/>
                      <a:chOff x="721" y="778"/>
                      <a:chExt cx="2365" cy="1529"/>
                    </a:xfrm>
                  </p:grpSpPr>
                  <p:sp>
                    <p:nvSpPr>
                      <p:cNvPr id="82973" name="Freeform 15"/>
                      <p:cNvSpPr/>
                      <p:nvPr/>
                    </p:nvSpPr>
                    <p:spPr bwMode="auto">
                      <a:xfrm>
                        <a:off x="863" y="1591"/>
                        <a:ext cx="1514" cy="716"/>
                      </a:xfrm>
                      <a:custGeom>
                        <a:avLst/>
                        <a:gdLst>
                          <a:gd name="T0" fmla="*/ 0 w 5957"/>
                          <a:gd name="T1" fmla="*/ 0 h 3807"/>
                          <a:gd name="T2" fmla="*/ 0 w 5957"/>
                          <a:gd name="T3" fmla="*/ 0 h 3807"/>
                          <a:gd name="T4" fmla="*/ 0 w 5957"/>
                          <a:gd name="T5" fmla="*/ 0 h 3807"/>
                          <a:gd name="T6" fmla="*/ 0 w 5957"/>
                          <a:gd name="T7" fmla="*/ 0 h 3807"/>
                          <a:gd name="T8" fmla="*/ 0 w 5957"/>
                          <a:gd name="T9" fmla="*/ 0 h 3807"/>
                          <a:gd name="T10" fmla="*/ 0 w 5957"/>
                          <a:gd name="T11" fmla="*/ 0 h 3807"/>
                          <a:gd name="T12" fmla="*/ 0 w 5957"/>
                          <a:gd name="T13" fmla="*/ 0 h 3807"/>
                          <a:gd name="T14" fmla="*/ 0 w 5957"/>
                          <a:gd name="T15" fmla="*/ 0 h 3807"/>
                          <a:gd name="T16" fmla="*/ 0 w 5957"/>
                          <a:gd name="T17" fmla="*/ 0 h 3807"/>
                          <a:gd name="T18" fmla="*/ 0 w 5957"/>
                          <a:gd name="T19" fmla="*/ 0 h 3807"/>
                          <a:gd name="T20" fmla="*/ 0 w 5957"/>
                          <a:gd name="T21" fmla="*/ 0 h 3807"/>
                          <a:gd name="T22" fmla="*/ 0 w 5957"/>
                          <a:gd name="T23" fmla="*/ 0 h 3807"/>
                          <a:gd name="T24" fmla="*/ 0 w 5957"/>
                          <a:gd name="T25" fmla="*/ 0 h 3807"/>
                          <a:gd name="T26" fmla="*/ 0 w 5957"/>
                          <a:gd name="T27" fmla="*/ 0 h 3807"/>
                          <a:gd name="T28" fmla="*/ 0 w 5957"/>
                          <a:gd name="T29" fmla="*/ 0 h 3807"/>
                          <a:gd name="T30" fmla="*/ 0 w 5957"/>
                          <a:gd name="T31" fmla="*/ 0 h 3807"/>
                          <a:gd name="T32" fmla="*/ 0 w 5957"/>
                          <a:gd name="T33" fmla="*/ 0 h 3807"/>
                          <a:gd name="T34" fmla="*/ 0 w 5957"/>
                          <a:gd name="T35" fmla="*/ 0 h 3807"/>
                          <a:gd name="T36" fmla="*/ 0 w 5957"/>
                          <a:gd name="T37" fmla="*/ 0 h 3807"/>
                          <a:gd name="T38" fmla="*/ 0 w 5957"/>
                          <a:gd name="T39" fmla="*/ 0 h 3807"/>
                          <a:gd name="T40" fmla="*/ 0 w 5957"/>
                          <a:gd name="T41" fmla="*/ 0 h 3807"/>
                          <a:gd name="T42" fmla="*/ 0 w 5957"/>
                          <a:gd name="T43" fmla="*/ 0 h 3807"/>
                          <a:gd name="T44" fmla="*/ 0 w 5957"/>
                          <a:gd name="T45" fmla="*/ 0 h 3807"/>
                          <a:gd name="T46" fmla="*/ 0 w 5957"/>
                          <a:gd name="T47" fmla="*/ 0 h 3807"/>
                          <a:gd name="T48" fmla="*/ 0 w 5957"/>
                          <a:gd name="T49" fmla="*/ 0 h 3807"/>
                          <a:gd name="T50" fmla="*/ 0 w 5957"/>
                          <a:gd name="T51" fmla="*/ 0 h 3807"/>
                          <a:gd name="T52" fmla="*/ 0 w 5957"/>
                          <a:gd name="T53" fmla="*/ 0 h 3807"/>
                          <a:gd name="T54" fmla="*/ 0 w 5957"/>
                          <a:gd name="T55" fmla="*/ 0 h 3807"/>
                          <a:gd name="T56" fmla="*/ 0 w 5957"/>
                          <a:gd name="T57" fmla="*/ 0 h 3807"/>
                          <a:gd name="T58" fmla="*/ 0 w 5957"/>
                          <a:gd name="T59" fmla="*/ 0 h 3807"/>
                          <a:gd name="T60" fmla="*/ 0 w 5957"/>
                          <a:gd name="T61" fmla="*/ 0 h 3807"/>
                          <a:gd name="T62" fmla="*/ 0 w 5957"/>
                          <a:gd name="T63" fmla="*/ 0 h 3807"/>
                          <a:gd name="T64" fmla="*/ 0 w 5957"/>
                          <a:gd name="T65" fmla="*/ 0 h 3807"/>
                          <a:gd name="T66" fmla="*/ 0 w 5957"/>
                          <a:gd name="T67" fmla="*/ 0 h 3807"/>
                          <a:gd name="T68" fmla="*/ 0 w 5957"/>
                          <a:gd name="T69" fmla="*/ 0 h 3807"/>
                          <a:gd name="T70" fmla="*/ 0 w 5957"/>
                          <a:gd name="T71" fmla="*/ 0 h 3807"/>
                          <a:gd name="T72" fmla="*/ 0 w 5957"/>
                          <a:gd name="T73" fmla="*/ 0 h 3807"/>
                          <a:gd name="T74" fmla="*/ 0 w 5957"/>
                          <a:gd name="T75" fmla="*/ 0 h 3807"/>
                          <a:gd name="T76" fmla="*/ 0 w 5957"/>
                          <a:gd name="T77" fmla="*/ 0 h 3807"/>
                          <a:gd name="T78" fmla="*/ 0 w 5957"/>
                          <a:gd name="T79" fmla="*/ 0 h 3807"/>
                          <a:gd name="T80" fmla="*/ 0 w 5957"/>
                          <a:gd name="T81" fmla="*/ 0 h 3807"/>
                          <a:gd name="T82" fmla="*/ 0 w 5957"/>
                          <a:gd name="T83" fmla="*/ 0 h 3807"/>
                          <a:gd name="T84" fmla="*/ 0 w 5957"/>
                          <a:gd name="T85" fmla="*/ 0 h 3807"/>
                          <a:gd name="T86" fmla="*/ 0 w 5957"/>
                          <a:gd name="T87" fmla="*/ 0 h 3807"/>
                          <a:gd name="T88" fmla="*/ 0 w 5957"/>
                          <a:gd name="T89" fmla="*/ 0 h 3807"/>
                          <a:gd name="T90" fmla="*/ 0 w 5957"/>
                          <a:gd name="T91" fmla="*/ 0 h 3807"/>
                          <a:gd name="T92" fmla="*/ 0 w 5957"/>
                          <a:gd name="T93" fmla="*/ 0 h 3807"/>
                          <a:gd name="T94" fmla="*/ 0 w 5957"/>
                          <a:gd name="T95" fmla="*/ 0 h 3807"/>
                          <a:gd name="T96" fmla="*/ 0 w 5957"/>
                          <a:gd name="T97" fmla="*/ 0 h 3807"/>
                          <a:gd name="T98" fmla="*/ 0 w 5957"/>
                          <a:gd name="T99" fmla="*/ 0 h 3807"/>
                          <a:gd name="T100" fmla="*/ 0 w 5957"/>
                          <a:gd name="T101" fmla="*/ 0 h 3807"/>
                          <a:gd name="T102" fmla="*/ 0 w 5957"/>
                          <a:gd name="T103" fmla="*/ 0 h 3807"/>
                          <a:gd name="T104" fmla="*/ 0 w 5957"/>
                          <a:gd name="T105" fmla="*/ 0 h 3807"/>
                          <a:gd name="T106" fmla="*/ 0 w 5957"/>
                          <a:gd name="T107" fmla="*/ 0 h 3807"/>
                          <a:gd name="T108" fmla="*/ 0 w 5957"/>
                          <a:gd name="T109" fmla="*/ 0 h 3807"/>
                          <a:gd name="T110" fmla="*/ 0 w 5957"/>
                          <a:gd name="T111" fmla="*/ 0 h 3807"/>
                          <a:gd name="T112" fmla="*/ 0 w 5957"/>
                          <a:gd name="T113" fmla="*/ 0 h 3807"/>
                          <a:gd name="T114" fmla="*/ 0 w 5957"/>
                          <a:gd name="T115" fmla="*/ 0 h 3807"/>
                          <a:gd name="T116" fmla="*/ 0 w 5957"/>
                          <a:gd name="T117" fmla="*/ 0 h 38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57"/>
                          <a:gd name="T178" fmla="*/ 0 h 3807"/>
                          <a:gd name="T179" fmla="*/ 5957 w 5957"/>
                          <a:gd name="T180" fmla="*/ 3807 h 38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57" h="3807">
                            <a:moveTo>
                              <a:pt x="4098" y="3807"/>
                            </a:moveTo>
                            <a:cubicBezTo>
                              <a:pt x="4066" y="3773"/>
                              <a:pt x="3868" y="3778"/>
                              <a:pt x="3842" y="3778"/>
                            </a:cubicBezTo>
                            <a:cubicBezTo>
                              <a:pt x="3830" y="3781"/>
                              <a:pt x="3817" y="3784"/>
                              <a:pt x="3804" y="3790"/>
                            </a:cubicBezTo>
                            <a:cubicBezTo>
                              <a:pt x="3622" y="3772"/>
                              <a:pt x="3725" y="3706"/>
                              <a:pt x="3757" y="3615"/>
                            </a:cubicBezTo>
                            <a:cubicBezTo>
                              <a:pt x="3757" y="3592"/>
                              <a:pt x="3757" y="3569"/>
                              <a:pt x="3757" y="3546"/>
                            </a:cubicBezTo>
                            <a:cubicBezTo>
                              <a:pt x="3636" y="3504"/>
                              <a:pt x="3646" y="3471"/>
                              <a:pt x="3627" y="3399"/>
                            </a:cubicBezTo>
                            <a:cubicBezTo>
                              <a:pt x="3621" y="3389"/>
                              <a:pt x="3615" y="3379"/>
                              <a:pt x="3608" y="3372"/>
                            </a:cubicBezTo>
                            <a:cubicBezTo>
                              <a:pt x="3544" y="3371"/>
                              <a:pt x="3497" y="3363"/>
                              <a:pt x="3452" y="3349"/>
                            </a:cubicBezTo>
                            <a:cubicBezTo>
                              <a:pt x="3433" y="3322"/>
                              <a:pt x="3417" y="3295"/>
                              <a:pt x="3401" y="3272"/>
                            </a:cubicBezTo>
                            <a:cubicBezTo>
                              <a:pt x="3321" y="3247"/>
                              <a:pt x="3248" y="3206"/>
                              <a:pt x="3216" y="3179"/>
                            </a:cubicBezTo>
                            <a:cubicBezTo>
                              <a:pt x="3204" y="3172"/>
                              <a:pt x="3191" y="3165"/>
                              <a:pt x="3178" y="3162"/>
                            </a:cubicBezTo>
                            <a:cubicBezTo>
                              <a:pt x="3140" y="3161"/>
                              <a:pt x="3105" y="3160"/>
                              <a:pt x="3070" y="3159"/>
                            </a:cubicBezTo>
                            <a:cubicBezTo>
                              <a:pt x="3021" y="3187"/>
                              <a:pt x="2992" y="3239"/>
                              <a:pt x="2932" y="3260"/>
                            </a:cubicBezTo>
                            <a:cubicBezTo>
                              <a:pt x="2916" y="3273"/>
                              <a:pt x="2903" y="3286"/>
                              <a:pt x="2890" y="3298"/>
                            </a:cubicBezTo>
                            <a:cubicBezTo>
                              <a:pt x="2880" y="3315"/>
                              <a:pt x="2874" y="3331"/>
                              <a:pt x="2867" y="3347"/>
                            </a:cubicBezTo>
                            <a:cubicBezTo>
                              <a:pt x="2857" y="3386"/>
                              <a:pt x="2851" y="3428"/>
                              <a:pt x="2844" y="3471"/>
                            </a:cubicBezTo>
                            <a:cubicBezTo>
                              <a:pt x="2694" y="3444"/>
                              <a:pt x="2736" y="3311"/>
                              <a:pt x="2782" y="3230"/>
                            </a:cubicBezTo>
                            <a:cubicBezTo>
                              <a:pt x="2782" y="3214"/>
                              <a:pt x="2782" y="3197"/>
                              <a:pt x="2782" y="3181"/>
                            </a:cubicBezTo>
                            <a:cubicBezTo>
                              <a:pt x="2715" y="3127"/>
                              <a:pt x="2718" y="3147"/>
                              <a:pt x="2674" y="3139"/>
                            </a:cubicBezTo>
                            <a:cubicBezTo>
                              <a:pt x="2546" y="3162"/>
                              <a:pt x="2485" y="3167"/>
                              <a:pt x="2401" y="3214"/>
                            </a:cubicBezTo>
                            <a:cubicBezTo>
                              <a:pt x="2309" y="3212"/>
                              <a:pt x="2261" y="3145"/>
                              <a:pt x="2239" y="3095"/>
                            </a:cubicBezTo>
                            <a:cubicBezTo>
                              <a:pt x="2223" y="3079"/>
                              <a:pt x="2207" y="3062"/>
                              <a:pt x="2195" y="3048"/>
                            </a:cubicBezTo>
                            <a:cubicBezTo>
                              <a:pt x="2112" y="3046"/>
                              <a:pt x="2032" y="3044"/>
                              <a:pt x="1952" y="3042"/>
                            </a:cubicBezTo>
                            <a:cubicBezTo>
                              <a:pt x="1885" y="2995"/>
                              <a:pt x="1876" y="2906"/>
                              <a:pt x="1851" y="2860"/>
                            </a:cubicBezTo>
                            <a:cubicBezTo>
                              <a:pt x="1800" y="2842"/>
                              <a:pt x="1797" y="2845"/>
                              <a:pt x="1778" y="2812"/>
                            </a:cubicBezTo>
                            <a:cubicBezTo>
                              <a:pt x="1755" y="2792"/>
                              <a:pt x="1733" y="2775"/>
                              <a:pt x="1711" y="2758"/>
                            </a:cubicBezTo>
                            <a:cubicBezTo>
                              <a:pt x="1669" y="2740"/>
                              <a:pt x="1628" y="2726"/>
                              <a:pt x="1587" y="2712"/>
                            </a:cubicBezTo>
                            <a:cubicBezTo>
                              <a:pt x="1463" y="2598"/>
                              <a:pt x="1495" y="2582"/>
                              <a:pt x="1479" y="2461"/>
                            </a:cubicBezTo>
                            <a:cubicBezTo>
                              <a:pt x="1470" y="2441"/>
                              <a:pt x="1460" y="2421"/>
                              <a:pt x="1451" y="2401"/>
                            </a:cubicBezTo>
                            <a:cubicBezTo>
                              <a:pt x="1403" y="2400"/>
                              <a:pt x="1358" y="2399"/>
                              <a:pt x="1314" y="2401"/>
                            </a:cubicBezTo>
                            <a:cubicBezTo>
                              <a:pt x="1218" y="2366"/>
                              <a:pt x="1225" y="2336"/>
                              <a:pt x="1212" y="2277"/>
                            </a:cubicBezTo>
                            <a:cubicBezTo>
                              <a:pt x="1171" y="2224"/>
                              <a:pt x="1142" y="2207"/>
                              <a:pt x="1117" y="2193"/>
                            </a:cubicBezTo>
                            <a:cubicBezTo>
                              <a:pt x="1075" y="2156"/>
                              <a:pt x="1034" y="2119"/>
                              <a:pt x="996" y="2082"/>
                            </a:cubicBezTo>
                            <a:cubicBezTo>
                              <a:pt x="961" y="2022"/>
                              <a:pt x="926" y="1962"/>
                              <a:pt x="892" y="1902"/>
                            </a:cubicBezTo>
                            <a:cubicBezTo>
                              <a:pt x="825" y="1900"/>
                              <a:pt x="805" y="1903"/>
                              <a:pt x="767" y="1919"/>
                            </a:cubicBezTo>
                            <a:cubicBezTo>
                              <a:pt x="741" y="1931"/>
                              <a:pt x="716" y="1944"/>
                              <a:pt x="693" y="1959"/>
                            </a:cubicBezTo>
                            <a:cubicBezTo>
                              <a:pt x="655" y="1958"/>
                              <a:pt x="616" y="1957"/>
                              <a:pt x="581" y="1957"/>
                            </a:cubicBezTo>
                            <a:cubicBezTo>
                              <a:pt x="480" y="1885"/>
                              <a:pt x="474" y="1790"/>
                              <a:pt x="461" y="1715"/>
                            </a:cubicBezTo>
                            <a:cubicBezTo>
                              <a:pt x="430" y="1665"/>
                              <a:pt x="401" y="1615"/>
                              <a:pt x="373" y="1565"/>
                            </a:cubicBezTo>
                            <a:cubicBezTo>
                              <a:pt x="278" y="1464"/>
                              <a:pt x="160" y="1429"/>
                              <a:pt x="67" y="1397"/>
                            </a:cubicBezTo>
                            <a:cubicBezTo>
                              <a:pt x="0" y="1346"/>
                              <a:pt x="39" y="1298"/>
                              <a:pt x="58" y="1266"/>
                            </a:cubicBezTo>
                            <a:cubicBezTo>
                              <a:pt x="84" y="1250"/>
                              <a:pt x="97" y="1204"/>
                              <a:pt x="103" y="1195"/>
                            </a:cubicBezTo>
                            <a:cubicBezTo>
                              <a:pt x="104" y="1116"/>
                              <a:pt x="108" y="1041"/>
                              <a:pt x="111" y="966"/>
                            </a:cubicBezTo>
                            <a:cubicBezTo>
                              <a:pt x="77" y="867"/>
                              <a:pt x="48" y="856"/>
                              <a:pt x="147" y="858"/>
                            </a:cubicBezTo>
                            <a:cubicBezTo>
                              <a:pt x="156" y="865"/>
                              <a:pt x="166" y="875"/>
                              <a:pt x="179" y="885"/>
                            </a:cubicBezTo>
                            <a:cubicBezTo>
                              <a:pt x="191" y="919"/>
                              <a:pt x="251" y="1041"/>
                              <a:pt x="322" y="951"/>
                            </a:cubicBezTo>
                            <a:cubicBezTo>
                              <a:pt x="332" y="919"/>
                              <a:pt x="342" y="890"/>
                              <a:pt x="351" y="860"/>
                            </a:cubicBezTo>
                            <a:cubicBezTo>
                              <a:pt x="345" y="791"/>
                              <a:pt x="339" y="726"/>
                              <a:pt x="337" y="660"/>
                            </a:cubicBezTo>
                            <a:cubicBezTo>
                              <a:pt x="318" y="607"/>
                              <a:pt x="299" y="558"/>
                              <a:pt x="280" y="508"/>
                            </a:cubicBezTo>
                            <a:cubicBezTo>
                              <a:pt x="258" y="393"/>
                              <a:pt x="268" y="347"/>
                              <a:pt x="336" y="297"/>
                            </a:cubicBezTo>
                            <a:cubicBezTo>
                              <a:pt x="345" y="281"/>
                              <a:pt x="355" y="264"/>
                              <a:pt x="368" y="248"/>
                            </a:cubicBezTo>
                            <a:cubicBezTo>
                              <a:pt x="406" y="266"/>
                              <a:pt x="444" y="283"/>
                              <a:pt x="486" y="301"/>
                            </a:cubicBezTo>
                            <a:cubicBezTo>
                              <a:pt x="521" y="301"/>
                              <a:pt x="556" y="302"/>
                              <a:pt x="594" y="303"/>
                            </a:cubicBezTo>
                            <a:cubicBezTo>
                              <a:pt x="623" y="275"/>
                              <a:pt x="658" y="262"/>
                              <a:pt x="694" y="221"/>
                            </a:cubicBezTo>
                            <a:cubicBezTo>
                              <a:pt x="733" y="114"/>
                              <a:pt x="775" y="59"/>
                              <a:pt x="877" y="3"/>
                            </a:cubicBezTo>
                            <a:cubicBezTo>
                              <a:pt x="906" y="3"/>
                              <a:pt x="906" y="0"/>
                              <a:pt x="967" y="21"/>
                            </a:cubicBezTo>
                            <a:cubicBezTo>
                              <a:pt x="1011" y="52"/>
                              <a:pt x="1059" y="82"/>
                              <a:pt x="1107" y="113"/>
                            </a:cubicBezTo>
                            <a:cubicBezTo>
                              <a:pt x="1106" y="202"/>
                              <a:pt x="1202" y="161"/>
                              <a:pt x="1263" y="143"/>
                            </a:cubicBezTo>
                            <a:cubicBezTo>
                              <a:pt x="1298" y="138"/>
                              <a:pt x="1337" y="132"/>
                              <a:pt x="1375" y="126"/>
                            </a:cubicBezTo>
                            <a:cubicBezTo>
                              <a:pt x="1452" y="50"/>
                              <a:pt x="1443" y="14"/>
                              <a:pt x="1551" y="88"/>
                            </a:cubicBezTo>
                            <a:cubicBezTo>
                              <a:pt x="1550" y="180"/>
                              <a:pt x="1550" y="170"/>
                              <a:pt x="1646" y="235"/>
                            </a:cubicBezTo>
                            <a:cubicBezTo>
                              <a:pt x="1681" y="249"/>
                              <a:pt x="1716" y="266"/>
                              <a:pt x="1754" y="283"/>
                            </a:cubicBezTo>
                            <a:cubicBezTo>
                              <a:pt x="1783" y="284"/>
                              <a:pt x="1812" y="285"/>
                              <a:pt x="1844" y="286"/>
                            </a:cubicBezTo>
                            <a:cubicBezTo>
                              <a:pt x="1898" y="261"/>
                              <a:pt x="1959" y="239"/>
                              <a:pt x="2039" y="235"/>
                            </a:cubicBezTo>
                            <a:cubicBezTo>
                              <a:pt x="2148" y="195"/>
                              <a:pt x="2145" y="179"/>
                              <a:pt x="2272" y="247"/>
                            </a:cubicBezTo>
                            <a:cubicBezTo>
                              <a:pt x="2314" y="248"/>
                              <a:pt x="2355" y="249"/>
                              <a:pt x="2400" y="254"/>
                            </a:cubicBezTo>
                            <a:cubicBezTo>
                              <a:pt x="2442" y="222"/>
                              <a:pt x="2432" y="192"/>
                              <a:pt x="2483" y="181"/>
                            </a:cubicBezTo>
                            <a:cubicBezTo>
                              <a:pt x="2576" y="104"/>
                              <a:pt x="2621" y="66"/>
                              <a:pt x="2771" y="145"/>
                            </a:cubicBezTo>
                            <a:cubicBezTo>
                              <a:pt x="2873" y="148"/>
                              <a:pt x="3011" y="128"/>
                              <a:pt x="3135" y="132"/>
                            </a:cubicBezTo>
                            <a:cubicBezTo>
                              <a:pt x="3164" y="145"/>
                              <a:pt x="3193" y="163"/>
                              <a:pt x="3221" y="180"/>
                            </a:cubicBezTo>
                            <a:cubicBezTo>
                              <a:pt x="3244" y="203"/>
                              <a:pt x="3278" y="250"/>
                              <a:pt x="3342" y="268"/>
                            </a:cubicBezTo>
                            <a:cubicBezTo>
                              <a:pt x="3342" y="291"/>
                              <a:pt x="3342" y="317"/>
                              <a:pt x="3345" y="343"/>
                            </a:cubicBezTo>
                            <a:cubicBezTo>
                              <a:pt x="3370" y="383"/>
                              <a:pt x="3443" y="447"/>
                              <a:pt x="3414" y="538"/>
                            </a:cubicBezTo>
                            <a:cubicBezTo>
                              <a:pt x="3395" y="570"/>
                              <a:pt x="3375" y="603"/>
                              <a:pt x="3359" y="635"/>
                            </a:cubicBezTo>
                            <a:cubicBezTo>
                              <a:pt x="3359" y="674"/>
                              <a:pt x="3359" y="714"/>
                              <a:pt x="3359" y="753"/>
                            </a:cubicBezTo>
                            <a:cubicBezTo>
                              <a:pt x="3380" y="956"/>
                              <a:pt x="3337" y="1168"/>
                              <a:pt x="3515" y="1356"/>
                            </a:cubicBezTo>
                            <a:cubicBezTo>
                              <a:pt x="3543" y="1373"/>
                              <a:pt x="3604" y="1417"/>
                              <a:pt x="3658" y="1441"/>
                            </a:cubicBezTo>
                            <a:cubicBezTo>
                              <a:pt x="3703" y="1449"/>
                              <a:pt x="3747" y="1457"/>
                              <a:pt x="3792" y="1468"/>
                            </a:cubicBezTo>
                            <a:cubicBezTo>
                              <a:pt x="3855" y="1597"/>
                              <a:pt x="3954" y="1642"/>
                              <a:pt x="4120" y="1673"/>
                            </a:cubicBezTo>
                            <a:cubicBezTo>
                              <a:pt x="4187" y="1727"/>
                              <a:pt x="4231" y="1783"/>
                              <a:pt x="4349" y="1799"/>
                            </a:cubicBezTo>
                            <a:cubicBezTo>
                              <a:pt x="4458" y="1799"/>
                              <a:pt x="4567" y="1798"/>
                              <a:pt x="4675" y="1801"/>
                            </a:cubicBezTo>
                            <a:cubicBezTo>
                              <a:pt x="4697" y="1808"/>
                              <a:pt x="4723" y="1819"/>
                              <a:pt x="4748" y="1829"/>
                            </a:cubicBezTo>
                            <a:cubicBezTo>
                              <a:pt x="4780" y="1850"/>
                              <a:pt x="4815" y="1873"/>
                              <a:pt x="4850" y="1897"/>
                            </a:cubicBezTo>
                            <a:cubicBezTo>
                              <a:pt x="4869" y="1947"/>
                              <a:pt x="4891" y="1997"/>
                              <a:pt x="4913" y="2046"/>
                            </a:cubicBezTo>
                            <a:cubicBezTo>
                              <a:pt x="4935" y="2135"/>
                              <a:pt x="4932" y="2145"/>
                              <a:pt x="5027" y="2232"/>
                            </a:cubicBezTo>
                            <a:cubicBezTo>
                              <a:pt x="5050" y="2233"/>
                              <a:pt x="5072" y="2234"/>
                              <a:pt x="5094" y="2237"/>
                            </a:cubicBezTo>
                            <a:cubicBezTo>
                              <a:pt x="5104" y="2218"/>
                              <a:pt x="5117" y="2199"/>
                              <a:pt x="5130" y="2179"/>
                            </a:cubicBezTo>
                            <a:cubicBezTo>
                              <a:pt x="5149" y="2177"/>
                              <a:pt x="5168" y="2174"/>
                              <a:pt x="5187" y="2174"/>
                            </a:cubicBezTo>
                            <a:cubicBezTo>
                              <a:pt x="5187" y="2210"/>
                              <a:pt x="5228" y="2238"/>
                              <a:pt x="5286" y="2239"/>
                            </a:cubicBezTo>
                            <a:cubicBezTo>
                              <a:pt x="5321" y="2217"/>
                              <a:pt x="5357" y="2195"/>
                              <a:pt x="5395" y="2173"/>
                            </a:cubicBezTo>
                            <a:cubicBezTo>
                              <a:pt x="5437" y="2122"/>
                              <a:pt x="5472" y="2047"/>
                              <a:pt x="5517" y="2003"/>
                            </a:cubicBezTo>
                            <a:cubicBezTo>
                              <a:pt x="5521" y="1999"/>
                              <a:pt x="5524" y="1999"/>
                              <a:pt x="5530" y="2000"/>
                            </a:cubicBezTo>
                            <a:cubicBezTo>
                              <a:pt x="5546" y="2023"/>
                              <a:pt x="5591" y="2057"/>
                              <a:pt x="5648" y="2094"/>
                            </a:cubicBezTo>
                            <a:cubicBezTo>
                              <a:pt x="5667" y="2177"/>
                              <a:pt x="5739" y="2280"/>
                              <a:pt x="5825" y="2377"/>
                            </a:cubicBezTo>
                            <a:cubicBezTo>
                              <a:pt x="5844" y="2446"/>
                              <a:pt x="5863" y="2516"/>
                              <a:pt x="5885" y="2585"/>
                            </a:cubicBezTo>
                            <a:cubicBezTo>
                              <a:pt x="5913" y="2628"/>
                              <a:pt x="5957" y="2688"/>
                              <a:pt x="5957" y="2783"/>
                            </a:cubicBezTo>
                            <a:cubicBezTo>
                              <a:pt x="5886" y="2866"/>
                              <a:pt x="5883" y="2857"/>
                              <a:pt x="5885" y="2988"/>
                            </a:cubicBezTo>
                            <a:cubicBezTo>
                              <a:pt x="5901" y="3044"/>
                              <a:pt x="5949" y="3120"/>
                              <a:pt x="5916" y="3205"/>
                            </a:cubicBezTo>
                            <a:cubicBezTo>
                              <a:pt x="5916" y="3224"/>
                              <a:pt x="5916" y="3247"/>
                              <a:pt x="5916" y="3270"/>
                            </a:cubicBezTo>
                            <a:cubicBezTo>
                              <a:pt x="5909" y="3270"/>
                              <a:pt x="5903" y="3270"/>
                              <a:pt x="5900" y="3270"/>
                            </a:cubicBezTo>
                            <a:cubicBezTo>
                              <a:pt x="5900" y="3243"/>
                              <a:pt x="5852" y="3223"/>
                              <a:pt x="5839" y="3206"/>
                            </a:cubicBezTo>
                            <a:cubicBezTo>
                              <a:pt x="5760" y="3204"/>
                              <a:pt x="5750" y="3233"/>
                              <a:pt x="5714" y="3258"/>
                            </a:cubicBezTo>
                            <a:cubicBezTo>
                              <a:pt x="5714" y="3307"/>
                              <a:pt x="5733" y="3364"/>
                              <a:pt x="5745" y="3449"/>
                            </a:cubicBezTo>
                            <a:cubicBezTo>
                              <a:pt x="5742" y="3475"/>
                              <a:pt x="5739" y="3501"/>
                              <a:pt x="5735" y="3527"/>
                            </a:cubicBezTo>
                            <a:cubicBezTo>
                              <a:pt x="5722" y="3530"/>
                              <a:pt x="5710" y="3537"/>
                              <a:pt x="5697" y="3543"/>
                            </a:cubicBezTo>
                            <a:cubicBezTo>
                              <a:pt x="5671" y="3542"/>
                              <a:pt x="5646" y="3542"/>
                              <a:pt x="5623" y="3541"/>
                            </a:cubicBezTo>
                            <a:cubicBezTo>
                              <a:pt x="5588" y="3494"/>
                              <a:pt x="5557" y="3451"/>
                              <a:pt x="5525" y="3408"/>
                            </a:cubicBezTo>
                            <a:cubicBezTo>
                              <a:pt x="5401" y="3342"/>
                              <a:pt x="5327" y="3439"/>
                              <a:pt x="5352" y="3567"/>
                            </a:cubicBezTo>
                            <a:cubicBezTo>
                              <a:pt x="5342" y="3583"/>
                              <a:pt x="5332" y="3599"/>
                              <a:pt x="5326" y="3619"/>
                            </a:cubicBezTo>
                            <a:cubicBezTo>
                              <a:pt x="5271" y="3617"/>
                              <a:pt x="5205" y="3580"/>
                              <a:pt x="5192" y="3566"/>
                            </a:cubicBezTo>
                            <a:cubicBezTo>
                              <a:pt x="5186" y="3540"/>
                              <a:pt x="5179" y="3517"/>
                              <a:pt x="5176" y="3494"/>
                            </a:cubicBezTo>
                            <a:cubicBezTo>
                              <a:pt x="5100" y="3449"/>
                              <a:pt x="5033" y="3431"/>
                              <a:pt x="4985" y="3410"/>
                            </a:cubicBezTo>
                            <a:cubicBezTo>
                              <a:pt x="4972" y="3394"/>
                              <a:pt x="4960" y="3377"/>
                              <a:pt x="4950" y="3364"/>
                            </a:cubicBezTo>
                            <a:cubicBezTo>
                              <a:pt x="4845" y="3361"/>
                              <a:pt x="4854" y="3381"/>
                              <a:pt x="4780" y="3438"/>
                            </a:cubicBezTo>
                            <a:cubicBezTo>
                              <a:pt x="4736" y="3460"/>
                              <a:pt x="4691" y="3485"/>
                              <a:pt x="4649" y="3510"/>
                            </a:cubicBezTo>
                            <a:cubicBezTo>
                              <a:pt x="4547" y="3527"/>
                              <a:pt x="4563" y="3540"/>
                              <a:pt x="4505" y="3621"/>
                            </a:cubicBezTo>
                            <a:cubicBezTo>
                              <a:pt x="4370" y="3634"/>
                              <a:pt x="4383" y="3634"/>
                              <a:pt x="4309" y="3734"/>
                            </a:cubicBezTo>
                            <a:cubicBezTo>
                              <a:pt x="4296" y="3743"/>
                              <a:pt x="4287" y="3753"/>
                              <a:pt x="4277" y="3762"/>
                            </a:cubicBezTo>
                            <a:cubicBezTo>
                              <a:pt x="4194" y="3773"/>
                              <a:pt x="4155" y="3789"/>
                              <a:pt x="4098" y="3807"/>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74" name="Freeform 23"/>
                      <p:cNvSpPr/>
                      <p:nvPr/>
                    </p:nvSpPr>
                    <p:spPr bwMode="auto">
                      <a:xfrm>
                        <a:off x="1724" y="1475"/>
                        <a:ext cx="963" cy="532"/>
                      </a:xfrm>
                      <a:custGeom>
                        <a:avLst/>
                        <a:gdLst>
                          <a:gd name="T0" fmla="*/ 0 w 3788"/>
                          <a:gd name="T1" fmla="*/ 0 h 2823"/>
                          <a:gd name="T2" fmla="*/ 0 w 3788"/>
                          <a:gd name="T3" fmla="*/ 0 h 2823"/>
                          <a:gd name="T4" fmla="*/ 0 w 3788"/>
                          <a:gd name="T5" fmla="*/ 0 h 2823"/>
                          <a:gd name="T6" fmla="*/ 0 w 3788"/>
                          <a:gd name="T7" fmla="*/ 0 h 2823"/>
                          <a:gd name="T8" fmla="*/ 0 w 3788"/>
                          <a:gd name="T9" fmla="*/ 0 h 2823"/>
                          <a:gd name="T10" fmla="*/ 0 w 3788"/>
                          <a:gd name="T11" fmla="*/ 0 h 2823"/>
                          <a:gd name="T12" fmla="*/ 0 w 3788"/>
                          <a:gd name="T13" fmla="*/ 0 h 2823"/>
                          <a:gd name="T14" fmla="*/ 0 w 3788"/>
                          <a:gd name="T15" fmla="*/ 0 h 2823"/>
                          <a:gd name="T16" fmla="*/ 0 w 3788"/>
                          <a:gd name="T17" fmla="*/ 0 h 2823"/>
                          <a:gd name="T18" fmla="*/ 0 w 3788"/>
                          <a:gd name="T19" fmla="*/ 0 h 2823"/>
                          <a:gd name="T20" fmla="*/ 0 w 3788"/>
                          <a:gd name="T21" fmla="*/ 0 h 2823"/>
                          <a:gd name="T22" fmla="*/ 0 w 3788"/>
                          <a:gd name="T23" fmla="*/ 0 h 2823"/>
                          <a:gd name="T24" fmla="*/ 0 w 3788"/>
                          <a:gd name="T25" fmla="*/ 0 h 2823"/>
                          <a:gd name="T26" fmla="*/ 0 w 3788"/>
                          <a:gd name="T27" fmla="*/ 0 h 2823"/>
                          <a:gd name="T28" fmla="*/ 0 w 3788"/>
                          <a:gd name="T29" fmla="*/ 0 h 2823"/>
                          <a:gd name="T30" fmla="*/ 0 w 3788"/>
                          <a:gd name="T31" fmla="*/ 0 h 2823"/>
                          <a:gd name="T32" fmla="*/ 0 w 3788"/>
                          <a:gd name="T33" fmla="*/ 0 h 2823"/>
                          <a:gd name="T34" fmla="*/ 0 w 3788"/>
                          <a:gd name="T35" fmla="*/ 0 h 2823"/>
                          <a:gd name="T36" fmla="*/ 0 w 3788"/>
                          <a:gd name="T37" fmla="*/ 0 h 2823"/>
                          <a:gd name="T38" fmla="*/ 0 w 3788"/>
                          <a:gd name="T39" fmla="*/ 0 h 2823"/>
                          <a:gd name="T40" fmla="*/ 0 w 3788"/>
                          <a:gd name="T41" fmla="*/ 0 h 2823"/>
                          <a:gd name="T42" fmla="*/ 0 w 3788"/>
                          <a:gd name="T43" fmla="*/ 0 h 2823"/>
                          <a:gd name="T44" fmla="*/ 0 w 3788"/>
                          <a:gd name="T45" fmla="*/ 0 h 2823"/>
                          <a:gd name="T46" fmla="*/ 0 w 3788"/>
                          <a:gd name="T47" fmla="*/ 0 h 2823"/>
                          <a:gd name="T48" fmla="*/ 0 w 3788"/>
                          <a:gd name="T49" fmla="*/ 0 h 2823"/>
                          <a:gd name="T50" fmla="*/ 0 w 3788"/>
                          <a:gd name="T51" fmla="*/ 0 h 2823"/>
                          <a:gd name="T52" fmla="*/ 0 w 3788"/>
                          <a:gd name="T53" fmla="*/ 0 h 2823"/>
                          <a:gd name="T54" fmla="*/ 0 w 3788"/>
                          <a:gd name="T55" fmla="*/ 0 h 2823"/>
                          <a:gd name="T56" fmla="*/ 0 w 3788"/>
                          <a:gd name="T57" fmla="*/ 0 h 2823"/>
                          <a:gd name="T58" fmla="*/ 0 w 3788"/>
                          <a:gd name="T59" fmla="*/ 0 h 2823"/>
                          <a:gd name="T60" fmla="*/ 0 w 3788"/>
                          <a:gd name="T61" fmla="*/ 0 h 2823"/>
                          <a:gd name="T62" fmla="*/ 0 w 3788"/>
                          <a:gd name="T63" fmla="*/ 0 h 2823"/>
                          <a:gd name="T64" fmla="*/ 0 w 3788"/>
                          <a:gd name="T65" fmla="*/ 0 h 2823"/>
                          <a:gd name="T66" fmla="*/ 0 w 3788"/>
                          <a:gd name="T67" fmla="*/ 0 h 2823"/>
                          <a:gd name="T68" fmla="*/ 0 w 3788"/>
                          <a:gd name="T69" fmla="*/ 0 h 2823"/>
                          <a:gd name="T70" fmla="*/ 0 w 3788"/>
                          <a:gd name="T71" fmla="*/ 0 h 2823"/>
                          <a:gd name="T72" fmla="*/ 0 w 3788"/>
                          <a:gd name="T73" fmla="*/ 0 h 2823"/>
                          <a:gd name="T74" fmla="*/ 0 w 3788"/>
                          <a:gd name="T75" fmla="*/ 0 h 2823"/>
                          <a:gd name="T76" fmla="*/ 0 w 3788"/>
                          <a:gd name="T77" fmla="*/ 0 h 2823"/>
                          <a:gd name="T78" fmla="*/ 0 w 3788"/>
                          <a:gd name="T79" fmla="*/ 0 h 2823"/>
                          <a:gd name="T80" fmla="*/ 0 w 3788"/>
                          <a:gd name="T81" fmla="*/ 0 h 2823"/>
                          <a:gd name="T82" fmla="*/ 0 w 3788"/>
                          <a:gd name="T83" fmla="*/ 0 h 2823"/>
                          <a:gd name="T84" fmla="*/ 0 w 3788"/>
                          <a:gd name="T85" fmla="*/ 0 h 2823"/>
                          <a:gd name="T86" fmla="*/ 0 w 3788"/>
                          <a:gd name="T87" fmla="*/ 0 h 28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88"/>
                          <a:gd name="T133" fmla="*/ 0 h 2823"/>
                          <a:gd name="T134" fmla="*/ 3788 w 3788"/>
                          <a:gd name="T135" fmla="*/ 2823 h 28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88" h="2823">
                            <a:moveTo>
                              <a:pt x="1665" y="2823"/>
                            </a:moveTo>
                            <a:cubicBezTo>
                              <a:pt x="1637" y="2793"/>
                              <a:pt x="1608" y="2766"/>
                              <a:pt x="1579" y="2739"/>
                            </a:cubicBezTo>
                            <a:cubicBezTo>
                              <a:pt x="1554" y="2647"/>
                              <a:pt x="1523" y="2568"/>
                              <a:pt x="1494" y="2501"/>
                            </a:cubicBezTo>
                            <a:cubicBezTo>
                              <a:pt x="1425" y="2418"/>
                              <a:pt x="1358" y="2406"/>
                              <a:pt x="1297" y="2382"/>
                            </a:cubicBezTo>
                            <a:cubicBezTo>
                              <a:pt x="1188" y="2379"/>
                              <a:pt x="1080" y="2380"/>
                              <a:pt x="971" y="2380"/>
                            </a:cubicBezTo>
                            <a:cubicBezTo>
                              <a:pt x="856" y="2361"/>
                              <a:pt x="802" y="2297"/>
                              <a:pt x="745" y="2253"/>
                            </a:cubicBezTo>
                            <a:cubicBezTo>
                              <a:pt x="627" y="2234"/>
                              <a:pt x="544" y="2199"/>
                              <a:pt x="474" y="2145"/>
                            </a:cubicBezTo>
                            <a:cubicBezTo>
                              <a:pt x="474" y="2125"/>
                              <a:pt x="443" y="2082"/>
                              <a:pt x="443" y="2075"/>
                            </a:cubicBezTo>
                            <a:cubicBezTo>
                              <a:pt x="433" y="2065"/>
                              <a:pt x="424" y="2055"/>
                              <a:pt x="414" y="2048"/>
                            </a:cubicBezTo>
                            <a:cubicBezTo>
                              <a:pt x="325" y="2033"/>
                              <a:pt x="261" y="2015"/>
                              <a:pt x="204" y="1978"/>
                            </a:cubicBezTo>
                            <a:cubicBezTo>
                              <a:pt x="79" y="1938"/>
                              <a:pt x="32" y="1741"/>
                              <a:pt x="14" y="1662"/>
                            </a:cubicBezTo>
                            <a:cubicBezTo>
                              <a:pt x="8" y="1527"/>
                              <a:pt x="3" y="1393"/>
                              <a:pt x="0" y="1262"/>
                            </a:cubicBezTo>
                            <a:cubicBezTo>
                              <a:pt x="23" y="1217"/>
                              <a:pt x="58" y="1152"/>
                              <a:pt x="65" y="1116"/>
                            </a:cubicBezTo>
                            <a:cubicBezTo>
                              <a:pt x="65" y="1047"/>
                              <a:pt x="30" y="1014"/>
                              <a:pt x="30" y="997"/>
                            </a:cubicBezTo>
                            <a:cubicBezTo>
                              <a:pt x="40" y="994"/>
                              <a:pt x="53" y="991"/>
                              <a:pt x="66" y="992"/>
                            </a:cubicBezTo>
                            <a:cubicBezTo>
                              <a:pt x="82" y="1009"/>
                              <a:pt x="107" y="1006"/>
                              <a:pt x="129" y="1006"/>
                            </a:cubicBezTo>
                            <a:cubicBezTo>
                              <a:pt x="152" y="984"/>
                              <a:pt x="155" y="971"/>
                              <a:pt x="158" y="958"/>
                            </a:cubicBezTo>
                            <a:cubicBezTo>
                              <a:pt x="219" y="930"/>
                              <a:pt x="244" y="1003"/>
                              <a:pt x="327" y="1047"/>
                            </a:cubicBezTo>
                            <a:cubicBezTo>
                              <a:pt x="346" y="1048"/>
                              <a:pt x="426" y="1053"/>
                              <a:pt x="455" y="1034"/>
                            </a:cubicBezTo>
                            <a:cubicBezTo>
                              <a:pt x="462" y="1025"/>
                              <a:pt x="471" y="1015"/>
                              <a:pt x="481" y="1006"/>
                            </a:cubicBezTo>
                            <a:cubicBezTo>
                              <a:pt x="481" y="976"/>
                              <a:pt x="481" y="950"/>
                              <a:pt x="481" y="924"/>
                            </a:cubicBezTo>
                            <a:cubicBezTo>
                              <a:pt x="434" y="857"/>
                              <a:pt x="389" y="823"/>
                              <a:pt x="425" y="772"/>
                            </a:cubicBezTo>
                            <a:cubicBezTo>
                              <a:pt x="454" y="753"/>
                              <a:pt x="483" y="737"/>
                              <a:pt x="515" y="721"/>
                            </a:cubicBezTo>
                            <a:cubicBezTo>
                              <a:pt x="524" y="709"/>
                              <a:pt x="534" y="699"/>
                              <a:pt x="547" y="690"/>
                            </a:cubicBezTo>
                            <a:cubicBezTo>
                              <a:pt x="608" y="567"/>
                              <a:pt x="538" y="539"/>
                              <a:pt x="487" y="498"/>
                            </a:cubicBezTo>
                            <a:cubicBezTo>
                              <a:pt x="459" y="435"/>
                              <a:pt x="408" y="375"/>
                              <a:pt x="373" y="374"/>
                            </a:cubicBezTo>
                            <a:cubicBezTo>
                              <a:pt x="367" y="348"/>
                              <a:pt x="347" y="334"/>
                              <a:pt x="348" y="308"/>
                            </a:cubicBezTo>
                            <a:cubicBezTo>
                              <a:pt x="393" y="263"/>
                              <a:pt x="329" y="196"/>
                              <a:pt x="323" y="186"/>
                            </a:cubicBezTo>
                            <a:cubicBezTo>
                              <a:pt x="323" y="180"/>
                              <a:pt x="323" y="173"/>
                              <a:pt x="323" y="167"/>
                            </a:cubicBezTo>
                            <a:cubicBezTo>
                              <a:pt x="448" y="134"/>
                              <a:pt x="627" y="151"/>
                              <a:pt x="771" y="116"/>
                            </a:cubicBezTo>
                            <a:cubicBezTo>
                              <a:pt x="892" y="53"/>
                              <a:pt x="988" y="0"/>
                              <a:pt x="1155" y="4"/>
                            </a:cubicBezTo>
                            <a:cubicBezTo>
                              <a:pt x="1177" y="14"/>
                              <a:pt x="1199" y="25"/>
                              <a:pt x="1221" y="35"/>
                            </a:cubicBezTo>
                            <a:cubicBezTo>
                              <a:pt x="1343" y="38"/>
                              <a:pt x="1474" y="25"/>
                              <a:pt x="1601" y="81"/>
                            </a:cubicBezTo>
                            <a:cubicBezTo>
                              <a:pt x="1681" y="135"/>
                              <a:pt x="1761" y="190"/>
                              <a:pt x="1840" y="247"/>
                            </a:cubicBezTo>
                            <a:cubicBezTo>
                              <a:pt x="1846" y="257"/>
                              <a:pt x="1853" y="271"/>
                              <a:pt x="1862" y="284"/>
                            </a:cubicBezTo>
                            <a:cubicBezTo>
                              <a:pt x="1904" y="318"/>
                              <a:pt x="1967" y="375"/>
                              <a:pt x="2056" y="410"/>
                            </a:cubicBezTo>
                            <a:cubicBezTo>
                              <a:pt x="2085" y="411"/>
                              <a:pt x="2117" y="412"/>
                              <a:pt x="2149" y="412"/>
                            </a:cubicBezTo>
                            <a:cubicBezTo>
                              <a:pt x="2162" y="396"/>
                              <a:pt x="2175" y="384"/>
                              <a:pt x="2191" y="371"/>
                            </a:cubicBezTo>
                            <a:cubicBezTo>
                              <a:pt x="2204" y="309"/>
                              <a:pt x="2195" y="250"/>
                              <a:pt x="2179" y="213"/>
                            </a:cubicBezTo>
                            <a:cubicBezTo>
                              <a:pt x="2211" y="181"/>
                              <a:pt x="2262" y="193"/>
                              <a:pt x="2320" y="197"/>
                            </a:cubicBezTo>
                            <a:cubicBezTo>
                              <a:pt x="2348" y="218"/>
                              <a:pt x="2380" y="238"/>
                              <a:pt x="2412" y="262"/>
                            </a:cubicBezTo>
                            <a:cubicBezTo>
                              <a:pt x="2463" y="276"/>
                              <a:pt x="2533" y="294"/>
                              <a:pt x="2610" y="303"/>
                            </a:cubicBezTo>
                            <a:cubicBezTo>
                              <a:pt x="2651" y="323"/>
                              <a:pt x="2693" y="344"/>
                              <a:pt x="2734" y="368"/>
                            </a:cubicBezTo>
                            <a:cubicBezTo>
                              <a:pt x="2766" y="392"/>
                              <a:pt x="2798" y="419"/>
                              <a:pt x="2829" y="446"/>
                            </a:cubicBezTo>
                            <a:cubicBezTo>
                              <a:pt x="2829" y="449"/>
                              <a:pt x="2829" y="452"/>
                              <a:pt x="2829" y="456"/>
                            </a:cubicBezTo>
                            <a:cubicBezTo>
                              <a:pt x="2839" y="462"/>
                              <a:pt x="2848" y="473"/>
                              <a:pt x="2861" y="483"/>
                            </a:cubicBezTo>
                            <a:cubicBezTo>
                              <a:pt x="2906" y="494"/>
                              <a:pt x="2957" y="485"/>
                              <a:pt x="3018" y="474"/>
                            </a:cubicBezTo>
                            <a:cubicBezTo>
                              <a:pt x="3056" y="524"/>
                              <a:pt x="3097" y="574"/>
                              <a:pt x="3138" y="627"/>
                            </a:cubicBezTo>
                            <a:cubicBezTo>
                              <a:pt x="3195" y="671"/>
                              <a:pt x="3253" y="715"/>
                              <a:pt x="3310" y="759"/>
                            </a:cubicBezTo>
                            <a:cubicBezTo>
                              <a:pt x="3335" y="773"/>
                              <a:pt x="3364" y="787"/>
                              <a:pt x="3393" y="804"/>
                            </a:cubicBezTo>
                            <a:cubicBezTo>
                              <a:pt x="3444" y="805"/>
                              <a:pt x="3495" y="806"/>
                              <a:pt x="3546" y="808"/>
                            </a:cubicBezTo>
                            <a:cubicBezTo>
                              <a:pt x="3575" y="838"/>
                              <a:pt x="3619" y="970"/>
                              <a:pt x="3628" y="1052"/>
                            </a:cubicBezTo>
                            <a:cubicBezTo>
                              <a:pt x="3650" y="1105"/>
                              <a:pt x="3672" y="1161"/>
                              <a:pt x="3697" y="1218"/>
                            </a:cubicBezTo>
                            <a:cubicBezTo>
                              <a:pt x="3700" y="1264"/>
                              <a:pt x="3703" y="1309"/>
                              <a:pt x="3709" y="1355"/>
                            </a:cubicBezTo>
                            <a:cubicBezTo>
                              <a:pt x="3731" y="1389"/>
                              <a:pt x="3788" y="1462"/>
                              <a:pt x="3727" y="1523"/>
                            </a:cubicBezTo>
                            <a:cubicBezTo>
                              <a:pt x="3586" y="1591"/>
                              <a:pt x="3596" y="1608"/>
                              <a:pt x="3509" y="1750"/>
                            </a:cubicBezTo>
                            <a:cubicBezTo>
                              <a:pt x="3473" y="1775"/>
                              <a:pt x="3438" y="1804"/>
                              <a:pt x="3403" y="1832"/>
                            </a:cubicBezTo>
                            <a:cubicBezTo>
                              <a:pt x="3399" y="1849"/>
                              <a:pt x="3399" y="1865"/>
                              <a:pt x="3399" y="1881"/>
                            </a:cubicBezTo>
                            <a:cubicBezTo>
                              <a:pt x="3431" y="1912"/>
                              <a:pt x="3466" y="1945"/>
                              <a:pt x="3501" y="1979"/>
                            </a:cubicBezTo>
                            <a:cubicBezTo>
                              <a:pt x="3501" y="2038"/>
                              <a:pt x="3418" y="2016"/>
                              <a:pt x="3402" y="2016"/>
                            </a:cubicBezTo>
                            <a:cubicBezTo>
                              <a:pt x="3367" y="1992"/>
                              <a:pt x="3332" y="1968"/>
                              <a:pt x="3297" y="1944"/>
                            </a:cubicBezTo>
                            <a:cubicBezTo>
                              <a:pt x="3242" y="1943"/>
                              <a:pt x="3137" y="1934"/>
                              <a:pt x="3124" y="1946"/>
                            </a:cubicBezTo>
                            <a:cubicBezTo>
                              <a:pt x="3123" y="2055"/>
                              <a:pt x="3110" y="2120"/>
                              <a:pt x="3231" y="2218"/>
                            </a:cubicBezTo>
                            <a:cubicBezTo>
                              <a:pt x="3228" y="2254"/>
                              <a:pt x="3227" y="2293"/>
                              <a:pt x="3227" y="2332"/>
                            </a:cubicBezTo>
                            <a:cubicBezTo>
                              <a:pt x="3243" y="2385"/>
                              <a:pt x="3259" y="2438"/>
                              <a:pt x="3274" y="2491"/>
                            </a:cubicBezTo>
                            <a:cubicBezTo>
                              <a:pt x="3274" y="2553"/>
                              <a:pt x="3220" y="2545"/>
                              <a:pt x="3168" y="2550"/>
                            </a:cubicBezTo>
                            <a:cubicBezTo>
                              <a:pt x="3117" y="2562"/>
                              <a:pt x="3108" y="2578"/>
                              <a:pt x="3075" y="2603"/>
                            </a:cubicBezTo>
                            <a:cubicBezTo>
                              <a:pt x="3063" y="2603"/>
                              <a:pt x="3050" y="2603"/>
                              <a:pt x="3040" y="2603"/>
                            </a:cubicBezTo>
                            <a:cubicBezTo>
                              <a:pt x="3034" y="2589"/>
                              <a:pt x="3028" y="2576"/>
                              <a:pt x="3021" y="2563"/>
                            </a:cubicBezTo>
                            <a:cubicBezTo>
                              <a:pt x="2993" y="2559"/>
                              <a:pt x="2964" y="2555"/>
                              <a:pt x="2935" y="2554"/>
                            </a:cubicBezTo>
                            <a:cubicBezTo>
                              <a:pt x="2935" y="2528"/>
                              <a:pt x="2913" y="2514"/>
                              <a:pt x="2897" y="2504"/>
                            </a:cubicBezTo>
                            <a:cubicBezTo>
                              <a:pt x="2878" y="2500"/>
                              <a:pt x="2859" y="2500"/>
                              <a:pt x="2840" y="2499"/>
                            </a:cubicBezTo>
                            <a:cubicBezTo>
                              <a:pt x="2833" y="2512"/>
                              <a:pt x="2785" y="2547"/>
                              <a:pt x="2769" y="2540"/>
                            </a:cubicBezTo>
                            <a:cubicBezTo>
                              <a:pt x="2763" y="2524"/>
                              <a:pt x="2756" y="2510"/>
                              <a:pt x="2750" y="2497"/>
                            </a:cubicBezTo>
                            <a:cubicBezTo>
                              <a:pt x="2718" y="2490"/>
                              <a:pt x="2690" y="2482"/>
                              <a:pt x="2661" y="2475"/>
                            </a:cubicBezTo>
                            <a:cubicBezTo>
                              <a:pt x="2616" y="2422"/>
                              <a:pt x="2575" y="2371"/>
                              <a:pt x="2534" y="2321"/>
                            </a:cubicBezTo>
                            <a:cubicBezTo>
                              <a:pt x="2528" y="2308"/>
                              <a:pt x="2521" y="2298"/>
                              <a:pt x="2518" y="2288"/>
                            </a:cubicBezTo>
                            <a:cubicBezTo>
                              <a:pt x="2519" y="2174"/>
                              <a:pt x="2462" y="2143"/>
                              <a:pt x="2414" y="2086"/>
                            </a:cubicBezTo>
                            <a:cubicBezTo>
                              <a:pt x="2341" y="2061"/>
                              <a:pt x="2251" y="2069"/>
                              <a:pt x="2197" y="2067"/>
                            </a:cubicBezTo>
                            <a:cubicBezTo>
                              <a:pt x="2091" y="2081"/>
                              <a:pt x="2126" y="2079"/>
                              <a:pt x="2116" y="2193"/>
                            </a:cubicBezTo>
                            <a:cubicBezTo>
                              <a:pt x="2138" y="2226"/>
                              <a:pt x="2164" y="2260"/>
                              <a:pt x="2189" y="2293"/>
                            </a:cubicBezTo>
                            <a:cubicBezTo>
                              <a:pt x="2189" y="2313"/>
                              <a:pt x="2189" y="2332"/>
                              <a:pt x="2189" y="2355"/>
                            </a:cubicBezTo>
                            <a:cubicBezTo>
                              <a:pt x="2156" y="2403"/>
                              <a:pt x="2060" y="2450"/>
                              <a:pt x="2114" y="2537"/>
                            </a:cubicBezTo>
                            <a:cubicBezTo>
                              <a:pt x="2114" y="2576"/>
                              <a:pt x="2037" y="2675"/>
                              <a:pt x="2008" y="2711"/>
                            </a:cubicBezTo>
                            <a:cubicBezTo>
                              <a:pt x="1991" y="2756"/>
                              <a:pt x="1953" y="2772"/>
                              <a:pt x="1918" y="2787"/>
                            </a:cubicBezTo>
                            <a:cubicBezTo>
                              <a:pt x="1905" y="2797"/>
                              <a:pt x="1895" y="2806"/>
                              <a:pt x="1886" y="2819"/>
                            </a:cubicBezTo>
                            <a:cubicBezTo>
                              <a:pt x="1828" y="2818"/>
                              <a:pt x="1828" y="2775"/>
                              <a:pt x="1825" y="2765"/>
                            </a:cubicBezTo>
                            <a:cubicBezTo>
                              <a:pt x="1784" y="2735"/>
                              <a:pt x="1733" y="2760"/>
                              <a:pt x="1717" y="2762"/>
                            </a:cubicBezTo>
                            <a:cubicBezTo>
                              <a:pt x="1694" y="2788"/>
                              <a:pt x="1691" y="2811"/>
                              <a:pt x="1665" y="2823"/>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75" name="Freeform 28"/>
                      <p:cNvSpPr/>
                      <p:nvPr/>
                    </p:nvSpPr>
                    <p:spPr bwMode="auto">
                      <a:xfrm>
                        <a:off x="721" y="778"/>
                        <a:ext cx="1532" cy="890"/>
                      </a:xfrm>
                      <a:custGeom>
                        <a:avLst/>
                        <a:gdLst>
                          <a:gd name="T0" fmla="*/ 0 w 6029"/>
                          <a:gd name="T1" fmla="*/ 0 h 4727"/>
                          <a:gd name="T2" fmla="*/ 0 w 6029"/>
                          <a:gd name="T3" fmla="*/ 0 h 4727"/>
                          <a:gd name="T4" fmla="*/ 0 w 6029"/>
                          <a:gd name="T5" fmla="*/ 0 h 4727"/>
                          <a:gd name="T6" fmla="*/ 0 w 6029"/>
                          <a:gd name="T7" fmla="*/ 0 h 4727"/>
                          <a:gd name="T8" fmla="*/ 0 w 6029"/>
                          <a:gd name="T9" fmla="*/ 0 h 4727"/>
                          <a:gd name="T10" fmla="*/ 0 w 6029"/>
                          <a:gd name="T11" fmla="*/ 0 h 4727"/>
                          <a:gd name="T12" fmla="*/ 0 w 6029"/>
                          <a:gd name="T13" fmla="*/ 0 h 4727"/>
                          <a:gd name="T14" fmla="*/ 0 w 6029"/>
                          <a:gd name="T15" fmla="*/ 0 h 4727"/>
                          <a:gd name="T16" fmla="*/ 0 w 6029"/>
                          <a:gd name="T17" fmla="*/ 0 h 4727"/>
                          <a:gd name="T18" fmla="*/ 0 w 6029"/>
                          <a:gd name="T19" fmla="*/ 0 h 4727"/>
                          <a:gd name="T20" fmla="*/ 0 w 6029"/>
                          <a:gd name="T21" fmla="*/ 0 h 4727"/>
                          <a:gd name="T22" fmla="*/ 0 w 6029"/>
                          <a:gd name="T23" fmla="*/ 0 h 4727"/>
                          <a:gd name="T24" fmla="*/ 0 w 6029"/>
                          <a:gd name="T25" fmla="*/ 0 h 4727"/>
                          <a:gd name="T26" fmla="*/ 0 w 6029"/>
                          <a:gd name="T27" fmla="*/ 0 h 4727"/>
                          <a:gd name="T28" fmla="*/ 0 w 6029"/>
                          <a:gd name="T29" fmla="*/ 0 h 4727"/>
                          <a:gd name="T30" fmla="*/ 0 w 6029"/>
                          <a:gd name="T31" fmla="*/ 0 h 4727"/>
                          <a:gd name="T32" fmla="*/ 0 w 6029"/>
                          <a:gd name="T33" fmla="*/ 0 h 4727"/>
                          <a:gd name="T34" fmla="*/ 0 w 6029"/>
                          <a:gd name="T35" fmla="*/ 0 h 4727"/>
                          <a:gd name="T36" fmla="*/ 0 w 6029"/>
                          <a:gd name="T37" fmla="*/ 0 h 4727"/>
                          <a:gd name="T38" fmla="*/ 0 w 6029"/>
                          <a:gd name="T39" fmla="*/ 0 h 4727"/>
                          <a:gd name="T40" fmla="*/ 0 w 6029"/>
                          <a:gd name="T41" fmla="*/ 0 h 4727"/>
                          <a:gd name="T42" fmla="*/ 0 w 6029"/>
                          <a:gd name="T43" fmla="*/ 0 h 4727"/>
                          <a:gd name="T44" fmla="*/ 0 w 6029"/>
                          <a:gd name="T45" fmla="*/ 0 h 4727"/>
                          <a:gd name="T46" fmla="*/ 0 w 6029"/>
                          <a:gd name="T47" fmla="*/ 0 h 4727"/>
                          <a:gd name="T48" fmla="*/ 0 w 6029"/>
                          <a:gd name="T49" fmla="*/ 0 h 4727"/>
                          <a:gd name="T50" fmla="*/ 0 w 6029"/>
                          <a:gd name="T51" fmla="*/ 0 h 4727"/>
                          <a:gd name="T52" fmla="*/ 0 w 6029"/>
                          <a:gd name="T53" fmla="*/ 0 h 4727"/>
                          <a:gd name="T54" fmla="*/ 0 w 6029"/>
                          <a:gd name="T55" fmla="*/ 0 h 4727"/>
                          <a:gd name="T56" fmla="*/ 0 w 6029"/>
                          <a:gd name="T57" fmla="*/ 0 h 4727"/>
                          <a:gd name="T58" fmla="*/ 0 w 6029"/>
                          <a:gd name="T59" fmla="*/ 0 h 4727"/>
                          <a:gd name="T60" fmla="*/ 0 w 6029"/>
                          <a:gd name="T61" fmla="*/ 0 h 4727"/>
                          <a:gd name="T62" fmla="*/ 0 w 6029"/>
                          <a:gd name="T63" fmla="*/ 0 h 4727"/>
                          <a:gd name="T64" fmla="*/ 0 w 6029"/>
                          <a:gd name="T65" fmla="*/ 0 h 4727"/>
                          <a:gd name="T66" fmla="*/ 0 w 6029"/>
                          <a:gd name="T67" fmla="*/ 0 h 4727"/>
                          <a:gd name="T68" fmla="*/ 0 w 6029"/>
                          <a:gd name="T69" fmla="*/ 0 h 4727"/>
                          <a:gd name="T70" fmla="*/ 0 w 6029"/>
                          <a:gd name="T71" fmla="*/ 0 h 4727"/>
                          <a:gd name="T72" fmla="*/ 0 w 6029"/>
                          <a:gd name="T73" fmla="*/ 0 h 4727"/>
                          <a:gd name="T74" fmla="*/ 0 w 6029"/>
                          <a:gd name="T75" fmla="*/ 0 h 4727"/>
                          <a:gd name="T76" fmla="*/ 0 w 6029"/>
                          <a:gd name="T77" fmla="*/ 0 h 4727"/>
                          <a:gd name="T78" fmla="*/ 0 w 6029"/>
                          <a:gd name="T79" fmla="*/ 0 h 4727"/>
                          <a:gd name="T80" fmla="*/ 0 w 6029"/>
                          <a:gd name="T81" fmla="*/ 0 h 4727"/>
                          <a:gd name="T82" fmla="*/ 0 w 6029"/>
                          <a:gd name="T83" fmla="*/ 0 h 4727"/>
                          <a:gd name="T84" fmla="*/ 0 w 6029"/>
                          <a:gd name="T85" fmla="*/ 0 h 4727"/>
                          <a:gd name="T86" fmla="*/ 0 w 6029"/>
                          <a:gd name="T87" fmla="*/ 0 h 47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029"/>
                          <a:gd name="T133" fmla="*/ 0 h 4727"/>
                          <a:gd name="T134" fmla="*/ 6029 w 6029"/>
                          <a:gd name="T135" fmla="*/ 4727 h 47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029" h="4727">
                            <a:moveTo>
                              <a:pt x="4296" y="4727"/>
                            </a:moveTo>
                            <a:cubicBezTo>
                              <a:pt x="4281" y="4716"/>
                              <a:pt x="4268" y="4710"/>
                              <a:pt x="4255" y="4703"/>
                            </a:cubicBezTo>
                            <a:cubicBezTo>
                              <a:pt x="4230" y="4676"/>
                              <a:pt x="4204" y="4652"/>
                              <a:pt x="4182" y="4629"/>
                            </a:cubicBezTo>
                            <a:cubicBezTo>
                              <a:pt x="4102" y="4627"/>
                              <a:pt x="4096" y="4604"/>
                              <a:pt x="4067" y="4678"/>
                            </a:cubicBezTo>
                            <a:cubicBezTo>
                              <a:pt x="4054" y="4671"/>
                              <a:pt x="4044" y="4668"/>
                              <a:pt x="4035" y="4664"/>
                            </a:cubicBezTo>
                            <a:cubicBezTo>
                              <a:pt x="4009" y="4667"/>
                              <a:pt x="3984" y="4670"/>
                              <a:pt x="3958" y="4672"/>
                            </a:cubicBezTo>
                            <a:cubicBezTo>
                              <a:pt x="3926" y="4619"/>
                              <a:pt x="3933" y="4593"/>
                              <a:pt x="3930" y="4564"/>
                            </a:cubicBezTo>
                            <a:cubicBezTo>
                              <a:pt x="3911" y="4553"/>
                              <a:pt x="3892" y="4543"/>
                              <a:pt x="3873" y="4536"/>
                            </a:cubicBezTo>
                            <a:cubicBezTo>
                              <a:pt x="3774" y="4442"/>
                              <a:pt x="3698" y="4378"/>
                              <a:pt x="3586" y="4421"/>
                            </a:cubicBezTo>
                            <a:cubicBezTo>
                              <a:pt x="3503" y="4428"/>
                              <a:pt x="3426" y="4443"/>
                              <a:pt x="3349" y="4431"/>
                            </a:cubicBezTo>
                            <a:cubicBezTo>
                              <a:pt x="3311" y="4417"/>
                              <a:pt x="3276" y="4403"/>
                              <a:pt x="3241" y="4389"/>
                            </a:cubicBezTo>
                            <a:cubicBezTo>
                              <a:pt x="3209" y="4388"/>
                              <a:pt x="3177" y="4387"/>
                              <a:pt x="3148" y="4387"/>
                            </a:cubicBezTo>
                            <a:cubicBezTo>
                              <a:pt x="3078" y="4427"/>
                              <a:pt x="2985" y="4468"/>
                              <a:pt x="2949" y="4539"/>
                            </a:cubicBezTo>
                            <a:cubicBezTo>
                              <a:pt x="2914" y="4535"/>
                              <a:pt x="2879" y="4534"/>
                              <a:pt x="2847" y="4533"/>
                            </a:cubicBezTo>
                            <a:cubicBezTo>
                              <a:pt x="2815" y="4516"/>
                              <a:pt x="2783" y="4499"/>
                              <a:pt x="2751" y="4485"/>
                            </a:cubicBezTo>
                            <a:cubicBezTo>
                              <a:pt x="2684" y="4483"/>
                              <a:pt x="2665" y="4476"/>
                              <a:pt x="2636" y="4505"/>
                            </a:cubicBezTo>
                            <a:cubicBezTo>
                              <a:pt x="2608" y="4511"/>
                              <a:pt x="2582" y="4516"/>
                              <a:pt x="2556" y="4526"/>
                            </a:cubicBezTo>
                            <a:cubicBezTo>
                              <a:pt x="2480" y="4524"/>
                              <a:pt x="2451" y="4552"/>
                              <a:pt x="2390" y="4571"/>
                            </a:cubicBezTo>
                            <a:cubicBezTo>
                              <a:pt x="2294" y="4568"/>
                              <a:pt x="2176" y="4500"/>
                              <a:pt x="2144" y="4466"/>
                            </a:cubicBezTo>
                            <a:cubicBezTo>
                              <a:pt x="2145" y="4351"/>
                              <a:pt x="2126" y="4380"/>
                              <a:pt x="2072" y="4333"/>
                            </a:cubicBezTo>
                            <a:cubicBezTo>
                              <a:pt x="1963" y="4331"/>
                              <a:pt x="1992" y="4335"/>
                              <a:pt x="1924" y="4411"/>
                            </a:cubicBezTo>
                            <a:cubicBezTo>
                              <a:pt x="1854" y="4439"/>
                              <a:pt x="1787" y="4421"/>
                              <a:pt x="1736" y="4456"/>
                            </a:cubicBezTo>
                            <a:cubicBezTo>
                              <a:pt x="1726" y="4456"/>
                              <a:pt x="1720" y="4455"/>
                              <a:pt x="1713" y="4455"/>
                            </a:cubicBezTo>
                            <a:cubicBezTo>
                              <a:pt x="1707" y="4442"/>
                              <a:pt x="1704" y="4432"/>
                              <a:pt x="1701" y="4422"/>
                            </a:cubicBezTo>
                            <a:cubicBezTo>
                              <a:pt x="1621" y="4328"/>
                              <a:pt x="1513" y="4277"/>
                              <a:pt x="1423" y="4287"/>
                            </a:cubicBezTo>
                            <a:cubicBezTo>
                              <a:pt x="1321" y="4357"/>
                              <a:pt x="1282" y="4389"/>
                              <a:pt x="1234" y="4505"/>
                            </a:cubicBezTo>
                            <a:cubicBezTo>
                              <a:pt x="1192" y="4563"/>
                              <a:pt x="1157" y="4582"/>
                              <a:pt x="1096" y="4590"/>
                            </a:cubicBezTo>
                            <a:cubicBezTo>
                              <a:pt x="1064" y="4583"/>
                              <a:pt x="1032" y="4576"/>
                              <a:pt x="1003" y="4568"/>
                            </a:cubicBezTo>
                            <a:cubicBezTo>
                              <a:pt x="975" y="4545"/>
                              <a:pt x="965" y="4538"/>
                              <a:pt x="943" y="4537"/>
                            </a:cubicBezTo>
                            <a:cubicBezTo>
                              <a:pt x="921" y="4445"/>
                              <a:pt x="844" y="4423"/>
                              <a:pt x="800" y="4396"/>
                            </a:cubicBezTo>
                            <a:cubicBezTo>
                              <a:pt x="787" y="4376"/>
                              <a:pt x="774" y="4359"/>
                              <a:pt x="762" y="4343"/>
                            </a:cubicBezTo>
                            <a:cubicBezTo>
                              <a:pt x="762" y="4297"/>
                              <a:pt x="762" y="4254"/>
                              <a:pt x="763" y="4212"/>
                            </a:cubicBezTo>
                            <a:cubicBezTo>
                              <a:pt x="782" y="4193"/>
                              <a:pt x="773" y="4133"/>
                              <a:pt x="773" y="4124"/>
                            </a:cubicBezTo>
                            <a:cubicBezTo>
                              <a:pt x="738" y="4015"/>
                              <a:pt x="633" y="4045"/>
                              <a:pt x="575" y="4020"/>
                            </a:cubicBezTo>
                            <a:cubicBezTo>
                              <a:pt x="556" y="4000"/>
                              <a:pt x="540" y="3984"/>
                              <a:pt x="524" y="3967"/>
                            </a:cubicBezTo>
                            <a:cubicBezTo>
                              <a:pt x="499" y="3920"/>
                              <a:pt x="477" y="3874"/>
                              <a:pt x="455" y="3827"/>
                            </a:cubicBezTo>
                            <a:cubicBezTo>
                              <a:pt x="417" y="3817"/>
                              <a:pt x="382" y="3809"/>
                              <a:pt x="346" y="3802"/>
                            </a:cubicBezTo>
                            <a:cubicBezTo>
                              <a:pt x="318" y="3723"/>
                              <a:pt x="360" y="3655"/>
                              <a:pt x="380" y="3603"/>
                            </a:cubicBezTo>
                            <a:cubicBezTo>
                              <a:pt x="380" y="3488"/>
                              <a:pt x="310" y="3434"/>
                              <a:pt x="256" y="3374"/>
                            </a:cubicBezTo>
                            <a:cubicBezTo>
                              <a:pt x="209" y="3350"/>
                              <a:pt x="161" y="3326"/>
                              <a:pt x="116" y="3302"/>
                            </a:cubicBezTo>
                            <a:cubicBezTo>
                              <a:pt x="110" y="3292"/>
                              <a:pt x="103" y="3285"/>
                              <a:pt x="97" y="3278"/>
                            </a:cubicBezTo>
                            <a:cubicBezTo>
                              <a:pt x="98" y="3154"/>
                              <a:pt x="91" y="3190"/>
                              <a:pt x="200" y="3137"/>
                            </a:cubicBezTo>
                            <a:cubicBezTo>
                              <a:pt x="219" y="3121"/>
                              <a:pt x="255" y="3095"/>
                              <a:pt x="264" y="3076"/>
                            </a:cubicBezTo>
                            <a:cubicBezTo>
                              <a:pt x="265" y="2971"/>
                              <a:pt x="266" y="2870"/>
                              <a:pt x="266" y="2768"/>
                            </a:cubicBezTo>
                            <a:cubicBezTo>
                              <a:pt x="245" y="2624"/>
                              <a:pt x="142" y="2660"/>
                              <a:pt x="66" y="2655"/>
                            </a:cubicBezTo>
                            <a:cubicBezTo>
                              <a:pt x="53" y="2661"/>
                              <a:pt x="43" y="2671"/>
                              <a:pt x="34" y="2681"/>
                            </a:cubicBezTo>
                            <a:cubicBezTo>
                              <a:pt x="30" y="2684"/>
                              <a:pt x="27" y="2687"/>
                              <a:pt x="27" y="2694"/>
                            </a:cubicBezTo>
                            <a:cubicBezTo>
                              <a:pt x="2" y="2618"/>
                              <a:pt x="2" y="2598"/>
                              <a:pt x="9" y="2562"/>
                            </a:cubicBezTo>
                            <a:cubicBezTo>
                              <a:pt x="31" y="2550"/>
                              <a:pt x="57" y="2537"/>
                              <a:pt x="82" y="2528"/>
                            </a:cubicBezTo>
                            <a:cubicBezTo>
                              <a:pt x="83" y="2502"/>
                              <a:pt x="83" y="2476"/>
                              <a:pt x="86" y="2453"/>
                            </a:cubicBezTo>
                            <a:cubicBezTo>
                              <a:pt x="10" y="2333"/>
                              <a:pt x="0" y="2408"/>
                              <a:pt x="125" y="2326"/>
                            </a:cubicBezTo>
                            <a:cubicBezTo>
                              <a:pt x="148" y="2287"/>
                              <a:pt x="173" y="2249"/>
                              <a:pt x="199" y="2213"/>
                            </a:cubicBezTo>
                            <a:cubicBezTo>
                              <a:pt x="241" y="2195"/>
                              <a:pt x="283" y="2179"/>
                              <a:pt x="327" y="2164"/>
                            </a:cubicBezTo>
                            <a:cubicBezTo>
                              <a:pt x="465" y="2161"/>
                              <a:pt x="532" y="2166"/>
                              <a:pt x="657" y="2107"/>
                            </a:cubicBezTo>
                            <a:cubicBezTo>
                              <a:pt x="673" y="2104"/>
                              <a:pt x="692" y="2105"/>
                              <a:pt x="711" y="2105"/>
                            </a:cubicBezTo>
                            <a:cubicBezTo>
                              <a:pt x="711" y="2148"/>
                              <a:pt x="723" y="2243"/>
                              <a:pt x="806" y="2271"/>
                            </a:cubicBezTo>
                            <a:cubicBezTo>
                              <a:pt x="844" y="2272"/>
                              <a:pt x="899" y="2273"/>
                              <a:pt x="944" y="2242"/>
                            </a:cubicBezTo>
                            <a:cubicBezTo>
                              <a:pt x="973" y="2200"/>
                              <a:pt x="1002" y="2161"/>
                              <a:pt x="1034" y="2123"/>
                            </a:cubicBezTo>
                            <a:cubicBezTo>
                              <a:pt x="1082" y="2124"/>
                              <a:pt x="1126" y="2142"/>
                              <a:pt x="1190" y="2127"/>
                            </a:cubicBezTo>
                            <a:cubicBezTo>
                              <a:pt x="1219" y="2095"/>
                              <a:pt x="1242" y="2079"/>
                              <a:pt x="1277" y="2057"/>
                            </a:cubicBezTo>
                            <a:cubicBezTo>
                              <a:pt x="1293" y="2054"/>
                              <a:pt x="1312" y="2055"/>
                              <a:pt x="1331" y="2055"/>
                            </a:cubicBezTo>
                            <a:cubicBezTo>
                              <a:pt x="1373" y="2069"/>
                              <a:pt x="1417" y="2100"/>
                              <a:pt x="1494" y="2102"/>
                            </a:cubicBezTo>
                            <a:cubicBezTo>
                              <a:pt x="1568" y="2061"/>
                              <a:pt x="1698" y="2084"/>
                              <a:pt x="1798" y="2044"/>
                            </a:cubicBezTo>
                            <a:cubicBezTo>
                              <a:pt x="1836" y="2019"/>
                              <a:pt x="1878" y="1994"/>
                              <a:pt x="1920" y="1972"/>
                            </a:cubicBezTo>
                            <a:cubicBezTo>
                              <a:pt x="1929" y="1939"/>
                              <a:pt x="1939" y="1907"/>
                              <a:pt x="1949" y="1878"/>
                            </a:cubicBezTo>
                            <a:cubicBezTo>
                              <a:pt x="2035" y="1850"/>
                              <a:pt x="2055" y="1726"/>
                              <a:pt x="2084" y="1665"/>
                            </a:cubicBezTo>
                            <a:cubicBezTo>
                              <a:pt x="2116" y="1649"/>
                              <a:pt x="2161" y="1627"/>
                              <a:pt x="2190" y="1599"/>
                            </a:cubicBezTo>
                            <a:cubicBezTo>
                              <a:pt x="2203" y="1563"/>
                              <a:pt x="2216" y="1527"/>
                              <a:pt x="2229" y="1495"/>
                            </a:cubicBezTo>
                            <a:cubicBezTo>
                              <a:pt x="2233" y="1436"/>
                              <a:pt x="2236" y="1377"/>
                              <a:pt x="2240" y="1318"/>
                            </a:cubicBezTo>
                            <a:cubicBezTo>
                              <a:pt x="2230" y="1292"/>
                              <a:pt x="2224" y="1266"/>
                              <a:pt x="2218" y="1243"/>
                            </a:cubicBezTo>
                            <a:cubicBezTo>
                              <a:pt x="2218" y="1148"/>
                              <a:pt x="2270" y="1047"/>
                              <a:pt x="2219" y="994"/>
                            </a:cubicBezTo>
                            <a:cubicBezTo>
                              <a:pt x="2216" y="984"/>
                              <a:pt x="2213" y="974"/>
                              <a:pt x="2210" y="964"/>
                            </a:cubicBezTo>
                            <a:cubicBezTo>
                              <a:pt x="2315" y="967"/>
                              <a:pt x="2411" y="969"/>
                              <a:pt x="2520" y="991"/>
                            </a:cubicBezTo>
                            <a:cubicBezTo>
                              <a:pt x="2596" y="1033"/>
                              <a:pt x="2663" y="1005"/>
                              <a:pt x="2762" y="1076"/>
                            </a:cubicBezTo>
                            <a:cubicBezTo>
                              <a:pt x="2775" y="1076"/>
                              <a:pt x="2791" y="1077"/>
                              <a:pt x="2807" y="1077"/>
                            </a:cubicBezTo>
                            <a:cubicBezTo>
                              <a:pt x="2820" y="1061"/>
                              <a:pt x="2832" y="1048"/>
                              <a:pt x="2849" y="1036"/>
                            </a:cubicBezTo>
                            <a:cubicBezTo>
                              <a:pt x="2849" y="1019"/>
                              <a:pt x="2849" y="1003"/>
                              <a:pt x="2849" y="990"/>
                            </a:cubicBezTo>
                            <a:cubicBezTo>
                              <a:pt x="2820" y="930"/>
                              <a:pt x="2833" y="878"/>
                              <a:pt x="2856" y="839"/>
                            </a:cubicBezTo>
                            <a:cubicBezTo>
                              <a:pt x="2895" y="791"/>
                              <a:pt x="2933" y="746"/>
                              <a:pt x="2972" y="702"/>
                            </a:cubicBezTo>
                            <a:cubicBezTo>
                              <a:pt x="2988" y="597"/>
                              <a:pt x="3024" y="578"/>
                              <a:pt x="3082" y="508"/>
                            </a:cubicBezTo>
                            <a:cubicBezTo>
                              <a:pt x="3108" y="453"/>
                              <a:pt x="3095" y="439"/>
                              <a:pt x="3162" y="441"/>
                            </a:cubicBezTo>
                            <a:cubicBezTo>
                              <a:pt x="3219" y="479"/>
                              <a:pt x="3280" y="519"/>
                              <a:pt x="3340" y="560"/>
                            </a:cubicBezTo>
                            <a:cubicBezTo>
                              <a:pt x="3375" y="571"/>
                              <a:pt x="3458" y="563"/>
                              <a:pt x="3512" y="620"/>
                            </a:cubicBezTo>
                            <a:cubicBezTo>
                              <a:pt x="3586" y="622"/>
                              <a:pt x="3729" y="639"/>
                              <a:pt x="3762" y="535"/>
                            </a:cubicBezTo>
                            <a:cubicBezTo>
                              <a:pt x="3756" y="463"/>
                              <a:pt x="3750" y="391"/>
                              <a:pt x="3747" y="318"/>
                            </a:cubicBezTo>
                            <a:cubicBezTo>
                              <a:pt x="3825" y="163"/>
                              <a:pt x="3914" y="172"/>
                              <a:pt x="4081" y="160"/>
                            </a:cubicBezTo>
                            <a:cubicBezTo>
                              <a:pt x="4122" y="148"/>
                              <a:pt x="4142" y="76"/>
                              <a:pt x="4158" y="44"/>
                            </a:cubicBezTo>
                            <a:cubicBezTo>
                              <a:pt x="4171" y="28"/>
                              <a:pt x="4184" y="15"/>
                              <a:pt x="4200" y="2"/>
                            </a:cubicBezTo>
                            <a:cubicBezTo>
                              <a:pt x="4244" y="0"/>
                              <a:pt x="4289" y="1"/>
                              <a:pt x="4334" y="2"/>
                            </a:cubicBezTo>
                            <a:cubicBezTo>
                              <a:pt x="4356" y="19"/>
                              <a:pt x="4362" y="121"/>
                              <a:pt x="4387" y="187"/>
                            </a:cubicBezTo>
                            <a:cubicBezTo>
                              <a:pt x="4428" y="254"/>
                              <a:pt x="4473" y="324"/>
                              <a:pt x="4517" y="393"/>
                            </a:cubicBezTo>
                            <a:cubicBezTo>
                              <a:pt x="4555" y="414"/>
                              <a:pt x="4616" y="439"/>
                              <a:pt x="4695" y="460"/>
                            </a:cubicBezTo>
                            <a:cubicBezTo>
                              <a:pt x="4724" y="481"/>
                              <a:pt x="4753" y="504"/>
                              <a:pt x="4785" y="528"/>
                            </a:cubicBezTo>
                            <a:cubicBezTo>
                              <a:pt x="4800" y="555"/>
                              <a:pt x="4816" y="581"/>
                              <a:pt x="4832" y="611"/>
                            </a:cubicBezTo>
                            <a:cubicBezTo>
                              <a:pt x="4838" y="664"/>
                              <a:pt x="4844" y="716"/>
                              <a:pt x="4850" y="772"/>
                            </a:cubicBezTo>
                            <a:cubicBezTo>
                              <a:pt x="4869" y="812"/>
                              <a:pt x="4888" y="851"/>
                              <a:pt x="4910" y="891"/>
                            </a:cubicBezTo>
                            <a:cubicBezTo>
                              <a:pt x="4916" y="954"/>
                              <a:pt x="4938" y="1072"/>
                              <a:pt x="4883" y="1156"/>
                            </a:cubicBezTo>
                            <a:cubicBezTo>
                              <a:pt x="4771" y="1228"/>
                              <a:pt x="4787" y="1189"/>
                              <a:pt x="4773" y="1327"/>
                            </a:cubicBezTo>
                            <a:cubicBezTo>
                              <a:pt x="4780" y="1360"/>
                              <a:pt x="4782" y="1412"/>
                              <a:pt x="4820" y="1469"/>
                            </a:cubicBezTo>
                            <a:cubicBezTo>
                              <a:pt x="4852" y="1492"/>
                              <a:pt x="4884" y="1516"/>
                              <a:pt x="4919" y="1543"/>
                            </a:cubicBezTo>
                            <a:cubicBezTo>
                              <a:pt x="4967" y="1554"/>
                              <a:pt x="5015" y="1565"/>
                              <a:pt x="5066" y="1580"/>
                            </a:cubicBezTo>
                            <a:cubicBezTo>
                              <a:pt x="5164" y="1654"/>
                              <a:pt x="5276" y="1657"/>
                              <a:pt x="5417" y="1670"/>
                            </a:cubicBezTo>
                            <a:cubicBezTo>
                              <a:pt x="5461" y="1694"/>
                              <a:pt x="5538" y="1772"/>
                              <a:pt x="5592" y="1832"/>
                            </a:cubicBezTo>
                            <a:cubicBezTo>
                              <a:pt x="5636" y="1872"/>
                              <a:pt x="5684" y="1913"/>
                              <a:pt x="5731" y="1953"/>
                            </a:cubicBezTo>
                            <a:cubicBezTo>
                              <a:pt x="5776" y="1964"/>
                              <a:pt x="5827" y="1972"/>
                              <a:pt x="5878" y="2039"/>
                            </a:cubicBezTo>
                            <a:cubicBezTo>
                              <a:pt x="5890" y="2085"/>
                              <a:pt x="5909" y="2184"/>
                              <a:pt x="5944" y="2257"/>
                            </a:cubicBezTo>
                            <a:cubicBezTo>
                              <a:pt x="5963" y="2274"/>
                              <a:pt x="5991" y="2281"/>
                              <a:pt x="6010" y="2340"/>
                            </a:cubicBezTo>
                            <a:cubicBezTo>
                              <a:pt x="6007" y="2370"/>
                              <a:pt x="6004" y="2399"/>
                              <a:pt x="6003" y="2432"/>
                            </a:cubicBezTo>
                            <a:cubicBezTo>
                              <a:pt x="6010" y="2455"/>
                              <a:pt x="6019" y="2478"/>
                              <a:pt x="6029" y="2501"/>
                            </a:cubicBezTo>
                            <a:cubicBezTo>
                              <a:pt x="5958" y="2535"/>
                              <a:pt x="5964" y="2552"/>
                              <a:pt x="5941" y="2636"/>
                            </a:cubicBezTo>
                            <a:cubicBezTo>
                              <a:pt x="5938" y="2669"/>
                              <a:pt x="5938" y="2705"/>
                              <a:pt x="5938" y="2741"/>
                            </a:cubicBezTo>
                            <a:cubicBezTo>
                              <a:pt x="5944" y="2781"/>
                              <a:pt x="5950" y="2820"/>
                              <a:pt x="5959" y="2860"/>
                            </a:cubicBezTo>
                            <a:cubicBezTo>
                              <a:pt x="5950" y="2863"/>
                              <a:pt x="5943" y="2866"/>
                              <a:pt x="5937" y="2869"/>
                            </a:cubicBezTo>
                            <a:cubicBezTo>
                              <a:pt x="5860" y="2870"/>
                              <a:pt x="5787" y="2872"/>
                              <a:pt x="5713" y="2873"/>
                            </a:cubicBezTo>
                            <a:cubicBezTo>
                              <a:pt x="5553" y="2889"/>
                              <a:pt x="5480" y="2900"/>
                              <a:pt x="5431" y="3053"/>
                            </a:cubicBezTo>
                            <a:cubicBezTo>
                              <a:pt x="5383" y="3100"/>
                              <a:pt x="5357" y="3126"/>
                              <a:pt x="5334" y="3204"/>
                            </a:cubicBezTo>
                            <a:cubicBezTo>
                              <a:pt x="5254" y="3254"/>
                              <a:pt x="5149" y="3248"/>
                              <a:pt x="5085" y="3247"/>
                            </a:cubicBezTo>
                            <a:cubicBezTo>
                              <a:pt x="5085" y="3283"/>
                              <a:pt x="5049" y="3344"/>
                              <a:pt x="5011" y="3373"/>
                            </a:cubicBezTo>
                            <a:cubicBezTo>
                              <a:pt x="4981" y="3431"/>
                              <a:pt x="5013" y="3500"/>
                              <a:pt x="5044" y="3593"/>
                            </a:cubicBezTo>
                            <a:cubicBezTo>
                              <a:pt x="5044" y="3619"/>
                              <a:pt x="5044" y="3645"/>
                              <a:pt x="5047" y="3672"/>
                            </a:cubicBezTo>
                            <a:cubicBezTo>
                              <a:pt x="4990" y="3680"/>
                              <a:pt x="4932" y="3692"/>
                              <a:pt x="4878" y="3703"/>
                            </a:cubicBezTo>
                            <a:cubicBezTo>
                              <a:pt x="4826" y="3718"/>
                              <a:pt x="4775" y="3753"/>
                              <a:pt x="4743" y="3772"/>
                            </a:cubicBezTo>
                            <a:cubicBezTo>
                              <a:pt x="4599" y="3817"/>
                              <a:pt x="4458" y="3824"/>
                              <a:pt x="4334" y="3821"/>
                            </a:cubicBezTo>
                            <a:cubicBezTo>
                              <a:pt x="4279" y="3829"/>
                              <a:pt x="4273" y="3832"/>
                              <a:pt x="4244" y="3854"/>
                            </a:cubicBezTo>
                            <a:cubicBezTo>
                              <a:pt x="4244" y="3894"/>
                              <a:pt x="4244" y="3900"/>
                              <a:pt x="4288" y="3967"/>
                            </a:cubicBezTo>
                            <a:cubicBezTo>
                              <a:pt x="4240" y="4038"/>
                              <a:pt x="4281" y="4088"/>
                              <a:pt x="4367" y="4142"/>
                            </a:cubicBezTo>
                            <a:cubicBezTo>
                              <a:pt x="4389" y="4176"/>
                              <a:pt x="4411" y="4209"/>
                              <a:pt x="4433" y="4245"/>
                            </a:cubicBezTo>
                            <a:cubicBezTo>
                              <a:pt x="4469" y="4263"/>
                              <a:pt x="4497" y="4277"/>
                              <a:pt x="4481" y="4361"/>
                            </a:cubicBezTo>
                            <a:cubicBezTo>
                              <a:pt x="4468" y="4371"/>
                              <a:pt x="4455" y="4384"/>
                              <a:pt x="4445" y="4396"/>
                            </a:cubicBezTo>
                            <a:cubicBezTo>
                              <a:pt x="4346" y="4450"/>
                              <a:pt x="4337" y="4433"/>
                              <a:pt x="4336" y="4557"/>
                            </a:cubicBezTo>
                            <a:cubicBezTo>
                              <a:pt x="4361" y="4578"/>
                              <a:pt x="4403" y="4618"/>
                              <a:pt x="4402" y="4697"/>
                            </a:cubicBezTo>
                            <a:cubicBezTo>
                              <a:pt x="4364" y="4722"/>
                              <a:pt x="4319" y="4727"/>
                              <a:pt x="4296" y="4727"/>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76" name="Freeform 34"/>
                      <p:cNvSpPr/>
                      <p:nvPr/>
                    </p:nvSpPr>
                    <p:spPr bwMode="auto">
                      <a:xfrm>
                        <a:off x="1991" y="1247"/>
                        <a:ext cx="1095" cy="723"/>
                      </a:xfrm>
                      <a:custGeom>
                        <a:avLst/>
                        <a:gdLst>
                          <a:gd name="T0" fmla="*/ 0 w 4310"/>
                          <a:gd name="T1" fmla="*/ 0 h 3842"/>
                          <a:gd name="T2" fmla="*/ 0 w 4310"/>
                          <a:gd name="T3" fmla="*/ 0 h 3842"/>
                          <a:gd name="T4" fmla="*/ 0 w 4310"/>
                          <a:gd name="T5" fmla="*/ 0 h 3842"/>
                          <a:gd name="T6" fmla="*/ 0 w 4310"/>
                          <a:gd name="T7" fmla="*/ 0 h 3842"/>
                          <a:gd name="T8" fmla="*/ 0 w 4310"/>
                          <a:gd name="T9" fmla="*/ 0 h 3842"/>
                          <a:gd name="T10" fmla="*/ 0 w 4310"/>
                          <a:gd name="T11" fmla="*/ 0 h 3842"/>
                          <a:gd name="T12" fmla="*/ 0 w 4310"/>
                          <a:gd name="T13" fmla="*/ 0 h 3842"/>
                          <a:gd name="T14" fmla="*/ 0 w 4310"/>
                          <a:gd name="T15" fmla="*/ 0 h 3842"/>
                          <a:gd name="T16" fmla="*/ 0 w 4310"/>
                          <a:gd name="T17" fmla="*/ 0 h 3842"/>
                          <a:gd name="T18" fmla="*/ 0 w 4310"/>
                          <a:gd name="T19" fmla="*/ 0 h 3842"/>
                          <a:gd name="T20" fmla="*/ 0 w 4310"/>
                          <a:gd name="T21" fmla="*/ 0 h 3842"/>
                          <a:gd name="T22" fmla="*/ 0 w 4310"/>
                          <a:gd name="T23" fmla="*/ 0 h 3842"/>
                          <a:gd name="T24" fmla="*/ 0 w 4310"/>
                          <a:gd name="T25" fmla="*/ 0 h 3842"/>
                          <a:gd name="T26" fmla="*/ 0 w 4310"/>
                          <a:gd name="T27" fmla="*/ 0 h 3842"/>
                          <a:gd name="T28" fmla="*/ 0 w 4310"/>
                          <a:gd name="T29" fmla="*/ 0 h 3842"/>
                          <a:gd name="T30" fmla="*/ 0 w 4310"/>
                          <a:gd name="T31" fmla="*/ 0 h 3842"/>
                          <a:gd name="T32" fmla="*/ 0 w 4310"/>
                          <a:gd name="T33" fmla="*/ 0 h 3842"/>
                          <a:gd name="T34" fmla="*/ 0 w 4310"/>
                          <a:gd name="T35" fmla="*/ 0 h 3842"/>
                          <a:gd name="T36" fmla="*/ 0 w 4310"/>
                          <a:gd name="T37" fmla="*/ 0 h 3842"/>
                          <a:gd name="T38" fmla="*/ 0 w 4310"/>
                          <a:gd name="T39" fmla="*/ 0 h 3842"/>
                          <a:gd name="T40" fmla="*/ 0 w 4310"/>
                          <a:gd name="T41" fmla="*/ 0 h 3842"/>
                          <a:gd name="T42" fmla="*/ 0 w 4310"/>
                          <a:gd name="T43" fmla="*/ 0 h 3842"/>
                          <a:gd name="T44" fmla="*/ 0 w 4310"/>
                          <a:gd name="T45" fmla="*/ 0 h 3842"/>
                          <a:gd name="T46" fmla="*/ 0 w 4310"/>
                          <a:gd name="T47" fmla="*/ 0 h 3842"/>
                          <a:gd name="T48" fmla="*/ 0 w 4310"/>
                          <a:gd name="T49" fmla="*/ 0 h 3842"/>
                          <a:gd name="T50" fmla="*/ 0 w 4310"/>
                          <a:gd name="T51" fmla="*/ 0 h 3842"/>
                          <a:gd name="T52" fmla="*/ 0 w 4310"/>
                          <a:gd name="T53" fmla="*/ 0 h 3842"/>
                          <a:gd name="T54" fmla="*/ 0 w 4310"/>
                          <a:gd name="T55" fmla="*/ 0 h 3842"/>
                          <a:gd name="T56" fmla="*/ 0 w 4310"/>
                          <a:gd name="T57" fmla="*/ 0 h 3842"/>
                          <a:gd name="T58" fmla="*/ 0 w 4310"/>
                          <a:gd name="T59" fmla="*/ 0 h 3842"/>
                          <a:gd name="T60" fmla="*/ 0 w 4310"/>
                          <a:gd name="T61" fmla="*/ 0 h 3842"/>
                          <a:gd name="T62" fmla="*/ 0 w 4310"/>
                          <a:gd name="T63" fmla="*/ 0 h 3842"/>
                          <a:gd name="T64" fmla="*/ 0 w 4310"/>
                          <a:gd name="T65" fmla="*/ 0 h 3842"/>
                          <a:gd name="T66" fmla="*/ 0 w 4310"/>
                          <a:gd name="T67" fmla="*/ 0 h 3842"/>
                          <a:gd name="T68" fmla="*/ 0 w 4310"/>
                          <a:gd name="T69" fmla="*/ 0 h 3842"/>
                          <a:gd name="T70" fmla="*/ 0 w 4310"/>
                          <a:gd name="T71" fmla="*/ 0 h 3842"/>
                          <a:gd name="T72" fmla="*/ 0 w 4310"/>
                          <a:gd name="T73" fmla="*/ 0 h 3842"/>
                          <a:gd name="T74" fmla="*/ 0 w 4310"/>
                          <a:gd name="T75" fmla="*/ 0 h 3842"/>
                          <a:gd name="T76" fmla="*/ 0 w 4310"/>
                          <a:gd name="T77" fmla="*/ 0 h 3842"/>
                          <a:gd name="T78" fmla="*/ 0 w 4310"/>
                          <a:gd name="T79" fmla="*/ 0 h 3842"/>
                          <a:gd name="T80" fmla="*/ 0 w 4310"/>
                          <a:gd name="T81" fmla="*/ 0 h 3842"/>
                          <a:gd name="T82" fmla="*/ 0 w 4310"/>
                          <a:gd name="T83" fmla="*/ 0 h 3842"/>
                          <a:gd name="T84" fmla="*/ 0 w 4310"/>
                          <a:gd name="T85" fmla="*/ 0 h 3842"/>
                          <a:gd name="T86" fmla="*/ 0 w 4310"/>
                          <a:gd name="T87" fmla="*/ 0 h 3842"/>
                          <a:gd name="T88" fmla="*/ 0 w 4310"/>
                          <a:gd name="T89" fmla="*/ 0 h 3842"/>
                          <a:gd name="T90" fmla="*/ 0 w 4310"/>
                          <a:gd name="T91" fmla="*/ 0 h 3842"/>
                          <a:gd name="T92" fmla="*/ 0 w 4310"/>
                          <a:gd name="T93" fmla="*/ 0 h 3842"/>
                          <a:gd name="T94" fmla="*/ 0 w 4310"/>
                          <a:gd name="T95" fmla="*/ 0 h 3842"/>
                          <a:gd name="T96" fmla="*/ 0 w 4310"/>
                          <a:gd name="T97" fmla="*/ 0 h 3842"/>
                          <a:gd name="T98" fmla="*/ 0 w 4310"/>
                          <a:gd name="T99" fmla="*/ 0 h 3842"/>
                          <a:gd name="T100" fmla="*/ 0 w 4310"/>
                          <a:gd name="T101" fmla="*/ 0 h 3842"/>
                          <a:gd name="T102" fmla="*/ 0 w 4310"/>
                          <a:gd name="T103" fmla="*/ 0 h 3842"/>
                          <a:gd name="T104" fmla="*/ 0 w 4310"/>
                          <a:gd name="T105" fmla="*/ 0 h 3842"/>
                          <a:gd name="T106" fmla="*/ 0 w 4310"/>
                          <a:gd name="T107" fmla="*/ 0 h 3842"/>
                          <a:gd name="T108" fmla="*/ 0 w 4310"/>
                          <a:gd name="T109" fmla="*/ 0 h 3842"/>
                          <a:gd name="T110" fmla="*/ 0 w 4310"/>
                          <a:gd name="T111" fmla="*/ 0 h 3842"/>
                          <a:gd name="T112" fmla="*/ 0 w 4310"/>
                          <a:gd name="T113" fmla="*/ 0 h 3842"/>
                          <a:gd name="T114" fmla="*/ 0 w 4310"/>
                          <a:gd name="T115" fmla="*/ 0 h 3842"/>
                          <a:gd name="T116" fmla="*/ 0 w 4310"/>
                          <a:gd name="T117" fmla="*/ 0 h 38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10"/>
                          <a:gd name="T178" fmla="*/ 0 h 3842"/>
                          <a:gd name="T179" fmla="*/ 4310 w 4310"/>
                          <a:gd name="T180" fmla="*/ 3842 h 38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10" h="3842">
                            <a:moveTo>
                              <a:pt x="4013" y="3050"/>
                            </a:moveTo>
                            <a:cubicBezTo>
                              <a:pt x="3913" y="2968"/>
                              <a:pt x="3841" y="2971"/>
                              <a:pt x="3758" y="2973"/>
                            </a:cubicBezTo>
                            <a:cubicBezTo>
                              <a:pt x="3741" y="2981"/>
                              <a:pt x="3719" y="2988"/>
                              <a:pt x="3691" y="2993"/>
                            </a:cubicBezTo>
                            <a:cubicBezTo>
                              <a:pt x="3623" y="3092"/>
                              <a:pt x="3657" y="3211"/>
                              <a:pt x="3714" y="3340"/>
                            </a:cubicBezTo>
                            <a:cubicBezTo>
                              <a:pt x="3717" y="3393"/>
                              <a:pt x="3726" y="3445"/>
                              <a:pt x="3707" y="3517"/>
                            </a:cubicBezTo>
                            <a:cubicBezTo>
                              <a:pt x="3655" y="3516"/>
                              <a:pt x="3604" y="3514"/>
                              <a:pt x="3553" y="3513"/>
                            </a:cubicBezTo>
                            <a:cubicBezTo>
                              <a:pt x="3502" y="3538"/>
                              <a:pt x="3521" y="3535"/>
                              <a:pt x="3511" y="3600"/>
                            </a:cubicBezTo>
                            <a:cubicBezTo>
                              <a:pt x="3530" y="3614"/>
                              <a:pt x="3553" y="3631"/>
                              <a:pt x="3575" y="3648"/>
                            </a:cubicBezTo>
                            <a:cubicBezTo>
                              <a:pt x="3575" y="3664"/>
                              <a:pt x="3575" y="3681"/>
                              <a:pt x="3575" y="3697"/>
                            </a:cubicBezTo>
                            <a:cubicBezTo>
                              <a:pt x="3562" y="3726"/>
                              <a:pt x="3552" y="3759"/>
                              <a:pt x="3542" y="3791"/>
                            </a:cubicBezTo>
                            <a:cubicBezTo>
                              <a:pt x="3465" y="3789"/>
                              <a:pt x="3446" y="3825"/>
                              <a:pt x="3395" y="3840"/>
                            </a:cubicBezTo>
                            <a:cubicBezTo>
                              <a:pt x="3337" y="3838"/>
                              <a:pt x="3280" y="3840"/>
                              <a:pt x="3222" y="3842"/>
                            </a:cubicBezTo>
                            <a:cubicBezTo>
                              <a:pt x="3216" y="3839"/>
                              <a:pt x="3210" y="3835"/>
                              <a:pt x="3206" y="3835"/>
                            </a:cubicBezTo>
                            <a:cubicBezTo>
                              <a:pt x="3178" y="3789"/>
                              <a:pt x="3146" y="3765"/>
                              <a:pt x="3130" y="3764"/>
                            </a:cubicBezTo>
                            <a:cubicBezTo>
                              <a:pt x="3124" y="3748"/>
                              <a:pt x="3117" y="3731"/>
                              <a:pt x="3111" y="3715"/>
                            </a:cubicBezTo>
                            <a:cubicBezTo>
                              <a:pt x="3089" y="3665"/>
                              <a:pt x="3067" y="3619"/>
                              <a:pt x="3045" y="3572"/>
                            </a:cubicBezTo>
                            <a:cubicBezTo>
                              <a:pt x="3019" y="3552"/>
                              <a:pt x="2994" y="3532"/>
                              <a:pt x="2972" y="3512"/>
                            </a:cubicBezTo>
                            <a:cubicBezTo>
                              <a:pt x="2934" y="3448"/>
                              <a:pt x="2870" y="3424"/>
                              <a:pt x="2838" y="3413"/>
                            </a:cubicBezTo>
                            <a:cubicBezTo>
                              <a:pt x="2816" y="3400"/>
                              <a:pt x="2797" y="3386"/>
                              <a:pt x="2778" y="3372"/>
                            </a:cubicBezTo>
                            <a:cubicBezTo>
                              <a:pt x="2702" y="3210"/>
                              <a:pt x="2670" y="3222"/>
                              <a:pt x="2551" y="3295"/>
                            </a:cubicBezTo>
                            <a:cubicBezTo>
                              <a:pt x="2506" y="3339"/>
                              <a:pt x="2503" y="3326"/>
                              <a:pt x="2503" y="3408"/>
                            </a:cubicBezTo>
                            <a:cubicBezTo>
                              <a:pt x="2519" y="3431"/>
                              <a:pt x="2538" y="3465"/>
                              <a:pt x="2537" y="3524"/>
                            </a:cubicBezTo>
                            <a:cubicBezTo>
                              <a:pt x="2512" y="3539"/>
                              <a:pt x="2499" y="3555"/>
                              <a:pt x="2460" y="3567"/>
                            </a:cubicBezTo>
                            <a:cubicBezTo>
                              <a:pt x="2444" y="3567"/>
                              <a:pt x="2428" y="3567"/>
                              <a:pt x="2412" y="3569"/>
                            </a:cubicBezTo>
                            <a:cubicBezTo>
                              <a:pt x="2310" y="3508"/>
                              <a:pt x="2221" y="3437"/>
                              <a:pt x="2171" y="3370"/>
                            </a:cubicBezTo>
                            <a:cubicBezTo>
                              <a:pt x="2104" y="3336"/>
                              <a:pt x="2108" y="3211"/>
                              <a:pt x="2108" y="3185"/>
                            </a:cubicBezTo>
                            <a:cubicBezTo>
                              <a:pt x="2149" y="3186"/>
                              <a:pt x="2191" y="3187"/>
                              <a:pt x="2236" y="3192"/>
                            </a:cubicBezTo>
                            <a:cubicBezTo>
                              <a:pt x="2267" y="3215"/>
                              <a:pt x="2302" y="3239"/>
                              <a:pt x="2337" y="3263"/>
                            </a:cubicBezTo>
                            <a:cubicBezTo>
                              <a:pt x="2389" y="3264"/>
                              <a:pt x="2440" y="3285"/>
                              <a:pt x="2485" y="3227"/>
                            </a:cubicBezTo>
                            <a:cubicBezTo>
                              <a:pt x="2485" y="3211"/>
                              <a:pt x="2485" y="3195"/>
                              <a:pt x="2485" y="3178"/>
                            </a:cubicBezTo>
                            <a:cubicBezTo>
                              <a:pt x="2440" y="3135"/>
                              <a:pt x="2393" y="3091"/>
                              <a:pt x="2383" y="3068"/>
                            </a:cubicBezTo>
                            <a:cubicBezTo>
                              <a:pt x="2451" y="3027"/>
                              <a:pt x="2573" y="2899"/>
                              <a:pt x="2592" y="2821"/>
                            </a:cubicBezTo>
                            <a:cubicBezTo>
                              <a:pt x="2621" y="2809"/>
                              <a:pt x="2657" y="2793"/>
                              <a:pt x="2676" y="2774"/>
                            </a:cubicBezTo>
                            <a:cubicBezTo>
                              <a:pt x="2692" y="2774"/>
                              <a:pt x="2718" y="2739"/>
                              <a:pt x="2734" y="2723"/>
                            </a:cubicBezTo>
                            <a:cubicBezTo>
                              <a:pt x="2731" y="2680"/>
                              <a:pt x="2728" y="2638"/>
                              <a:pt x="2728" y="2595"/>
                            </a:cubicBezTo>
                            <a:cubicBezTo>
                              <a:pt x="2658" y="2521"/>
                              <a:pt x="2687" y="2424"/>
                              <a:pt x="2675" y="2410"/>
                            </a:cubicBezTo>
                            <a:cubicBezTo>
                              <a:pt x="2653" y="2357"/>
                              <a:pt x="2631" y="2304"/>
                              <a:pt x="2612" y="2255"/>
                            </a:cubicBezTo>
                            <a:cubicBezTo>
                              <a:pt x="2606" y="2219"/>
                              <a:pt x="2599" y="2183"/>
                              <a:pt x="2593" y="2150"/>
                            </a:cubicBezTo>
                            <a:cubicBezTo>
                              <a:pt x="2568" y="2090"/>
                              <a:pt x="2527" y="1997"/>
                              <a:pt x="2511" y="1990"/>
                            </a:cubicBezTo>
                            <a:cubicBezTo>
                              <a:pt x="2463" y="1989"/>
                              <a:pt x="2415" y="1988"/>
                              <a:pt x="2367" y="1987"/>
                            </a:cubicBezTo>
                            <a:cubicBezTo>
                              <a:pt x="2278" y="1955"/>
                              <a:pt x="2186" y="1864"/>
                              <a:pt x="2138" y="1840"/>
                            </a:cubicBezTo>
                            <a:cubicBezTo>
                              <a:pt x="2091" y="1777"/>
                              <a:pt x="2043" y="1717"/>
                              <a:pt x="1995" y="1656"/>
                            </a:cubicBezTo>
                            <a:cubicBezTo>
                              <a:pt x="1944" y="1655"/>
                              <a:pt x="1938" y="1665"/>
                              <a:pt x="1906" y="1674"/>
                            </a:cubicBezTo>
                            <a:cubicBezTo>
                              <a:pt x="1880" y="1670"/>
                              <a:pt x="1855" y="1669"/>
                              <a:pt x="1829" y="1669"/>
                            </a:cubicBezTo>
                            <a:cubicBezTo>
                              <a:pt x="1782" y="1625"/>
                              <a:pt x="1734" y="1584"/>
                              <a:pt x="1689" y="1544"/>
                            </a:cubicBezTo>
                            <a:cubicBezTo>
                              <a:pt x="1645" y="1523"/>
                              <a:pt x="1603" y="1502"/>
                              <a:pt x="1562" y="1482"/>
                            </a:cubicBezTo>
                            <a:cubicBezTo>
                              <a:pt x="1482" y="1476"/>
                              <a:pt x="1415" y="1455"/>
                              <a:pt x="1371" y="1441"/>
                            </a:cubicBezTo>
                            <a:cubicBezTo>
                              <a:pt x="1272" y="1360"/>
                              <a:pt x="1243" y="1379"/>
                              <a:pt x="1154" y="1373"/>
                            </a:cubicBezTo>
                            <a:cubicBezTo>
                              <a:pt x="1134" y="1383"/>
                              <a:pt x="1115" y="1395"/>
                              <a:pt x="1099" y="1408"/>
                            </a:cubicBezTo>
                            <a:cubicBezTo>
                              <a:pt x="1099" y="1457"/>
                              <a:pt x="1127" y="1497"/>
                              <a:pt x="1111" y="1572"/>
                            </a:cubicBezTo>
                            <a:cubicBezTo>
                              <a:pt x="1024" y="1658"/>
                              <a:pt x="862" y="1497"/>
                              <a:pt x="824" y="1450"/>
                            </a:cubicBezTo>
                            <a:cubicBezTo>
                              <a:pt x="783" y="1416"/>
                              <a:pt x="741" y="1382"/>
                              <a:pt x="700" y="1349"/>
                            </a:cubicBezTo>
                            <a:cubicBezTo>
                              <a:pt x="614" y="1297"/>
                              <a:pt x="541" y="1250"/>
                              <a:pt x="477" y="1228"/>
                            </a:cubicBezTo>
                            <a:cubicBezTo>
                              <a:pt x="353" y="1225"/>
                              <a:pt x="215" y="1238"/>
                              <a:pt x="120" y="1187"/>
                            </a:cubicBezTo>
                            <a:cubicBezTo>
                              <a:pt x="107" y="1183"/>
                              <a:pt x="97" y="1183"/>
                              <a:pt x="88" y="1183"/>
                            </a:cubicBezTo>
                            <a:cubicBezTo>
                              <a:pt x="85" y="1133"/>
                              <a:pt x="63" y="1044"/>
                              <a:pt x="53" y="1034"/>
                            </a:cubicBezTo>
                            <a:cubicBezTo>
                              <a:pt x="41" y="962"/>
                              <a:pt x="0" y="905"/>
                              <a:pt x="64" y="887"/>
                            </a:cubicBezTo>
                            <a:cubicBezTo>
                              <a:pt x="83" y="855"/>
                              <a:pt x="103" y="826"/>
                              <a:pt x="112" y="790"/>
                            </a:cubicBezTo>
                            <a:cubicBezTo>
                              <a:pt x="183" y="792"/>
                              <a:pt x="298" y="795"/>
                              <a:pt x="362" y="731"/>
                            </a:cubicBezTo>
                            <a:cubicBezTo>
                              <a:pt x="372" y="702"/>
                              <a:pt x="381" y="676"/>
                              <a:pt x="394" y="650"/>
                            </a:cubicBezTo>
                            <a:cubicBezTo>
                              <a:pt x="417" y="624"/>
                              <a:pt x="439" y="599"/>
                              <a:pt x="462" y="576"/>
                            </a:cubicBezTo>
                            <a:cubicBezTo>
                              <a:pt x="523" y="418"/>
                              <a:pt x="581" y="429"/>
                              <a:pt x="757" y="414"/>
                            </a:cubicBezTo>
                            <a:cubicBezTo>
                              <a:pt x="779" y="414"/>
                              <a:pt x="945" y="431"/>
                              <a:pt x="993" y="384"/>
                            </a:cubicBezTo>
                            <a:cubicBezTo>
                              <a:pt x="984" y="334"/>
                              <a:pt x="975" y="285"/>
                              <a:pt x="969" y="239"/>
                            </a:cubicBezTo>
                            <a:cubicBezTo>
                              <a:pt x="969" y="150"/>
                              <a:pt x="973" y="0"/>
                              <a:pt x="1088" y="62"/>
                            </a:cubicBezTo>
                            <a:cubicBezTo>
                              <a:pt x="1174" y="74"/>
                              <a:pt x="1263" y="89"/>
                              <a:pt x="1353" y="104"/>
                            </a:cubicBezTo>
                            <a:cubicBezTo>
                              <a:pt x="1340" y="134"/>
                              <a:pt x="1343" y="186"/>
                              <a:pt x="1346" y="239"/>
                            </a:cubicBezTo>
                            <a:cubicBezTo>
                              <a:pt x="1374" y="282"/>
                              <a:pt x="1400" y="312"/>
                              <a:pt x="1421" y="385"/>
                            </a:cubicBezTo>
                            <a:cubicBezTo>
                              <a:pt x="1421" y="411"/>
                              <a:pt x="1421" y="437"/>
                              <a:pt x="1421" y="463"/>
                            </a:cubicBezTo>
                            <a:cubicBezTo>
                              <a:pt x="1405" y="505"/>
                              <a:pt x="1376" y="550"/>
                              <a:pt x="1385" y="616"/>
                            </a:cubicBezTo>
                            <a:cubicBezTo>
                              <a:pt x="1429" y="660"/>
                              <a:pt x="1474" y="703"/>
                              <a:pt x="1518" y="750"/>
                            </a:cubicBezTo>
                            <a:cubicBezTo>
                              <a:pt x="1525" y="764"/>
                              <a:pt x="1531" y="777"/>
                              <a:pt x="1541" y="790"/>
                            </a:cubicBezTo>
                            <a:cubicBezTo>
                              <a:pt x="1537" y="833"/>
                              <a:pt x="1537" y="875"/>
                              <a:pt x="1537" y="921"/>
                            </a:cubicBezTo>
                            <a:cubicBezTo>
                              <a:pt x="1546" y="931"/>
                              <a:pt x="1584" y="935"/>
                              <a:pt x="1629" y="937"/>
                            </a:cubicBezTo>
                            <a:cubicBezTo>
                              <a:pt x="1719" y="867"/>
                              <a:pt x="1872" y="851"/>
                              <a:pt x="2013" y="855"/>
                            </a:cubicBezTo>
                            <a:cubicBezTo>
                              <a:pt x="2016" y="871"/>
                              <a:pt x="2022" y="888"/>
                              <a:pt x="2029" y="907"/>
                            </a:cubicBezTo>
                            <a:cubicBezTo>
                              <a:pt x="2013" y="936"/>
                              <a:pt x="2000" y="969"/>
                              <a:pt x="1987" y="1001"/>
                            </a:cubicBezTo>
                            <a:cubicBezTo>
                              <a:pt x="1919" y="1078"/>
                              <a:pt x="1839" y="1070"/>
                              <a:pt x="1854" y="1191"/>
                            </a:cubicBezTo>
                            <a:cubicBezTo>
                              <a:pt x="1883" y="1202"/>
                              <a:pt x="1915" y="1216"/>
                              <a:pt x="1947" y="1230"/>
                            </a:cubicBezTo>
                            <a:cubicBezTo>
                              <a:pt x="1988" y="1286"/>
                              <a:pt x="2017" y="1320"/>
                              <a:pt x="2096" y="1371"/>
                            </a:cubicBezTo>
                            <a:cubicBezTo>
                              <a:pt x="2125" y="1401"/>
                              <a:pt x="2134" y="1496"/>
                              <a:pt x="2198" y="1524"/>
                            </a:cubicBezTo>
                            <a:cubicBezTo>
                              <a:pt x="2226" y="1564"/>
                              <a:pt x="2258" y="1604"/>
                              <a:pt x="2289" y="1647"/>
                            </a:cubicBezTo>
                            <a:cubicBezTo>
                              <a:pt x="2312" y="1658"/>
                              <a:pt x="2426" y="1723"/>
                              <a:pt x="2462" y="1652"/>
                            </a:cubicBezTo>
                            <a:cubicBezTo>
                              <a:pt x="2472" y="1511"/>
                              <a:pt x="2444" y="1491"/>
                              <a:pt x="2562" y="1474"/>
                            </a:cubicBezTo>
                            <a:cubicBezTo>
                              <a:pt x="2613" y="1476"/>
                              <a:pt x="2648" y="1460"/>
                              <a:pt x="2709" y="1524"/>
                            </a:cubicBezTo>
                            <a:cubicBezTo>
                              <a:pt x="2725" y="1524"/>
                              <a:pt x="2741" y="1525"/>
                              <a:pt x="2760" y="1528"/>
                            </a:cubicBezTo>
                            <a:cubicBezTo>
                              <a:pt x="2814" y="1504"/>
                              <a:pt x="2869" y="1456"/>
                              <a:pt x="2914" y="1434"/>
                            </a:cubicBezTo>
                            <a:cubicBezTo>
                              <a:pt x="2943" y="1405"/>
                              <a:pt x="2971" y="1409"/>
                              <a:pt x="3029" y="1404"/>
                            </a:cubicBezTo>
                            <a:cubicBezTo>
                              <a:pt x="3042" y="1424"/>
                              <a:pt x="3057" y="1444"/>
                              <a:pt x="3073" y="1468"/>
                            </a:cubicBezTo>
                            <a:cubicBezTo>
                              <a:pt x="3073" y="1533"/>
                              <a:pt x="2973" y="1603"/>
                              <a:pt x="2922" y="1637"/>
                            </a:cubicBezTo>
                            <a:cubicBezTo>
                              <a:pt x="2861" y="1714"/>
                              <a:pt x="2854" y="1760"/>
                              <a:pt x="2854" y="1881"/>
                            </a:cubicBezTo>
                            <a:cubicBezTo>
                              <a:pt x="2876" y="1928"/>
                              <a:pt x="2898" y="1974"/>
                              <a:pt x="2923" y="2020"/>
                            </a:cubicBezTo>
                            <a:cubicBezTo>
                              <a:pt x="2955" y="2061"/>
                              <a:pt x="3005" y="2140"/>
                              <a:pt x="3092" y="2143"/>
                            </a:cubicBezTo>
                            <a:cubicBezTo>
                              <a:pt x="3095" y="2136"/>
                              <a:pt x="3098" y="2133"/>
                              <a:pt x="3101" y="2130"/>
                            </a:cubicBezTo>
                            <a:cubicBezTo>
                              <a:pt x="3114" y="2130"/>
                              <a:pt x="3127" y="2130"/>
                              <a:pt x="3140" y="2131"/>
                            </a:cubicBezTo>
                            <a:cubicBezTo>
                              <a:pt x="3184" y="2145"/>
                              <a:pt x="3311" y="2282"/>
                              <a:pt x="3362" y="2365"/>
                            </a:cubicBezTo>
                            <a:cubicBezTo>
                              <a:pt x="3374" y="2435"/>
                              <a:pt x="3393" y="2520"/>
                              <a:pt x="3399" y="2628"/>
                            </a:cubicBezTo>
                            <a:cubicBezTo>
                              <a:pt x="3405" y="2658"/>
                              <a:pt x="3411" y="2691"/>
                              <a:pt x="3421" y="2724"/>
                            </a:cubicBezTo>
                            <a:cubicBezTo>
                              <a:pt x="3474" y="2797"/>
                              <a:pt x="3483" y="2777"/>
                              <a:pt x="3581" y="2861"/>
                            </a:cubicBezTo>
                            <a:cubicBezTo>
                              <a:pt x="3593" y="2862"/>
                              <a:pt x="3665" y="2827"/>
                              <a:pt x="3709" y="2811"/>
                            </a:cubicBezTo>
                            <a:cubicBezTo>
                              <a:pt x="3712" y="2771"/>
                              <a:pt x="3726" y="2769"/>
                              <a:pt x="3807" y="2750"/>
                            </a:cubicBezTo>
                            <a:cubicBezTo>
                              <a:pt x="3881" y="2677"/>
                              <a:pt x="3837" y="2590"/>
                              <a:pt x="3792" y="2543"/>
                            </a:cubicBezTo>
                            <a:cubicBezTo>
                              <a:pt x="3690" y="2515"/>
                              <a:pt x="3706" y="2499"/>
                              <a:pt x="3713" y="2423"/>
                            </a:cubicBezTo>
                            <a:cubicBezTo>
                              <a:pt x="3732" y="2394"/>
                              <a:pt x="3752" y="2365"/>
                              <a:pt x="3774" y="2337"/>
                            </a:cubicBezTo>
                            <a:cubicBezTo>
                              <a:pt x="3774" y="2304"/>
                              <a:pt x="3775" y="2271"/>
                              <a:pt x="3775" y="2238"/>
                            </a:cubicBezTo>
                            <a:cubicBezTo>
                              <a:pt x="3794" y="2219"/>
                              <a:pt x="3820" y="2230"/>
                              <a:pt x="3845" y="2227"/>
                            </a:cubicBezTo>
                            <a:cubicBezTo>
                              <a:pt x="3877" y="2195"/>
                              <a:pt x="3893" y="2179"/>
                              <a:pt x="3929" y="2164"/>
                            </a:cubicBezTo>
                            <a:cubicBezTo>
                              <a:pt x="3929" y="2180"/>
                              <a:pt x="3941" y="2226"/>
                              <a:pt x="3906" y="2261"/>
                            </a:cubicBezTo>
                            <a:cubicBezTo>
                              <a:pt x="3902" y="2281"/>
                              <a:pt x="3902" y="2304"/>
                              <a:pt x="3902" y="2327"/>
                            </a:cubicBezTo>
                            <a:cubicBezTo>
                              <a:pt x="3931" y="2373"/>
                              <a:pt x="4036" y="2392"/>
                              <a:pt x="4109" y="2417"/>
                            </a:cubicBezTo>
                            <a:cubicBezTo>
                              <a:pt x="4160" y="2451"/>
                              <a:pt x="4211" y="2488"/>
                              <a:pt x="4262" y="2526"/>
                            </a:cubicBezTo>
                            <a:cubicBezTo>
                              <a:pt x="4278" y="2526"/>
                              <a:pt x="4294" y="2527"/>
                              <a:pt x="4310" y="2527"/>
                            </a:cubicBezTo>
                            <a:cubicBezTo>
                              <a:pt x="4294" y="2556"/>
                              <a:pt x="4281" y="2588"/>
                              <a:pt x="4268" y="2621"/>
                            </a:cubicBezTo>
                            <a:cubicBezTo>
                              <a:pt x="4274" y="2683"/>
                              <a:pt x="4280" y="2746"/>
                              <a:pt x="4286" y="2808"/>
                            </a:cubicBezTo>
                            <a:cubicBezTo>
                              <a:pt x="4276" y="2837"/>
                              <a:pt x="4266" y="2866"/>
                              <a:pt x="4260" y="2896"/>
                            </a:cubicBezTo>
                            <a:cubicBezTo>
                              <a:pt x="4241" y="2895"/>
                              <a:pt x="4221" y="2895"/>
                              <a:pt x="4206" y="2878"/>
                            </a:cubicBezTo>
                            <a:cubicBezTo>
                              <a:pt x="4129" y="2863"/>
                              <a:pt x="4081" y="2862"/>
                              <a:pt x="4042" y="2920"/>
                            </a:cubicBezTo>
                            <a:cubicBezTo>
                              <a:pt x="4042" y="2959"/>
                              <a:pt x="4042" y="3002"/>
                              <a:pt x="4042" y="3044"/>
                            </a:cubicBezTo>
                            <a:cubicBezTo>
                              <a:pt x="4032" y="3044"/>
                              <a:pt x="4023" y="3047"/>
                              <a:pt x="4013" y="3050"/>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grpSp>
                <p:nvGrpSpPr>
                  <p:cNvPr id="82963" name="Group 47"/>
                  <p:cNvGrpSpPr/>
                  <p:nvPr/>
                </p:nvGrpSpPr>
                <p:grpSpPr bwMode="auto">
                  <a:xfrm>
                    <a:off x="2230" y="2089"/>
                    <a:ext cx="1887" cy="725"/>
                    <a:chOff x="2230" y="2089"/>
                    <a:chExt cx="1887" cy="725"/>
                  </a:xfrm>
                </p:grpSpPr>
                <p:sp>
                  <p:nvSpPr>
                    <p:cNvPr id="82964" name="Freeform 8"/>
                    <p:cNvSpPr/>
                    <p:nvPr/>
                  </p:nvSpPr>
                  <p:spPr bwMode="auto">
                    <a:xfrm>
                      <a:off x="2230" y="2195"/>
                      <a:ext cx="679" cy="556"/>
                    </a:xfrm>
                    <a:custGeom>
                      <a:avLst/>
                      <a:gdLst>
                        <a:gd name="T0" fmla="*/ 0 w 2678"/>
                        <a:gd name="T1" fmla="*/ 0 h 2954"/>
                        <a:gd name="T2" fmla="*/ 0 w 2678"/>
                        <a:gd name="T3" fmla="*/ 0 h 2954"/>
                        <a:gd name="T4" fmla="*/ 0 w 2678"/>
                        <a:gd name="T5" fmla="*/ 0 h 2954"/>
                        <a:gd name="T6" fmla="*/ 0 w 2678"/>
                        <a:gd name="T7" fmla="*/ 0 h 2954"/>
                        <a:gd name="T8" fmla="*/ 0 w 2678"/>
                        <a:gd name="T9" fmla="*/ 0 h 2954"/>
                        <a:gd name="T10" fmla="*/ 0 w 2678"/>
                        <a:gd name="T11" fmla="*/ 0 h 2954"/>
                        <a:gd name="T12" fmla="*/ 0 w 2678"/>
                        <a:gd name="T13" fmla="*/ 0 h 2954"/>
                        <a:gd name="T14" fmla="*/ 0 w 2678"/>
                        <a:gd name="T15" fmla="*/ 0 h 2954"/>
                        <a:gd name="T16" fmla="*/ 0 w 2678"/>
                        <a:gd name="T17" fmla="*/ 0 h 2954"/>
                        <a:gd name="T18" fmla="*/ 0 w 2678"/>
                        <a:gd name="T19" fmla="*/ 0 h 2954"/>
                        <a:gd name="T20" fmla="*/ 0 w 2678"/>
                        <a:gd name="T21" fmla="*/ 0 h 2954"/>
                        <a:gd name="T22" fmla="*/ 0 w 2678"/>
                        <a:gd name="T23" fmla="*/ 0 h 2954"/>
                        <a:gd name="T24" fmla="*/ 0 w 2678"/>
                        <a:gd name="T25" fmla="*/ 0 h 2954"/>
                        <a:gd name="T26" fmla="*/ 0 w 2678"/>
                        <a:gd name="T27" fmla="*/ 0 h 2954"/>
                        <a:gd name="T28" fmla="*/ 0 w 2678"/>
                        <a:gd name="T29" fmla="*/ 0 h 2954"/>
                        <a:gd name="T30" fmla="*/ 0 w 2678"/>
                        <a:gd name="T31" fmla="*/ 0 h 2954"/>
                        <a:gd name="T32" fmla="*/ 0 w 2678"/>
                        <a:gd name="T33" fmla="*/ 0 h 2954"/>
                        <a:gd name="T34" fmla="*/ 0 w 2678"/>
                        <a:gd name="T35" fmla="*/ 0 h 2954"/>
                        <a:gd name="T36" fmla="*/ 0 w 2678"/>
                        <a:gd name="T37" fmla="*/ 0 h 2954"/>
                        <a:gd name="T38" fmla="*/ 0 w 2678"/>
                        <a:gd name="T39" fmla="*/ 0 h 2954"/>
                        <a:gd name="T40" fmla="*/ 0 w 2678"/>
                        <a:gd name="T41" fmla="*/ 0 h 2954"/>
                        <a:gd name="T42" fmla="*/ 0 w 2678"/>
                        <a:gd name="T43" fmla="*/ 0 h 2954"/>
                        <a:gd name="T44" fmla="*/ 0 w 2678"/>
                        <a:gd name="T45" fmla="*/ 0 h 2954"/>
                        <a:gd name="T46" fmla="*/ 0 w 2678"/>
                        <a:gd name="T47" fmla="*/ 0 h 2954"/>
                        <a:gd name="T48" fmla="*/ 0 w 2678"/>
                        <a:gd name="T49" fmla="*/ 0 h 2954"/>
                        <a:gd name="T50" fmla="*/ 0 w 2678"/>
                        <a:gd name="T51" fmla="*/ 0 h 2954"/>
                        <a:gd name="T52" fmla="*/ 0 w 2678"/>
                        <a:gd name="T53" fmla="*/ 0 h 2954"/>
                        <a:gd name="T54" fmla="*/ 0 w 2678"/>
                        <a:gd name="T55" fmla="*/ 0 h 2954"/>
                        <a:gd name="T56" fmla="*/ 0 w 2678"/>
                        <a:gd name="T57" fmla="*/ 0 h 2954"/>
                        <a:gd name="T58" fmla="*/ 0 w 2678"/>
                        <a:gd name="T59" fmla="*/ 0 h 2954"/>
                        <a:gd name="T60" fmla="*/ 0 w 2678"/>
                        <a:gd name="T61" fmla="*/ 0 h 2954"/>
                        <a:gd name="T62" fmla="*/ 0 w 2678"/>
                        <a:gd name="T63" fmla="*/ 0 h 2954"/>
                        <a:gd name="T64" fmla="*/ 0 w 2678"/>
                        <a:gd name="T65" fmla="*/ 0 h 2954"/>
                        <a:gd name="T66" fmla="*/ 0 w 2678"/>
                        <a:gd name="T67" fmla="*/ 0 h 2954"/>
                        <a:gd name="T68" fmla="*/ 0 w 2678"/>
                        <a:gd name="T69" fmla="*/ 0 h 2954"/>
                        <a:gd name="T70" fmla="*/ 0 w 2678"/>
                        <a:gd name="T71" fmla="*/ 0 h 2954"/>
                        <a:gd name="T72" fmla="*/ 0 w 2678"/>
                        <a:gd name="T73" fmla="*/ 0 h 2954"/>
                        <a:gd name="T74" fmla="*/ 0 w 2678"/>
                        <a:gd name="T75" fmla="*/ 0 h 2954"/>
                        <a:gd name="T76" fmla="*/ 0 w 2678"/>
                        <a:gd name="T77" fmla="*/ 0 h 2954"/>
                        <a:gd name="T78" fmla="*/ 0 w 2678"/>
                        <a:gd name="T79" fmla="*/ 0 h 2954"/>
                        <a:gd name="T80" fmla="*/ 0 w 2678"/>
                        <a:gd name="T81" fmla="*/ 0 h 2954"/>
                        <a:gd name="T82" fmla="*/ 0 w 2678"/>
                        <a:gd name="T83" fmla="*/ 0 h 2954"/>
                        <a:gd name="T84" fmla="*/ 0 w 2678"/>
                        <a:gd name="T85" fmla="*/ 0 h 2954"/>
                        <a:gd name="T86" fmla="*/ 0 w 2678"/>
                        <a:gd name="T87" fmla="*/ 0 h 2954"/>
                        <a:gd name="T88" fmla="*/ 0 w 2678"/>
                        <a:gd name="T89" fmla="*/ 0 h 2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78"/>
                        <a:gd name="T136" fmla="*/ 0 h 2954"/>
                        <a:gd name="T137" fmla="*/ 2678 w 2678"/>
                        <a:gd name="T138" fmla="*/ 2954 h 2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78" h="2954">
                          <a:moveTo>
                            <a:pt x="1223" y="2954"/>
                          </a:moveTo>
                          <a:cubicBezTo>
                            <a:pt x="1172" y="2901"/>
                            <a:pt x="1121" y="2867"/>
                            <a:pt x="1076" y="2846"/>
                          </a:cubicBezTo>
                          <a:cubicBezTo>
                            <a:pt x="1083" y="2764"/>
                            <a:pt x="1090" y="2725"/>
                            <a:pt x="1061" y="2675"/>
                          </a:cubicBezTo>
                          <a:cubicBezTo>
                            <a:pt x="1052" y="2665"/>
                            <a:pt x="1042" y="2655"/>
                            <a:pt x="1033" y="2648"/>
                          </a:cubicBezTo>
                          <a:cubicBezTo>
                            <a:pt x="953" y="2646"/>
                            <a:pt x="908" y="2684"/>
                            <a:pt x="869" y="2742"/>
                          </a:cubicBezTo>
                          <a:cubicBezTo>
                            <a:pt x="840" y="2735"/>
                            <a:pt x="812" y="2728"/>
                            <a:pt x="783" y="2721"/>
                          </a:cubicBezTo>
                          <a:cubicBezTo>
                            <a:pt x="751" y="2661"/>
                            <a:pt x="732" y="2637"/>
                            <a:pt x="704" y="2617"/>
                          </a:cubicBezTo>
                          <a:cubicBezTo>
                            <a:pt x="621" y="2497"/>
                            <a:pt x="634" y="2527"/>
                            <a:pt x="519" y="2517"/>
                          </a:cubicBezTo>
                          <a:cubicBezTo>
                            <a:pt x="465" y="2460"/>
                            <a:pt x="481" y="2379"/>
                            <a:pt x="482" y="2336"/>
                          </a:cubicBezTo>
                          <a:cubicBezTo>
                            <a:pt x="505" y="2268"/>
                            <a:pt x="518" y="2203"/>
                            <a:pt x="486" y="2160"/>
                          </a:cubicBezTo>
                          <a:cubicBezTo>
                            <a:pt x="358" y="2114"/>
                            <a:pt x="371" y="2131"/>
                            <a:pt x="372" y="2052"/>
                          </a:cubicBezTo>
                          <a:cubicBezTo>
                            <a:pt x="359" y="2016"/>
                            <a:pt x="350" y="1979"/>
                            <a:pt x="340" y="1946"/>
                          </a:cubicBezTo>
                          <a:cubicBezTo>
                            <a:pt x="328" y="1927"/>
                            <a:pt x="318" y="1910"/>
                            <a:pt x="309" y="1893"/>
                          </a:cubicBezTo>
                          <a:cubicBezTo>
                            <a:pt x="281" y="1771"/>
                            <a:pt x="261" y="1761"/>
                            <a:pt x="172" y="1759"/>
                          </a:cubicBezTo>
                          <a:cubicBezTo>
                            <a:pt x="121" y="1784"/>
                            <a:pt x="53" y="1828"/>
                            <a:pt x="12" y="1827"/>
                          </a:cubicBezTo>
                          <a:cubicBezTo>
                            <a:pt x="9" y="1823"/>
                            <a:pt x="6" y="1820"/>
                            <a:pt x="2" y="1817"/>
                          </a:cubicBezTo>
                          <a:cubicBezTo>
                            <a:pt x="0" y="1725"/>
                            <a:pt x="0" y="1633"/>
                            <a:pt x="1" y="1545"/>
                          </a:cubicBezTo>
                          <a:cubicBezTo>
                            <a:pt x="14" y="1509"/>
                            <a:pt x="30" y="1474"/>
                            <a:pt x="46" y="1438"/>
                          </a:cubicBezTo>
                          <a:cubicBezTo>
                            <a:pt x="117" y="1348"/>
                            <a:pt x="155" y="1320"/>
                            <a:pt x="258" y="1250"/>
                          </a:cubicBezTo>
                          <a:cubicBezTo>
                            <a:pt x="281" y="1228"/>
                            <a:pt x="303" y="1205"/>
                            <a:pt x="329" y="1183"/>
                          </a:cubicBezTo>
                          <a:cubicBezTo>
                            <a:pt x="332" y="1137"/>
                            <a:pt x="336" y="1092"/>
                            <a:pt x="339" y="1049"/>
                          </a:cubicBezTo>
                          <a:cubicBezTo>
                            <a:pt x="349" y="1030"/>
                            <a:pt x="359" y="1010"/>
                            <a:pt x="368" y="994"/>
                          </a:cubicBezTo>
                          <a:cubicBezTo>
                            <a:pt x="369" y="909"/>
                            <a:pt x="363" y="801"/>
                            <a:pt x="402" y="763"/>
                          </a:cubicBezTo>
                          <a:cubicBezTo>
                            <a:pt x="412" y="694"/>
                            <a:pt x="415" y="629"/>
                            <a:pt x="390" y="585"/>
                          </a:cubicBezTo>
                          <a:cubicBezTo>
                            <a:pt x="345" y="545"/>
                            <a:pt x="304" y="505"/>
                            <a:pt x="263" y="468"/>
                          </a:cubicBezTo>
                          <a:cubicBezTo>
                            <a:pt x="263" y="435"/>
                            <a:pt x="263" y="402"/>
                            <a:pt x="263" y="369"/>
                          </a:cubicBezTo>
                          <a:cubicBezTo>
                            <a:pt x="302" y="370"/>
                            <a:pt x="340" y="362"/>
                            <a:pt x="388" y="340"/>
                          </a:cubicBezTo>
                          <a:cubicBezTo>
                            <a:pt x="421" y="236"/>
                            <a:pt x="367" y="140"/>
                            <a:pt x="367" y="68"/>
                          </a:cubicBezTo>
                          <a:cubicBezTo>
                            <a:pt x="399" y="42"/>
                            <a:pt x="422" y="0"/>
                            <a:pt x="476" y="57"/>
                          </a:cubicBezTo>
                          <a:cubicBezTo>
                            <a:pt x="508" y="127"/>
                            <a:pt x="549" y="203"/>
                            <a:pt x="564" y="315"/>
                          </a:cubicBezTo>
                          <a:cubicBezTo>
                            <a:pt x="593" y="345"/>
                            <a:pt x="583" y="335"/>
                            <a:pt x="640" y="346"/>
                          </a:cubicBezTo>
                          <a:cubicBezTo>
                            <a:pt x="676" y="295"/>
                            <a:pt x="670" y="209"/>
                            <a:pt x="670" y="173"/>
                          </a:cubicBezTo>
                          <a:cubicBezTo>
                            <a:pt x="683" y="161"/>
                            <a:pt x="696" y="151"/>
                            <a:pt x="709" y="142"/>
                          </a:cubicBezTo>
                          <a:cubicBezTo>
                            <a:pt x="734" y="178"/>
                            <a:pt x="753" y="234"/>
                            <a:pt x="775" y="310"/>
                          </a:cubicBezTo>
                          <a:cubicBezTo>
                            <a:pt x="800" y="354"/>
                            <a:pt x="832" y="417"/>
                            <a:pt x="895" y="484"/>
                          </a:cubicBezTo>
                          <a:cubicBezTo>
                            <a:pt x="934" y="491"/>
                            <a:pt x="972" y="499"/>
                            <a:pt x="1013" y="506"/>
                          </a:cubicBezTo>
                          <a:cubicBezTo>
                            <a:pt x="1048" y="576"/>
                            <a:pt x="1083" y="649"/>
                            <a:pt x="1121" y="722"/>
                          </a:cubicBezTo>
                          <a:cubicBezTo>
                            <a:pt x="1156" y="772"/>
                            <a:pt x="1194" y="822"/>
                            <a:pt x="1232" y="872"/>
                          </a:cubicBezTo>
                          <a:cubicBezTo>
                            <a:pt x="1232" y="888"/>
                            <a:pt x="1231" y="905"/>
                            <a:pt x="1235" y="924"/>
                          </a:cubicBezTo>
                          <a:cubicBezTo>
                            <a:pt x="1193" y="979"/>
                            <a:pt x="1190" y="963"/>
                            <a:pt x="1189" y="1058"/>
                          </a:cubicBezTo>
                          <a:cubicBezTo>
                            <a:pt x="1230" y="1111"/>
                            <a:pt x="1246" y="1154"/>
                            <a:pt x="1342" y="1183"/>
                          </a:cubicBezTo>
                          <a:cubicBezTo>
                            <a:pt x="1361" y="1196"/>
                            <a:pt x="1377" y="1219"/>
                            <a:pt x="1437" y="1241"/>
                          </a:cubicBezTo>
                          <a:cubicBezTo>
                            <a:pt x="1463" y="1238"/>
                            <a:pt x="1491" y="1235"/>
                            <a:pt x="1520" y="1233"/>
                          </a:cubicBezTo>
                          <a:cubicBezTo>
                            <a:pt x="1594" y="1202"/>
                            <a:pt x="1668" y="1171"/>
                            <a:pt x="1744" y="1140"/>
                          </a:cubicBezTo>
                          <a:cubicBezTo>
                            <a:pt x="1786" y="1073"/>
                            <a:pt x="1783" y="1030"/>
                            <a:pt x="1784" y="971"/>
                          </a:cubicBezTo>
                          <a:cubicBezTo>
                            <a:pt x="1755" y="908"/>
                            <a:pt x="1724" y="901"/>
                            <a:pt x="1698" y="877"/>
                          </a:cubicBezTo>
                          <a:cubicBezTo>
                            <a:pt x="1699" y="802"/>
                            <a:pt x="1689" y="795"/>
                            <a:pt x="1718" y="757"/>
                          </a:cubicBezTo>
                          <a:cubicBezTo>
                            <a:pt x="1779" y="729"/>
                            <a:pt x="1843" y="688"/>
                            <a:pt x="1888" y="620"/>
                          </a:cubicBezTo>
                          <a:cubicBezTo>
                            <a:pt x="1888" y="591"/>
                            <a:pt x="1888" y="564"/>
                            <a:pt x="1892" y="538"/>
                          </a:cubicBezTo>
                          <a:cubicBezTo>
                            <a:pt x="1870" y="469"/>
                            <a:pt x="1854" y="452"/>
                            <a:pt x="1829" y="425"/>
                          </a:cubicBezTo>
                          <a:cubicBezTo>
                            <a:pt x="1825" y="415"/>
                            <a:pt x="1825" y="409"/>
                            <a:pt x="1825" y="402"/>
                          </a:cubicBezTo>
                          <a:cubicBezTo>
                            <a:pt x="1841" y="399"/>
                            <a:pt x="1857" y="397"/>
                            <a:pt x="1873" y="394"/>
                          </a:cubicBezTo>
                          <a:cubicBezTo>
                            <a:pt x="1967" y="301"/>
                            <a:pt x="1871" y="250"/>
                            <a:pt x="2053" y="274"/>
                          </a:cubicBezTo>
                          <a:cubicBezTo>
                            <a:pt x="2072" y="333"/>
                            <a:pt x="2094" y="396"/>
                            <a:pt x="2116" y="459"/>
                          </a:cubicBezTo>
                          <a:cubicBezTo>
                            <a:pt x="2138" y="486"/>
                            <a:pt x="2151" y="509"/>
                            <a:pt x="2198" y="546"/>
                          </a:cubicBezTo>
                          <a:cubicBezTo>
                            <a:pt x="2234" y="547"/>
                            <a:pt x="2269" y="548"/>
                            <a:pt x="2307" y="549"/>
                          </a:cubicBezTo>
                          <a:cubicBezTo>
                            <a:pt x="2339" y="523"/>
                            <a:pt x="2374" y="501"/>
                            <a:pt x="2410" y="479"/>
                          </a:cubicBezTo>
                          <a:cubicBezTo>
                            <a:pt x="2413" y="489"/>
                            <a:pt x="2419" y="499"/>
                            <a:pt x="2426" y="509"/>
                          </a:cubicBezTo>
                          <a:cubicBezTo>
                            <a:pt x="2425" y="555"/>
                            <a:pt x="2428" y="663"/>
                            <a:pt x="2376" y="714"/>
                          </a:cubicBezTo>
                          <a:cubicBezTo>
                            <a:pt x="2338" y="723"/>
                            <a:pt x="2328" y="729"/>
                            <a:pt x="2293" y="728"/>
                          </a:cubicBezTo>
                          <a:cubicBezTo>
                            <a:pt x="2258" y="708"/>
                            <a:pt x="2226" y="688"/>
                            <a:pt x="2195" y="670"/>
                          </a:cubicBezTo>
                          <a:cubicBezTo>
                            <a:pt x="2073" y="667"/>
                            <a:pt x="2038" y="676"/>
                            <a:pt x="1954" y="746"/>
                          </a:cubicBezTo>
                          <a:cubicBezTo>
                            <a:pt x="1942" y="765"/>
                            <a:pt x="1932" y="785"/>
                            <a:pt x="1922" y="804"/>
                          </a:cubicBezTo>
                          <a:cubicBezTo>
                            <a:pt x="1922" y="844"/>
                            <a:pt x="1906" y="876"/>
                            <a:pt x="1934" y="939"/>
                          </a:cubicBezTo>
                          <a:cubicBezTo>
                            <a:pt x="1934" y="975"/>
                            <a:pt x="1978" y="1071"/>
                            <a:pt x="2055" y="1020"/>
                          </a:cubicBezTo>
                          <a:cubicBezTo>
                            <a:pt x="2129" y="1009"/>
                            <a:pt x="2183" y="978"/>
                            <a:pt x="2182" y="1106"/>
                          </a:cubicBezTo>
                          <a:cubicBezTo>
                            <a:pt x="2166" y="1154"/>
                            <a:pt x="2153" y="1203"/>
                            <a:pt x="2140" y="1252"/>
                          </a:cubicBezTo>
                          <a:cubicBezTo>
                            <a:pt x="2059" y="1355"/>
                            <a:pt x="2094" y="1408"/>
                            <a:pt x="2231" y="1460"/>
                          </a:cubicBezTo>
                          <a:cubicBezTo>
                            <a:pt x="2228" y="1490"/>
                            <a:pt x="2228" y="1519"/>
                            <a:pt x="2228" y="1549"/>
                          </a:cubicBezTo>
                          <a:cubicBezTo>
                            <a:pt x="2218" y="1588"/>
                            <a:pt x="2176" y="1682"/>
                            <a:pt x="2217" y="1748"/>
                          </a:cubicBezTo>
                          <a:cubicBezTo>
                            <a:pt x="2245" y="1785"/>
                            <a:pt x="2277" y="1822"/>
                            <a:pt x="2309" y="1859"/>
                          </a:cubicBezTo>
                          <a:cubicBezTo>
                            <a:pt x="2376" y="1877"/>
                            <a:pt x="2443" y="1898"/>
                            <a:pt x="2513" y="1919"/>
                          </a:cubicBezTo>
                          <a:cubicBezTo>
                            <a:pt x="2535" y="1933"/>
                            <a:pt x="2542" y="1950"/>
                            <a:pt x="2583" y="1967"/>
                          </a:cubicBezTo>
                          <a:cubicBezTo>
                            <a:pt x="2609" y="1968"/>
                            <a:pt x="2634" y="1972"/>
                            <a:pt x="2663" y="1976"/>
                          </a:cubicBezTo>
                          <a:cubicBezTo>
                            <a:pt x="2666" y="1995"/>
                            <a:pt x="2672" y="2018"/>
                            <a:pt x="2678" y="2041"/>
                          </a:cubicBezTo>
                          <a:cubicBezTo>
                            <a:pt x="2666" y="2058"/>
                            <a:pt x="2656" y="2077"/>
                            <a:pt x="2646" y="2096"/>
                          </a:cubicBezTo>
                          <a:cubicBezTo>
                            <a:pt x="2601" y="2128"/>
                            <a:pt x="2560" y="2147"/>
                            <a:pt x="2528" y="2159"/>
                          </a:cubicBezTo>
                          <a:cubicBezTo>
                            <a:pt x="2409" y="2156"/>
                            <a:pt x="2339" y="2197"/>
                            <a:pt x="2259" y="2257"/>
                          </a:cubicBezTo>
                          <a:cubicBezTo>
                            <a:pt x="2243" y="2286"/>
                            <a:pt x="2223" y="2335"/>
                            <a:pt x="2185" y="2360"/>
                          </a:cubicBezTo>
                          <a:cubicBezTo>
                            <a:pt x="2143" y="2359"/>
                            <a:pt x="2105" y="2358"/>
                            <a:pt x="2066" y="2360"/>
                          </a:cubicBezTo>
                          <a:cubicBezTo>
                            <a:pt x="2034" y="2389"/>
                            <a:pt x="1986" y="2469"/>
                            <a:pt x="1925" y="2455"/>
                          </a:cubicBezTo>
                          <a:cubicBezTo>
                            <a:pt x="1862" y="2332"/>
                            <a:pt x="1798" y="2383"/>
                            <a:pt x="1737" y="2427"/>
                          </a:cubicBezTo>
                          <a:cubicBezTo>
                            <a:pt x="1650" y="2454"/>
                            <a:pt x="1628" y="2392"/>
                            <a:pt x="1593" y="2368"/>
                          </a:cubicBezTo>
                          <a:cubicBezTo>
                            <a:pt x="1495" y="2333"/>
                            <a:pt x="1472" y="2378"/>
                            <a:pt x="1433" y="2439"/>
                          </a:cubicBezTo>
                          <a:cubicBezTo>
                            <a:pt x="1388" y="2484"/>
                            <a:pt x="1318" y="2426"/>
                            <a:pt x="1299" y="2409"/>
                          </a:cubicBezTo>
                          <a:cubicBezTo>
                            <a:pt x="1283" y="2409"/>
                            <a:pt x="1267" y="2409"/>
                            <a:pt x="1255" y="2408"/>
                          </a:cubicBezTo>
                          <a:cubicBezTo>
                            <a:pt x="1193" y="2462"/>
                            <a:pt x="1203" y="2450"/>
                            <a:pt x="1193" y="2548"/>
                          </a:cubicBezTo>
                          <a:cubicBezTo>
                            <a:pt x="1225" y="2604"/>
                            <a:pt x="1266" y="2638"/>
                            <a:pt x="1237" y="2732"/>
                          </a:cubicBezTo>
                          <a:cubicBezTo>
                            <a:pt x="1236" y="2781"/>
                            <a:pt x="1258" y="2837"/>
                            <a:pt x="1267" y="2923"/>
                          </a:cubicBezTo>
                          <a:cubicBezTo>
                            <a:pt x="1248" y="2942"/>
                            <a:pt x="1239" y="2951"/>
                            <a:pt x="1223" y="2954"/>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65" name="Freeform 9"/>
                    <p:cNvSpPr/>
                    <p:nvPr/>
                  </p:nvSpPr>
                  <p:spPr bwMode="auto">
                    <a:xfrm>
                      <a:off x="2803" y="2414"/>
                      <a:ext cx="578" cy="326"/>
                    </a:xfrm>
                    <a:custGeom>
                      <a:avLst/>
                      <a:gdLst>
                        <a:gd name="T0" fmla="*/ 0 w 2275"/>
                        <a:gd name="T1" fmla="*/ 0 h 1731"/>
                        <a:gd name="T2" fmla="*/ 0 w 2275"/>
                        <a:gd name="T3" fmla="*/ 0 h 1731"/>
                        <a:gd name="T4" fmla="*/ 0 w 2275"/>
                        <a:gd name="T5" fmla="*/ 0 h 1731"/>
                        <a:gd name="T6" fmla="*/ 0 w 2275"/>
                        <a:gd name="T7" fmla="*/ 0 h 1731"/>
                        <a:gd name="T8" fmla="*/ 0 w 2275"/>
                        <a:gd name="T9" fmla="*/ 0 h 1731"/>
                        <a:gd name="T10" fmla="*/ 0 w 2275"/>
                        <a:gd name="T11" fmla="*/ 0 h 1731"/>
                        <a:gd name="T12" fmla="*/ 0 w 2275"/>
                        <a:gd name="T13" fmla="*/ 0 h 1731"/>
                        <a:gd name="T14" fmla="*/ 0 w 2275"/>
                        <a:gd name="T15" fmla="*/ 0 h 1731"/>
                        <a:gd name="T16" fmla="*/ 0 w 2275"/>
                        <a:gd name="T17" fmla="*/ 0 h 1731"/>
                        <a:gd name="T18" fmla="*/ 0 w 2275"/>
                        <a:gd name="T19" fmla="*/ 0 h 1731"/>
                        <a:gd name="T20" fmla="*/ 0 w 2275"/>
                        <a:gd name="T21" fmla="*/ 0 h 1731"/>
                        <a:gd name="T22" fmla="*/ 0 w 2275"/>
                        <a:gd name="T23" fmla="*/ 0 h 1731"/>
                        <a:gd name="T24" fmla="*/ 0 w 2275"/>
                        <a:gd name="T25" fmla="*/ 0 h 1731"/>
                        <a:gd name="T26" fmla="*/ 0 w 2275"/>
                        <a:gd name="T27" fmla="*/ 0 h 1731"/>
                        <a:gd name="T28" fmla="*/ 0 w 2275"/>
                        <a:gd name="T29" fmla="*/ 0 h 1731"/>
                        <a:gd name="T30" fmla="*/ 0 w 2275"/>
                        <a:gd name="T31" fmla="*/ 0 h 1731"/>
                        <a:gd name="T32" fmla="*/ 0 w 2275"/>
                        <a:gd name="T33" fmla="*/ 0 h 1731"/>
                        <a:gd name="T34" fmla="*/ 0 w 2275"/>
                        <a:gd name="T35" fmla="*/ 0 h 1731"/>
                        <a:gd name="T36" fmla="*/ 0 w 2275"/>
                        <a:gd name="T37" fmla="*/ 0 h 1731"/>
                        <a:gd name="T38" fmla="*/ 0 w 2275"/>
                        <a:gd name="T39" fmla="*/ 0 h 1731"/>
                        <a:gd name="T40" fmla="*/ 0 w 2275"/>
                        <a:gd name="T41" fmla="*/ 0 h 1731"/>
                        <a:gd name="T42" fmla="*/ 0 w 2275"/>
                        <a:gd name="T43" fmla="*/ 0 h 1731"/>
                        <a:gd name="T44" fmla="*/ 0 w 2275"/>
                        <a:gd name="T45" fmla="*/ 0 h 1731"/>
                        <a:gd name="T46" fmla="*/ 0 w 2275"/>
                        <a:gd name="T47" fmla="*/ 0 h 1731"/>
                        <a:gd name="T48" fmla="*/ 0 w 2275"/>
                        <a:gd name="T49" fmla="*/ 0 h 1731"/>
                        <a:gd name="T50" fmla="*/ 0 w 2275"/>
                        <a:gd name="T51" fmla="*/ 0 h 1731"/>
                        <a:gd name="T52" fmla="*/ 0 w 2275"/>
                        <a:gd name="T53" fmla="*/ 0 h 1731"/>
                        <a:gd name="T54" fmla="*/ 0 w 2275"/>
                        <a:gd name="T55" fmla="*/ 0 h 1731"/>
                        <a:gd name="T56" fmla="*/ 0 w 2275"/>
                        <a:gd name="T57" fmla="*/ 0 h 1731"/>
                        <a:gd name="T58" fmla="*/ 0 w 2275"/>
                        <a:gd name="T59" fmla="*/ 0 h 1731"/>
                        <a:gd name="T60" fmla="*/ 0 w 2275"/>
                        <a:gd name="T61" fmla="*/ 0 h 1731"/>
                        <a:gd name="T62" fmla="*/ 0 w 2275"/>
                        <a:gd name="T63" fmla="*/ 0 h 17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75"/>
                        <a:gd name="T97" fmla="*/ 0 h 1731"/>
                        <a:gd name="T98" fmla="*/ 2275 w 2275"/>
                        <a:gd name="T99" fmla="*/ 1731 h 17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75" h="1731">
                          <a:moveTo>
                            <a:pt x="1361" y="1731"/>
                          </a:moveTo>
                          <a:cubicBezTo>
                            <a:pt x="1361" y="1711"/>
                            <a:pt x="1361" y="1691"/>
                            <a:pt x="1361" y="1675"/>
                          </a:cubicBezTo>
                          <a:cubicBezTo>
                            <a:pt x="1345" y="1675"/>
                            <a:pt x="1339" y="1655"/>
                            <a:pt x="1333" y="1645"/>
                          </a:cubicBezTo>
                          <a:cubicBezTo>
                            <a:pt x="1320" y="1641"/>
                            <a:pt x="1307" y="1638"/>
                            <a:pt x="1298" y="1637"/>
                          </a:cubicBezTo>
                          <a:cubicBezTo>
                            <a:pt x="1276" y="1558"/>
                            <a:pt x="1237" y="1560"/>
                            <a:pt x="1199" y="1576"/>
                          </a:cubicBezTo>
                          <a:cubicBezTo>
                            <a:pt x="1192" y="1602"/>
                            <a:pt x="1186" y="1628"/>
                            <a:pt x="1179" y="1654"/>
                          </a:cubicBezTo>
                          <a:cubicBezTo>
                            <a:pt x="1109" y="1655"/>
                            <a:pt x="1039" y="1660"/>
                            <a:pt x="972" y="1665"/>
                          </a:cubicBezTo>
                          <a:cubicBezTo>
                            <a:pt x="927" y="1654"/>
                            <a:pt x="885" y="1643"/>
                            <a:pt x="844" y="1632"/>
                          </a:cubicBezTo>
                          <a:cubicBezTo>
                            <a:pt x="809" y="1625"/>
                            <a:pt x="774" y="1621"/>
                            <a:pt x="739" y="1617"/>
                          </a:cubicBezTo>
                          <a:cubicBezTo>
                            <a:pt x="710" y="1583"/>
                            <a:pt x="685" y="1553"/>
                            <a:pt x="659" y="1523"/>
                          </a:cubicBezTo>
                          <a:cubicBezTo>
                            <a:pt x="647" y="1503"/>
                            <a:pt x="637" y="1483"/>
                            <a:pt x="628" y="1463"/>
                          </a:cubicBezTo>
                          <a:cubicBezTo>
                            <a:pt x="621" y="1463"/>
                            <a:pt x="618" y="1463"/>
                            <a:pt x="615" y="1463"/>
                          </a:cubicBezTo>
                          <a:cubicBezTo>
                            <a:pt x="590" y="1384"/>
                            <a:pt x="612" y="1361"/>
                            <a:pt x="641" y="1316"/>
                          </a:cubicBezTo>
                          <a:cubicBezTo>
                            <a:pt x="642" y="1287"/>
                            <a:pt x="642" y="1261"/>
                            <a:pt x="642" y="1234"/>
                          </a:cubicBezTo>
                          <a:cubicBezTo>
                            <a:pt x="616" y="1217"/>
                            <a:pt x="591" y="1200"/>
                            <a:pt x="569" y="1183"/>
                          </a:cubicBezTo>
                          <a:cubicBezTo>
                            <a:pt x="566" y="1177"/>
                            <a:pt x="566" y="1170"/>
                            <a:pt x="566" y="1167"/>
                          </a:cubicBezTo>
                          <a:cubicBezTo>
                            <a:pt x="463" y="1164"/>
                            <a:pt x="380" y="1152"/>
                            <a:pt x="313" y="1141"/>
                          </a:cubicBezTo>
                          <a:cubicBezTo>
                            <a:pt x="291" y="1131"/>
                            <a:pt x="269" y="1120"/>
                            <a:pt x="246" y="1110"/>
                          </a:cubicBezTo>
                          <a:cubicBezTo>
                            <a:pt x="237" y="1083"/>
                            <a:pt x="228" y="1057"/>
                            <a:pt x="218" y="1030"/>
                          </a:cubicBezTo>
                          <a:cubicBezTo>
                            <a:pt x="247" y="1028"/>
                            <a:pt x="279" y="1025"/>
                            <a:pt x="311" y="1026"/>
                          </a:cubicBezTo>
                          <a:cubicBezTo>
                            <a:pt x="340" y="1017"/>
                            <a:pt x="391" y="979"/>
                            <a:pt x="423" y="951"/>
                          </a:cubicBezTo>
                          <a:cubicBezTo>
                            <a:pt x="465" y="880"/>
                            <a:pt x="462" y="830"/>
                            <a:pt x="427" y="784"/>
                          </a:cubicBezTo>
                          <a:cubicBezTo>
                            <a:pt x="398" y="780"/>
                            <a:pt x="370" y="776"/>
                            <a:pt x="344" y="775"/>
                          </a:cubicBezTo>
                          <a:cubicBezTo>
                            <a:pt x="246" y="700"/>
                            <a:pt x="131" y="688"/>
                            <a:pt x="57" y="650"/>
                          </a:cubicBezTo>
                          <a:cubicBezTo>
                            <a:pt x="19" y="603"/>
                            <a:pt x="0" y="570"/>
                            <a:pt x="0" y="550"/>
                          </a:cubicBezTo>
                          <a:cubicBezTo>
                            <a:pt x="65" y="463"/>
                            <a:pt x="59" y="434"/>
                            <a:pt x="186" y="437"/>
                          </a:cubicBezTo>
                          <a:cubicBezTo>
                            <a:pt x="215" y="448"/>
                            <a:pt x="244" y="458"/>
                            <a:pt x="276" y="472"/>
                          </a:cubicBezTo>
                          <a:cubicBezTo>
                            <a:pt x="304" y="499"/>
                            <a:pt x="333" y="526"/>
                            <a:pt x="362" y="553"/>
                          </a:cubicBezTo>
                          <a:cubicBezTo>
                            <a:pt x="409" y="564"/>
                            <a:pt x="451" y="571"/>
                            <a:pt x="521" y="557"/>
                          </a:cubicBezTo>
                          <a:cubicBezTo>
                            <a:pt x="592" y="506"/>
                            <a:pt x="656" y="406"/>
                            <a:pt x="727" y="346"/>
                          </a:cubicBezTo>
                          <a:cubicBezTo>
                            <a:pt x="727" y="323"/>
                            <a:pt x="727" y="300"/>
                            <a:pt x="731" y="277"/>
                          </a:cubicBezTo>
                          <a:cubicBezTo>
                            <a:pt x="753" y="274"/>
                            <a:pt x="779" y="272"/>
                            <a:pt x="804" y="272"/>
                          </a:cubicBezTo>
                          <a:cubicBezTo>
                            <a:pt x="814" y="286"/>
                            <a:pt x="823" y="299"/>
                            <a:pt x="833" y="316"/>
                          </a:cubicBezTo>
                          <a:cubicBezTo>
                            <a:pt x="871" y="330"/>
                            <a:pt x="912" y="373"/>
                            <a:pt x="985" y="398"/>
                          </a:cubicBezTo>
                          <a:cubicBezTo>
                            <a:pt x="1005" y="399"/>
                            <a:pt x="1024" y="399"/>
                            <a:pt x="1043" y="400"/>
                          </a:cubicBezTo>
                          <a:cubicBezTo>
                            <a:pt x="1085" y="384"/>
                            <a:pt x="1126" y="372"/>
                            <a:pt x="1171" y="360"/>
                          </a:cubicBezTo>
                          <a:cubicBezTo>
                            <a:pt x="1226" y="306"/>
                            <a:pt x="1264" y="278"/>
                            <a:pt x="1335" y="250"/>
                          </a:cubicBezTo>
                          <a:cubicBezTo>
                            <a:pt x="1344" y="237"/>
                            <a:pt x="1351" y="224"/>
                            <a:pt x="1370" y="215"/>
                          </a:cubicBezTo>
                          <a:cubicBezTo>
                            <a:pt x="1422" y="137"/>
                            <a:pt x="1473" y="119"/>
                            <a:pt x="1565" y="112"/>
                          </a:cubicBezTo>
                          <a:cubicBezTo>
                            <a:pt x="1601" y="109"/>
                            <a:pt x="1639" y="110"/>
                            <a:pt x="1677" y="111"/>
                          </a:cubicBezTo>
                          <a:cubicBezTo>
                            <a:pt x="1770" y="51"/>
                            <a:pt x="1796" y="0"/>
                            <a:pt x="1927" y="3"/>
                          </a:cubicBezTo>
                          <a:cubicBezTo>
                            <a:pt x="1946" y="39"/>
                            <a:pt x="1968" y="79"/>
                            <a:pt x="1990" y="119"/>
                          </a:cubicBezTo>
                          <a:cubicBezTo>
                            <a:pt x="2009" y="136"/>
                            <a:pt x="2028" y="153"/>
                            <a:pt x="2048" y="173"/>
                          </a:cubicBezTo>
                          <a:cubicBezTo>
                            <a:pt x="2015" y="231"/>
                            <a:pt x="1970" y="282"/>
                            <a:pt x="1944" y="350"/>
                          </a:cubicBezTo>
                          <a:cubicBezTo>
                            <a:pt x="1941" y="380"/>
                            <a:pt x="1941" y="409"/>
                            <a:pt x="1941" y="439"/>
                          </a:cubicBezTo>
                          <a:cubicBezTo>
                            <a:pt x="1950" y="449"/>
                            <a:pt x="2001" y="450"/>
                            <a:pt x="2043" y="451"/>
                          </a:cubicBezTo>
                          <a:cubicBezTo>
                            <a:pt x="2052" y="481"/>
                            <a:pt x="2062" y="510"/>
                            <a:pt x="2071" y="543"/>
                          </a:cubicBezTo>
                          <a:cubicBezTo>
                            <a:pt x="2080" y="557"/>
                            <a:pt x="2090" y="570"/>
                            <a:pt x="2099" y="583"/>
                          </a:cubicBezTo>
                          <a:cubicBezTo>
                            <a:pt x="2141" y="578"/>
                            <a:pt x="2186" y="573"/>
                            <a:pt x="2230" y="570"/>
                          </a:cubicBezTo>
                          <a:cubicBezTo>
                            <a:pt x="2259" y="610"/>
                            <a:pt x="2275" y="673"/>
                            <a:pt x="2274" y="755"/>
                          </a:cubicBezTo>
                          <a:cubicBezTo>
                            <a:pt x="2258" y="774"/>
                            <a:pt x="2242" y="797"/>
                            <a:pt x="2204" y="815"/>
                          </a:cubicBezTo>
                          <a:cubicBezTo>
                            <a:pt x="2203" y="828"/>
                            <a:pt x="2187" y="835"/>
                            <a:pt x="2181" y="838"/>
                          </a:cubicBezTo>
                          <a:cubicBezTo>
                            <a:pt x="2174" y="883"/>
                            <a:pt x="2168" y="932"/>
                            <a:pt x="2161" y="981"/>
                          </a:cubicBezTo>
                          <a:cubicBezTo>
                            <a:pt x="2148" y="1007"/>
                            <a:pt x="2135" y="1033"/>
                            <a:pt x="2125" y="1062"/>
                          </a:cubicBezTo>
                          <a:cubicBezTo>
                            <a:pt x="2100" y="1078"/>
                            <a:pt x="2068" y="1090"/>
                            <a:pt x="2068" y="1116"/>
                          </a:cubicBezTo>
                          <a:cubicBezTo>
                            <a:pt x="1988" y="1131"/>
                            <a:pt x="1942" y="1277"/>
                            <a:pt x="1871" y="1311"/>
                          </a:cubicBezTo>
                          <a:cubicBezTo>
                            <a:pt x="1871" y="1324"/>
                            <a:pt x="1827" y="1349"/>
                            <a:pt x="1817" y="1352"/>
                          </a:cubicBezTo>
                          <a:cubicBezTo>
                            <a:pt x="1788" y="1381"/>
                            <a:pt x="1759" y="1410"/>
                            <a:pt x="1733" y="1442"/>
                          </a:cubicBezTo>
                          <a:cubicBezTo>
                            <a:pt x="1730" y="1445"/>
                            <a:pt x="1730" y="1452"/>
                            <a:pt x="1730" y="1458"/>
                          </a:cubicBezTo>
                          <a:cubicBezTo>
                            <a:pt x="1724" y="1458"/>
                            <a:pt x="1717" y="1458"/>
                            <a:pt x="1714" y="1458"/>
                          </a:cubicBezTo>
                          <a:cubicBezTo>
                            <a:pt x="1714" y="1461"/>
                            <a:pt x="1714" y="1468"/>
                            <a:pt x="1714" y="1474"/>
                          </a:cubicBezTo>
                          <a:cubicBezTo>
                            <a:pt x="1669" y="1473"/>
                            <a:pt x="1634" y="1531"/>
                            <a:pt x="1614" y="1554"/>
                          </a:cubicBezTo>
                          <a:cubicBezTo>
                            <a:pt x="1598" y="1589"/>
                            <a:pt x="1582" y="1625"/>
                            <a:pt x="1569" y="1661"/>
                          </a:cubicBezTo>
                          <a:cubicBezTo>
                            <a:pt x="1489" y="1675"/>
                            <a:pt x="1463" y="1691"/>
                            <a:pt x="1412" y="1729"/>
                          </a:cubicBezTo>
                          <a:cubicBezTo>
                            <a:pt x="1393" y="1728"/>
                            <a:pt x="1377" y="1728"/>
                            <a:pt x="1361" y="1731"/>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66" name="Freeform 10"/>
                    <p:cNvSpPr/>
                    <p:nvPr/>
                  </p:nvSpPr>
                  <p:spPr bwMode="auto">
                    <a:xfrm>
                      <a:off x="3705" y="2249"/>
                      <a:ext cx="324" cy="316"/>
                    </a:xfrm>
                    <a:custGeom>
                      <a:avLst/>
                      <a:gdLst>
                        <a:gd name="T0" fmla="*/ 0 w 1277"/>
                        <a:gd name="T1" fmla="*/ 0 h 1680"/>
                        <a:gd name="T2" fmla="*/ 0 w 1277"/>
                        <a:gd name="T3" fmla="*/ 0 h 1680"/>
                        <a:gd name="T4" fmla="*/ 0 w 1277"/>
                        <a:gd name="T5" fmla="*/ 0 h 1680"/>
                        <a:gd name="T6" fmla="*/ 0 w 1277"/>
                        <a:gd name="T7" fmla="*/ 0 h 1680"/>
                        <a:gd name="T8" fmla="*/ 0 w 1277"/>
                        <a:gd name="T9" fmla="*/ 0 h 1680"/>
                        <a:gd name="T10" fmla="*/ 0 w 1277"/>
                        <a:gd name="T11" fmla="*/ 0 h 1680"/>
                        <a:gd name="T12" fmla="*/ 0 w 1277"/>
                        <a:gd name="T13" fmla="*/ 0 h 1680"/>
                        <a:gd name="T14" fmla="*/ 0 w 1277"/>
                        <a:gd name="T15" fmla="*/ 0 h 1680"/>
                        <a:gd name="T16" fmla="*/ 0 w 1277"/>
                        <a:gd name="T17" fmla="*/ 0 h 1680"/>
                        <a:gd name="T18" fmla="*/ 0 w 1277"/>
                        <a:gd name="T19" fmla="*/ 0 h 1680"/>
                        <a:gd name="T20" fmla="*/ 0 w 1277"/>
                        <a:gd name="T21" fmla="*/ 0 h 1680"/>
                        <a:gd name="T22" fmla="*/ 0 w 1277"/>
                        <a:gd name="T23" fmla="*/ 0 h 1680"/>
                        <a:gd name="T24" fmla="*/ 0 w 1277"/>
                        <a:gd name="T25" fmla="*/ 0 h 1680"/>
                        <a:gd name="T26" fmla="*/ 0 w 1277"/>
                        <a:gd name="T27" fmla="*/ 0 h 1680"/>
                        <a:gd name="T28" fmla="*/ 0 w 1277"/>
                        <a:gd name="T29" fmla="*/ 0 h 1680"/>
                        <a:gd name="T30" fmla="*/ 0 w 1277"/>
                        <a:gd name="T31" fmla="*/ 0 h 1680"/>
                        <a:gd name="T32" fmla="*/ 0 w 1277"/>
                        <a:gd name="T33" fmla="*/ 0 h 1680"/>
                        <a:gd name="T34" fmla="*/ 0 w 1277"/>
                        <a:gd name="T35" fmla="*/ 0 h 1680"/>
                        <a:gd name="T36" fmla="*/ 0 w 1277"/>
                        <a:gd name="T37" fmla="*/ 0 h 1680"/>
                        <a:gd name="T38" fmla="*/ 0 w 1277"/>
                        <a:gd name="T39" fmla="*/ 0 h 1680"/>
                        <a:gd name="T40" fmla="*/ 0 w 1277"/>
                        <a:gd name="T41" fmla="*/ 0 h 1680"/>
                        <a:gd name="T42" fmla="*/ 0 w 1277"/>
                        <a:gd name="T43" fmla="*/ 0 h 1680"/>
                        <a:gd name="T44" fmla="*/ 0 w 1277"/>
                        <a:gd name="T45" fmla="*/ 0 h 1680"/>
                        <a:gd name="T46" fmla="*/ 0 w 1277"/>
                        <a:gd name="T47" fmla="*/ 0 h 1680"/>
                        <a:gd name="T48" fmla="*/ 0 w 1277"/>
                        <a:gd name="T49" fmla="*/ 0 h 1680"/>
                        <a:gd name="T50" fmla="*/ 0 w 1277"/>
                        <a:gd name="T51" fmla="*/ 0 h 1680"/>
                        <a:gd name="T52" fmla="*/ 0 w 1277"/>
                        <a:gd name="T53" fmla="*/ 0 h 1680"/>
                        <a:gd name="T54" fmla="*/ 0 w 1277"/>
                        <a:gd name="T55" fmla="*/ 0 h 1680"/>
                        <a:gd name="T56" fmla="*/ 0 w 1277"/>
                        <a:gd name="T57" fmla="*/ 0 h 1680"/>
                        <a:gd name="T58" fmla="*/ 0 w 1277"/>
                        <a:gd name="T59" fmla="*/ 0 h 1680"/>
                        <a:gd name="T60" fmla="*/ 0 w 1277"/>
                        <a:gd name="T61" fmla="*/ 0 h 1680"/>
                        <a:gd name="T62" fmla="*/ 0 w 1277"/>
                        <a:gd name="T63" fmla="*/ 0 h 1680"/>
                        <a:gd name="T64" fmla="*/ 0 w 1277"/>
                        <a:gd name="T65" fmla="*/ 0 h 1680"/>
                        <a:gd name="T66" fmla="*/ 0 w 1277"/>
                        <a:gd name="T67" fmla="*/ 0 h 1680"/>
                        <a:gd name="T68" fmla="*/ 0 w 1277"/>
                        <a:gd name="T69" fmla="*/ 0 h 1680"/>
                        <a:gd name="T70" fmla="*/ 0 w 1277"/>
                        <a:gd name="T71" fmla="*/ 0 h 1680"/>
                        <a:gd name="T72" fmla="*/ 0 w 1277"/>
                        <a:gd name="T73" fmla="*/ 0 h 1680"/>
                        <a:gd name="T74" fmla="*/ 0 w 1277"/>
                        <a:gd name="T75" fmla="*/ 0 h 1680"/>
                        <a:gd name="T76" fmla="*/ 0 w 1277"/>
                        <a:gd name="T77" fmla="*/ 0 h 1680"/>
                        <a:gd name="T78" fmla="*/ 0 w 1277"/>
                        <a:gd name="T79" fmla="*/ 0 h 1680"/>
                        <a:gd name="T80" fmla="*/ 0 w 1277"/>
                        <a:gd name="T81" fmla="*/ 0 h 16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77"/>
                        <a:gd name="T124" fmla="*/ 0 h 1680"/>
                        <a:gd name="T125" fmla="*/ 1277 w 1277"/>
                        <a:gd name="T126" fmla="*/ 1680 h 16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77" h="1680">
                          <a:moveTo>
                            <a:pt x="422" y="1680"/>
                          </a:moveTo>
                          <a:cubicBezTo>
                            <a:pt x="423" y="1621"/>
                            <a:pt x="381" y="1581"/>
                            <a:pt x="362" y="1571"/>
                          </a:cubicBezTo>
                          <a:cubicBezTo>
                            <a:pt x="359" y="1564"/>
                            <a:pt x="359" y="1558"/>
                            <a:pt x="359" y="1554"/>
                          </a:cubicBezTo>
                          <a:cubicBezTo>
                            <a:pt x="302" y="1474"/>
                            <a:pt x="245" y="1397"/>
                            <a:pt x="188" y="1321"/>
                          </a:cubicBezTo>
                          <a:cubicBezTo>
                            <a:pt x="108" y="1292"/>
                            <a:pt x="60" y="1311"/>
                            <a:pt x="16" y="1297"/>
                          </a:cubicBezTo>
                          <a:cubicBezTo>
                            <a:pt x="0" y="1211"/>
                            <a:pt x="16" y="1179"/>
                            <a:pt x="30" y="1114"/>
                          </a:cubicBezTo>
                          <a:cubicBezTo>
                            <a:pt x="62" y="1049"/>
                            <a:pt x="37" y="999"/>
                            <a:pt x="37" y="947"/>
                          </a:cubicBezTo>
                          <a:cubicBezTo>
                            <a:pt x="69" y="908"/>
                            <a:pt x="101" y="870"/>
                            <a:pt x="133" y="835"/>
                          </a:cubicBezTo>
                          <a:cubicBezTo>
                            <a:pt x="137" y="809"/>
                            <a:pt x="143" y="783"/>
                            <a:pt x="150" y="760"/>
                          </a:cubicBezTo>
                          <a:cubicBezTo>
                            <a:pt x="150" y="704"/>
                            <a:pt x="132" y="615"/>
                            <a:pt x="157" y="590"/>
                          </a:cubicBezTo>
                          <a:cubicBezTo>
                            <a:pt x="183" y="571"/>
                            <a:pt x="212" y="555"/>
                            <a:pt x="241" y="539"/>
                          </a:cubicBezTo>
                          <a:cubicBezTo>
                            <a:pt x="260" y="517"/>
                            <a:pt x="279" y="495"/>
                            <a:pt x="302" y="472"/>
                          </a:cubicBezTo>
                          <a:cubicBezTo>
                            <a:pt x="308" y="453"/>
                            <a:pt x="318" y="433"/>
                            <a:pt x="328" y="414"/>
                          </a:cubicBezTo>
                          <a:cubicBezTo>
                            <a:pt x="325" y="394"/>
                            <a:pt x="325" y="375"/>
                            <a:pt x="325" y="358"/>
                          </a:cubicBezTo>
                          <a:cubicBezTo>
                            <a:pt x="274" y="252"/>
                            <a:pt x="300" y="240"/>
                            <a:pt x="380" y="189"/>
                          </a:cubicBezTo>
                          <a:cubicBezTo>
                            <a:pt x="435" y="174"/>
                            <a:pt x="479" y="182"/>
                            <a:pt x="540" y="154"/>
                          </a:cubicBezTo>
                          <a:cubicBezTo>
                            <a:pt x="582" y="129"/>
                            <a:pt x="621" y="58"/>
                            <a:pt x="640" y="12"/>
                          </a:cubicBezTo>
                          <a:cubicBezTo>
                            <a:pt x="669" y="3"/>
                            <a:pt x="685" y="0"/>
                            <a:pt x="723" y="31"/>
                          </a:cubicBezTo>
                          <a:cubicBezTo>
                            <a:pt x="758" y="107"/>
                            <a:pt x="747" y="241"/>
                            <a:pt x="868" y="310"/>
                          </a:cubicBezTo>
                          <a:cubicBezTo>
                            <a:pt x="923" y="314"/>
                            <a:pt x="980" y="319"/>
                            <a:pt x="1037" y="327"/>
                          </a:cubicBezTo>
                          <a:cubicBezTo>
                            <a:pt x="1082" y="282"/>
                            <a:pt x="1172" y="288"/>
                            <a:pt x="1245" y="286"/>
                          </a:cubicBezTo>
                          <a:cubicBezTo>
                            <a:pt x="1255" y="290"/>
                            <a:pt x="1264" y="297"/>
                            <a:pt x="1277" y="304"/>
                          </a:cubicBezTo>
                          <a:cubicBezTo>
                            <a:pt x="1242" y="339"/>
                            <a:pt x="1213" y="354"/>
                            <a:pt x="1184" y="406"/>
                          </a:cubicBezTo>
                          <a:cubicBezTo>
                            <a:pt x="1181" y="439"/>
                            <a:pt x="1180" y="471"/>
                            <a:pt x="1180" y="504"/>
                          </a:cubicBezTo>
                          <a:cubicBezTo>
                            <a:pt x="1100" y="502"/>
                            <a:pt x="992" y="473"/>
                            <a:pt x="1010" y="575"/>
                          </a:cubicBezTo>
                          <a:cubicBezTo>
                            <a:pt x="1033" y="589"/>
                            <a:pt x="1052" y="602"/>
                            <a:pt x="1074" y="636"/>
                          </a:cubicBezTo>
                          <a:cubicBezTo>
                            <a:pt x="1090" y="646"/>
                            <a:pt x="1106" y="656"/>
                            <a:pt x="1122" y="670"/>
                          </a:cubicBezTo>
                          <a:cubicBezTo>
                            <a:pt x="1106" y="682"/>
                            <a:pt x="1093" y="695"/>
                            <a:pt x="1080" y="708"/>
                          </a:cubicBezTo>
                          <a:cubicBezTo>
                            <a:pt x="1080" y="780"/>
                            <a:pt x="1022" y="867"/>
                            <a:pt x="1066" y="940"/>
                          </a:cubicBezTo>
                          <a:cubicBezTo>
                            <a:pt x="1075" y="947"/>
                            <a:pt x="1085" y="957"/>
                            <a:pt x="1098" y="967"/>
                          </a:cubicBezTo>
                          <a:cubicBezTo>
                            <a:pt x="1098" y="970"/>
                            <a:pt x="1098" y="974"/>
                            <a:pt x="1098" y="977"/>
                          </a:cubicBezTo>
                          <a:cubicBezTo>
                            <a:pt x="1091" y="973"/>
                            <a:pt x="1085" y="970"/>
                            <a:pt x="1078" y="970"/>
                          </a:cubicBezTo>
                          <a:cubicBezTo>
                            <a:pt x="1050" y="969"/>
                            <a:pt x="1021" y="968"/>
                            <a:pt x="992" y="971"/>
                          </a:cubicBezTo>
                          <a:cubicBezTo>
                            <a:pt x="966" y="996"/>
                            <a:pt x="992" y="1004"/>
                            <a:pt x="982" y="1062"/>
                          </a:cubicBezTo>
                          <a:cubicBezTo>
                            <a:pt x="899" y="1119"/>
                            <a:pt x="912" y="1097"/>
                            <a:pt x="888" y="1211"/>
                          </a:cubicBezTo>
                          <a:cubicBezTo>
                            <a:pt x="866" y="1233"/>
                            <a:pt x="843" y="1255"/>
                            <a:pt x="824" y="1281"/>
                          </a:cubicBezTo>
                          <a:cubicBezTo>
                            <a:pt x="789" y="1280"/>
                            <a:pt x="754" y="1283"/>
                            <a:pt x="719" y="1285"/>
                          </a:cubicBezTo>
                          <a:cubicBezTo>
                            <a:pt x="696" y="1307"/>
                            <a:pt x="690" y="1340"/>
                            <a:pt x="741" y="1380"/>
                          </a:cubicBezTo>
                          <a:cubicBezTo>
                            <a:pt x="635" y="1404"/>
                            <a:pt x="587" y="1485"/>
                            <a:pt x="522" y="1562"/>
                          </a:cubicBezTo>
                          <a:cubicBezTo>
                            <a:pt x="519" y="1575"/>
                            <a:pt x="516" y="1591"/>
                            <a:pt x="512" y="1607"/>
                          </a:cubicBezTo>
                          <a:cubicBezTo>
                            <a:pt x="480" y="1646"/>
                            <a:pt x="454" y="1661"/>
                            <a:pt x="422" y="1680"/>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67" name="Freeform 11"/>
                    <p:cNvSpPr/>
                    <p:nvPr/>
                  </p:nvSpPr>
                  <p:spPr bwMode="auto">
                    <a:xfrm>
                      <a:off x="2726" y="2204"/>
                      <a:ext cx="466" cy="310"/>
                    </a:xfrm>
                    <a:custGeom>
                      <a:avLst/>
                      <a:gdLst>
                        <a:gd name="T0" fmla="*/ 0 w 1839"/>
                        <a:gd name="T1" fmla="*/ 0 h 1648"/>
                        <a:gd name="T2" fmla="*/ 0 w 1839"/>
                        <a:gd name="T3" fmla="*/ 0 h 1648"/>
                        <a:gd name="T4" fmla="*/ 0 w 1839"/>
                        <a:gd name="T5" fmla="*/ 0 h 1648"/>
                        <a:gd name="T6" fmla="*/ 0 w 1839"/>
                        <a:gd name="T7" fmla="*/ 0 h 1648"/>
                        <a:gd name="T8" fmla="*/ 0 w 1839"/>
                        <a:gd name="T9" fmla="*/ 0 h 1648"/>
                        <a:gd name="T10" fmla="*/ 0 w 1839"/>
                        <a:gd name="T11" fmla="*/ 0 h 1648"/>
                        <a:gd name="T12" fmla="*/ 0 w 1839"/>
                        <a:gd name="T13" fmla="*/ 0 h 1648"/>
                        <a:gd name="T14" fmla="*/ 0 w 1839"/>
                        <a:gd name="T15" fmla="*/ 0 h 1648"/>
                        <a:gd name="T16" fmla="*/ 0 w 1839"/>
                        <a:gd name="T17" fmla="*/ 0 h 1648"/>
                        <a:gd name="T18" fmla="*/ 0 w 1839"/>
                        <a:gd name="T19" fmla="*/ 0 h 1648"/>
                        <a:gd name="T20" fmla="*/ 0 w 1839"/>
                        <a:gd name="T21" fmla="*/ 0 h 1648"/>
                        <a:gd name="T22" fmla="*/ 0 w 1839"/>
                        <a:gd name="T23" fmla="*/ 0 h 1648"/>
                        <a:gd name="T24" fmla="*/ 0 w 1839"/>
                        <a:gd name="T25" fmla="*/ 0 h 1648"/>
                        <a:gd name="T26" fmla="*/ 0 w 1839"/>
                        <a:gd name="T27" fmla="*/ 0 h 1648"/>
                        <a:gd name="T28" fmla="*/ 0 w 1839"/>
                        <a:gd name="T29" fmla="*/ 0 h 1648"/>
                        <a:gd name="T30" fmla="*/ 0 w 1839"/>
                        <a:gd name="T31" fmla="*/ 0 h 1648"/>
                        <a:gd name="T32" fmla="*/ 0 w 1839"/>
                        <a:gd name="T33" fmla="*/ 0 h 1648"/>
                        <a:gd name="T34" fmla="*/ 0 w 1839"/>
                        <a:gd name="T35" fmla="*/ 0 h 1648"/>
                        <a:gd name="T36" fmla="*/ 0 w 1839"/>
                        <a:gd name="T37" fmla="*/ 0 h 1648"/>
                        <a:gd name="T38" fmla="*/ 0 w 1839"/>
                        <a:gd name="T39" fmla="*/ 0 h 1648"/>
                        <a:gd name="T40" fmla="*/ 0 w 1839"/>
                        <a:gd name="T41" fmla="*/ 0 h 1648"/>
                        <a:gd name="T42" fmla="*/ 0 w 1839"/>
                        <a:gd name="T43" fmla="*/ 0 h 1648"/>
                        <a:gd name="T44" fmla="*/ 0 w 1839"/>
                        <a:gd name="T45" fmla="*/ 0 h 1648"/>
                        <a:gd name="T46" fmla="*/ 0 w 1839"/>
                        <a:gd name="T47" fmla="*/ 0 h 1648"/>
                        <a:gd name="T48" fmla="*/ 0 w 1839"/>
                        <a:gd name="T49" fmla="*/ 0 h 1648"/>
                        <a:gd name="T50" fmla="*/ 0 w 1839"/>
                        <a:gd name="T51" fmla="*/ 0 h 1648"/>
                        <a:gd name="T52" fmla="*/ 0 w 1839"/>
                        <a:gd name="T53" fmla="*/ 0 h 1648"/>
                        <a:gd name="T54" fmla="*/ 0 w 1839"/>
                        <a:gd name="T55" fmla="*/ 0 h 1648"/>
                        <a:gd name="T56" fmla="*/ 0 w 1839"/>
                        <a:gd name="T57" fmla="*/ 0 h 1648"/>
                        <a:gd name="T58" fmla="*/ 0 w 1839"/>
                        <a:gd name="T59" fmla="*/ 0 h 1648"/>
                        <a:gd name="T60" fmla="*/ 0 w 1839"/>
                        <a:gd name="T61" fmla="*/ 0 h 1648"/>
                        <a:gd name="T62" fmla="*/ 0 w 1839"/>
                        <a:gd name="T63" fmla="*/ 0 h 1648"/>
                        <a:gd name="T64" fmla="*/ 0 w 1839"/>
                        <a:gd name="T65" fmla="*/ 0 h 1648"/>
                        <a:gd name="T66" fmla="*/ 0 w 1839"/>
                        <a:gd name="T67" fmla="*/ 0 h 1648"/>
                        <a:gd name="T68" fmla="*/ 0 w 1839"/>
                        <a:gd name="T69" fmla="*/ 0 h 1648"/>
                        <a:gd name="T70" fmla="*/ 0 w 1839"/>
                        <a:gd name="T71" fmla="*/ 0 h 1648"/>
                        <a:gd name="T72" fmla="*/ 0 w 1839"/>
                        <a:gd name="T73" fmla="*/ 0 h 1648"/>
                        <a:gd name="T74" fmla="*/ 0 w 1839"/>
                        <a:gd name="T75" fmla="*/ 0 h 1648"/>
                        <a:gd name="T76" fmla="*/ 0 w 1839"/>
                        <a:gd name="T77" fmla="*/ 0 h 1648"/>
                        <a:gd name="T78" fmla="*/ 0 w 1839"/>
                        <a:gd name="T79" fmla="*/ 0 h 1648"/>
                        <a:gd name="T80" fmla="*/ 0 w 1839"/>
                        <a:gd name="T81" fmla="*/ 0 h 1648"/>
                        <a:gd name="T82" fmla="*/ 0 w 1839"/>
                        <a:gd name="T83" fmla="*/ 0 h 1648"/>
                        <a:gd name="T84" fmla="*/ 0 w 1839"/>
                        <a:gd name="T85" fmla="*/ 0 h 1648"/>
                        <a:gd name="T86" fmla="*/ 0 w 1839"/>
                        <a:gd name="T87" fmla="*/ 0 h 1648"/>
                        <a:gd name="T88" fmla="*/ 0 w 1839"/>
                        <a:gd name="T89" fmla="*/ 0 h 1648"/>
                        <a:gd name="T90" fmla="*/ 0 w 1839"/>
                        <a:gd name="T91" fmla="*/ 0 h 1648"/>
                        <a:gd name="T92" fmla="*/ 0 w 1839"/>
                        <a:gd name="T93" fmla="*/ 0 h 1648"/>
                        <a:gd name="T94" fmla="*/ 0 w 1839"/>
                        <a:gd name="T95" fmla="*/ 0 h 16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39"/>
                        <a:gd name="T145" fmla="*/ 0 h 1648"/>
                        <a:gd name="T146" fmla="*/ 1839 w 1839"/>
                        <a:gd name="T147" fmla="*/ 1648 h 16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39" h="1648">
                          <a:moveTo>
                            <a:pt x="724" y="1648"/>
                          </a:moveTo>
                          <a:cubicBezTo>
                            <a:pt x="638" y="1613"/>
                            <a:pt x="619" y="1570"/>
                            <a:pt x="584" y="1546"/>
                          </a:cubicBezTo>
                          <a:cubicBezTo>
                            <a:pt x="562" y="1535"/>
                            <a:pt x="540" y="1528"/>
                            <a:pt x="520" y="1521"/>
                          </a:cubicBezTo>
                          <a:cubicBezTo>
                            <a:pt x="421" y="1519"/>
                            <a:pt x="402" y="1508"/>
                            <a:pt x="335" y="1562"/>
                          </a:cubicBezTo>
                          <a:cubicBezTo>
                            <a:pt x="319" y="1582"/>
                            <a:pt x="303" y="1604"/>
                            <a:pt x="287" y="1627"/>
                          </a:cubicBezTo>
                          <a:cubicBezTo>
                            <a:pt x="287" y="1578"/>
                            <a:pt x="300" y="1542"/>
                            <a:pt x="310" y="1516"/>
                          </a:cubicBezTo>
                          <a:cubicBezTo>
                            <a:pt x="310" y="1473"/>
                            <a:pt x="313" y="1431"/>
                            <a:pt x="317" y="1388"/>
                          </a:cubicBezTo>
                          <a:cubicBezTo>
                            <a:pt x="272" y="1364"/>
                            <a:pt x="227" y="1344"/>
                            <a:pt x="183" y="1323"/>
                          </a:cubicBezTo>
                          <a:cubicBezTo>
                            <a:pt x="183" y="1297"/>
                            <a:pt x="193" y="1271"/>
                            <a:pt x="206" y="1255"/>
                          </a:cubicBezTo>
                          <a:cubicBezTo>
                            <a:pt x="222" y="1196"/>
                            <a:pt x="238" y="1141"/>
                            <a:pt x="255" y="1086"/>
                          </a:cubicBezTo>
                          <a:cubicBezTo>
                            <a:pt x="283" y="1057"/>
                            <a:pt x="255" y="981"/>
                            <a:pt x="255" y="971"/>
                          </a:cubicBezTo>
                          <a:cubicBezTo>
                            <a:pt x="239" y="954"/>
                            <a:pt x="227" y="938"/>
                            <a:pt x="214" y="924"/>
                          </a:cubicBezTo>
                          <a:cubicBezTo>
                            <a:pt x="163" y="923"/>
                            <a:pt x="112" y="938"/>
                            <a:pt x="60" y="950"/>
                          </a:cubicBezTo>
                          <a:cubicBezTo>
                            <a:pt x="9" y="948"/>
                            <a:pt x="16" y="880"/>
                            <a:pt x="16" y="873"/>
                          </a:cubicBezTo>
                          <a:cubicBezTo>
                            <a:pt x="10" y="860"/>
                            <a:pt x="4" y="847"/>
                            <a:pt x="0" y="837"/>
                          </a:cubicBezTo>
                          <a:cubicBezTo>
                            <a:pt x="1" y="683"/>
                            <a:pt x="68" y="678"/>
                            <a:pt x="180" y="651"/>
                          </a:cubicBezTo>
                          <a:cubicBezTo>
                            <a:pt x="196" y="652"/>
                            <a:pt x="212" y="652"/>
                            <a:pt x="228" y="653"/>
                          </a:cubicBezTo>
                          <a:cubicBezTo>
                            <a:pt x="282" y="687"/>
                            <a:pt x="352" y="738"/>
                            <a:pt x="439" y="697"/>
                          </a:cubicBezTo>
                          <a:cubicBezTo>
                            <a:pt x="452" y="681"/>
                            <a:pt x="465" y="665"/>
                            <a:pt x="481" y="649"/>
                          </a:cubicBezTo>
                          <a:cubicBezTo>
                            <a:pt x="484" y="630"/>
                            <a:pt x="491" y="610"/>
                            <a:pt x="497" y="591"/>
                          </a:cubicBezTo>
                          <a:cubicBezTo>
                            <a:pt x="507" y="588"/>
                            <a:pt x="516" y="588"/>
                            <a:pt x="529" y="588"/>
                          </a:cubicBezTo>
                          <a:cubicBezTo>
                            <a:pt x="558" y="618"/>
                            <a:pt x="689" y="622"/>
                            <a:pt x="765" y="624"/>
                          </a:cubicBezTo>
                          <a:cubicBezTo>
                            <a:pt x="823" y="566"/>
                            <a:pt x="811" y="504"/>
                            <a:pt x="811" y="441"/>
                          </a:cubicBezTo>
                          <a:cubicBezTo>
                            <a:pt x="732" y="358"/>
                            <a:pt x="671" y="353"/>
                            <a:pt x="601" y="318"/>
                          </a:cubicBezTo>
                          <a:cubicBezTo>
                            <a:pt x="569" y="249"/>
                            <a:pt x="595" y="230"/>
                            <a:pt x="659" y="231"/>
                          </a:cubicBezTo>
                          <a:cubicBezTo>
                            <a:pt x="681" y="245"/>
                            <a:pt x="704" y="262"/>
                            <a:pt x="726" y="279"/>
                          </a:cubicBezTo>
                          <a:cubicBezTo>
                            <a:pt x="767" y="286"/>
                            <a:pt x="809" y="297"/>
                            <a:pt x="850" y="308"/>
                          </a:cubicBezTo>
                          <a:cubicBezTo>
                            <a:pt x="972" y="311"/>
                            <a:pt x="1126" y="204"/>
                            <a:pt x="1181" y="94"/>
                          </a:cubicBezTo>
                          <a:cubicBezTo>
                            <a:pt x="1181" y="5"/>
                            <a:pt x="1242" y="0"/>
                            <a:pt x="1315" y="2"/>
                          </a:cubicBezTo>
                          <a:cubicBezTo>
                            <a:pt x="1376" y="33"/>
                            <a:pt x="1417" y="113"/>
                            <a:pt x="1429" y="211"/>
                          </a:cubicBezTo>
                          <a:cubicBezTo>
                            <a:pt x="1477" y="275"/>
                            <a:pt x="1521" y="345"/>
                            <a:pt x="1604" y="416"/>
                          </a:cubicBezTo>
                          <a:cubicBezTo>
                            <a:pt x="1636" y="426"/>
                            <a:pt x="1667" y="440"/>
                            <a:pt x="1699" y="454"/>
                          </a:cubicBezTo>
                          <a:cubicBezTo>
                            <a:pt x="1709" y="500"/>
                            <a:pt x="1750" y="580"/>
                            <a:pt x="1698" y="647"/>
                          </a:cubicBezTo>
                          <a:cubicBezTo>
                            <a:pt x="1592" y="717"/>
                            <a:pt x="1522" y="662"/>
                            <a:pt x="1537" y="827"/>
                          </a:cubicBezTo>
                          <a:cubicBezTo>
                            <a:pt x="1560" y="827"/>
                            <a:pt x="1592" y="825"/>
                            <a:pt x="1617" y="812"/>
                          </a:cubicBezTo>
                          <a:cubicBezTo>
                            <a:pt x="1659" y="810"/>
                            <a:pt x="1700" y="811"/>
                            <a:pt x="1742" y="812"/>
                          </a:cubicBezTo>
                          <a:cubicBezTo>
                            <a:pt x="1735" y="884"/>
                            <a:pt x="1731" y="956"/>
                            <a:pt x="1728" y="1031"/>
                          </a:cubicBezTo>
                          <a:cubicBezTo>
                            <a:pt x="1740" y="1061"/>
                            <a:pt x="1756" y="1074"/>
                            <a:pt x="1801" y="1121"/>
                          </a:cubicBezTo>
                          <a:cubicBezTo>
                            <a:pt x="1813" y="1145"/>
                            <a:pt x="1826" y="1168"/>
                            <a:pt x="1839" y="1191"/>
                          </a:cubicBezTo>
                          <a:cubicBezTo>
                            <a:pt x="1765" y="1189"/>
                            <a:pt x="1730" y="1224"/>
                            <a:pt x="1682" y="1253"/>
                          </a:cubicBezTo>
                          <a:cubicBezTo>
                            <a:pt x="1627" y="1336"/>
                            <a:pt x="1531" y="1367"/>
                            <a:pt x="1460" y="1437"/>
                          </a:cubicBezTo>
                          <a:cubicBezTo>
                            <a:pt x="1403" y="1458"/>
                            <a:pt x="1326" y="1479"/>
                            <a:pt x="1272" y="1471"/>
                          </a:cubicBezTo>
                          <a:cubicBezTo>
                            <a:pt x="1243" y="1454"/>
                            <a:pt x="1214" y="1437"/>
                            <a:pt x="1186" y="1420"/>
                          </a:cubicBezTo>
                          <a:cubicBezTo>
                            <a:pt x="1106" y="1326"/>
                            <a:pt x="1119" y="1360"/>
                            <a:pt x="1039" y="1351"/>
                          </a:cubicBezTo>
                          <a:cubicBezTo>
                            <a:pt x="1026" y="1357"/>
                            <a:pt x="1013" y="1363"/>
                            <a:pt x="1004" y="1373"/>
                          </a:cubicBezTo>
                          <a:cubicBezTo>
                            <a:pt x="1000" y="1396"/>
                            <a:pt x="997" y="1419"/>
                            <a:pt x="997" y="1442"/>
                          </a:cubicBezTo>
                          <a:cubicBezTo>
                            <a:pt x="942" y="1496"/>
                            <a:pt x="884" y="1553"/>
                            <a:pt x="843" y="1618"/>
                          </a:cubicBezTo>
                          <a:cubicBezTo>
                            <a:pt x="788" y="1643"/>
                            <a:pt x="750" y="1645"/>
                            <a:pt x="724" y="1648"/>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68" name="Freeform 13"/>
                    <p:cNvSpPr/>
                    <p:nvPr/>
                  </p:nvSpPr>
                  <p:spPr bwMode="auto">
                    <a:xfrm>
                      <a:off x="3498" y="2130"/>
                      <a:ext cx="365" cy="389"/>
                    </a:xfrm>
                    <a:custGeom>
                      <a:avLst/>
                      <a:gdLst>
                        <a:gd name="T0" fmla="*/ 0 w 1437"/>
                        <a:gd name="T1" fmla="*/ 0 h 2065"/>
                        <a:gd name="T2" fmla="*/ 0 w 1437"/>
                        <a:gd name="T3" fmla="*/ 0 h 2065"/>
                        <a:gd name="T4" fmla="*/ 0 w 1437"/>
                        <a:gd name="T5" fmla="*/ 0 h 2065"/>
                        <a:gd name="T6" fmla="*/ 0 w 1437"/>
                        <a:gd name="T7" fmla="*/ 0 h 2065"/>
                        <a:gd name="T8" fmla="*/ 0 w 1437"/>
                        <a:gd name="T9" fmla="*/ 0 h 2065"/>
                        <a:gd name="T10" fmla="*/ 0 w 1437"/>
                        <a:gd name="T11" fmla="*/ 0 h 2065"/>
                        <a:gd name="T12" fmla="*/ 0 w 1437"/>
                        <a:gd name="T13" fmla="*/ 0 h 2065"/>
                        <a:gd name="T14" fmla="*/ 0 w 1437"/>
                        <a:gd name="T15" fmla="*/ 0 h 2065"/>
                        <a:gd name="T16" fmla="*/ 0 w 1437"/>
                        <a:gd name="T17" fmla="*/ 0 h 2065"/>
                        <a:gd name="T18" fmla="*/ 0 w 1437"/>
                        <a:gd name="T19" fmla="*/ 0 h 2065"/>
                        <a:gd name="T20" fmla="*/ 0 w 1437"/>
                        <a:gd name="T21" fmla="*/ 0 h 2065"/>
                        <a:gd name="T22" fmla="*/ 0 w 1437"/>
                        <a:gd name="T23" fmla="*/ 0 h 2065"/>
                        <a:gd name="T24" fmla="*/ 0 w 1437"/>
                        <a:gd name="T25" fmla="*/ 0 h 2065"/>
                        <a:gd name="T26" fmla="*/ 0 w 1437"/>
                        <a:gd name="T27" fmla="*/ 0 h 2065"/>
                        <a:gd name="T28" fmla="*/ 0 w 1437"/>
                        <a:gd name="T29" fmla="*/ 0 h 2065"/>
                        <a:gd name="T30" fmla="*/ 0 w 1437"/>
                        <a:gd name="T31" fmla="*/ 0 h 2065"/>
                        <a:gd name="T32" fmla="*/ 0 w 1437"/>
                        <a:gd name="T33" fmla="*/ 0 h 2065"/>
                        <a:gd name="T34" fmla="*/ 0 w 1437"/>
                        <a:gd name="T35" fmla="*/ 0 h 2065"/>
                        <a:gd name="T36" fmla="*/ 0 w 1437"/>
                        <a:gd name="T37" fmla="*/ 0 h 2065"/>
                        <a:gd name="T38" fmla="*/ 0 w 1437"/>
                        <a:gd name="T39" fmla="*/ 0 h 2065"/>
                        <a:gd name="T40" fmla="*/ 0 w 1437"/>
                        <a:gd name="T41" fmla="*/ 0 h 2065"/>
                        <a:gd name="T42" fmla="*/ 0 w 1437"/>
                        <a:gd name="T43" fmla="*/ 0 h 2065"/>
                        <a:gd name="T44" fmla="*/ 0 w 1437"/>
                        <a:gd name="T45" fmla="*/ 0 h 2065"/>
                        <a:gd name="T46" fmla="*/ 0 w 1437"/>
                        <a:gd name="T47" fmla="*/ 0 h 2065"/>
                        <a:gd name="T48" fmla="*/ 0 w 1437"/>
                        <a:gd name="T49" fmla="*/ 0 h 2065"/>
                        <a:gd name="T50" fmla="*/ 0 w 1437"/>
                        <a:gd name="T51" fmla="*/ 0 h 2065"/>
                        <a:gd name="T52" fmla="*/ 0 w 1437"/>
                        <a:gd name="T53" fmla="*/ 0 h 2065"/>
                        <a:gd name="T54" fmla="*/ 0 w 1437"/>
                        <a:gd name="T55" fmla="*/ 0 h 2065"/>
                        <a:gd name="T56" fmla="*/ 0 w 1437"/>
                        <a:gd name="T57" fmla="*/ 0 h 2065"/>
                        <a:gd name="T58" fmla="*/ 0 w 1437"/>
                        <a:gd name="T59" fmla="*/ 0 h 2065"/>
                        <a:gd name="T60" fmla="*/ 0 w 1437"/>
                        <a:gd name="T61" fmla="*/ 0 h 2065"/>
                        <a:gd name="T62" fmla="*/ 0 w 1437"/>
                        <a:gd name="T63" fmla="*/ 0 h 2065"/>
                        <a:gd name="T64" fmla="*/ 0 w 1437"/>
                        <a:gd name="T65" fmla="*/ 0 h 2065"/>
                        <a:gd name="T66" fmla="*/ 0 w 1437"/>
                        <a:gd name="T67" fmla="*/ 0 h 2065"/>
                        <a:gd name="T68" fmla="*/ 0 w 1437"/>
                        <a:gd name="T69" fmla="*/ 0 h 2065"/>
                        <a:gd name="T70" fmla="*/ 0 w 1437"/>
                        <a:gd name="T71" fmla="*/ 0 h 2065"/>
                        <a:gd name="T72" fmla="*/ 0 w 1437"/>
                        <a:gd name="T73" fmla="*/ 0 h 2065"/>
                        <a:gd name="T74" fmla="*/ 0 w 1437"/>
                        <a:gd name="T75" fmla="*/ 0 h 2065"/>
                        <a:gd name="T76" fmla="*/ 0 w 1437"/>
                        <a:gd name="T77" fmla="*/ 0 h 2065"/>
                        <a:gd name="T78" fmla="*/ 0 w 1437"/>
                        <a:gd name="T79" fmla="*/ 0 h 2065"/>
                        <a:gd name="T80" fmla="*/ 0 w 1437"/>
                        <a:gd name="T81" fmla="*/ 0 h 2065"/>
                        <a:gd name="T82" fmla="*/ 0 w 1437"/>
                        <a:gd name="T83" fmla="*/ 0 h 2065"/>
                        <a:gd name="T84" fmla="*/ 0 w 1437"/>
                        <a:gd name="T85" fmla="*/ 0 h 2065"/>
                        <a:gd name="T86" fmla="*/ 0 w 1437"/>
                        <a:gd name="T87" fmla="*/ 0 h 2065"/>
                        <a:gd name="T88" fmla="*/ 0 w 1437"/>
                        <a:gd name="T89" fmla="*/ 0 h 20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37"/>
                        <a:gd name="T136" fmla="*/ 0 h 2065"/>
                        <a:gd name="T137" fmla="*/ 1437 w 1437"/>
                        <a:gd name="T138" fmla="*/ 2065 h 20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37" h="2065">
                          <a:moveTo>
                            <a:pt x="373" y="2065"/>
                          </a:moveTo>
                          <a:cubicBezTo>
                            <a:pt x="351" y="2041"/>
                            <a:pt x="322" y="2044"/>
                            <a:pt x="300" y="2034"/>
                          </a:cubicBezTo>
                          <a:cubicBezTo>
                            <a:pt x="297" y="2027"/>
                            <a:pt x="297" y="2020"/>
                            <a:pt x="297" y="2014"/>
                          </a:cubicBezTo>
                          <a:cubicBezTo>
                            <a:pt x="339" y="1962"/>
                            <a:pt x="380" y="1911"/>
                            <a:pt x="422" y="1860"/>
                          </a:cubicBezTo>
                          <a:cubicBezTo>
                            <a:pt x="423" y="1798"/>
                            <a:pt x="416" y="1784"/>
                            <a:pt x="404" y="1755"/>
                          </a:cubicBezTo>
                          <a:cubicBezTo>
                            <a:pt x="340" y="1753"/>
                            <a:pt x="321" y="1762"/>
                            <a:pt x="282" y="1784"/>
                          </a:cubicBezTo>
                          <a:cubicBezTo>
                            <a:pt x="253" y="1783"/>
                            <a:pt x="225" y="1783"/>
                            <a:pt x="196" y="1785"/>
                          </a:cubicBezTo>
                          <a:cubicBezTo>
                            <a:pt x="183" y="1742"/>
                            <a:pt x="171" y="1700"/>
                            <a:pt x="162" y="1660"/>
                          </a:cubicBezTo>
                          <a:cubicBezTo>
                            <a:pt x="162" y="1562"/>
                            <a:pt x="191" y="1484"/>
                            <a:pt x="173" y="1408"/>
                          </a:cubicBezTo>
                          <a:cubicBezTo>
                            <a:pt x="163" y="1398"/>
                            <a:pt x="154" y="1388"/>
                            <a:pt x="144" y="1378"/>
                          </a:cubicBezTo>
                          <a:cubicBezTo>
                            <a:pt x="145" y="1273"/>
                            <a:pt x="81" y="1170"/>
                            <a:pt x="69" y="1094"/>
                          </a:cubicBezTo>
                          <a:cubicBezTo>
                            <a:pt x="22" y="992"/>
                            <a:pt x="0" y="942"/>
                            <a:pt x="54" y="865"/>
                          </a:cubicBezTo>
                          <a:cubicBezTo>
                            <a:pt x="86" y="856"/>
                            <a:pt x="135" y="765"/>
                            <a:pt x="151" y="736"/>
                          </a:cubicBezTo>
                          <a:cubicBezTo>
                            <a:pt x="151" y="681"/>
                            <a:pt x="152" y="625"/>
                            <a:pt x="152" y="569"/>
                          </a:cubicBezTo>
                          <a:cubicBezTo>
                            <a:pt x="139" y="536"/>
                            <a:pt x="127" y="503"/>
                            <a:pt x="114" y="470"/>
                          </a:cubicBezTo>
                          <a:cubicBezTo>
                            <a:pt x="105" y="460"/>
                            <a:pt x="95" y="450"/>
                            <a:pt x="89" y="440"/>
                          </a:cubicBezTo>
                          <a:cubicBezTo>
                            <a:pt x="111" y="418"/>
                            <a:pt x="137" y="395"/>
                            <a:pt x="163" y="376"/>
                          </a:cubicBezTo>
                          <a:cubicBezTo>
                            <a:pt x="166" y="377"/>
                            <a:pt x="259" y="366"/>
                            <a:pt x="268" y="346"/>
                          </a:cubicBezTo>
                          <a:cubicBezTo>
                            <a:pt x="275" y="343"/>
                            <a:pt x="281" y="343"/>
                            <a:pt x="291" y="344"/>
                          </a:cubicBezTo>
                          <a:cubicBezTo>
                            <a:pt x="339" y="270"/>
                            <a:pt x="445" y="236"/>
                            <a:pt x="512" y="182"/>
                          </a:cubicBezTo>
                          <a:cubicBezTo>
                            <a:pt x="554" y="98"/>
                            <a:pt x="698" y="131"/>
                            <a:pt x="784" y="68"/>
                          </a:cubicBezTo>
                          <a:cubicBezTo>
                            <a:pt x="810" y="0"/>
                            <a:pt x="810" y="0"/>
                            <a:pt x="890" y="2"/>
                          </a:cubicBezTo>
                          <a:cubicBezTo>
                            <a:pt x="890" y="51"/>
                            <a:pt x="893" y="100"/>
                            <a:pt x="896" y="153"/>
                          </a:cubicBezTo>
                          <a:cubicBezTo>
                            <a:pt x="912" y="179"/>
                            <a:pt x="943" y="177"/>
                            <a:pt x="979" y="181"/>
                          </a:cubicBezTo>
                          <a:cubicBezTo>
                            <a:pt x="1030" y="140"/>
                            <a:pt x="1014" y="80"/>
                            <a:pt x="1040" y="55"/>
                          </a:cubicBezTo>
                          <a:cubicBezTo>
                            <a:pt x="1050" y="78"/>
                            <a:pt x="1078" y="160"/>
                            <a:pt x="1151" y="179"/>
                          </a:cubicBezTo>
                          <a:cubicBezTo>
                            <a:pt x="1205" y="180"/>
                            <a:pt x="1250" y="175"/>
                            <a:pt x="1314" y="144"/>
                          </a:cubicBezTo>
                          <a:cubicBezTo>
                            <a:pt x="1330" y="144"/>
                            <a:pt x="1349" y="144"/>
                            <a:pt x="1369" y="145"/>
                          </a:cubicBezTo>
                          <a:cubicBezTo>
                            <a:pt x="1340" y="206"/>
                            <a:pt x="1266" y="237"/>
                            <a:pt x="1285" y="316"/>
                          </a:cubicBezTo>
                          <a:cubicBezTo>
                            <a:pt x="1339" y="377"/>
                            <a:pt x="1386" y="443"/>
                            <a:pt x="1437" y="540"/>
                          </a:cubicBezTo>
                          <a:cubicBezTo>
                            <a:pt x="1433" y="562"/>
                            <a:pt x="1433" y="589"/>
                            <a:pt x="1433" y="615"/>
                          </a:cubicBezTo>
                          <a:cubicBezTo>
                            <a:pt x="1414" y="634"/>
                            <a:pt x="1407" y="660"/>
                            <a:pt x="1388" y="699"/>
                          </a:cubicBezTo>
                          <a:cubicBezTo>
                            <a:pt x="1310" y="795"/>
                            <a:pt x="1244" y="754"/>
                            <a:pt x="1167" y="791"/>
                          </a:cubicBezTo>
                          <a:cubicBezTo>
                            <a:pt x="1086" y="858"/>
                            <a:pt x="1067" y="838"/>
                            <a:pt x="1079" y="956"/>
                          </a:cubicBezTo>
                          <a:cubicBezTo>
                            <a:pt x="1111" y="990"/>
                            <a:pt x="1108" y="1032"/>
                            <a:pt x="1082" y="1084"/>
                          </a:cubicBezTo>
                          <a:cubicBezTo>
                            <a:pt x="1059" y="1106"/>
                            <a:pt x="1037" y="1129"/>
                            <a:pt x="1018" y="1151"/>
                          </a:cubicBezTo>
                          <a:cubicBezTo>
                            <a:pt x="905" y="1227"/>
                            <a:pt x="912" y="1207"/>
                            <a:pt x="930" y="1375"/>
                          </a:cubicBezTo>
                          <a:cubicBezTo>
                            <a:pt x="920" y="1404"/>
                            <a:pt x="914" y="1433"/>
                            <a:pt x="907" y="1463"/>
                          </a:cubicBezTo>
                          <a:cubicBezTo>
                            <a:pt x="836" y="1523"/>
                            <a:pt x="817" y="1526"/>
                            <a:pt x="817" y="1631"/>
                          </a:cubicBezTo>
                          <a:cubicBezTo>
                            <a:pt x="820" y="1654"/>
                            <a:pt x="823" y="1677"/>
                            <a:pt x="826" y="1703"/>
                          </a:cubicBezTo>
                          <a:cubicBezTo>
                            <a:pt x="803" y="1752"/>
                            <a:pt x="777" y="1843"/>
                            <a:pt x="786" y="1918"/>
                          </a:cubicBezTo>
                          <a:cubicBezTo>
                            <a:pt x="793" y="1931"/>
                            <a:pt x="799" y="1948"/>
                            <a:pt x="805" y="1964"/>
                          </a:cubicBezTo>
                          <a:cubicBezTo>
                            <a:pt x="767" y="1983"/>
                            <a:pt x="731" y="2002"/>
                            <a:pt x="696" y="2024"/>
                          </a:cubicBezTo>
                          <a:cubicBezTo>
                            <a:pt x="620" y="1943"/>
                            <a:pt x="546" y="2000"/>
                            <a:pt x="466" y="2034"/>
                          </a:cubicBezTo>
                          <a:cubicBezTo>
                            <a:pt x="434" y="2043"/>
                            <a:pt x="402" y="2052"/>
                            <a:pt x="373" y="2065"/>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69" name="Freeform 16"/>
                    <p:cNvSpPr/>
                    <p:nvPr/>
                  </p:nvSpPr>
                  <p:spPr bwMode="auto">
                    <a:xfrm>
                      <a:off x="3832" y="2089"/>
                      <a:ext cx="285" cy="217"/>
                    </a:xfrm>
                    <a:custGeom>
                      <a:avLst/>
                      <a:gdLst>
                        <a:gd name="T0" fmla="*/ 0 w 1119"/>
                        <a:gd name="T1" fmla="*/ 0 h 1150"/>
                        <a:gd name="T2" fmla="*/ 0 w 1119"/>
                        <a:gd name="T3" fmla="*/ 0 h 1150"/>
                        <a:gd name="T4" fmla="*/ 0 w 1119"/>
                        <a:gd name="T5" fmla="*/ 0 h 1150"/>
                        <a:gd name="T6" fmla="*/ 0 w 1119"/>
                        <a:gd name="T7" fmla="*/ 0 h 1150"/>
                        <a:gd name="T8" fmla="*/ 0 w 1119"/>
                        <a:gd name="T9" fmla="*/ 0 h 1150"/>
                        <a:gd name="T10" fmla="*/ 0 w 1119"/>
                        <a:gd name="T11" fmla="*/ 0 h 1150"/>
                        <a:gd name="T12" fmla="*/ 0 w 1119"/>
                        <a:gd name="T13" fmla="*/ 0 h 1150"/>
                        <a:gd name="T14" fmla="*/ 0 w 1119"/>
                        <a:gd name="T15" fmla="*/ 0 h 1150"/>
                        <a:gd name="T16" fmla="*/ 0 w 1119"/>
                        <a:gd name="T17" fmla="*/ 0 h 1150"/>
                        <a:gd name="T18" fmla="*/ 0 w 1119"/>
                        <a:gd name="T19" fmla="*/ 0 h 1150"/>
                        <a:gd name="T20" fmla="*/ 0 w 1119"/>
                        <a:gd name="T21" fmla="*/ 0 h 1150"/>
                        <a:gd name="T22" fmla="*/ 0 w 1119"/>
                        <a:gd name="T23" fmla="*/ 0 h 1150"/>
                        <a:gd name="T24" fmla="*/ 0 w 1119"/>
                        <a:gd name="T25" fmla="*/ 0 h 1150"/>
                        <a:gd name="T26" fmla="*/ 0 w 1119"/>
                        <a:gd name="T27" fmla="*/ 0 h 1150"/>
                        <a:gd name="T28" fmla="*/ 0 w 1119"/>
                        <a:gd name="T29" fmla="*/ 0 h 1150"/>
                        <a:gd name="T30" fmla="*/ 0 w 1119"/>
                        <a:gd name="T31" fmla="*/ 0 h 1150"/>
                        <a:gd name="T32" fmla="*/ 0 w 1119"/>
                        <a:gd name="T33" fmla="*/ 0 h 1150"/>
                        <a:gd name="T34" fmla="*/ 0 w 1119"/>
                        <a:gd name="T35" fmla="*/ 0 h 1150"/>
                        <a:gd name="T36" fmla="*/ 0 w 1119"/>
                        <a:gd name="T37" fmla="*/ 0 h 1150"/>
                        <a:gd name="T38" fmla="*/ 0 w 1119"/>
                        <a:gd name="T39" fmla="*/ 0 h 1150"/>
                        <a:gd name="T40" fmla="*/ 0 w 1119"/>
                        <a:gd name="T41" fmla="*/ 0 h 1150"/>
                        <a:gd name="T42" fmla="*/ 0 w 1119"/>
                        <a:gd name="T43" fmla="*/ 0 h 1150"/>
                        <a:gd name="T44" fmla="*/ 0 w 1119"/>
                        <a:gd name="T45" fmla="*/ 0 h 1150"/>
                        <a:gd name="T46" fmla="*/ 0 w 1119"/>
                        <a:gd name="T47" fmla="*/ 0 h 1150"/>
                        <a:gd name="T48" fmla="*/ 0 w 1119"/>
                        <a:gd name="T49" fmla="*/ 0 h 1150"/>
                        <a:gd name="T50" fmla="*/ 0 w 1119"/>
                        <a:gd name="T51" fmla="*/ 0 h 1150"/>
                        <a:gd name="T52" fmla="*/ 0 w 1119"/>
                        <a:gd name="T53" fmla="*/ 0 h 1150"/>
                        <a:gd name="T54" fmla="*/ 0 w 1119"/>
                        <a:gd name="T55" fmla="*/ 0 h 1150"/>
                        <a:gd name="T56" fmla="*/ 0 w 1119"/>
                        <a:gd name="T57" fmla="*/ 0 h 1150"/>
                        <a:gd name="T58" fmla="*/ 0 w 1119"/>
                        <a:gd name="T59" fmla="*/ 0 h 1150"/>
                        <a:gd name="T60" fmla="*/ 0 w 1119"/>
                        <a:gd name="T61" fmla="*/ 0 h 1150"/>
                        <a:gd name="T62" fmla="*/ 0 w 1119"/>
                        <a:gd name="T63" fmla="*/ 0 h 1150"/>
                        <a:gd name="T64" fmla="*/ 0 w 1119"/>
                        <a:gd name="T65" fmla="*/ 0 h 1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19"/>
                        <a:gd name="T100" fmla="*/ 0 h 1150"/>
                        <a:gd name="T101" fmla="*/ 1119 w 1119"/>
                        <a:gd name="T102" fmla="*/ 1150 h 1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19" h="1150">
                          <a:moveTo>
                            <a:pt x="478" y="1150"/>
                          </a:moveTo>
                          <a:cubicBezTo>
                            <a:pt x="386" y="1131"/>
                            <a:pt x="360" y="1117"/>
                            <a:pt x="325" y="1080"/>
                          </a:cubicBezTo>
                          <a:cubicBezTo>
                            <a:pt x="303" y="1011"/>
                            <a:pt x="281" y="942"/>
                            <a:pt x="259" y="876"/>
                          </a:cubicBezTo>
                          <a:cubicBezTo>
                            <a:pt x="240" y="856"/>
                            <a:pt x="221" y="839"/>
                            <a:pt x="202" y="822"/>
                          </a:cubicBezTo>
                          <a:cubicBezTo>
                            <a:pt x="183" y="818"/>
                            <a:pt x="164" y="814"/>
                            <a:pt x="145" y="814"/>
                          </a:cubicBezTo>
                          <a:cubicBezTo>
                            <a:pt x="177" y="694"/>
                            <a:pt x="47" y="569"/>
                            <a:pt x="0" y="519"/>
                          </a:cubicBezTo>
                          <a:cubicBezTo>
                            <a:pt x="0" y="466"/>
                            <a:pt x="61" y="429"/>
                            <a:pt x="80" y="396"/>
                          </a:cubicBezTo>
                          <a:cubicBezTo>
                            <a:pt x="81" y="334"/>
                            <a:pt x="138" y="326"/>
                            <a:pt x="180" y="294"/>
                          </a:cubicBezTo>
                          <a:cubicBezTo>
                            <a:pt x="193" y="271"/>
                            <a:pt x="206" y="252"/>
                            <a:pt x="219" y="233"/>
                          </a:cubicBezTo>
                          <a:cubicBezTo>
                            <a:pt x="219" y="184"/>
                            <a:pt x="213" y="85"/>
                            <a:pt x="226" y="73"/>
                          </a:cubicBezTo>
                          <a:cubicBezTo>
                            <a:pt x="258" y="70"/>
                            <a:pt x="287" y="15"/>
                            <a:pt x="347" y="56"/>
                          </a:cubicBezTo>
                          <a:cubicBezTo>
                            <a:pt x="373" y="57"/>
                            <a:pt x="402" y="57"/>
                            <a:pt x="430" y="58"/>
                          </a:cubicBezTo>
                          <a:cubicBezTo>
                            <a:pt x="469" y="7"/>
                            <a:pt x="552" y="35"/>
                            <a:pt x="622" y="53"/>
                          </a:cubicBezTo>
                          <a:cubicBezTo>
                            <a:pt x="644" y="86"/>
                            <a:pt x="711" y="134"/>
                            <a:pt x="778" y="103"/>
                          </a:cubicBezTo>
                          <a:cubicBezTo>
                            <a:pt x="814" y="78"/>
                            <a:pt x="856" y="0"/>
                            <a:pt x="916" y="64"/>
                          </a:cubicBezTo>
                          <a:cubicBezTo>
                            <a:pt x="942" y="74"/>
                            <a:pt x="967" y="85"/>
                            <a:pt x="993" y="98"/>
                          </a:cubicBezTo>
                          <a:cubicBezTo>
                            <a:pt x="1031" y="103"/>
                            <a:pt x="1072" y="107"/>
                            <a:pt x="1114" y="115"/>
                          </a:cubicBezTo>
                          <a:cubicBezTo>
                            <a:pt x="1101" y="144"/>
                            <a:pt x="912" y="234"/>
                            <a:pt x="975" y="301"/>
                          </a:cubicBezTo>
                          <a:cubicBezTo>
                            <a:pt x="1004" y="302"/>
                            <a:pt x="1036" y="303"/>
                            <a:pt x="1068" y="303"/>
                          </a:cubicBezTo>
                          <a:cubicBezTo>
                            <a:pt x="1081" y="291"/>
                            <a:pt x="1094" y="278"/>
                            <a:pt x="1107" y="265"/>
                          </a:cubicBezTo>
                          <a:cubicBezTo>
                            <a:pt x="1110" y="278"/>
                            <a:pt x="1119" y="321"/>
                            <a:pt x="1097" y="343"/>
                          </a:cubicBezTo>
                          <a:cubicBezTo>
                            <a:pt x="1036" y="355"/>
                            <a:pt x="1013" y="368"/>
                            <a:pt x="981" y="390"/>
                          </a:cubicBezTo>
                          <a:cubicBezTo>
                            <a:pt x="981" y="409"/>
                            <a:pt x="984" y="429"/>
                            <a:pt x="987" y="449"/>
                          </a:cubicBezTo>
                          <a:cubicBezTo>
                            <a:pt x="1006" y="459"/>
                            <a:pt x="1025" y="469"/>
                            <a:pt x="1048" y="483"/>
                          </a:cubicBezTo>
                          <a:cubicBezTo>
                            <a:pt x="1035" y="535"/>
                            <a:pt x="1034" y="571"/>
                            <a:pt x="1034" y="650"/>
                          </a:cubicBezTo>
                          <a:cubicBezTo>
                            <a:pt x="1040" y="673"/>
                            <a:pt x="1059" y="749"/>
                            <a:pt x="1027" y="780"/>
                          </a:cubicBezTo>
                          <a:cubicBezTo>
                            <a:pt x="1017" y="780"/>
                            <a:pt x="1008" y="783"/>
                            <a:pt x="1001" y="786"/>
                          </a:cubicBezTo>
                          <a:cubicBezTo>
                            <a:pt x="998" y="773"/>
                            <a:pt x="998" y="760"/>
                            <a:pt x="998" y="747"/>
                          </a:cubicBezTo>
                          <a:cubicBezTo>
                            <a:pt x="941" y="706"/>
                            <a:pt x="851" y="845"/>
                            <a:pt x="822" y="873"/>
                          </a:cubicBezTo>
                          <a:cubicBezTo>
                            <a:pt x="812" y="890"/>
                            <a:pt x="806" y="909"/>
                            <a:pt x="799" y="929"/>
                          </a:cubicBezTo>
                          <a:cubicBezTo>
                            <a:pt x="796" y="987"/>
                            <a:pt x="792" y="1046"/>
                            <a:pt x="792" y="1109"/>
                          </a:cubicBezTo>
                          <a:cubicBezTo>
                            <a:pt x="779" y="1105"/>
                            <a:pt x="769" y="1101"/>
                            <a:pt x="760" y="1101"/>
                          </a:cubicBezTo>
                          <a:cubicBezTo>
                            <a:pt x="629" y="1098"/>
                            <a:pt x="581" y="1110"/>
                            <a:pt x="478" y="1150"/>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2970" name="Freeform 35"/>
                    <p:cNvSpPr/>
                    <p:nvPr/>
                  </p:nvSpPr>
                  <p:spPr bwMode="auto">
                    <a:xfrm>
                      <a:off x="3195" y="2466"/>
                      <a:ext cx="606" cy="348"/>
                    </a:xfrm>
                    <a:custGeom>
                      <a:avLst/>
                      <a:gdLst>
                        <a:gd name="T0" fmla="*/ 0 w 2389"/>
                        <a:gd name="T1" fmla="*/ 0 h 1841"/>
                        <a:gd name="T2" fmla="*/ 0 w 2389"/>
                        <a:gd name="T3" fmla="*/ 0 h 1841"/>
                        <a:gd name="T4" fmla="*/ 0 w 2389"/>
                        <a:gd name="T5" fmla="*/ 0 h 1841"/>
                        <a:gd name="T6" fmla="*/ 0 w 2389"/>
                        <a:gd name="T7" fmla="*/ 0 h 1841"/>
                        <a:gd name="T8" fmla="*/ 0 w 2389"/>
                        <a:gd name="T9" fmla="*/ 0 h 1841"/>
                        <a:gd name="T10" fmla="*/ 0 w 2389"/>
                        <a:gd name="T11" fmla="*/ 0 h 1841"/>
                        <a:gd name="T12" fmla="*/ 0 w 2389"/>
                        <a:gd name="T13" fmla="*/ 0 h 1841"/>
                        <a:gd name="T14" fmla="*/ 0 w 2389"/>
                        <a:gd name="T15" fmla="*/ 0 h 1841"/>
                        <a:gd name="T16" fmla="*/ 0 w 2389"/>
                        <a:gd name="T17" fmla="*/ 0 h 1841"/>
                        <a:gd name="T18" fmla="*/ 0 w 2389"/>
                        <a:gd name="T19" fmla="*/ 0 h 1841"/>
                        <a:gd name="T20" fmla="*/ 0 w 2389"/>
                        <a:gd name="T21" fmla="*/ 0 h 1841"/>
                        <a:gd name="T22" fmla="*/ 0 w 2389"/>
                        <a:gd name="T23" fmla="*/ 0 h 1841"/>
                        <a:gd name="T24" fmla="*/ 0 w 2389"/>
                        <a:gd name="T25" fmla="*/ 0 h 1841"/>
                        <a:gd name="T26" fmla="*/ 0 w 2389"/>
                        <a:gd name="T27" fmla="*/ 0 h 1841"/>
                        <a:gd name="T28" fmla="*/ 0 w 2389"/>
                        <a:gd name="T29" fmla="*/ 0 h 1841"/>
                        <a:gd name="T30" fmla="*/ 0 w 2389"/>
                        <a:gd name="T31" fmla="*/ 0 h 1841"/>
                        <a:gd name="T32" fmla="*/ 0 w 2389"/>
                        <a:gd name="T33" fmla="*/ 0 h 1841"/>
                        <a:gd name="T34" fmla="*/ 0 w 2389"/>
                        <a:gd name="T35" fmla="*/ 0 h 1841"/>
                        <a:gd name="T36" fmla="*/ 0 w 2389"/>
                        <a:gd name="T37" fmla="*/ 0 h 1841"/>
                        <a:gd name="T38" fmla="*/ 0 w 2389"/>
                        <a:gd name="T39" fmla="*/ 0 h 1841"/>
                        <a:gd name="T40" fmla="*/ 0 w 2389"/>
                        <a:gd name="T41" fmla="*/ 0 h 1841"/>
                        <a:gd name="T42" fmla="*/ 0 w 2389"/>
                        <a:gd name="T43" fmla="*/ 0 h 1841"/>
                        <a:gd name="T44" fmla="*/ 0 w 2389"/>
                        <a:gd name="T45" fmla="*/ 0 h 1841"/>
                        <a:gd name="T46" fmla="*/ 0 w 2389"/>
                        <a:gd name="T47" fmla="*/ 0 h 1841"/>
                        <a:gd name="T48" fmla="*/ 0 w 2389"/>
                        <a:gd name="T49" fmla="*/ 0 h 1841"/>
                        <a:gd name="T50" fmla="*/ 0 w 2389"/>
                        <a:gd name="T51" fmla="*/ 0 h 1841"/>
                        <a:gd name="T52" fmla="*/ 0 w 2389"/>
                        <a:gd name="T53" fmla="*/ 0 h 1841"/>
                        <a:gd name="T54" fmla="*/ 0 w 2389"/>
                        <a:gd name="T55" fmla="*/ 0 h 1841"/>
                        <a:gd name="T56" fmla="*/ 0 w 2389"/>
                        <a:gd name="T57" fmla="*/ 0 h 1841"/>
                        <a:gd name="T58" fmla="*/ 0 w 2389"/>
                        <a:gd name="T59" fmla="*/ 0 h 1841"/>
                        <a:gd name="T60" fmla="*/ 0 w 2389"/>
                        <a:gd name="T61" fmla="*/ 0 h 1841"/>
                        <a:gd name="T62" fmla="*/ 0 w 2389"/>
                        <a:gd name="T63" fmla="*/ 0 h 1841"/>
                        <a:gd name="T64" fmla="*/ 0 w 2389"/>
                        <a:gd name="T65" fmla="*/ 0 h 1841"/>
                        <a:gd name="T66" fmla="*/ 0 w 2389"/>
                        <a:gd name="T67" fmla="*/ 0 h 1841"/>
                        <a:gd name="T68" fmla="*/ 0 w 2389"/>
                        <a:gd name="T69" fmla="*/ 0 h 1841"/>
                        <a:gd name="T70" fmla="*/ 0 w 2389"/>
                        <a:gd name="T71" fmla="*/ 0 h 1841"/>
                        <a:gd name="T72" fmla="*/ 0 w 2389"/>
                        <a:gd name="T73" fmla="*/ 0 h 1841"/>
                        <a:gd name="T74" fmla="*/ 0 w 2389"/>
                        <a:gd name="T75" fmla="*/ 0 h 1841"/>
                        <a:gd name="T76" fmla="*/ 0 w 2389"/>
                        <a:gd name="T77" fmla="*/ 0 h 1841"/>
                        <a:gd name="T78" fmla="*/ 0 w 2389"/>
                        <a:gd name="T79" fmla="*/ 0 h 1841"/>
                        <a:gd name="T80" fmla="*/ 0 w 2389"/>
                        <a:gd name="T81" fmla="*/ 0 h 1841"/>
                        <a:gd name="T82" fmla="*/ 0 w 2389"/>
                        <a:gd name="T83" fmla="*/ 0 h 1841"/>
                        <a:gd name="T84" fmla="*/ 0 w 2389"/>
                        <a:gd name="T85" fmla="*/ 0 h 1841"/>
                        <a:gd name="T86" fmla="*/ 0 w 2389"/>
                        <a:gd name="T87" fmla="*/ 0 h 1841"/>
                        <a:gd name="T88" fmla="*/ 0 w 2389"/>
                        <a:gd name="T89" fmla="*/ 0 h 1841"/>
                        <a:gd name="T90" fmla="*/ 0 w 2389"/>
                        <a:gd name="T91" fmla="*/ 0 h 1841"/>
                        <a:gd name="T92" fmla="*/ 0 w 2389"/>
                        <a:gd name="T93" fmla="*/ 0 h 1841"/>
                        <a:gd name="T94" fmla="*/ 0 w 2389"/>
                        <a:gd name="T95" fmla="*/ 0 h 1841"/>
                        <a:gd name="T96" fmla="*/ 0 w 2389"/>
                        <a:gd name="T97" fmla="*/ 0 h 1841"/>
                        <a:gd name="T98" fmla="*/ 0 w 2389"/>
                        <a:gd name="T99" fmla="*/ 0 h 1841"/>
                        <a:gd name="T100" fmla="*/ 0 w 2389"/>
                        <a:gd name="T101" fmla="*/ 0 h 1841"/>
                        <a:gd name="T102" fmla="*/ 0 w 2389"/>
                        <a:gd name="T103" fmla="*/ 0 h 1841"/>
                        <a:gd name="T104" fmla="*/ 0 w 2389"/>
                        <a:gd name="T105" fmla="*/ 0 h 1841"/>
                        <a:gd name="T106" fmla="*/ 0 w 2389"/>
                        <a:gd name="T107" fmla="*/ 0 h 1841"/>
                        <a:gd name="T108" fmla="*/ 0 w 2389"/>
                        <a:gd name="T109" fmla="*/ 0 h 1841"/>
                        <a:gd name="T110" fmla="*/ 0 w 2389"/>
                        <a:gd name="T111" fmla="*/ 0 h 1841"/>
                        <a:gd name="T112" fmla="*/ 0 w 2389"/>
                        <a:gd name="T113" fmla="*/ 0 h 1841"/>
                        <a:gd name="T114" fmla="*/ 0 w 2389"/>
                        <a:gd name="T115" fmla="*/ 0 h 1841"/>
                        <a:gd name="T116" fmla="*/ 0 w 2389"/>
                        <a:gd name="T117" fmla="*/ 0 h 1841"/>
                        <a:gd name="T118" fmla="*/ 0 w 2389"/>
                        <a:gd name="T119" fmla="*/ 0 h 1841"/>
                        <a:gd name="T120" fmla="*/ 0 w 2389"/>
                        <a:gd name="T121" fmla="*/ 0 h 1841"/>
                        <a:gd name="T122" fmla="*/ 0 w 2389"/>
                        <a:gd name="T123" fmla="*/ 0 h 1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89"/>
                        <a:gd name="T187" fmla="*/ 0 h 1841"/>
                        <a:gd name="T188" fmla="*/ 2389 w 2389"/>
                        <a:gd name="T189" fmla="*/ 1841 h 18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89" h="1841">
                          <a:moveTo>
                            <a:pt x="161" y="1841"/>
                          </a:moveTo>
                          <a:cubicBezTo>
                            <a:pt x="91" y="1794"/>
                            <a:pt x="97" y="1748"/>
                            <a:pt x="82" y="1705"/>
                          </a:cubicBezTo>
                          <a:cubicBezTo>
                            <a:pt x="53" y="1662"/>
                            <a:pt x="28" y="1622"/>
                            <a:pt x="3" y="1582"/>
                          </a:cubicBezTo>
                          <a:cubicBezTo>
                            <a:pt x="3" y="1480"/>
                            <a:pt x="0" y="1497"/>
                            <a:pt x="58" y="1456"/>
                          </a:cubicBezTo>
                          <a:cubicBezTo>
                            <a:pt x="74" y="1305"/>
                            <a:pt x="87" y="1289"/>
                            <a:pt x="203" y="1201"/>
                          </a:cubicBezTo>
                          <a:cubicBezTo>
                            <a:pt x="261" y="1133"/>
                            <a:pt x="309" y="1085"/>
                            <a:pt x="383" y="1035"/>
                          </a:cubicBezTo>
                          <a:cubicBezTo>
                            <a:pt x="444" y="958"/>
                            <a:pt x="495" y="900"/>
                            <a:pt x="566" y="833"/>
                          </a:cubicBezTo>
                          <a:cubicBezTo>
                            <a:pt x="624" y="799"/>
                            <a:pt x="637" y="753"/>
                            <a:pt x="653" y="695"/>
                          </a:cubicBezTo>
                          <a:cubicBezTo>
                            <a:pt x="654" y="547"/>
                            <a:pt x="692" y="581"/>
                            <a:pt x="760" y="491"/>
                          </a:cubicBezTo>
                          <a:cubicBezTo>
                            <a:pt x="757" y="432"/>
                            <a:pt x="754" y="373"/>
                            <a:pt x="751" y="314"/>
                          </a:cubicBezTo>
                          <a:cubicBezTo>
                            <a:pt x="799" y="266"/>
                            <a:pt x="803" y="220"/>
                            <a:pt x="810" y="171"/>
                          </a:cubicBezTo>
                          <a:cubicBezTo>
                            <a:pt x="823" y="145"/>
                            <a:pt x="839" y="120"/>
                            <a:pt x="855" y="97"/>
                          </a:cubicBezTo>
                          <a:cubicBezTo>
                            <a:pt x="874" y="98"/>
                            <a:pt x="893" y="98"/>
                            <a:pt x="915" y="99"/>
                          </a:cubicBezTo>
                          <a:cubicBezTo>
                            <a:pt x="947" y="132"/>
                            <a:pt x="982" y="166"/>
                            <a:pt x="1017" y="199"/>
                          </a:cubicBezTo>
                          <a:cubicBezTo>
                            <a:pt x="1036" y="200"/>
                            <a:pt x="1055" y="200"/>
                            <a:pt x="1078" y="201"/>
                          </a:cubicBezTo>
                          <a:cubicBezTo>
                            <a:pt x="1104" y="175"/>
                            <a:pt x="1101" y="103"/>
                            <a:pt x="1101" y="90"/>
                          </a:cubicBezTo>
                          <a:cubicBezTo>
                            <a:pt x="1082" y="67"/>
                            <a:pt x="1063" y="43"/>
                            <a:pt x="1044" y="20"/>
                          </a:cubicBezTo>
                          <a:cubicBezTo>
                            <a:pt x="1047" y="17"/>
                            <a:pt x="1053" y="14"/>
                            <a:pt x="1060" y="14"/>
                          </a:cubicBezTo>
                          <a:cubicBezTo>
                            <a:pt x="1156" y="16"/>
                            <a:pt x="1255" y="19"/>
                            <a:pt x="1354" y="21"/>
                          </a:cubicBezTo>
                          <a:cubicBezTo>
                            <a:pt x="1389" y="39"/>
                            <a:pt x="1497" y="38"/>
                            <a:pt x="1549" y="0"/>
                          </a:cubicBezTo>
                          <a:cubicBezTo>
                            <a:pt x="1558" y="0"/>
                            <a:pt x="1571" y="1"/>
                            <a:pt x="1584" y="1"/>
                          </a:cubicBezTo>
                          <a:cubicBezTo>
                            <a:pt x="1584" y="21"/>
                            <a:pt x="1584" y="40"/>
                            <a:pt x="1583" y="63"/>
                          </a:cubicBezTo>
                          <a:cubicBezTo>
                            <a:pt x="1542" y="111"/>
                            <a:pt x="1500" y="159"/>
                            <a:pt x="1458" y="211"/>
                          </a:cubicBezTo>
                          <a:cubicBezTo>
                            <a:pt x="1461" y="286"/>
                            <a:pt x="1480" y="303"/>
                            <a:pt x="1601" y="306"/>
                          </a:cubicBezTo>
                          <a:cubicBezTo>
                            <a:pt x="1659" y="281"/>
                            <a:pt x="1717" y="256"/>
                            <a:pt x="1774" y="232"/>
                          </a:cubicBezTo>
                          <a:cubicBezTo>
                            <a:pt x="1793" y="232"/>
                            <a:pt x="1812" y="233"/>
                            <a:pt x="1832" y="233"/>
                          </a:cubicBezTo>
                          <a:cubicBezTo>
                            <a:pt x="1841" y="243"/>
                            <a:pt x="1854" y="257"/>
                            <a:pt x="1867" y="270"/>
                          </a:cubicBezTo>
                          <a:cubicBezTo>
                            <a:pt x="1972" y="273"/>
                            <a:pt x="2024" y="136"/>
                            <a:pt x="2167" y="189"/>
                          </a:cubicBezTo>
                          <a:cubicBezTo>
                            <a:pt x="2196" y="226"/>
                            <a:pt x="2224" y="263"/>
                            <a:pt x="2256" y="303"/>
                          </a:cubicBezTo>
                          <a:cubicBezTo>
                            <a:pt x="2301" y="366"/>
                            <a:pt x="2345" y="429"/>
                            <a:pt x="2389" y="493"/>
                          </a:cubicBezTo>
                          <a:cubicBezTo>
                            <a:pt x="2389" y="509"/>
                            <a:pt x="2389" y="526"/>
                            <a:pt x="2389" y="545"/>
                          </a:cubicBezTo>
                          <a:cubicBezTo>
                            <a:pt x="2331" y="544"/>
                            <a:pt x="2328" y="547"/>
                            <a:pt x="2293" y="562"/>
                          </a:cubicBezTo>
                          <a:cubicBezTo>
                            <a:pt x="2258" y="614"/>
                            <a:pt x="2162" y="628"/>
                            <a:pt x="2219" y="718"/>
                          </a:cubicBezTo>
                          <a:cubicBezTo>
                            <a:pt x="2219" y="721"/>
                            <a:pt x="2219" y="728"/>
                            <a:pt x="2218" y="734"/>
                          </a:cubicBezTo>
                          <a:cubicBezTo>
                            <a:pt x="2122" y="774"/>
                            <a:pt x="2020" y="850"/>
                            <a:pt x="1933" y="891"/>
                          </a:cubicBezTo>
                          <a:cubicBezTo>
                            <a:pt x="1917" y="907"/>
                            <a:pt x="1901" y="923"/>
                            <a:pt x="1885" y="939"/>
                          </a:cubicBezTo>
                          <a:cubicBezTo>
                            <a:pt x="1853" y="938"/>
                            <a:pt x="1837" y="924"/>
                            <a:pt x="1831" y="908"/>
                          </a:cubicBezTo>
                          <a:cubicBezTo>
                            <a:pt x="1812" y="907"/>
                            <a:pt x="1793" y="907"/>
                            <a:pt x="1773" y="906"/>
                          </a:cubicBezTo>
                          <a:cubicBezTo>
                            <a:pt x="1760" y="922"/>
                            <a:pt x="1748" y="938"/>
                            <a:pt x="1738" y="954"/>
                          </a:cubicBezTo>
                          <a:cubicBezTo>
                            <a:pt x="1722" y="954"/>
                            <a:pt x="1709" y="954"/>
                            <a:pt x="1696" y="953"/>
                          </a:cubicBezTo>
                          <a:cubicBezTo>
                            <a:pt x="1658" y="894"/>
                            <a:pt x="1633" y="916"/>
                            <a:pt x="1604" y="918"/>
                          </a:cubicBezTo>
                          <a:cubicBezTo>
                            <a:pt x="1604" y="941"/>
                            <a:pt x="1604" y="967"/>
                            <a:pt x="1604" y="994"/>
                          </a:cubicBezTo>
                          <a:cubicBezTo>
                            <a:pt x="1555" y="1042"/>
                            <a:pt x="1530" y="989"/>
                            <a:pt x="1507" y="1080"/>
                          </a:cubicBezTo>
                          <a:cubicBezTo>
                            <a:pt x="1437" y="1078"/>
                            <a:pt x="1447" y="1049"/>
                            <a:pt x="1424" y="1015"/>
                          </a:cubicBezTo>
                          <a:cubicBezTo>
                            <a:pt x="1418" y="1012"/>
                            <a:pt x="1412" y="1012"/>
                            <a:pt x="1409" y="1012"/>
                          </a:cubicBezTo>
                          <a:cubicBezTo>
                            <a:pt x="1380" y="985"/>
                            <a:pt x="1355" y="958"/>
                            <a:pt x="1329" y="934"/>
                          </a:cubicBezTo>
                          <a:cubicBezTo>
                            <a:pt x="1313" y="934"/>
                            <a:pt x="1297" y="934"/>
                            <a:pt x="1281" y="933"/>
                          </a:cubicBezTo>
                          <a:cubicBezTo>
                            <a:pt x="1259" y="969"/>
                            <a:pt x="1259" y="975"/>
                            <a:pt x="1245" y="1021"/>
                          </a:cubicBezTo>
                          <a:cubicBezTo>
                            <a:pt x="1223" y="1053"/>
                            <a:pt x="1200" y="1085"/>
                            <a:pt x="1181" y="1117"/>
                          </a:cubicBezTo>
                          <a:cubicBezTo>
                            <a:pt x="1111" y="1151"/>
                            <a:pt x="1107" y="1155"/>
                            <a:pt x="1069" y="1216"/>
                          </a:cubicBezTo>
                          <a:cubicBezTo>
                            <a:pt x="1043" y="1219"/>
                            <a:pt x="1021" y="1225"/>
                            <a:pt x="998" y="1231"/>
                          </a:cubicBezTo>
                          <a:cubicBezTo>
                            <a:pt x="976" y="1250"/>
                            <a:pt x="953" y="1269"/>
                            <a:pt x="931" y="1288"/>
                          </a:cubicBezTo>
                          <a:cubicBezTo>
                            <a:pt x="851" y="1286"/>
                            <a:pt x="835" y="1289"/>
                            <a:pt x="796" y="1311"/>
                          </a:cubicBezTo>
                          <a:cubicBezTo>
                            <a:pt x="790" y="1323"/>
                            <a:pt x="784" y="1336"/>
                            <a:pt x="777" y="1349"/>
                          </a:cubicBezTo>
                          <a:cubicBezTo>
                            <a:pt x="764" y="1349"/>
                            <a:pt x="752" y="1349"/>
                            <a:pt x="742" y="1348"/>
                          </a:cubicBezTo>
                          <a:cubicBezTo>
                            <a:pt x="666" y="1307"/>
                            <a:pt x="659" y="1327"/>
                            <a:pt x="605" y="1352"/>
                          </a:cubicBezTo>
                          <a:cubicBezTo>
                            <a:pt x="544" y="1370"/>
                            <a:pt x="483" y="1391"/>
                            <a:pt x="425" y="1413"/>
                          </a:cubicBezTo>
                          <a:cubicBezTo>
                            <a:pt x="333" y="1413"/>
                            <a:pt x="297" y="1422"/>
                            <a:pt x="240" y="1480"/>
                          </a:cubicBezTo>
                          <a:cubicBezTo>
                            <a:pt x="236" y="1503"/>
                            <a:pt x="233" y="1529"/>
                            <a:pt x="233" y="1555"/>
                          </a:cubicBezTo>
                          <a:cubicBezTo>
                            <a:pt x="165" y="1580"/>
                            <a:pt x="159" y="1579"/>
                            <a:pt x="159" y="1655"/>
                          </a:cubicBezTo>
                          <a:cubicBezTo>
                            <a:pt x="181" y="1672"/>
                            <a:pt x="264" y="1733"/>
                            <a:pt x="263" y="1805"/>
                          </a:cubicBezTo>
                          <a:cubicBezTo>
                            <a:pt x="228" y="1833"/>
                            <a:pt x="183" y="1839"/>
                            <a:pt x="161" y="1841"/>
                          </a:cubicBezTo>
                          <a:close/>
                        </a:path>
                      </a:pathLst>
                    </a:custGeom>
                    <a:solidFill>
                      <a:schemeClr val="tx2"/>
                    </a:solidFill>
                    <a:ln w="8" cap="flat">
                      <a:solidFill>
                        <a:srgbClr val="FFFFFF"/>
                      </a:solidFill>
                      <a:prstDash val="solid"/>
                      <a:miter lim="800000"/>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grpSp>
          </p:grpSp>
        </p:grpSp>
      </p:grpSp>
      <p:grpSp>
        <p:nvGrpSpPr>
          <p:cNvPr id="35" name="组合 34"/>
          <p:cNvGrpSpPr/>
          <p:nvPr/>
        </p:nvGrpSpPr>
        <p:grpSpPr>
          <a:xfrm flipH="1">
            <a:off x="5463087" y="2595061"/>
            <a:ext cx="3254420" cy="446060"/>
            <a:chOff x="4037145" y="980728"/>
            <a:chExt cx="3396604" cy="479288"/>
          </a:xfrm>
          <a:solidFill>
            <a:srgbClr val="D01C63"/>
          </a:solidFill>
        </p:grpSpPr>
        <p:sp>
          <p:nvSpPr>
            <p:cNvPr id="36" name="椭圆 35"/>
            <p:cNvSpPr/>
            <p:nvPr/>
          </p:nvSpPr>
          <p:spPr bwMode="auto">
            <a:xfrm>
              <a:off x="7160895" y="1187162"/>
              <a:ext cx="272854" cy="272854"/>
            </a:xfrm>
            <a:prstGeom prst="ellipse">
              <a:avLst/>
            </a:prstGeom>
            <a:solidFill>
              <a:srgbClr val="F8F8F8">
                <a:alpha val="50000"/>
              </a:srgbClr>
            </a:solidFill>
            <a:ln w="9525" cap="flat" cmpd="sng" algn="ctr">
              <a:solidFill>
                <a:schemeClr val="bg1"/>
              </a:solidFill>
              <a:prstDash val="solid"/>
              <a:round/>
              <a:headEnd type="none" w="med" len="med"/>
              <a:tailEnd type="none" w="med" len="med"/>
            </a:ln>
            <a:effectLst/>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cxnSp>
          <p:nvCxnSpPr>
            <p:cNvPr id="37" name="直接连接符 36"/>
            <p:cNvCxnSpPr/>
            <p:nvPr/>
          </p:nvCxnSpPr>
          <p:spPr bwMode="auto">
            <a:xfrm>
              <a:off x="4037145" y="980728"/>
              <a:ext cx="2833304" cy="0"/>
            </a:xfrm>
            <a:prstGeom prst="line">
              <a:avLst/>
            </a:prstGeom>
            <a:grpFill/>
            <a:ln w="19050" cap="flat" cmpd="sng" algn="ctr">
              <a:solidFill>
                <a:schemeClr val="bg1"/>
              </a:solidFill>
              <a:prstDash val="sysDash"/>
              <a:round/>
              <a:headEnd type="none" w="med" len="med"/>
              <a:tailEnd type="none" w="med" len="med"/>
            </a:ln>
            <a:effectLst/>
          </p:spPr>
        </p:cxnSp>
        <p:cxnSp>
          <p:nvCxnSpPr>
            <p:cNvPr id="38" name="直接连接符 37"/>
            <p:cNvCxnSpPr/>
            <p:nvPr/>
          </p:nvCxnSpPr>
          <p:spPr bwMode="auto">
            <a:xfrm>
              <a:off x="6870449" y="980728"/>
              <a:ext cx="426874" cy="334908"/>
            </a:xfrm>
            <a:prstGeom prst="line">
              <a:avLst/>
            </a:prstGeom>
            <a:grpFill/>
            <a:ln w="19050" cap="flat" cmpd="sng" algn="ctr">
              <a:solidFill>
                <a:schemeClr val="bg1"/>
              </a:solidFill>
              <a:prstDash val="sysDash"/>
              <a:round/>
              <a:headEnd type="none" w="med" len="med"/>
              <a:tailEnd type="oval" w="lg" len="lg"/>
            </a:ln>
            <a:effectLst/>
          </p:spPr>
        </p:cxnSp>
      </p:grpSp>
      <p:sp>
        <p:nvSpPr>
          <p:cNvPr id="39" name="文本框 180"/>
          <p:cNvSpPr txBox="1">
            <a:spLocks noChangeArrowheads="1"/>
          </p:cNvSpPr>
          <p:nvPr/>
        </p:nvSpPr>
        <p:spPr bwMode="auto">
          <a:xfrm>
            <a:off x="6634030" y="2174575"/>
            <a:ext cx="2205370" cy="400110"/>
          </a:xfrm>
          <a:prstGeom prst="rect">
            <a:avLst/>
          </a:prstGeom>
          <a:noFill/>
          <a:ln w="9525">
            <a:noFill/>
            <a:miter lim="800000"/>
          </a:ln>
        </p:spPr>
        <p:txBody>
          <a:bodyPr>
            <a:spAutoFit/>
          </a:bodyPr>
          <a:lstStyle/>
          <a:p>
            <a:pPr marL="0" marR="0" lvl="0" indent="0" algn="just" defTabSz="859790" rtl="0" eaLnBrk="1" fontAlgn="base" latinLnBrk="0" hangingPunct="1">
              <a:lnSpc>
                <a:spcPts val="122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Write a detailed description</a:t>
            </a:r>
            <a:r>
              <a:rPr kumimoji="0" lang="en-US" altLang="zh-CN"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a:t>
            </a: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Click to enter the specific text of this column, concise description of the content</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grpSp>
        <p:nvGrpSpPr>
          <p:cNvPr id="43" name="组合 42"/>
          <p:cNvGrpSpPr/>
          <p:nvPr/>
        </p:nvGrpSpPr>
        <p:grpSpPr>
          <a:xfrm flipV="1">
            <a:off x="965342" y="3437408"/>
            <a:ext cx="3254796" cy="422267"/>
            <a:chOff x="4037145" y="980728"/>
            <a:chExt cx="3396604" cy="479288"/>
          </a:xfrm>
          <a:solidFill>
            <a:srgbClr val="D01C63"/>
          </a:solidFill>
        </p:grpSpPr>
        <p:sp>
          <p:nvSpPr>
            <p:cNvPr id="44" name="椭圆 43"/>
            <p:cNvSpPr/>
            <p:nvPr/>
          </p:nvSpPr>
          <p:spPr bwMode="auto">
            <a:xfrm>
              <a:off x="7160895" y="1187162"/>
              <a:ext cx="272854" cy="272854"/>
            </a:xfrm>
            <a:prstGeom prst="ellipse">
              <a:avLst/>
            </a:prstGeom>
            <a:solidFill>
              <a:srgbClr val="F8F8F8">
                <a:alpha val="50000"/>
              </a:srgbClr>
            </a:solidFill>
            <a:ln w="9525" cap="flat" cmpd="sng" algn="ctr">
              <a:solidFill>
                <a:schemeClr val="bg1"/>
              </a:solidFill>
              <a:prstDash val="solid"/>
              <a:round/>
              <a:headEnd type="none" w="med" len="med"/>
              <a:tailEnd type="none" w="med" len="med"/>
            </a:ln>
            <a:effectLst/>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cxnSp>
          <p:nvCxnSpPr>
            <p:cNvPr id="45" name="直接连接符 44"/>
            <p:cNvCxnSpPr/>
            <p:nvPr/>
          </p:nvCxnSpPr>
          <p:spPr bwMode="auto">
            <a:xfrm>
              <a:off x="4037145" y="980728"/>
              <a:ext cx="2833304" cy="0"/>
            </a:xfrm>
            <a:prstGeom prst="line">
              <a:avLst/>
            </a:prstGeom>
            <a:grpFill/>
            <a:ln w="19050" cap="flat" cmpd="sng" algn="ctr">
              <a:solidFill>
                <a:schemeClr val="bg1"/>
              </a:solidFill>
              <a:prstDash val="sysDash"/>
              <a:round/>
              <a:headEnd type="none" w="med" len="med"/>
              <a:tailEnd type="none" w="med" len="med"/>
            </a:ln>
            <a:effectLst/>
          </p:spPr>
        </p:cxnSp>
        <p:cxnSp>
          <p:nvCxnSpPr>
            <p:cNvPr id="48" name="直接连接符 47"/>
            <p:cNvCxnSpPr/>
            <p:nvPr/>
          </p:nvCxnSpPr>
          <p:spPr bwMode="auto">
            <a:xfrm>
              <a:off x="6870449" y="980728"/>
              <a:ext cx="426874" cy="334908"/>
            </a:xfrm>
            <a:prstGeom prst="line">
              <a:avLst/>
            </a:prstGeom>
            <a:grpFill/>
            <a:ln w="19050" cap="flat" cmpd="sng" algn="ctr">
              <a:solidFill>
                <a:schemeClr val="bg1"/>
              </a:solidFill>
              <a:prstDash val="sysDash"/>
              <a:round/>
              <a:headEnd type="none" w="med" len="med"/>
              <a:tailEnd type="oval" w="lg" len="lg"/>
            </a:ln>
            <a:effectLst/>
          </p:spPr>
        </p:cxnSp>
      </p:grpSp>
      <p:sp>
        <p:nvSpPr>
          <p:cNvPr id="49" name="矩形 48"/>
          <p:cNvSpPr>
            <a:spLocks noChangeArrowheads="1"/>
          </p:cNvSpPr>
          <p:nvPr/>
        </p:nvSpPr>
        <p:spPr bwMode="auto">
          <a:xfrm>
            <a:off x="6859493" y="3942455"/>
            <a:ext cx="209040" cy="153793"/>
          </a:xfrm>
          <a:prstGeom prst="rect">
            <a:avLst/>
          </a:prstGeom>
          <a:solidFill>
            <a:schemeClr val="tx2"/>
          </a:solidFill>
          <a:ln w="9525" algn="ctr">
            <a:noFill/>
            <a:round/>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50" name="矩形 49"/>
          <p:cNvSpPr>
            <a:spLocks noChangeArrowheads="1"/>
          </p:cNvSpPr>
          <p:nvPr/>
        </p:nvSpPr>
        <p:spPr bwMode="auto">
          <a:xfrm>
            <a:off x="6859493" y="4209728"/>
            <a:ext cx="209040" cy="152300"/>
          </a:xfrm>
          <a:prstGeom prst="rect">
            <a:avLst/>
          </a:prstGeom>
          <a:solidFill>
            <a:schemeClr val="bg2"/>
          </a:solidFill>
          <a:ln w="9525" algn="ctr">
            <a:noFill/>
            <a:round/>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51" name="矩形 50"/>
          <p:cNvSpPr>
            <a:spLocks noChangeArrowheads="1"/>
          </p:cNvSpPr>
          <p:nvPr/>
        </p:nvSpPr>
        <p:spPr bwMode="auto">
          <a:xfrm>
            <a:off x="6859493" y="4465055"/>
            <a:ext cx="209040" cy="153793"/>
          </a:xfrm>
          <a:prstGeom prst="rect">
            <a:avLst/>
          </a:prstGeom>
          <a:solidFill>
            <a:schemeClr val="tx2"/>
          </a:solidFill>
          <a:ln w="9525" algn="ctr">
            <a:noFill/>
            <a:round/>
          </a:ln>
        </p:spPr>
        <p:txBody>
          <a:bodyPr/>
          <a:lstStyle/>
          <a:p>
            <a:pPr marL="0" marR="0" lvl="0" indent="0" algn="l" defTabSz="85979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52" name="文本框 180"/>
          <p:cNvSpPr txBox="1">
            <a:spLocks noChangeArrowheads="1"/>
          </p:cNvSpPr>
          <p:nvPr/>
        </p:nvSpPr>
        <p:spPr bwMode="auto">
          <a:xfrm>
            <a:off x="7150657" y="3875263"/>
            <a:ext cx="1209445" cy="246221"/>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1000" b="1" i="0" u="none" strike="noStrike" kern="1200" cap="none" spc="0" normalizeH="0" baseline="0" noProof="0">
                <a:ln>
                  <a:noFill/>
                </a:ln>
                <a:solidFill>
                  <a:srgbClr val="808080"/>
                </a:solidFill>
                <a:effectLst/>
                <a:uLnTx/>
                <a:uFillTx/>
                <a:latin typeface="Arial" charset="0"/>
                <a:ea typeface="宋体" charset="-122"/>
              </a:rPr>
              <a:t>Click Enter title</a:t>
            </a:r>
            <a:endParaRPr sz="1000">
              <a:ea typeface="黑体" charset="0"/>
            </a:endParaRPr>
          </a:p>
        </p:txBody>
      </p:sp>
      <p:sp>
        <p:nvSpPr>
          <p:cNvPr id="53" name="文本框 180"/>
          <p:cNvSpPr txBox="1">
            <a:spLocks noChangeArrowheads="1"/>
          </p:cNvSpPr>
          <p:nvPr/>
        </p:nvSpPr>
        <p:spPr bwMode="auto">
          <a:xfrm>
            <a:off x="7150657" y="4151495"/>
            <a:ext cx="1209445" cy="246221"/>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1000" b="1" i="0" u="none" strike="noStrike" kern="1200" cap="none" spc="0" normalizeH="0" baseline="0" noProof="0">
                <a:ln>
                  <a:noFill/>
                </a:ln>
                <a:solidFill>
                  <a:srgbClr val="808080"/>
                </a:solidFill>
                <a:effectLst/>
                <a:uLnTx/>
                <a:uFillTx/>
                <a:latin typeface="Arial" charset="0"/>
                <a:ea typeface="宋体" charset="-122"/>
              </a:rPr>
              <a:t>Click Enter title</a:t>
            </a:r>
            <a:endParaRPr sz="1000">
              <a:ea typeface="黑体" charset="0"/>
            </a:endParaRPr>
          </a:p>
        </p:txBody>
      </p:sp>
      <p:sp>
        <p:nvSpPr>
          <p:cNvPr id="54" name="文本框 180"/>
          <p:cNvSpPr txBox="1">
            <a:spLocks noChangeArrowheads="1"/>
          </p:cNvSpPr>
          <p:nvPr/>
        </p:nvSpPr>
        <p:spPr bwMode="auto">
          <a:xfrm>
            <a:off x="7150657" y="4408316"/>
            <a:ext cx="1209445" cy="246221"/>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1000" b="1" i="0" u="none" strike="noStrike" kern="1200" cap="none" spc="0" normalizeH="0" baseline="0" noProof="0">
                <a:ln>
                  <a:noFill/>
                </a:ln>
                <a:solidFill>
                  <a:srgbClr val="808080"/>
                </a:solidFill>
                <a:effectLst/>
                <a:uLnTx/>
                <a:uFillTx/>
                <a:latin typeface="Arial" charset="0"/>
                <a:ea typeface="宋体" charset="-122"/>
              </a:rPr>
              <a:t>Click Enter title</a:t>
            </a:r>
            <a:endParaRPr sz="1000">
              <a:ea typeface="黑体" charset="0"/>
            </a:endParaRPr>
          </a:p>
        </p:txBody>
      </p:sp>
      <p:sp>
        <p:nvSpPr>
          <p:cNvPr id="55" name="文本框 180"/>
          <p:cNvSpPr txBox="1">
            <a:spLocks noChangeArrowheads="1"/>
          </p:cNvSpPr>
          <p:nvPr/>
        </p:nvSpPr>
        <p:spPr bwMode="auto">
          <a:xfrm>
            <a:off x="978009" y="3945441"/>
            <a:ext cx="2205370" cy="400110"/>
          </a:xfrm>
          <a:prstGeom prst="rect">
            <a:avLst/>
          </a:prstGeom>
          <a:noFill/>
          <a:ln w="9525">
            <a:noFill/>
            <a:miter lim="800000"/>
          </a:ln>
        </p:spPr>
        <p:txBody>
          <a:bodyPr>
            <a:spAutoFit/>
          </a:bodyPr>
          <a:lstStyle/>
          <a:p>
            <a:pPr marL="0" marR="0" lvl="0" indent="0" algn="just" defTabSz="859790" rtl="0" eaLnBrk="1" fontAlgn="base" latinLnBrk="0" hangingPunct="1">
              <a:lnSpc>
                <a:spcPts val="122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Write a detailed description</a:t>
            </a:r>
            <a:r>
              <a:rPr kumimoji="0" lang="en-US" altLang="zh-CN"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a:t>
            </a: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Click to enter the specific text of this column, concise description of the content</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1195"/>
                                        </p:tgtEl>
                                        <p:attrNameLst>
                                          <p:attrName>style.visibility</p:attrName>
                                        </p:attrNameLst>
                                      </p:cBhvr>
                                      <p:to>
                                        <p:strVal val="visible"/>
                                      </p:to>
                                    </p:set>
                                    <p:animEffect transition="in" filter="fade">
                                      <p:cBhvr>
                                        <p:cTn id="7" dur="2000"/>
                                        <p:tgtEl>
                                          <p:spTgt spid="91195"/>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500"/>
                                        <p:tgtEl>
                                          <p:spTgt spid="55"/>
                                        </p:tgtEl>
                                      </p:cBhvr>
                                    </p:animEffect>
                                  </p:childTnLst>
                                </p:cTn>
                              </p:par>
                            </p:childTnLst>
                          </p:cTn>
                        </p:par>
                        <p:par>
                          <p:cTn id="24" fill="hold">
                            <p:stCondLst>
                              <p:cond delay="4000"/>
                            </p:stCondLst>
                            <p:childTnLst>
                              <p:par>
                                <p:cTn id="25" presetID="31" presetClass="entr" presetSubtype="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 calcmode="lin" valueType="num">
                                      <p:cBhvr>
                                        <p:cTn id="29" dur="500" fill="hold"/>
                                        <p:tgtEl>
                                          <p:spTgt spid="49"/>
                                        </p:tgtEl>
                                        <p:attrNameLst>
                                          <p:attrName>style.rotation</p:attrName>
                                        </p:attrNameLst>
                                      </p:cBhvr>
                                      <p:tavLst>
                                        <p:tav tm="0">
                                          <p:val>
                                            <p:fltVal val="90"/>
                                          </p:val>
                                        </p:tav>
                                        <p:tav tm="100000">
                                          <p:val>
                                            <p:fltVal val="0"/>
                                          </p:val>
                                        </p:tav>
                                      </p:tavLst>
                                    </p:anim>
                                    <p:animEffect transition="in" filter="fade">
                                      <p:cBhvr>
                                        <p:cTn id="30" dur="500"/>
                                        <p:tgtEl>
                                          <p:spTgt spid="49"/>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90"/>
                                          </p:val>
                                        </p:tav>
                                        <p:tav tm="100000">
                                          <p:val>
                                            <p:fltVal val="0"/>
                                          </p:val>
                                        </p:tav>
                                      </p:tavLst>
                                    </p:anim>
                                    <p:animEffect transition="in" filter="fade">
                                      <p:cBhvr>
                                        <p:cTn id="36" dur="500"/>
                                        <p:tgtEl>
                                          <p:spTgt spid="50"/>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p:cTn id="39" dur="500" fill="hold"/>
                                        <p:tgtEl>
                                          <p:spTgt spid="51"/>
                                        </p:tgtEl>
                                        <p:attrNameLst>
                                          <p:attrName>ppt_w</p:attrName>
                                        </p:attrNameLst>
                                      </p:cBhvr>
                                      <p:tavLst>
                                        <p:tav tm="0">
                                          <p:val>
                                            <p:fltVal val="0"/>
                                          </p:val>
                                        </p:tav>
                                        <p:tav tm="100000">
                                          <p:val>
                                            <p:strVal val="#ppt_w"/>
                                          </p:val>
                                        </p:tav>
                                      </p:tavLst>
                                    </p:anim>
                                    <p:anim calcmode="lin" valueType="num">
                                      <p:cBhvr>
                                        <p:cTn id="40" dur="500" fill="hold"/>
                                        <p:tgtEl>
                                          <p:spTgt spid="51"/>
                                        </p:tgtEl>
                                        <p:attrNameLst>
                                          <p:attrName>ppt_h</p:attrName>
                                        </p:attrNameLst>
                                      </p:cBhvr>
                                      <p:tavLst>
                                        <p:tav tm="0">
                                          <p:val>
                                            <p:fltVal val="0"/>
                                          </p:val>
                                        </p:tav>
                                        <p:tav tm="100000">
                                          <p:val>
                                            <p:strVal val="#ppt_h"/>
                                          </p:val>
                                        </p:tav>
                                      </p:tavLst>
                                    </p:anim>
                                    <p:anim calcmode="lin" valueType="num">
                                      <p:cBhvr>
                                        <p:cTn id="41" dur="500" fill="hold"/>
                                        <p:tgtEl>
                                          <p:spTgt spid="51"/>
                                        </p:tgtEl>
                                        <p:attrNameLst>
                                          <p:attrName>style.rotation</p:attrName>
                                        </p:attrNameLst>
                                      </p:cBhvr>
                                      <p:tavLst>
                                        <p:tav tm="0">
                                          <p:val>
                                            <p:fltVal val="90"/>
                                          </p:val>
                                        </p:tav>
                                        <p:tav tm="100000">
                                          <p:val>
                                            <p:fltVal val="0"/>
                                          </p:val>
                                        </p:tav>
                                      </p:tavLst>
                                    </p:anim>
                                    <p:animEffect transition="in" filter="fade">
                                      <p:cBhvr>
                                        <p:cTn id="42" dur="500"/>
                                        <p:tgtEl>
                                          <p:spTgt spid="51"/>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left)">
                                      <p:cBhvr>
                                        <p:cTn id="46" dur="500"/>
                                        <p:tgtEl>
                                          <p:spTgt spid="5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animBg="1"/>
      <p:bldP spid="50" grpId="0" animBg="1"/>
      <p:bldP spid="51" grpId="0" animBg="1"/>
      <p:bldP spid="52" grpId="0"/>
      <p:bldP spid="53" grpId="0"/>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03350" y="1779662"/>
            <a:ext cx="1663700" cy="1004887"/>
            <a:chOff x="1403350" y="1988344"/>
            <a:chExt cx="1663700" cy="1004887"/>
          </a:xfrm>
        </p:grpSpPr>
        <p:sp>
          <p:nvSpPr>
            <p:cNvPr id="7" name="对角圆角矩形 6"/>
            <p:cNvSpPr/>
            <p:nvPr/>
          </p:nvSpPr>
          <p:spPr bwMode="auto">
            <a:xfrm>
              <a:off x="1498600" y="2078831"/>
              <a:ext cx="1568450" cy="914400"/>
            </a:xfrm>
            <a:prstGeom prst="round2DiagRect">
              <a:avLst>
                <a:gd name="adj1" fmla="val 50000"/>
                <a:gd name="adj2" fmla="val 0"/>
              </a:avLst>
            </a:prstGeom>
            <a:solidFill>
              <a:schemeClr val="accent1">
                <a:lumMod val="20000"/>
                <a:lumOff val="80000"/>
              </a:schemeClr>
            </a:solidFill>
            <a:ln w="9525">
              <a:miter lim="800000"/>
            </a:ln>
          </p:spPr>
          <p:txBody>
            <a:bodyPr lIns="0" tIns="0" rIns="0" bIns="144000" anchor="ctr">
              <a:flatTx/>
            </a:bodyPr>
            <a:lstStyle/>
            <a:p>
              <a:pPr algn="ctr">
                <a:lnSpc>
                  <a:spcPct val="130000"/>
                </a:lnSpc>
                <a:defRPr/>
              </a:pPr>
              <a:endParaRPr lang="zh-CN" altLang="en-US" sz="4400" dirty="0">
                <a:solidFill>
                  <a:srgbClr val="FFFFFF"/>
                </a:solidFill>
                <a:latin typeface="Berlin Sans FB" pitchFamily="34" charset="0"/>
                <a:ea typeface="微软雅黑" pitchFamily="34" charset="-122"/>
                <a:cs typeface="Verdana" pitchFamily="34" charset="0"/>
              </a:endParaRPr>
            </a:p>
          </p:txBody>
        </p:sp>
        <p:sp>
          <p:nvSpPr>
            <p:cNvPr id="6" name="对角圆角矩形 5"/>
            <p:cNvSpPr/>
            <p:nvPr/>
          </p:nvSpPr>
          <p:spPr bwMode="auto">
            <a:xfrm>
              <a:off x="1454150" y="2035969"/>
              <a:ext cx="1568450" cy="914400"/>
            </a:xfrm>
            <a:prstGeom prst="round2DiagRect">
              <a:avLst>
                <a:gd name="adj1" fmla="val 50000"/>
                <a:gd name="adj2" fmla="val 0"/>
              </a:avLst>
            </a:prstGeom>
            <a:solidFill>
              <a:schemeClr val="accent1">
                <a:lumMod val="60000"/>
                <a:lumOff val="40000"/>
              </a:schemeClr>
            </a:solidFill>
            <a:ln w="9525">
              <a:miter lim="800000"/>
            </a:ln>
          </p:spPr>
          <p:txBody>
            <a:bodyPr lIns="0" tIns="0" rIns="0" bIns="144000" anchor="ctr">
              <a:flatTx/>
            </a:bodyPr>
            <a:lstStyle/>
            <a:p>
              <a:pPr algn="ctr">
                <a:lnSpc>
                  <a:spcPct val="130000"/>
                </a:lnSpc>
                <a:defRPr/>
              </a:pPr>
              <a:endParaRPr lang="zh-CN" altLang="en-US" sz="4400" dirty="0">
                <a:solidFill>
                  <a:srgbClr val="FFFFFF"/>
                </a:solidFill>
                <a:latin typeface="Berlin Sans FB" pitchFamily="34" charset="0"/>
                <a:ea typeface="微软雅黑" pitchFamily="34" charset="-122"/>
                <a:cs typeface="Verdana" pitchFamily="34" charset="0"/>
              </a:endParaRPr>
            </a:p>
          </p:txBody>
        </p:sp>
        <p:sp>
          <p:nvSpPr>
            <p:cNvPr id="3" name="对角圆角矩形 2"/>
            <p:cNvSpPr/>
            <p:nvPr/>
          </p:nvSpPr>
          <p:spPr bwMode="auto">
            <a:xfrm>
              <a:off x="1403350" y="1988344"/>
              <a:ext cx="1568450" cy="914400"/>
            </a:xfrm>
            <a:prstGeom prst="round2DiagRect">
              <a:avLst>
                <a:gd name="adj1" fmla="val 50000"/>
                <a:gd name="adj2" fmla="val 0"/>
              </a:avLst>
            </a:prstGeom>
            <a:solidFill>
              <a:srgbClr val="79D7D7"/>
            </a:solidFill>
            <a:ln w="9525">
              <a:miter lim="800000"/>
            </a:ln>
          </p:spPr>
          <p:txBody>
            <a:bodyPr lIns="0" tIns="0" rIns="0" bIns="144000" anchor="ctr">
              <a:flatTx/>
            </a:bodyPr>
            <a:lstStyle/>
            <a:p>
              <a:pPr algn="ctr">
                <a:lnSpc>
                  <a:spcPct val="130000"/>
                </a:lnSpc>
                <a:defRPr/>
              </a:pPr>
              <a:r>
                <a:rPr lang="en-US" altLang="zh-CN" sz="4800" dirty="0">
                  <a:solidFill>
                    <a:srgbClr val="FFFFFF"/>
                  </a:solidFill>
                  <a:latin typeface="Berlin Sans FB" pitchFamily="34" charset="0"/>
                  <a:ea typeface="Verdana" pitchFamily="34" charset="0"/>
                  <a:cs typeface="Verdana" pitchFamily="34" charset="0"/>
                </a:rPr>
                <a:t>50</a:t>
              </a:r>
              <a:r>
                <a:rPr lang="en-US" altLang="zh-CN" sz="4400" dirty="0">
                  <a:solidFill>
                    <a:srgbClr val="FFFFFF"/>
                  </a:solidFill>
                  <a:latin typeface="Berlin Sans FB" pitchFamily="34" charset="0"/>
                  <a:ea typeface="Verdana" pitchFamily="34" charset="0"/>
                  <a:cs typeface="Verdana" pitchFamily="34" charset="0"/>
                </a:rPr>
                <a:t>%</a:t>
              </a:r>
              <a:endParaRPr lang="zh-CN" altLang="en-US" sz="4400" dirty="0">
                <a:solidFill>
                  <a:srgbClr val="FFFFFF"/>
                </a:solidFill>
                <a:latin typeface="Berlin Sans FB" pitchFamily="34" charset="0"/>
                <a:ea typeface="微软雅黑" pitchFamily="34" charset="-122"/>
                <a:cs typeface="Verdana" pitchFamily="34" charset="0"/>
              </a:endParaRPr>
            </a:p>
          </p:txBody>
        </p:sp>
      </p:grpSp>
      <p:grpSp>
        <p:nvGrpSpPr>
          <p:cNvPr id="4" name="组合 3"/>
          <p:cNvGrpSpPr/>
          <p:nvPr/>
        </p:nvGrpSpPr>
        <p:grpSpPr>
          <a:xfrm>
            <a:off x="3741738" y="1779662"/>
            <a:ext cx="1663700" cy="1004887"/>
            <a:chOff x="3741738" y="1988344"/>
            <a:chExt cx="1663700" cy="1004887"/>
          </a:xfrm>
        </p:grpSpPr>
        <p:sp>
          <p:nvSpPr>
            <p:cNvPr id="8" name="对角圆角矩形 7"/>
            <p:cNvSpPr/>
            <p:nvPr/>
          </p:nvSpPr>
          <p:spPr bwMode="auto">
            <a:xfrm>
              <a:off x="3836988" y="2078831"/>
              <a:ext cx="1568450" cy="914400"/>
            </a:xfrm>
            <a:prstGeom prst="round2DiagRect">
              <a:avLst>
                <a:gd name="adj1" fmla="val 50000"/>
                <a:gd name="adj2" fmla="val 0"/>
              </a:avLst>
            </a:prstGeom>
            <a:solidFill>
              <a:schemeClr val="bg1">
                <a:lumMod val="95000"/>
              </a:schemeClr>
            </a:solidFill>
            <a:ln w="9525">
              <a:miter lim="800000"/>
            </a:ln>
          </p:spPr>
          <p:txBody>
            <a:bodyPr lIns="0" tIns="0" rIns="0" bIns="144000" anchor="ctr">
              <a:flatTx/>
            </a:bodyPr>
            <a:lstStyle/>
            <a:p>
              <a:pPr algn="ctr">
                <a:lnSpc>
                  <a:spcPct val="130000"/>
                </a:lnSpc>
                <a:defRPr/>
              </a:pPr>
              <a:endParaRPr lang="zh-CN" altLang="en-US" sz="4400" dirty="0">
                <a:solidFill>
                  <a:srgbClr val="FFFFFF"/>
                </a:solidFill>
                <a:latin typeface="Berlin Sans FB" pitchFamily="34" charset="0"/>
                <a:ea typeface="微软雅黑" pitchFamily="34" charset="-122"/>
                <a:cs typeface="Verdana" pitchFamily="34" charset="0"/>
              </a:endParaRPr>
            </a:p>
          </p:txBody>
        </p:sp>
        <p:sp>
          <p:nvSpPr>
            <p:cNvPr id="9" name="对角圆角矩形 8"/>
            <p:cNvSpPr/>
            <p:nvPr/>
          </p:nvSpPr>
          <p:spPr bwMode="auto">
            <a:xfrm>
              <a:off x="3792538" y="2035969"/>
              <a:ext cx="1568450" cy="914400"/>
            </a:xfrm>
            <a:prstGeom prst="round2DiagRect">
              <a:avLst>
                <a:gd name="adj1" fmla="val 50000"/>
                <a:gd name="adj2" fmla="val 0"/>
              </a:avLst>
            </a:prstGeom>
            <a:solidFill>
              <a:schemeClr val="bg1">
                <a:lumMod val="75000"/>
              </a:schemeClr>
            </a:solidFill>
            <a:ln w="9525">
              <a:miter lim="800000"/>
            </a:ln>
          </p:spPr>
          <p:txBody>
            <a:bodyPr lIns="0" tIns="0" rIns="0" bIns="144000" anchor="ctr">
              <a:flatTx/>
            </a:bodyPr>
            <a:lstStyle/>
            <a:p>
              <a:pPr algn="ctr">
                <a:lnSpc>
                  <a:spcPct val="130000"/>
                </a:lnSpc>
                <a:defRPr/>
              </a:pPr>
              <a:endParaRPr lang="zh-CN" altLang="en-US" sz="4400" dirty="0">
                <a:solidFill>
                  <a:srgbClr val="FFFFFF"/>
                </a:solidFill>
                <a:latin typeface="Berlin Sans FB" pitchFamily="34" charset="0"/>
                <a:ea typeface="微软雅黑" pitchFamily="34" charset="-122"/>
                <a:cs typeface="Verdana" pitchFamily="34" charset="0"/>
              </a:endParaRPr>
            </a:p>
          </p:txBody>
        </p:sp>
        <p:sp>
          <p:nvSpPr>
            <p:cNvPr id="10" name="对角圆角矩形 9"/>
            <p:cNvSpPr/>
            <p:nvPr/>
          </p:nvSpPr>
          <p:spPr bwMode="auto">
            <a:xfrm>
              <a:off x="3741738" y="1988344"/>
              <a:ext cx="1568450" cy="914400"/>
            </a:xfrm>
            <a:prstGeom prst="round2DiagRect">
              <a:avLst>
                <a:gd name="adj1" fmla="val 50000"/>
                <a:gd name="adj2" fmla="val 0"/>
              </a:avLst>
            </a:prstGeom>
            <a:solidFill>
              <a:srgbClr val="549DA3"/>
            </a:solidFill>
            <a:ln w="9525">
              <a:miter lim="800000"/>
            </a:ln>
          </p:spPr>
          <p:txBody>
            <a:bodyPr lIns="0" tIns="0" rIns="0" bIns="144000" anchor="ctr">
              <a:flatTx/>
            </a:bodyPr>
            <a:lstStyle/>
            <a:p>
              <a:pPr algn="ctr">
                <a:lnSpc>
                  <a:spcPct val="130000"/>
                </a:lnSpc>
                <a:defRPr/>
              </a:pPr>
              <a:r>
                <a:rPr lang="en-US" altLang="zh-CN" sz="4800" dirty="0">
                  <a:solidFill>
                    <a:srgbClr val="FFFFFF"/>
                  </a:solidFill>
                  <a:latin typeface="Berlin Sans FB" pitchFamily="34" charset="0"/>
                  <a:ea typeface="Verdana" pitchFamily="34" charset="0"/>
                  <a:cs typeface="Verdana" pitchFamily="34" charset="0"/>
                </a:rPr>
                <a:t>50</a:t>
              </a:r>
              <a:r>
                <a:rPr lang="en-US" altLang="zh-CN" sz="4400" dirty="0">
                  <a:solidFill>
                    <a:srgbClr val="FFFFFF"/>
                  </a:solidFill>
                  <a:latin typeface="Berlin Sans FB" pitchFamily="34" charset="0"/>
                  <a:ea typeface="Verdana" pitchFamily="34" charset="0"/>
                  <a:cs typeface="Verdana" pitchFamily="34" charset="0"/>
                </a:rPr>
                <a:t>%</a:t>
              </a:r>
              <a:endParaRPr lang="zh-CN" altLang="en-US" sz="4400" dirty="0">
                <a:solidFill>
                  <a:srgbClr val="FFFFFF"/>
                </a:solidFill>
                <a:latin typeface="Berlin Sans FB" pitchFamily="34" charset="0"/>
                <a:ea typeface="微软雅黑" pitchFamily="34" charset="-122"/>
                <a:cs typeface="Verdana" pitchFamily="34" charset="0"/>
              </a:endParaRPr>
            </a:p>
          </p:txBody>
        </p:sp>
      </p:grpSp>
      <p:grpSp>
        <p:nvGrpSpPr>
          <p:cNvPr id="5" name="组合 4"/>
          <p:cNvGrpSpPr/>
          <p:nvPr/>
        </p:nvGrpSpPr>
        <p:grpSpPr>
          <a:xfrm>
            <a:off x="6080125" y="1779662"/>
            <a:ext cx="1663700" cy="1004887"/>
            <a:chOff x="6080125" y="1988344"/>
            <a:chExt cx="1663700" cy="1004887"/>
          </a:xfrm>
        </p:grpSpPr>
        <p:sp>
          <p:nvSpPr>
            <p:cNvPr id="11" name="对角圆角矩形 10"/>
            <p:cNvSpPr/>
            <p:nvPr/>
          </p:nvSpPr>
          <p:spPr bwMode="auto">
            <a:xfrm>
              <a:off x="6175375" y="2078831"/>
              <a:ext cx="1568450" cy="914400"/>
            </a:xfrm>
            <a:prstGeom prst="round2DiagRect">
              <a:avLst>
                <a:gd name="adj1" fmla="val 50000"/>
                <a:gd name="adj2" fmla="val 0"/>
              </a:avLst>
            </a:prstGeom>
            <a:solidFill>
              <a:schemeClr val="accent3">
                <a:lumMod val="20000"/>
                <a:lumOff val="80000"/>
              </a:schemeClr>
            </a:solidFill>
            <a:ln w="9525">
              <a:miter lim="800000"/>
            </a:ln>
          </p:spPr>
          <p:txBody>
            <a:bodyPr lIns="0" tIns="0" rIns="0" bIns="144000" anchor="ctr">
              <a:flatTx/>
            </a:bodyPr>
            <a:lstStyle/>
            <a:p>
              <a:pPr algn="ctr">
                <a:lnSpc>
                  <a:spcPct val="130000"/>
                </a:lnSpc>
                <a:defRPr/>
              </a:pPr>
              <a:endParaRPr lang="zh-CN" altLang="en-US" sz="4400" dirty="0">
                <a:solidFill>
                  <a:srgbClr val="FFFFFF"/>
                </a:solidFill>
                <a:latin typeface="Berlin Sans FB" pitchFamily="34" charset="0"/>
                <a:ea typeface="微软雅黑" pitchFamily="34" charset="-122"/>
                <a:cs typeface="Verdana" pitchFamily="34" charset="0"/>
              </a:endParaRPr>
            </a:p>
          </p:txBody>
        </p:sp>
        <p:sp>
          <p:nvSpPr>
            <p:cNvPr id="12" name="对角圆角矩形 11"/>
            <p:cNvSpPr/>
            <p:nvPr/>
          </p:nvSpPr>
          <p:spPr bwMode="auto">
            <a:xfrm>
              <a:off x="6130925" y="2035969"/>
              <a:ext cx="1568450" cy="914400"/>
            </a:xfrm>
            <a:prstGeom prst="round2DiagRect">
              <a:avLst>
                <a:gd name="adj1" fmla="val 50000"/>
                <a:gd name="adj2" fmla="val 0"/>
              </a:avLst>
            </a:prstGeom>
            <a:solidFill>
              <a:schemeClr val="accent3">
                <a:lumMod val="60000"/>
                <a:lumOff val="40000"/>
              </a:schemeClr>
            </a:solidFill>
            <a:ln w="9525">
              <a:miter lim="800000"/>
            </a:ln>
          </p:spPr>
          <p:txBody>
            <a:bodyPr lIns="0" tIns="0" rIns="0" bIns="144000" anchor="ctr">
              <a:flatTx/>
            </a:bodyPr>
            <a:lstStyle/>
            <a:p>
              <a:pPr algn="ctr">
                <a:lnSpc>
                  <a:spcPct val="130000"/>
                </a:lnSpc>
                <a:defRPr/>
              </a:pPr>
              <a:endParaRPr lang="zh-CN" altLang="en-US" sz="4400" dirty="0">
                <a:solidFill>
                  <a:srgbClr val="FFFFFF"/>
                </a:solidFill>
                <a:latin typeface="Berlin Sans FB" pitchFamily="34" charset="0"/>
                <a:ea typeface="微软雅黑" pitchFamily="34" charset="-122"/>
                <a:cs typeface="Verdana" pitchFamily="34" charset="0"/>
              </a:endParaRPr>
            </a:p>
          </p:txBody>
        </p:sp>
        <p:sp>
          <p:nvSpPr>
            <p:cNvPr id="13" name="对角圆角矩形 12"/>
            <p:cNvSpPr/>
            <p:nvPr/>
          </p:nvSpPr>
          <p:spPr bwMode="auto">
            <a:xfrm>
              <a:off x="6080125" y="1988344"/>
              <a:ext cx="1568450" cy="914400"/>
            </a:xfrm>
            <a:prstGeom prst="round2DiagRect">
              <a:avLst>
                <a:gd name="adj1" fmla="val 50000"/>
                <a:gd name="adj2" fmla="val 0"/>
              </a:avLst>
            </a:prstGeom>
            <a:solidFill>
              <a:srgbClr val="79D7D7"/>
            </a:solidFill>
            <a:ln w="9525">
              <a:miter lim="800000"/>
            </a:ln>
          </p:spPr>
          <p:txBody>
            <a:bodyPr lIns="0" tIns="0" rIns="0" bIns="144000" anchor="ctr">
              <a:flatTx/>
            </a:bodyPr>
            <a:lstStyle/>
            <a:p>
              <a:pPr algn="ctr">
                <a:lnSpc>
                  <a:spcPct val="130000"/>
                </a:lnSpc>
                <a:defRPr/>
              </a:pPr>
              <a:r>
                <a:rPr lang="en-US" altLang="zh-CN" sz="4800" dirty="0">
                  <a:solidFill>
                    <a:srgbClr val="FFFFFF"/>
                  </a:solidFill>
                  <a:latin typeface="Berlin Sans FB" pitchFamily="34" charset="0"/>
                  <a:ea typeface="Verdana" pitchFamily="34" charset="0"/>
                  <a:cs typeface="Verdana" pitchFamily="34" charset="0"/>
                </a:rPr>
                <a:t>50</a:t>
              </a:r>
              <a:r>
                <a:rPr lang="en-US" altLang="zh-CN" sz="4400" dirty="0">
                  <a:solidFill>
                    <a:srgbClr val="FFFFFF"/>
                  </a:solidFill>
                  <a:latin typeface="Berlin Sans FB" pitchFamily="34" charset="0"/>
                  <a:ea typeface="Verdana" pitchFamily="34" charset="0"/>
                  <a:cs typeface="Verdana" pitchFamily="34" charset="0"/>
                </a:rPr>
                <a:t>%</a:t>
              </a:r>
              <a:endParaRPr lang="zh-CN" altLang="en-US" sz="4400" dirty="0">
                <a:solidFill>
                  <a:srgbClr val="FFFFFF"/>
                </a:solidFill>
                <a:latin typeface="Berlin Sans FB" pitchFamily="34" charset="0"/>
                <a:ea typeface="微软雅黑" pitchFamily="34" charset="-122"/>
                <a:cs typeface="Verdana" pitchFamily="34" charset="0"/>
              </a:endParaRPr>
            </a:p>
          </p:txBody>
        </p:sp>
      </p:grpSp>
      <p:sp>
        <p:nvSpPr>
          <p:cNvPr id="14" name="文本框 13"/>
          <p:cNvSpPr txBox="1"/>
          <p:nvPr/>
        </p:nvSpPr>
        <p:spPr>
          <a:xfrm>
            <a:off x="1112838" y="2997671"/>
            <a:ext cx="2222500" cy="893834"/>
          </a:xfrm>
          <a:prstGeom prst="rect">
            <a:avLst/>
          </a:prstGeom>
          <a:noFill/>
        </p:spPr>
        <p:txBody>
          <a:bodyPr>
            <a:spAutoFit/>
          </a:bodyPr>
          <a:lstStyle/>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endParaRPr lang="en-US" altLang="zh-CN" sz="1200" dirty="0">
              <a:solidFill>
                <a:srgbClr val="FFFFFF">
                  <a:lumMod val="65000"/>
                </a:srgbClr>
              </a:solidFill>
              <a:latin typeface="微软雅黑" pitchFamily="34" charset="-122"/>
              <a:ea typeface="微软雅黑" pitchFamily="34" charset="-122"/>
            </a:endParaRPr>
          </a:p>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p>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endParaRPr sz="1200">
              <a:ea typeface="黑体" charset="0"/>
            </a:endParaRPr>
          </a:p>
        </p:txBody>
      </p:sp>
      <p:sp>
        <p:nvSpPr>
          <p:cNvPr id="15" name="文本框 14"/>
          <p:cNvSpPr txBox="1"/>
          <p:nvPr/>
        </p:nvSpPr>
        <p:spPr>
          <a:xfrm>
            <a:off x="3460750" y="2997671"/>
            <a:ext cx="2222500" cy="893834"/>
          </a:xfrm>
          <a:prstGeom prst="rect">
            <a:avLst/>
          </a:prstGeom>
          <a:noFill/>
        </p:spPr>
        <p:txBody>
          <a:bodyPr>
            <a:spAutoFit/>
          </a:bodyPr>
          <a:lstStyle/>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endParaRPr lang="en-US" altLang="zh-CN" sz="1200" dirty="0">
              <a:solidFill>
                <a:srgbClr val="FFFFFF">
                  <a:lumMod val="65000"/>
                </a:srgbClr>
              </a:solidFill>
              <a:latin typeface="微软雅黑" pitchFamily="34" charset="-122"/>
              <a:ea typeface="微软雅黑" pitchFamily="34" charset="-122"/>
            </a:endParaRPr>
          </a:p>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p>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endParaRPr sz="1200">
              <a:ea typeface="黑体" charset="0"/>
            </a:endParaRPr>
          </a:p>
        </p:txBody>
      </p:sp>
      <p:sp>
        <p:nvSpPr>
          <p:cNvPr id="16" name="文本框 15"/>
          <p:cNvSpPr txBox="1"/>
          <p:nvPr/>
        </p:nvSpPr>
        <p:spPr>
          <a:xfrm>
            <a:off x="5808663" y="2997671"/>
            <a:ext cx="2222500" cy="893834"/>
          </a:xfrm>
          <a:prstGeom prst="rect">
            <a:avLst/>
          </a:prstGeom>
          <a:noFill/>
        </p:spPr>
        <p:txBody>
          <a:bodyPr>
            <a:spAutoFit/>
          </a:bodyPr>
          <a:lstStyle/>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endParaRPr lang="en-US" altLang="zh-CN" sz="1200" dirty="0">
              <a:solidFill>
                <a:srgbClr val="FFFFFF">
                  <a:lumMod val="65000"/>
                </a:srgbClr>
              </a:solidFill>
              <a:latin typeface="微软雅黑" pitchFamily="34" charset="-122"/>
              <a:ea typeface="微软雅黑" pitchFamily="34" charset="-122"/>
            </a:endParaRPr>
          </a:p>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p>
          <a:p>
            <a:pPr algn="ctr">
              <a:lnSpc>
                <a:spcPct val="150000"/>
              </a:lnSpc>
              <a:defRPr/>
            </a:pPr>
            <a:r>
              <a:rPr lang="zh-CN" altLang="en-US" sz="1200" dirty="0">
                <a:solidFill>
                  <a:srgbClr val="FFFFFF">
                    <a:lumMod val="65000"/>
                  </a:srgbClr>
                </a:solidFill>
                <a:latin typeface="微软雅黑" pitchFamily="34" charset="-122"/>
                <a:ea typeface="微软雅黑" pitchFamily="34" charset="-122"/>
              </a:rPr>
              <a:t>Please enter your text here</a:t>
            </a:r>
            <a:endParaRPr sz="1200">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par>
                          <p:cTn id="18" fill="hold">
                            <p:stCondLst>
                              <p:cond delay="5000"/>
                            </p:stCondLst>
                            <p:childTnLst>
                              <p:par>
                                <p:cTn id="19" presetID="42"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21"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354" y="0"/>
            <a:ext cx="9141291" cy="5143500"/>
            <a:chOff x="1354" y="0"/>
            <a:chExt cx="9141291" cy="514350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矩形 2"/>
            <p:cNvSpPr/>
            <p:nvPr/>
          </p:nvSpPr>
          <p:spPr>
            <a:xfrm>
              <a:off x="287078" y="221955"/>
              <a:ext cx="8569842" cy="46995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grpSp>
      <p:sp>
        <p:nvSpPr>
          <p:cNvPr id="21" name="椭圆 20"/>
          <p:cNvSpPr/>
          <p:nvPr/>
        </p:nvSpPr>
        <p:spPr>
          <a:xfrm>
            <a:off x="2598454" y="1152774"/>
            <a:ext cx="479822" cy="478631"/>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1800" b="1" dirty="0">
                <a:solidFill>
                  <a:srgbClr val="F8F8F8"/>
                </a:solidFill>
                <a:latin typeface="华文中宋" pitchFamily="2" charset="-122"/>
                <a:ea typeface="华文中宋" pitchFamily="2" charset="-122"/>
              </a:rPr>
              <a:t>01</a:t>
            </a:r>
            <a:endParaRPr lang="zh-CN" altLang="en-US" sz="1800" b="1" dirty="0">
              <a:solidFill>
                <a:srgbClr val="F8F8F8"/>
              </a:solidFill>
              <a:latin typeface="华文中宋" pitchFamily="2" charset="-122"/>
              <a:ea typeface="华文中宋" pitchFamily="2" charset="-122"/>
            </a:endParaRPr>
          </a:p>
        </p:txBody>
      </p:sp>
      <p:sp>
        <p:nvSpPr>
          <p:cNvPr id="22" name="椭圆 21"/>
          <p:cNvSpPr/>
          <p:nvPr/>
        </p:nvSpPr>
        <p:spPr>
          <a:xfrm>
            <a:off x="2598454" y="1939777"/>
            <a:ext cx="479822" cy="479822"/>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1800" b="1" dirty="0">
                <a:solidFill>
                  <a:srgbClr val="F8F8F8"/>
                </a:solidFill>
                <a:latin typeface="华文中宋" pitchFamily="2" charset="-122"/>
                <a:ea typeface="华文中宋" pitchFamily="2" charset="-122"/>
              </a:rPr>
              <a:t>02</a:t>
            </a:r>
            <a:endParaRPr lang="zh-CN" altLang="en-US" sz="1800" b="1" dirty="0">
              <a:solidFill>
                <a:srgbClr val="F8F8F8"/>
              </a:solidFill>
              <a:latin typeface="华文中宋" pitchFamily="2" charset="-122"/>
              <a:ea typeface="华文中宋" pitchFamily="2" charset="-122"/>
            </a:endParaRPr>
          </a:p>
        </p:txBody>
      </p:sp>
      <p:sp>
        <p:nvSpPr>
          <p:cNvPr id="23" name="椭圆 22"/>
          <p:cNvSpPr/>
          <p:nvPr/>
        </p:nvSpPr>
        <p:spPr>
          <a:xfrm>
            <a:off x="2598454" y="2727971"/>
            <a:ext cx="479822" cy="478631"/>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1800" b="1" dirty="0">
                <a:solidFill>
                  <a:srgbClr val="F8F8F8"/>
                </a:solidFill>
                <a:latin typeface="华文中宋" pitchFamily="2" charset="-122"/>
                <a:ea typeface="华文中宋" pitchFamily="2" charset="-122"/>
              </a:rPr>
              <a:t>03</a:t>
            </a:r>
            <a:endParaRPr lang="zh-CN" altLang="en-US" sz="1800" b="1" dirty="0">
              <a:solidFill>
                <a:srgbClr val="F8F8F8"/>
              </a:solidFill>
              <a:latin typeface="华文中宋" pitchFamily="2" charset="-122"/>
              <a:ea typeface="华文中宋" pitchFamily="2" charset="-122"/>
            </a:endParaRPr>
          </a:p>
        </p:txBody>
      </p:sp>
      <p:sp>
        <p:nvSpPr>
          <p:cNvPr id="24" name="椭圆 23"/>
          <p:cNvSpPr/>
          <p:nvPr/>
        </p:nvSpPr>
        <p:spPr>
          <a:xfrm>
            <a:off x="2598454" y="3514974"/>
            <a:ext cx="479822" cy="479822"/>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1800" b="1">
                <a:solidFill>
                  <a:srgbClr val="F8F8F8"/>
                </a:solidFill>
                <a:latin typeface="华文中宋" pitchFamily="2" charset="-122"/>
                <a:ea typeface="华文中宋" pitchFamily="2" charset="-122"/>
              </a:rPr>
              <a:t>04</a:t>
            </a:r>
            <a:endParaRPr lang="zh-CN" altLang="en-US" sz="1800" b="1">
              <a:solidFill>
                <a:srgbClr val="F8F8F8"/>
              </a:solidFill>
              <a:latin typeface="华文中宋" pitchFamily="2" charset="-122"/>
              <a:ea typeface="华文中宋" pitchFamily="2" charset="-122"/>
            </a:endParaRPr>
          </a:p>
        </p:txBody>
      </p:sp>
      <p:sp>
        <p:nvSpPr>
          <p:cNvPr id="25" name="文本框 17"/>
          <p:cNvSpPr txBox="1">
            <a:spLocks noChangeArrowheads="1"/>
          </p:cNvSpPr>
          <p:nvPr/>
        </p:nvSpPr>
        <p:spPr bwMode="auto">
          <a:xfrm>
            <a:off x="3714069" y="1065858"/>
            <a:ext cx="325278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dirty="0">
                <a:latin typeface="华文中宋" pitchFamily="2" charset="-122"/>
                <a:ea typeface="华文中宋" pitchFamily="2" charset="-122"/>
              </a:rPr>
              <a:t>Click here to add Text header content</a:t>
            </a:r>
          </a:p>
        </p:txBody>
      </p:sp>
      <p:sp>
        <p:nvSpPr>
          <p:cNvPr id="26" name="文本框 19"/>
          <p:cNvSpPr txBox="1">
            <a:spLocks noChangeArrowheads="1"/>
          </p:cNvSpPr>
          <p:nvPr/>
        </p:nvSpPr>
        <p:spPr bwMode="auto">
          <a:xfrm>
            <a:off x="3714069" y="1855242"/>
            <a:ext cx="3252788" cy="6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lvl="0"/>
            <a:r>
              <a:rPr lang="zh-CN" altLang="en-US" sz="2000" dirty="0">
                <a:solidFill>
                  <a:prstClr val="black"/>
                </a:solidFill>
                <a:latin typeface="华文中宋" pitchFamily="2" charset="-122"/>
                <a:ea typeface="华文中宋" pitchFamily="2" charset="-122"/>
              </a:rPr>
              <a:t>Click here to add Text header content</a:t>
            </a:r>
          </a:p>
        </p:txBody>
      </p:sp>
      <p:sp>
        <p:nvSpPr>
          <p:cNvPr id="27" name="文本框 20"/>
          <p:cNvSpPr txBox="1">
            <a:spLocks noChangeArrowheads="1"/>
          </p:cNvSpPr>
          <p:nvPr/>
        </p:nvSpPr>
        <p:spPr bwMode="auto">
          <a:xfrm>
            <a:off x="3714069" y="2645817"/>
            <a:ext cx="325278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lvl="0"/>
            <a:r>
              <a:rPr lang="zh-CN" altLang="en-US" sz="2000" dirty="0">
                <a:solidFill>
                  <a:prstClr val="black"/>
                </a:solidFill>
                <a:latin typeface="华文中宋" pitchFamily="2" charset="-122"/>
                <a:ea typeface="华文中宋" pitchFamily="2" charset="-122"/>
              </a:rPr>
              <a:t>Click here to add Text header content</a:t>
            </a:r>
          </a:p>
        </p:txBody>
      </p:sp>
      <p:sp>
        <p:nvSpPr>
          <p:cNvPr id="28" name="文本框 21"/>
          <p:cNvSpPr txBox="1">
            <a:spLocks noChangeArrowheads="1"/>
          </p:cNvSpPr>
          <p:nvPr/>
        </p:nvSpPr>
        <p:spPr bwMode="auto">
          <a:xfrm>
            <a:off x="3714069" y="3435202"/>
            <a:ext cx="3252788" cy="6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lvl="0"/>
            <a:r>
              <a:rPr lang="zh-CN" altLang="en-US" sz="2000" dirty="0">
                <a:solidFill>
                  <a:prstClr val="black"/>
                </a:solidFill>
                <a:latin typeface="华文中宋" pitchFamily="2" charset="-122"/>
                <a:ea typeface="华文中宋" pitchFamily="2" charset="-122"/>
              </a:rPr>
              <a:t>Click here to add Text header content</a:t>
            </a:r>
          </a:p>
        </p:txBody>
      </p:sp>
      <p:sp>
        <p:nvSpPr>
          <p:cNvPr id="29" name="KSO_Shape"/>
          <p:cNvSpPr>
            <a:spLocks noChangeAspect="1"/>
          </p:cNvSpPr>
          <p:nvPr/>
        </p:nvSpPr>
        <p:spPr bwMode="auto">
          <a:xfrm>
            <a:off x="3306876" y="1305174"/>
            <a:ext cx="207169" cy="173831"/>
          </a:xfrm>
          <a:custGeom>
            <a:avLst/>
            <a:gdLst>
              <a:gd name="T0" fmla="*/ 424099885 w 6436"/>
              <a:gd name="T1" fmla="*/ 423983062 h 5397"/>
              <a:gd name="T2" fmla="*/ 424099885 w 6436"/>
              <a:gd name="T3" fmla="*/ 423983062 h 5397"/>
              <a:gd name="T4" fmla="*/ 424099885 w 6436"/>
              <a:gd name="T5" fmla="*/ 423983062 h 5397"/>
              <a:gd name="T6" fmla="*/ 424099885 w 6436"/>
              <a:gd name="T7" fmla="*/ 423983062 h 5397"/>
              <a:gd name="T8" fmla="*/ 424099885 w 6436"/>
              <a:gd name="T9" fmla="*/ 423983062 h 5397"/>
              <a:gd name="T10" fmla="*/ 424099885 w 6436"/>
              <a:gd name="T11" fmla="*/ 423983062 h 5397"/>
              <a:gd name="T12" fmla="*/ 424099885 w 6436"/>
              <a:gd name="T13" fmla="*/ 423983062 h 5397"/>
              <a:gd name="T14" fmla="*/ 424099885 w 6436"/>
              <a:gd name="T15" fmla="*/ 423983062 h 5397"/>
              <a:gd name="T16" fmla="*/ 424099885 w 6436"/>
              <a:gd name="T17" fmla="*/ 423983062 h 5397"/>
              <a:gd name="T18" fmla="*/ 424099885 w 6436"/>
              <a:gd name="T19" fmla="*/ 423983062 h 5397"/>
              <a:gd name="T20" fmla="*/ 424099885 w 6436"/>
              <a:gd name="T21" fmla="*/ 423983062 h 5397"/>
              <a:gd name="T22" fmla="*/ 424099885 w 6436"/>
              <a:gd name="T23" fmla="*/ 423983062 h 5397"/>
              <a:gd name="T24" fmla="*/ 424099885 w 6436"/>
              <a:gd name="T25" fmla="*/ 423983062 h 5397"/>
              <a:gd name="T26" fmla="*/ 424099885 w 6436"/>
              <a:gd name="T27" fmla="*/ 423983062 h 5397"/>
              <a:gd name="T28" fmla="*/ 424099885 w 6436"/>
              <a:gd name="T29" fmla="*/ 423983062 h 5397"/>
              <a:gd name="T30" fmla="*/ 424099885 w 6436"/>
              <a:gd name="T31" fmla="*/ 423983062 h 5397"/>
              <a:gd name="T32" fmla="*/ 424099885 w 6436"/>
              <a:gd name="T33" fmla="*/ 423983062 h 53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36" h="5397">
                <a:moveTo>
                  <a:pt x="0" y="2017"/>
                </a:moveTo>
                <a:lnTo>
                  <a:pt x="3141" y="2017"/>
                </a:lnTo>
                <a:lnTo>
                  <a:pt x="3821" y="2698"/>
                </a:lnTo>
                <a:lnTo>
                  <a:pt x="3141" y="3379"/>
                </a:lnTo>
                <a:lnTo>
                  <a:pt x="0" y="3379"/>
                </a:lnTo>
                <a:lnTo>
                  <a:pt x="0" y="2017"/>
                </a:lnTo>
                <a:close/>
                <a:moveTo>
                  <a:pt x="2775" y="4434"/>
                </a:moveTo>
                <a:lnTo>
                  <a:pt x="4510" y="2698"/>
                </a:lnTo>
                <a:lnTo>
                  <a:pt x="2775" y="963"/>
                </a:lnTo>
                <a:lnTo>
                  <a:pt x="3737" y="0"/>
                </a:lnTo>
                <a:lnTo>
                  <a:pt x="5473" y="1736"/>
                </a:lnTo>
                <a:lnTo>
                  <a:pt x="6436" y="2698"/>
                </a:lnTo>
                <a:lnTo>
                  <a:pt x="5473" y="3661"/>
                </a:lnTo>
                <a:lnTo>
                  <a:pt x="3737" y="5397"/>
                </a:lnTo>
                <a:lnTo>
                  <a:pt x="2775" y="4434"/>
                </a:lnTo>
                <a:close/>
              </a:path>
            </a:pathLst>
          </a:cu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latin typeface="华文中宋" pitchFamily="2" charset="-122"/>
              <a:ea typeface="华文中宋" pitchFamily="2" charset="-122"/>
            </a:endParaRPr>
          </a:p>
        </p:txBody>
      </p:sp>
      <p:sp>
        <p:nvSpPr>
          <p:cNvPr id="30" name="KSO_Shape"/>
          <p:cNvSpPr>
            <a:spLocks noChangeAspect="1"/>
          </p:cNvSpPr>
          <p:nvPr/>
        </p:nvSpPr>
        <p:spPr bwMode="auto">
          <a:xfrm>
            <a:off x="3306876" y="2093367"/>
            <a:ext cx="207169" cy="172641"/>
          </a:xfrm>
          <a:custGeom>
            <a:avLst/>
            <a:gdLst>
              <a:gd name="T0" fmla="*/ 424099885 w 6436"/>
              <a:gd name="T1" fmla="*/ 423983062 h 5397"/>
              <a:gd name="T2" fmla="*/ 424099885 w 6436"/>
              <a:gd name="T3" fmla="*/ 423983062 h 5397"/>
              <a:gd name="T4" fmla="*/ 424099885 w 6436"/>
              <a:gd name="T5" fmla="*/ 423983062 h 5397"/>
              <a:gd name="T6" fmla="*/ 424099885 w 6436"/>
              <a:gd name="T7" fmla="*/ 423983062 h 5397"/>
              <a:gd name="T8" fmla="*/ 424099885 w 6436"/>
              <a:gd name="T9" fmla="*/ 423983062 h 5397"/>
              <a:gd name="T10" fmla="*/ 424099885 w 6436"/>
              <a:gd name="T11" fmla="*/ 423983062 h 5397"/>
              <a:gd name="T12" fmla="*/ 424099885 w 6436"/>
              <a:gd name="T13" fmla="*/ 423983062 h 5397"/>
              <a:gd name="T14" fmla="*/ 424099885 w 6436"/>
              <a:gd name="T15" fmla="*/ 423983062 h 5397"/>
              <a:gd name="T16" fmla="*/ 424099885 w 6436"/>
              <a:gd name="T17" fmla="*/ 423983062 h 5397"/>
              <a:gd name="T18" fmla="*/ 424099885 w 6436"/>
              <a:gd name="T19" fmla="*/ 423983062 h 5397"/>
              <a:gd name="T20" fmla="*/ 424099885 w 6436"/>
              <a:gd name="T21" fmla="*/ 423983062 h 5397"/>
              <a:gd name="T22" fmla="*/ 424099885 w 6436"/>
              <a:gd name="T23" fmla="*/ 423983062 h 5397"/>
              <a:gd name="T24" fmla="*/ 424099885 w 6436"/>
              <a:gd name="T25" fmla="*/ 423983062 h 5397"/>
              <a:gd name="T26" fmla="*/ 424099885 w 6436"/>
              <a:gd name="T27" fmla="*/ 423983062 h 5397"/>
              <a:gd name="T28" fmla="*/ 424099885 w 6436"/>
              <a:gd name="T29" fmla="*/ 423983062 h 5397"/>
              <a:gd name="T30" fmla="*/ 424099885 w 6436"/>
              <a:gd name="T31" fmla="*/ 423983062 h 5397"/>
              <a:gd name="T32" fmla="*/ 424099885 w 6436"/>
              <a:gd name="T33" fmla="*/ 423983062 h 53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36" h="5397">
                <a:moveTo>
                  <a:pt x="0" y="2017"/>
                </a:moveTo>
                <a:lnTo>
                  <a:pt x="3141" y="2017"/>
                </a:lnTo>
                <a:lnTo>
                  <a:pt x="3821" y="2698"/>
                </a:lnTo>
                <a:lnTo>
                  <a:pt x="3141" y="3379"/>
                </a:lnTo>
                <a:lnTo>
                  <a:pt x="0" y="3379"/>
                </a:lnTo>
                <a:lnTo>
                  <a:pt x="0" y="2017"/>
                </a:lnTo>
                <a:close/>
                <a:moveTo>
                  <a:pt x="2775" y="4434"/>
                </a:moveTo>
                <a:lnTo>
                  <a:pt x="4510" y="2698"/>
                </a:lnTo>
                <a:lnTo>
                  <a:pt x="2775" y="963"/>
                </a:lnTo>
                <a:lnTo>
                  <a:pt x="3737" y="0"/>
                </a:lnTo>
                <a:lnTo>
                  <a:pt x="5473" y="1736"/>
                </a:lnTo>
                <a:lnTo>
                  <a:pt x="6436" y="2698"/>
                </a:lnTo>
                <a:lnTo>
                  <a:pt x="5473" y="3661"/>
                </a:lnTo>
                <a:lnTo>
                  <a:pt x="3737" y="5397"/>
                </a:lnTo>
                <a:lnTo>
                  <a:pt x="2775" y="4434"/>
                </a:lnTo>
                <a:close/>
              </a:path>
            </a:pathLst>
          </a:cu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latin typeface="华文中宋" pitchFamily="2" charset="-122"/>
              <a:ea typeface="华文中宋" pitchFamily="2" charset="-122"/>
            </a:endParaRPr>
          </a:p>
        </p:txBody>
      </p:sp>
      <p:sp>
        <p:nvSpPr>
          <p:cNvPr id="31" name="KSO_Shape"/>
          <p:cNvSpPr>
            <a:spLocks noChangeAspect="1"/>
          </p:cNvSpPr>
          <p:nvPr/>
        </p:nvSpPr>
        <p:spPr bwMode="auto">
          <a:xfrm>
            <a:off x="3306876" y="2880371"/>
            <a:ext cx="207169" cy="173831"/>
          </a:xfrm>
          <a:custGeom>
            <a:avLst/>
            <a:gdLst>
              <a:gd name="T0" fmla="*/ 424099885 w 6436"/>
              <a:gd name="T1" fmla="*/ 423983062 h 5397"/>
              <a:gd name="T2" fmla="*/ 424099885 w 6436"/>
              <a:gd name="T3" fmla="*/ 423983062 h 5397"/>
              <a:gd name="T4" fmla="*/ 424099885 w 6436"/>
              <a:gd name="T5" fmla="*/ 423983062 h 5397"/>
              <a:gd name="T6" fmla="*/ 424099885 w 6436"/>
              <a:gd name="T7" fmla="*/ 423983062 h 5397"/>
              <a:gd name="T8" fmla="*/ 424099885 w 6436"/>
              <a:gd name="T9" fmla="*/ 423983062 h 5397"/>
              <a:gd name="T10" fmla="*/ 424099885 w 6436"/>
              <a:gd name="T11" fmla="*/ 423983062 h 5397"/>
              <a:gd name="T12" fmla="*/ 424099885 w 6436"/>
              <a:gd name="T13" fmla="*/ 423983062 h 5397"/>
              <a:gd name="T14" fmla="*/ 424099885 w 6436"/>
              <a:gd name="T15" fmla="*/ 423983062 h 5397"/>
              <a:gd name="T16" fmla="*/ 424099885 w 6436"/>
              <a:gd name="T17" fmla="*/ 423983062 h 5397"/>
              <a:gd name="T18" fmla="*/ 424099885 w 6436"/>
              <a:gd name="T19" fmla="*/ 423983062 h 5397"/>
              <a:gd name="T20" fmla="*/ 424099885 w 6436"/>
              <a:gd name="T21" fmla="*/ 423983062 h 5397"/>
              <a:gd name="T22" fmla="*/ 424099885 w 6436"/>
              <a:gd name="T23" fmla="*/ 423983062 h 5397"/>
              <a:gd name="T24" fmla="*/ 424099885 w 6436"/>
              <a:gd name="T25" fmla="*/ 423983062 h 5397"/>
              <a:gd name="T26" fmla="*/ 424099885 w 6436"/>
              <a:gd name="T27" fmla="*/ 423983062 h 5397"/>
              <a:gd name="T28" fmla="*/ 424099885 w 6436"/>
              <a:gd name="T29" fmla="*/ 423983062 h 5397"/>
              <a:gd name="T30" fmla="*/ 424099885 w 6436"/>
              <a:gd name="T31" fmla="*/ 423983062 h 5397"/>
              <a:gd name="T32" fmla="*/ 424099885 w 6436"/>
              <a:gd name="T33" fmla="*/ 423983062 h 53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36" h="5397">
                <a:moveTo>
                  <a:pt x="0" y="2017"/>
                </a:moveTo>
                <a:lnTo>
                  <a:pt x="3141" y="2017"/>
                </a:lnTo>
                <a:lnTo>
                  <a:pt x="3821" y="2698"/>
                </a:lnTo>
                <a:lnTo>
                  <a:pt x="3141" y="3379"/>
                </a:lnTo>
                <a:lnTo>
                  <a:pt x="0" y="3379"/>
                </a:lnTo>
                <a:lnTo>
                  <a:pt x="0" y="2017"/>
                </a:lnTo>
                <a:close/>
                <a:moveTo>
                  <a:pt x="2775" y="4434"/>
                </a:moveTo>
                <a:lnTo>
                  <a:pt x="4510" y="2698"/>
                </a:lnTo>
                <a:lnTo>
                  <a:pt x="2775" y="963"/>
                </a:lnTo>
                <a:lnTo>
                  <a:pt x="3737" y="0"/>
                </a:lnTo>
                <a:lnTo>
                  <a:pt x="5473" y="1736"/>
                </a:lnTo>
                <a:lnTo>
                  <a:pt x="6436" y="2698"/>
                </a:lnTo>
                <a:lnTo>
                  <a:pt x="5473" y="3661"/>
                </a:lnTo>
                <a:lnTo>
                  <a:pt x="3737" y="5397"/>
                </a:lnTo>
                <a:lnTo>
                  <a:pt x="2775" y="4434"/>
                </a:lnTo>
                <a:close/>
              </a:path>
            </a:pathLst>
          </a:cu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latin typeface="华文中宋" pitchFamily="2" charset="-122"/>
              <a:ea typeface="华文中宋" pitchFamily="2" charset="-122"/>
            </a:endParaRPr>
          </a:p>
        </p:txBody>
      </p:sp>
      <p:sp>
        <p:nvSpPr>
          <p:cNvPr id="32" name="KSO_Shape"/>
          <p:cNvSpPr>
            <a:spLocks noChangeAspect="1"/>
          </p:cNvSpPr>
          <p:nvPr/>
        </p:nvSpPr>
        <p:spPr bwMode="auto">
          <a:xfrm>
            <a:off x="3306876" y="3668565"/>
            <a:ext cx="207169" cy="172640"/>
          </a:xfrm>
          <a:custGeom>
            <a:avLst/>
            <a:gdLst>
              <a:gd name="T0" fmla="*/ 424099885 w 6436"/>
              <a:gd name="T1" fmla="*/ 423983062 h 5397"/>
              <a:gd name="T2" fmla="*/ 424099885 w 6436"/>
              <a:gd name="T3" fmla="*/ 423983062 h 5397"/>
              <a:gd name="T4" fmla="*/ 424099885 w 6436"/>
              <a:gd name="T5" fmla="*/ 423983062 h 5397"/>
              <a:gd name="T6" fmla="*/ 424099885 w 6436"/>
              <a:gd name="T7" fmla="*/ 423983062 h 5397"/>
              <a:gd name="T8" fmla="*/ 424099885 w 6436"/>
              <a:gd name="T9" fmla="*/ 423983062 h 5397"/>
              <a:gd name="T10" fmla="*/ 424099885 w 6436"/>
              <a:gd name="T11" fmla="*/ 423983062 h 5397"/>
              <a:gd name="T12" fmla="*/ 424099885 w 6436"/>
              <a:gd name="T13" fmla="*/ 423983062 h 5397"/>
              <a:gd name="T14" fmla="*/ 424099885 w 6436"/>
              <a:gd name="T15" fmla="*/ 423983062 h 5397"/>
              <a:gd name="T16" fmla="*/ 424099885 w 6436"/>
              <a:gd name="T17" fmla="*/ 423983062 h 5397"/>
              <a:gd name="T18" fmla="*/ 424099885 w 6436"/>
              <a:gd name="T19" fmla="*/ 423983062 h 5397"/>
              <a:gd name="T20" fmla="*/ 424099885 w 6436"/>
              <a:gd name="T21" fmla="*/ 423983062 h 5397"/>
              <a:gd name="T22" fmla="*/ 424099885 w 6436"/>
              <a:gd name="T23" fmla="*/ 423983062 h 5397"/>
              <a:gd name="T24" fmla="*/ 424099885 w 6436"/>
              <a:gd name="T25" fmla="*/ 423983062 h 5397"/>
              <a:gd name="T26" fmla="*/ 424099885 w 6436"/>
              <a:gd name="T27" fmla="*/ 423983062 h 5397"/>
              <a:gd name="T28" fmla="*/ 424099885 w 6436"/>
              <a:gd name="T29" fmla="*/ 423983062 h 5397"/>
              <a:gd name="T30" fmla="*/ 424099885 w 6436"/>
              <a:gd name="T31" fmla="*/ 423983062 h 5397"/>
              <a:gd name="T32" fmla="*/ 424099885 w 6436"/>
              <a:gd name="T33" fmla="*/ 423983062 h 53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36" h="5397">
                <a:moveTo>
                  <a:pt x="0" y="2017"/>
                </a:moveTo>
                <a:lnTo>
                  <a:pt x="3141" y="2017"/>
                </a:lnTo>
                <a:lnTo>
                  <a:pt x="3821" y="2698"/>
                </a:lnTo>
                <a:lnTo>
                  <a:pt x="3141" y="3379"/>
                </a:lnTo>
                <a:lnTo>
                  <a:pt x="0" y="3379"/>
                </a:lnTo>
                <a:lnTo>
                  <a:pt x="0" y="2017"/>
                </a:lnTo>
                <a:close/>
                <a:moveTo>
                  <a:pt x="2775" y="4434"/>
                </a:moveTo>
                <a:lnTo>
                  <a:pt x="4510" y="2698"/>
                </a:lnTo>
                <a:lnTo>
                  <a:pt x="2775" y="963"/>
                </a:lnTo>
                <a:lnTo>
                  <a:pt x="3737" y="0"/>
                </a:lnTo>
                <a:lnTo>
                  <a:pt x="5473" y="1736"/>
                </a:lnTo>
                <a:lnTo>
                  <a:pt x="6436" y="2698"/>
                </a:lnTo>
                <a:lnTo>
                  <a:pt x="5473" y="3661"/>
                </a:lnTo>
                <a:lnTo>
                  <a:pt x="3737" y="5397"/>
                </a:lnTo>
                <a:lnTo>
                  <a:pt x="2775" y="4434"/>
                </a:lnTo>
                <a:close/>
              </a:path>
            </a:pathLst>
          </a:cu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latin typeface="华文中宋" pitchFamily="2" charset="-122"/>
              <a:ea typeface="华文中宋"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1+#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par>
                          <p:cTn id="39" fill="hold">
                            <p:stCondLst>
                              <p:cond delay="3000"/>
                            </p:stCondLst>
                            <p:childTnLst>
                              <p:par>
                                <p:cTn id="40" presetID="2" presetClass="entr" presetSubtype="2"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1+#ppt_w/2"/>
                                          </p:val>
                                        </p:tav>
                                        <p:tav tm="100000">
                                          <p:val>
                                            <p:strVal val="#ppt_x"/>
                                          </p:val>
                                        </p:tav>
                                      </p:tavLst>
                                    </p:anim>
                                    <p:anim calcmode="lin" valueType="num">
                                      <p:cBhvr additive="base">
                                        <p:cTn id="43" dur="500" fill="hold"/>
                                        <p:tgtEl>
                                          <p:spTgt spid="27"/>
                                        </p:tgtEl>
                                        <p:attrNameLst>
                                          <p:attrName>ppt_y</p:attrName>
                                        </p:attrNameLst>
                                      </p:cBhvr>
                                      <p:tavLst>
                                        <p:tav tm="0">
                                          <p:val>
                                            <p:strVal val="#ppt_y"/>
                                          </p:val>
                                        </p:tav>
                                        <p:tav tm="100000">
                                          <p:val>
                                            <p:strVal val="#ppt_y"/>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1+#ppt_w/2"/>
                                          </p:val>
                                        </p:tav>
                                        <p:tav tm="100000">
                                          <p:val>
                                            <p:strVal val="#ppt_x"/>
                                          </p:val>
                                        </p:tav>
                                      </p:tavLst>
                                    </p:anim>
                                    <p:anim calcmode="lin" valueType="num">
                                      <p:cBhvr additive="base">
                                        <p:cTn id="5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P spid="29" grpId="0" animBg="1"/>
      <p:bldP spid="30"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1"/>
          <p:cNvSpPr/>
          <p:nvPr/>
        </p:nvSpPr>
        <p:spPr>
          <a:xfrm rot="19913209">
            <a:off x="4455067" y="3491163"/>
            <a:ext cx="862473" cy="107882"/>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49" y="connsiteY0-150"/>
              </a:cxn>
              <a:cxn ang="0">
                <a:pos x="connsiteX1-151" y="connsiteY1-152"/>
              </a:cxn>
              <a:cxn ang="0">
                <a:pos x="connsiteX2-153" y="connsiteY2-154"/>
              </a:cxn>
              <a:cxn ang="0">
                <a:pos x="connsiteX3-155" y="connsiteY3-156"/>
              </a:cxn>
              <a:cxn ang="0">
                <a:pos x="connsiteX4-157" y="connsiteY4-158"/>
              </a:cxn>
              <a:cxn ang="0">
                <a:pos x="connsiteX5-159" y="connsiteY5-160"/>
              </a:cxn>
              <a:cxn ang="0">
                <a:pos x="connsiteX6-161" y="connsiteY6-162"/>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42" name="矩形 1"/>
          <p:cNvSpPr/>
          <p:nvPr/>
        </p:nvSpPr>
        <p:spPr>
          <a:xfrm rot="708470">
            <a:off x="3207088" y="2859569"/>
            <a:ext cx="2138295" cy="215764"/>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49" y="connsiteY0-150"/>
              </a:cxn>
              <a:cxn ang="0">
                <a:pos x="connsiteX1-151" y="connsiteY1-152"/>
              </a:cxn>
              <a:cxn ang="0">
                <a:pos x="connsiteX2-153" y="connsiteY2-154"/>
              </a:cxn>
              <a:cxn ang="0">
                <a:pos x="connsiteX3-155" y="connsiteY3-156"/>
              </a:cxn>
              <a:cxn ang="0">
                <a:pos x="connsiteX4-157" y="connsiteY4-158"/>
              </a:cxn>
              <a:cxn ang="0">
                <a:pos x="connsiteX5-159" y="connsiteY5-160"/>
              </a:cxn>
              <a:cxn ang="0">
                <a:pos x="connsiteX6-161" y="connsiteY6-162"/>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43" name="矩形 1"/>
          <p:cNvSpPr/>
          <p:nvPr/>
        </p:nvSpPr>
        <p:spPr>
          <a:xfrm rot="293950">
            <a:off x="3275891" y="1570285"/>
            <a:ext cx="2848883" cy="221094"/>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49" y="connsiteY0-150"/>
              </a:cxn>
              <a:cxn ang="0">
                <a:pos x="connsiteX1-151" y="connsiteY1-152"/>
              </a:cxn>
              <a:cxn ang="0">
                <a:pos x="connsiteX2-153" y="connsiteY2-154"/>
              </a:cxn>
              <a:cxn ang="0">
                <a:pos x="connsiteX3-155" y="connsiteY3-156"/>
              </a:cxn>
              <a:cxn ang="0">
                <a:pos x="connsiteX4-157" y="connsiteY4-158"/>
              </a:cxn>
              <a:cxn ang="0">
                <a:pos x="connsiteX5-159" y="connsiteY5-160"/>
              </a:cxn>
              <a:cxn ang="0">
                <a:pos x="connsiteX6-161" y="connsiteY6-162"/>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62" name="椭圆 61"/>
          <p:cNvSpPr/>
          <p:nvPr/>
        </p:nvSpPr>
        <p:spPr>
          <a:xfrm>
            <a:off x="2627060" y="1059583"/>
            <a:ext cx="694953" cy="713702"/>
          </a:xfrm>
          <a:prstGeom prst="ellipse">
            <a:avLst/>
          </a:prstGeom>
          <a:solidFill>
            <a:schemeClr val="bg2">
              <a:lumMod val="75000"/>
            </a:schemeClr>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200" b="1" kern="0" dirty="0">
                <a:ln w="18415" cmpd="sng">
                  <a:noFill/>
                  <a:prstDash val="solid"/>
                </a:ln>
                <a:solidFill>
                  <a:srgbClr val="FFFFFF"/>
                </a:solidFill>
                <a:latin typeface="Arial Rounded MT Bold" pitchFamily="34" charset="0"/>
                <a:ea typeface="微软雅黑" pitchFamily="34" charset="-122"/>
                <a:cs typeface="Times New Roman" pitchFamily="18" charset="0"/>
              </a:rPr>
              <a:t>01</a:t>
            </a:r>
            <a:endParaRPr>
              <a:ea typeface="黑体" charset="0"/>
            </a:endParaRPr>
          </a:p>
        </p:txBody>
      </p:sp>
      <p:sp>
        <p:nvSpPr>
          <p:cNvPr id="45" name="矩形 1"/>
          <p:cNvSpPr/>
          <p:nvPr/>
        </p:nvSpPr>
        <p:spPr>
          <a:xfrm rot="20453418">
            <a:off x="2671178" y="2127493"/>
            <a:ext cx="3418338" cy="282131"/>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49" y="connsiteY0-150"/>
              </a:cxn>
              <a:cxn ang="0">
                <a:pos x="connsiteX1-151" y="connsiteY1-152"/>
              </a:cxn>
              <a:cxn ang="0">
                <a:pos x="connsiteX2-153" y="connsiteY2-154"/>
              </a:cxn>
              <a:cxn ang="0">
                <a:pos x="connsiteX3-155" y="connsiteY3-156"/>
              </a:cxn>
              <a:cxn ang="0">
                <a:pos x="connsiteX4-157" y="connsiteY4-158"/>
              </a:cxn>
              <a:cxn ang="0">
                <a:pos x="connsiteX5-159" y="connsiteY5-160"/>
              </a:cxn>
              <a:cxn ang="0">
                <a:pos x="connsiteX6-161" y="connsiteY6-162"/>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60" name="椭圆 59"/>
          <p:cNvSpPr/>
          <p:nvPr/>
        </p:nvSpPr>
        <p:spPr>
          <a:xfrm>
            <a:off x="2187891" y="2287251"/>
            <a:ext cx="998364" cy="1021395"/>
          </a:xfrm>
          <a:prstGeom prst="ellipse">
            <a:avLst/>
          </a:prstGeom>
          <a:solidFill>
            <a:srgbClr val="79D7D7"/>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600" b="1" kern="0" dirty="0">
                <a:ln w="18415" cmpd="sng">
                  <a:noFill/>
                  <a:prstDash val="solid"/>
                </a:ln>
                <a:solidFill>
                  <a:srgbClr val="FFFFFF"/>
                </a:solidFill>
                <a:latin typeface="Arial Rounded MT Bold" pitchFamily="34" charset="0"/>
                <a:ea typeface="微软雅黑" pitchFamily="34" charset="-122"/>
                <a:cs typeface="Times New Roman" pitchFamily="18" charset="0"/>
              </a:rPr>
              <a:t>03</a:t>
            </a:r>
            <a:endParaRPr>
              <a:ea typeface="黑体" charset="0"/>
            </a:endParaRPr>
          </a:p>
        </p:txBody>
      </p:sp>
      <p:sp>
        <p:nvSpPr>
          <p:cNvPr id="58" name="椭圆 57"/>
          <p:cNvSpPr/>
          <p:nvPr/>
        </p:nvSpPr>
        <p:spPr>
          <a:xfrm>
            <a:off x="5953282" y="1131591"/>
            <a:ext cx="998364" cy="966864"/>
          </a:xfrm>
          <a:prstGeom prst="ellipse">
            <a:avLst/>
          </a:prstGeom>
          <a:solidFill>
            <a:srgbClr val="79D7D7"/>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600" b="1" kern="0" dirty="0">
                <a:ln w="18415" cmpd="sng">
                  <a:noFill/>
                  <a:prstDash val="solid"/>
                </a:ln>
                <a:solidFill>
                  <a:srgbClr val="FFFFFF"/>
                </a:solidFill>
                <a:latin typeface="Arial Rounded MT Bold" pitchFamily="34" charset="0"/>
                <a:ea typeface="微软雅黑" pitchFamily="34" charset="-122"/>
                <a:cs typeface="Times New Roman" pitchFamily="18" charset="0"/>
              </a:rPr>
              <a:t>02</a:t>
            </a:r>
            <a:endParaRPr>
              <a:ea typeface="黑体" charset="0"/>
            </a:endParaRPr>
          </a:p>
        </p:txBody>
      </p:sp>
      <p:sp>
        <p:nvSpPr>
          <p:cNvPr id="56" name="椭圆 55"/>
          <p:cNvSpPr/>
          <p:nvPr/>
        </p:nvSpPr>
        <p:spPr>
          <a:xfrm>
            <a:off x="5265969" y="2857652"/>
            <a:ext cx="674183" cy="650202"/>
          </a:xfrm>
          <a:prstGeom prst="ellipse">
            <a:avLst/>
          </a:prstGeom>
          <a:solidFill>
            <a:schemeClr val="bg2">
              <a:lumMod val="75000"/>
            </a:schemeClr>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2800" b="1" kern="0" dirty="0">
                <a:ln w="18415" cmpd="sng">
                  <a:noFill/>
                  <a:prstDash val="solid"/>
                </a:ln>
                <a:solidFill>
                  <a:srgbClr val="FFFFFF"/>
                </a:solidFill>
                <a:latin typeface="Arial Rounded MT Bold" pitchFamily="34" charset="0"/>
                <a:ea typeface="微软雅黑" pitchFamily="34" charset="-122"/>
                <a:cs typeface="Times New Roman" pitchFamily="18" charset="0"/>
              </a:rPr>
              <a:t>04</a:t>
            </a:r>
            <a:endParaRPr>
              <a:ea typeface="黑体" charset="0"/>
            </a:endParaRPr>
          </a:p>
        </p:txBody>
      </p:sp>
      <p:sp>
        <p:nvSpPr>
          <p:cNvPr id="52" name="椭圆 51"/>
          <p:cNvSpPr/>
          <p:nvPr/>
        </p:nvSpPr>
        <p:spPr>
          <a:xfrm>
            <a:off x="3574063" y="3113224"/>
            <a:ext cx="998364" cy="944196"/>
          </a:xfrm>
          <a:prstGeom prst="ellipse">
            <a:avLst/>
          </a:prstGeom>
          <a:solidFill>
            <a:srgbClr val="79D7D7"/>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600" b="1" kern="0" dirty="0">
                <a:ln w="18415" cmpd="sng">
                  <a:noFill/>
                  <a:prstDash val="solid"/>
                </a:ln>
                <a:solidFill>
                  <a:srgbClr val="FFFFFF"/>
                </a:solidFill>
                <a:latin typeface="Arial Rounded MT Bold" pitchFamily="34" charset="0"/>
                <a:ea typeface="微软雅黑" pitchFamily="34" charset="-122"/>
                <a:cs typeface="Times New Roman" pitchFamily="18" charset="0"/>
              </a:rPr>
              <a:t>05</a:t>
            </a:r>
            <a:endParaRPr>
              <a:ea typeface="黑体" charset="0"/>
            </a:endParaRPr>
          </a:p>
        </p:txBody>
      </p:sp>
      <p:sp>
        <p:nvSpPr>
          <p:cNvPr id="70" name="KSO_GT1"/>
          <p:cNvSpPr txBox="1"/>
          <p:nvPr/>
        </p:nvSpPr>
        <p:spPr>
          <a:xfrm>
            <a:off x="1855394" y="1740929"/>
            <a:ext cx="2117624" cy="546147"/>
          </a:xfrm>
          <a:prstGeom prst="rect">
            <a:avLst/>
          </a:prstGeom>
          <a:noFill/>
        </p:spPr>
        <p:txBody>
          <a:bodyPr wrap="square" lIns="0" tIns="0" rIns="0" bIns="0" rtlCol="0" anchor="ctr" anchorCtr="1">
            <a:noAutofit/>
          </a:bodyPr>
          <a:lstStyle/>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p>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endParaRPr sz="1200">
              <a:ea typeface="黑体" charset="0"/>
            </a:endParaRPr>
          </a:p>
        </p:txBody>
      </p:sp>
      <p:sp>
        <p:nvSpPr>
          <p:cNvPr id="71" name="KSO_GT3"/>
          <p:cNvSpPr txBox="1"/>
          <p:nvPr/>
        </p:nvSpPr>
        <p:spPr>
          <a:xfrm>
            <a:off x="1251179" y="3465763"/>
            <a:ext cx="2117623" cy="546147"/>
          </a:xfrm>
          <a:prstGeom prst="rect">
            <a:avLst/>
          </a:prstGeom>
          <a:noFill/>
        </p:spPr>
        <p:txBody>
          <a:bodyPr wrap="square" lIns="0" tIns="0" rIns="0" bIns="0" rtlCol="0" anchor="ctr" anchorCtr="1">
            <a:noAutofit/>
          </a:bodyPr>
          <a:lstStyle/>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p>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endParaRPr sz="1200">
              <a:ea typeface="黑体" charset="0"/>
            </a:endParaRPr>
          </a:p>
        </p:txBody>
      </p:sp>
      <p:sp>
        <p:nvSpPr>
          <p:cNvPr id="73" name="KSO_GT2"/>
          <p:cNvSpPr txBox="1"/>
          <p:nvPr/>
        </p:nvSpPr>
        <p:spPr>
          <a:xfrm>
            <a:off x="5705869" y="2219162"/>
            <a:ext cx="2117624" cy="546147"/>
          </a:xfrm>
          <a:prstGeom prst="rect">
            <a:avLst/>
          </a:prstGeom>
          <a:noFill/>
        </p:spPr>
        <p:txBody>
          <a:bodyPr wrap="square" lIns="0" tIns="0" rIns="0" bIns="0" rtlCol="0" anchor="ctr" anchorCtr="1">
            <a:noAutofit/>
          </a:bodyPr>
          <a:lstStyle/>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p>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endParaRPr sz="1200">
              <a:ea typeface="黑体" charset="0"/>
            </a:endParaRPr>
          </a:p>
        </p:txBody>
      </p:sp>
      <p:sp>
        <p:nvSpPr>
          <p:cNvPr id="74" name="KSO_GT4"/>
          <p:cNvSpPr txBox="1"/>
          <p:nvPr/>
        </p:nvSpPr>
        <p:spPr>
          <a:xfrm>
            <a:off x="5940152" y="3018438"/>
            <a:ext cx="1992301" cy="705440"/>
          </a:xfrm>
          <a:prstGeom prst="rect">
            <a:avLst/>
          </a:prstGeom>
          <a:noFill/>
        </p:spPr>
        <p:txBody>
          <a:bodyPr wrap="square" lIns="0" tIns="0" rIns="0" bIns="0" rtlCol="0" anchor="ctr" anchorCtr="1">
            <a:noAutofit/>
          </a:bodyPr>
          <a:lstStyle/>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p>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endParaRPr sz="1200">
              <a:ea typeface="黑体" charset="0"/>
            </a:endParaRPr>
          </a:p>
        </p:txBody>
      </p:sp>
      <p:sp>
        <p:nvSpPr>
          <p:cNvPr id="75" name="KSO_GT5"/>
          <p:cNvSpPr txBox="1"/>
          <p:nvPr/>
        </p:nvSpPr>
        <p:spPr>
          <a:xfrm>
            <a:off x="3059832" y="4185842"/>
            <a:ext cx="2004694" cy="546148"/>
          </a:xfrm>
          <a:prstGeom prst="rect">
            <a:avLst/>
          </a:prstGeom>
          <a:noFill/>
        </p:spPr>
        <p:txBody>
          <a:bodyPr wrap="square" lIns="0" tIns="0" rIns="0" bIns="0" rtlCol="0" anchor="ctr" anchorCtr="1">
            <a:noAutofit/>
          </a:bodyPr>
          <a:lstStyle/>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p>
          <a:p>
            <a:pPr>
              <a:lnSpc>
                <a:spcPct val="120000"/>
              </a:lnSpc>
              <a:defRPr/>
            </a:pPr>
            <a:r>
              <a:rPr lang="zh-CN" altLang="en-US" sz="1200" kern="0" dirty="0">
                <a:solidFill>
                  <a:srgbClr val="47494B">
                    <a:lumMod val="50000"/>
                    <a:lumOff val="50000"/>
                  </a:srgbClr>
                </a:solidFill>
                <a:latin typeface="幼圆" pitchFamily="49" charset="-122"/>
                <a:ea typeface="黑体" charset="0"/>
                <a:cs typeface="Arial" pitchFamily="34" charset="0"/>
              </a:rPr>
              <a:t>Please enter your text here</a:t>
            </a:r>
            <a:endParaRPr sz="1200">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heel(1)">
                                      <p:cBhvr>
                                        <p:cTn id="7" dur="2000"/>
                                        <p:tgtEl>
                                          <p:spTgt spid="62"/>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800" decel="100000"/>
                                        <p:tgtEl>
                                          <p:spTgt spid="70"/>
                                        </p:tgtEl>
                                      </p:cBhvr>
                                    </p:animEffect>
                                    <p:anim calcmode="lin" valueType="num">
                                      <p:cBhvr>
                                        <p:cTn id="12" dur="800" decel="100000" fill="hold"/>
                                        <p:tgtEl>
                                          <p:spTgt spid="70"/>
                                        </p:tgtEl>
                                        <p:attrNameLst>
                                          <p:attrName>style.rotation</p:attrName>
                                        </p:attrNameLst>
                                      </p:cBhvr>
                                      <p:tavLst>
                                        <p:tav tm="0">
                                          <p:val>
                                            <p:fltVal val="-90"/>
                                          </p:val>
                                        </p:tav>
                                        <p:tav tm="100000">
                                          <p:val>
                                            <p:fltVal val="0"/>
                                          </p:val>
                                        </p:tav>
                                      </p:tavLst>
                                    </p:anim>
                                    <p:anim calcmode="lin" valueType="num">
                                      <p:cBhvr>
                                        <p:cTn id="13" dur="800" decel="100000" fill="hold"/>
                                        <p:tgtEl>
                                          <p:spTgt spid="70"/>
                                        </p:tgtEl>
                                        <p:attrNameLst>
                                          <p:attrName>ppt_x</p:attrName>
                                        </p:attrNameLst>
                                      </p:cBhvr>
                                      <p:tavLst>
                                        <p:tav tm="0">
                                          <p:val>
                                            <p:strVal val="#ppt_x+0.4"/>
                                          </p:val>
                                        </p:tav>
                                        <p:tav tm="100000">
                                          <p:val>
                                            <p:strVal val="#ppt_x-0.05"/>
                                          </p:val>
                                        </p:tav>
                                      </p:tavLst>
                                    </p:anim>
                                    <p:anim calcmode="lin" valueType="num">
                                      <p:cBhvr>
                                        <p:cTn id="14" dur="800" decel="100000" fill="hold"/>
                                        <p:tgtEl>
                                          <p:spTgt spid="70"/>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par>
                          <p:cTn id="21" fill="hold">
                            <p:stCondLst>
                              <p:cond delay="3500"/>
                            </p:stCondLst>
                            <p:childTnLst>
                              <p:par>
                                <p:cTn id="22" presetID="21" presetClass="entr" presetSubtype="1"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heel(1)">
                                      <p:cBhvr>
                                        <p:cTn id="24" dur="2000"/>
                                        <p:tgtEl>
                                          <p:spTgt spid="58"/>
                                        </p:tgtEl>
                                      </p:cBhvr>
                                    </p:animEffect>
                                  </p:childTnLst>
                                </p:cTn>
                              </p:par>
                            </p:childTnLst>
                          </p:cTn>
                        </p:par>
                        <p:par>
                          <p:cTn id="25" fill="hold">
                            <p:stCondLst>
                              <p:cond delay="5500"/>
                            </p:stCondLst>
                            <p:childTnLst>
                              <p:par>
                                <p:cTn id="26" presetID="30" presetClass="entr" presetSubtype="0" fill="hold" grpId="0" nodeType="after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800" decel="100000"/>
                                        <p:tgtEl>
                                          <p:spTgt spid="73"/>
                                        </p:tgtEl>
                                      </p:cBhvr>
                                    </p:animEffect>
                                    <p:anim calcmode="lin" valueType="num">
                                      <p:cBhvr>
                                        <p:cTn id="29" dur="800" decel="100000" fill="hold"/>
                                        <p:tgtEl>
                                          <p:spTgt spid="73"/>
                                        </p:tgtEl>
                                        <p:attrNameLst>
                                          <p:attrName>style.rotation</p:attrName>
                                        </p:attrNameLst>
                                      </p:cBhvr>
                                      <p:tavLst>
                                        <p:tav tm="0">
                                          <p:val>
                                            <p:fltVal val="-90"/>
                                          </p:val>
                                        </p:tav>
                                        <p:tav tm="100000">
                                          <p:val>
                                            <p:fltVal val="0"/>
                                          </p:val>
                                        </p:tav>
                                      </p:tavLst>
                                    </p:anim>
                                    <p:anim calcmode="lin" valueType="num">
                                      <p:cBhvr>
                                        <p:cTn id="30" dur="800" decel="100000" fill="hold"/>
                                        <p:tgtEl>
                                          <p:spTgt spid="73"/>
                                        </p:tgtEl>
                                        <p:attrNameLst>
                                          <p:attrName>ppt_x</p:attrName>
                                        </p:attrNameLst>
                                      </p:cBhvr>
                                      <p:tavLst>
                                        <p:tav tm="0">
                                          <p:val>
                                            <p:strVal val="#ppt_x+0.4"/>
                                          </p:val>
                                        </p:tav>
                                        <p:tav tm="100000">
                                          <p:val>
                                            <p:strVal val="#ppt_x-0.05"/>
                                          </p:val>
                                        </p:tav>
                                      </p:tavLst>
                                    </p:anim>
                                    <p:anim calcmode="lin" valueType="num">
                                      <p:cBhvr>
                                        <p:cTn id="31" dur="800" decel="100000" fill="hold"/>
                                        <p:tgtEl>
                                          <p:spTgt spid="73"/>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73"/>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73"/>
                                        </p:tgtEl>
                                        <p:attrNameLst>
                                          <p:attrName>ppt_y</p:attrName>
                                        </p:attrNameLst>
                                      </p:cBhvr>
                                      <p:tavLst>
                                        <p:tav tm="0">
                                          <p:val>
                                            <p:strVal val="#ppt_y+0.1"/>
                                          </p:val>
                                        </p:tav>
                                        <p:tav tm="100000">
                                          <p:val>
                                            <p:strVal val="#ppt_y"/>
                                          </p:val>
                                        </p:tav>
                                      </p:tavLst>
                                    </p:anim>
                                  </p:childTnLst>
                                </p:cTn>
                              </p:par>
                            </p:childTnLst>
                          </p:cTn>
                        </p:par>
                        <p:par>
                          <p:cTn id="34" fill="hold">
                            <p:stCondLst>
                              <p:cond delay="6500"/>
                            </p:stCondLst>
                            <p:childTnLst>
                              <p:par>
                                <p:cTn id="35" presetID="22" presetClass="entr" presetSubtype="2"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right)">
                                      <p:cBhvr>
                                        <p:cTn id="37" dur="500"/>
                                        <p:tgtEl>
                                          <p:spTgt spid="45"/>
                                        </p:tgtEl>
                                      </p:cBhvr>
                                    </p:animEffect>
                                  </p:childTnLst>
                                </p:cTn>
                              </p:par>
                            </p:childTnLst>
                          </p:cTn>
                        </p:par>
                        <p:par>
                          <p:cTn id="38" fill="hold">
                            <p:stCondLst>
                              <p:cond delay="7000"/>
                            </p:stCondLst>
                            <p:childTnLst>
                              <p:par>
                                <p:cTn id="39" presetID="21" presetClass="entr" presetSubtype="1"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wheel(1)">
                                      <p:cBhvr>
                                        <p:cTn id="41" dur="2000"/>
                                        <p:tgtEl>
                                          <p:spTgt spid="60"/>
                                        </p:tgtEl>
                                      </p:cBhvr>
                                    </p:animEffect>
                                  </p:childTnLst>
                                </p:cTn>
                              </p:par>
                            </p:childTnLst>
                          </p:cTn>
                        </p:par>
                        <p:par>
                          <p:cTn id="42" fill="hold">
                            <p:stCondLst>
                              <p:cond delay="9000"/>
                            </p:stCondLst>
                            <p:childTnLst>
                              <p:par>
                                <p:cTn id="43" presetID="30" presetClass="entr" presetSubtype="0" fill="hold" grpId="0" nodeType="after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800" decel="100000"/>
                                        <p:tgtEl>
                                          <p:spTgt spid="71"/>
                                        </p:tgtEl>
                                      </p:cBhvr>
                                    </p:animEffect>
                                    <p:anim calcmode="lin" valueType="num">
                                      <p:cBhvr>
                                        <p:cTn id="46" dur="800" decel="100000" fill="hold"/>
                                        <p:tgtEl>
                                          <p:spTgt spid="71"/>
                                        </p:tgtEl>
                                        <p:attrNameLst>
                                          <p:attrName>style.rotation</p:attrName>
                                        </p:attrNameLst>
                                      </p:cBhvr>
                                      <p:tavLst>
                                        <p:tav tm="0">
                                          <p:val>
                                            <p:fltVal val="-90"/>
                                          </p:val>
                                        </p:tav>
                                        <p:tav tm="100000">
                                          <p:val>
                                            <p:fltVal val="0"/>
                                          </p:val>
                                        </p:tav>
                                      </p:tavLst>
                                    </p:anim>
                                    <p:anim calcmode="lin" valueType="num">
                                      <p:cBhvr>
                                        <p:cTn id="47" dur="800" decel="100000" fill="hold"/>
                                        <p:tgtEl>
                                          <p:spTgt spid="71"/>
                                        </p:tgtEl>
                                        <p:attrNameLst>
                                          <p:attrName>ppt_x</p:attrName>
                                        </p:attrNameLst>
                                      </p:cBhvr>
                                      <p:tavLst>
                                        <p:tav tm="0">
                                          <p:val>
                                            <p:strVal val="#ppt_x+0.4"/>
                                          </p:val>
                                        </p:tav>
                                        <p:tav tm="100000">
                                          <p:val>
                                            <p:strVal val="#ppt_x-0.05"/>
                                          </p:val>
                                        </p:tav>
                                      </p:tavLst>
                                    </p:anim>
                                    <p:anim calcmode="lin" valueType="num">
                                      <p:cBhvr>
                                        <p:cTn id="48" dur="800" decel="100000" fill="hold"/>
                                        <p:tgtEl>
                                          <p:spTgt spid="71"/>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71"/>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71"/>
                                        </p:tgtEl>
                                        <p:attrNameLst>
                                          <p:attrName>ppt_y</p:attrName>
                                        </p:attrNameLst>
                                      </p:cBhvr>
                                      <p:tavLst>
                                        <p:tav tm="0">
                                          <p:val>
                                            <p:strVal val="#ppt_y+0.1"/>
                                          </p:val>
                                        </p:tav>
                                        <p:tav tm="100000">
                                          <p:val>
                                            <p:strVal val="#ppt_y"/>
                                          </p:val>
                                        </p:tav>
                                      </p:tavLst>
                                    </p:anim>
                                  </p:childTnLst>
                                </p:cTn>
                              </p:par>
                            </p:childTnLst>
                          </p:cTn>
                        </p:par>
                        <p:par>
                          <p:cTn id="51" fill="hold">
                            <p:stCondLst>
                              <p:cond delay="10000"/>
                            </p:stCondLst>
                            <p:childTnLst>
                              <p:par>
                                <p:cTn id="52" presetID="22" presetClass="entr" presetSubtype="8"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childTnLst>
                          </p:cTn>
                        </p:par>
                        <p:par>
                          <p:cTn id="55" fill="hold">
                            <p:stCondLst>
                              <p:cond delay="10500"/>
                            </p:stCondLst>
                            <p:childTnLst>
                              <p:par>
                                <p:cTn id="56" presetID="21" presetClass="entr" presetSubtype="1" fill="hold" grpId="0" nodeType="after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heel(1)">
                                      <p:cBhvr>
                                        <p:cTn id="58" dur="2000"/>
                                        <p:tgtEl>
                                          <p:spTgt spid="56"/>
                                        </p:tgtEl>
                                      </p:cBhvr>
                                    </p:animEffect>
                                  </p:childTnLst>
                                </p:cTn>
                              </p:par>
                            </p:childTnLst>
                          </p:cTn>
                        </p:par>
                        <p:par>
                          <p:cTn id="59" fill="hold">
                            <p:stCondLst>
                              <p:cond delay="12500"/>
                            </p:stCondLst>
                            <p:childTnLst>
                              <p:par>
                                <p:cTn id="60" presetID="30" presetClass="entr" presetSubtype="0"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800" decel="100000"/>
                                        <p:tgtEl>
                                          <p:spTgt spid="74"/>
                                        </p:tgtEl>
                                      </p:cBhvr>
                                    </p:animEffect>
                                    <p:anim calcmode="lin" valueType="num">
                                      <p:cBhvr>
                                        <p:cTn id="63" dur="800" decel="100000" fill="hold"/>
                                        <p:tgtEl>
                                          <p:spTgt spid="74"/>
                                        </p:tgtEl>
                                        <p:attrNameLst>
                                          <p:attrName>style.rotation</p:attrName>
                                        </p:attrNameLst>
                                      </p:cBhvr>
                                      <p:tavLst>
                                        <p:tav tm="0">
                                          <p:val>
                                            <p:fltVal val="-90"/>
                                          </p:val>
                                        </p:tav>
                                        <p:tav tm="100000">
                                          <p:val>
                                            <p:fltVal val="0"/>
                                          </p:val>
                                        </p:tav>
                                      </p:tavLst>
                                    </p:anim>
                                    <p:anim calcmode="lin" valueType="num">
                                      <p:cBhvr>
                                        <p:cTn id="64" dur="800" decel="100000" fill="hold"/>
                                        <p:tgtEl>
                                          <p:spTgt spid="74"/>
                                        </p:tgtEl>
                                        <p:attrNameLst>
                                          <p:attrName>ppt_x</p:attrName>
                                        </p:attrNameLst>
                                      </p:cBhvr>
                                      <p:tavLst>
                                        <p:tav tm="0">
                                          <p:val>
                                            <p:strVal val="#ppt_x+0.4"/>
                                          </p:val>
                                        </p:tav>
                                        <p:tav tm="100000">
                                          <p:val>
                                            <p:strVal val="#ppt_x-0.05"/>
                                          </p:val>
                                        </p:tav>
                                      </p:tavLst>
                                    </p:anim>
                                    <p:anim calcmode="lin" valueType="num">
                                      <p:cBhvr>
                                        <p:cTn id="65" dur="800" decel="100000" fill="hold"/>
                                        <p:tgtEl>
                                          <p:spTgt spid="74"/>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childTnLst>
                          </p:cTn>
                        </p:par>
                        <p:par>
                          <p:cTn id="68" fill="hold">
                            <p:stCondLst>
                              <p:cond delay="13500"/>
                            </p:stCondLst>
                            <p:childTnLst>
                              <p:par>
                                <p:cTn id="69" presetID="22" presetClass="entr" presetSubtype="2"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right)">
                                      <p:cBhvr>
                                        <p:cTn id="71" dur="500"/>
                                        <p:tgtEl>
                                          <p:spTgt spid="41"/>
                                        </p:tgtEl>
                                      </p:cBhvr>
                                    </p:animEffect>
                                  </p:childTnLst>
                                </p:cTn>
                              </p:par>
                            </p:childTnLst>
                          </p:cTn>
                        </p:par>
                        <p:par>
                          <p:cTn id="72" fill="hold">
                            <p:stCondLst>
                              <p:cond delay="14000"/>
                            </p:stCondLst>
                            <p:childTnLst>
                              <p:par>
                                <p:cTn id="73" presetID="21" presetClass="entr" presetSubtype="1"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heel(1)">
                                      <p:cBhvr>
                                        <p:cTn id="75" dur="2000"/>
                                        <p:tgtEl>
                                          <p:spTgt spid="52"/>
                                        </p:tgtEl>
                                      </p:cBhvr>
                                    </p:animEffect>
                                  </p:childTnLst>
                                </p:cTn>
                              </p:par>
                            </p:childTnLst>
                          </p:cTn>
                        </p:par>
                        <p:par>
                          <p:cTn id="76" fill="hold">
                            <p:stCondLst>
                              <p:cond delay="16000"/>
                            </p:stCondLst>
                            <p:childTnLst>
                              <p:par>
                                <p:cTn id="77" presetID="30" presetClass="entr" presetSubtype="0" fill="hold" grpId="0" nodeType="after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800" decel="100000"/>
                                        <p:tgtEl>
                                          <p:spTgt spid="75"/>
                                        </p:tgtEl>
                                      </p:cBhvr>
                                    </p:animEffect>
                                    <p:anim calcmode="lin" valueType="num">
                                      <p:cBhvr>
                                        <p:cTn id="80" dur="800" decel="100000" fill="hold"/>
                                        <p:tgtEl>
                                          <p:spTgt spid="75"/>
                                        </p:tgtEl>
                                        <p:attrNameLst>
                                          <p:attrName>style.rotation</p:attrName>
                                        </p:attrNameLst>
                                      </p:cBhvr>
                                      <p:tavLst>
                                        <p:tav tm="0">
                                          <p:val>
                                            <p:fltVal val="-90"/>
                                          </p:val>
                                        </p:tav>
                                        <p:tav tm="100000">
                                          <p:val>
                                            <p:fltVal val="0"/>
                                          </p:val>
                                        </p:tav>
                                      </p:tavLst>
                                    </p:anim>
                                    <p:anim calcmode="lin" valueType="num">
                                      <p:cBhvr>
                                        <p:cTn id="81" dur="800" decel="100000" fill="hold"/>
                                        <p:tgtEl>
                                          <p:spTgt spid="75"/>
                                        </p:tgtEl>
                                        <p:attrNameLst>
                                          <p:attrName>ppt_x</p:attrName>
                                        </p:attrNameLst>
                                      </p:cBhvr>
                                      <p:tavLst>
                                        <p:tav tm="0">
                                          <p:val>
                                            <p:strVal val="#ppt_x+0.4"/>
                                          </p:val>
                                        </p:tav>
                                        <p:tav tm="100000">
                                          <p:val>
                                            <p:strVal val="#ppt_x-0.05"/>
                                          </p:val>
                                        </p:tav>
                                      </p:tavLst>
                                    </p:anim>
                                    <p:anim calcmode="lin" valueType="num">
                                      <p:cBhvr>
                                        <p:cTn id="82" dur="800" decel="100000" fill="hold"/>
                                        <p:tgtEl>
                                          <p:spTgt spid="75"/>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75"/>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7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62" grpId="0" animBg="1"/>
      <p:bldP spid="45" grpId="0" animBg="1"/>
      <p:bldP spid="60" grpId="0" animBg="1"/>
      <p:bldP spid="58" grpId="0" animBg="1"/>
      <p:bldP spid="56" grpId="0" animBg="1"/>
      <p:bldP spid="52" grpId="0" animBg="1"/>
      <p:bldP spid="70" grpId="0"/>
      <p:bldP spid="71"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354" y="6824"/>
            <a:ext cx="9141291" cy="5143500"/>
            <a:chOff x="1354" y="0"/>
            <a:chExt cx="9141291" cy="514350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矩形 2"/>
            <p:cNvSpPr/>
            <p:nvPr/>
          </p:nvSpPr>
          <p:spPr>
            <a:xfrm>
              <a:off x="287078" y="221955"/>
              <a:ext cx="8569842" cy="46995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grpSp>
      <p:sp>
        <p:nvSpPr>
          <p:cNvPr id="21" name="椭圆 20"/>
          <p:cNvSpPr/>
          <p:nvPr/>
        </p:nvSpPr>
        <p:spPr>
          <a:xfrm>
            <a:off x="4295634" y="1377614"/>
            <a:ext cx="1030117" cy="1027560"/>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400" b="1" dirty="0">
                <a:solidFill>
                  <a:srgbClr val="F8F8F8"/>
                </a:solidFill>
                <a:latin typeface="华文中宋" pitchFamily="2" charset="-122"/>
                <a:ea typeface="华文中宋" pitchFamily="2" charset="-122"/>
              </a:rPr>
              <a:t>04</a:t>
            </a:r>
            <a:endParaRPr lang="zh-CN" altLang="en-US" sz="4400" b="1" dirty="0">
              <a:solidFill>
                <a:srgbClr val="F8F8F8"/>
              </a:solidFill>
              <a:latin typeface="华文中宋" pitchFamily="2" charset="-122"/>
              <a:ea typeface="华文中宋" pitchFamily="2" charset="-122"/>
            </a:endParaRPr>
          </a:p>
        </p:txBody>
      </p:sp>
      <p:sp>
        <p:nvSpPr>
          <p:cNvPr id="25" name="文本框 17"/>
          <p:cNvSpPr txBox="1">
            <a:spLocks noChangeArrowheads="1"/>
          </p:cNvSpPr>
          <p:nvPr/>
        </p:nvSpPr>
        <p:spPr bwMode="auto">
          <a:xfrm>
            <a:off x="2030412" y="2405174"/>
            <a:ext cx="5560560" cy="115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dirty="0">
                <a:latin typeface="华文中宋" pitchFamily="2" charset="-122"/>
                <a:ea typeface="华文中宋" pitchFamily="2" charset="-122"/>
              </a:rPr>
              <a:t>Click here to add Text header content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a:spLocks noChangeArrowheads="1"/>
          </p:cNvSpPr>
          <p:nvPr/>
        </p:nvSpPr>
        <p:spPr bwMode="auto">
          <a:xfrm>
            <a:off x="5287216" y="1784865"/>
            <a:ext cx="3264008" cy="333425"/>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31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40" name="TextBox 39"/>
          <p:cNvSpPr txBox="1">
            <a:spLocks noChangeArrowheads="1"/>
          </p:cNvSpPr>
          <p:nvPr/>
        </p:nvSpPr>
        <p:spPr bwMode="auto">
          <a:xfrm>
            <a:off x="4088222" y="1774414"/>
            <a:ext cx="939187"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cxnSp>
        <p:nvCxnSpPr>
          <p:cNvPr id="41" name="直接连接符 40"/>
          <p:cNvCxnSpPr/>
          <p:nvPr/>
        </p:nvCxnSpPr>
        <p:spPr>
          <a:xfrm>
            <a:off x="5142380" y="1750523"/>
            <a:ext cx="0" cy="37477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a:spLocks noChangeArrowheads="1"/>
          </p:cNvSpPr>
          <p:nvPr/>
        </p:nvSpPr>
        <p:spPr bwMode="auto">
          <a:xfrm>
            <a:off x="4694438" y="2410492"/>
            <a:ext cx="3264008" cy="333425"/>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31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43" name="TextBox 42"/>
          <p:cNvSpPr txBox="1">
            <a:spLocks noChangeArrowheads="1"/>
          </p:cNvSpPr>
          <p:nvPr/>
        </p:nvSpPr>
        <p:spPr bwMode="auto">
          <a:xfrm>
            <a:off x="3495446" y="2400039"/>
            <a:ext cx="939186"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cxnSp>
        <p:nvCxnSpPr>
          <p:cNvPr id="44" name="直接连接符 43"/>
          <p:cNvCxnSpPr/>
          <p:nvPr/>
        </p:nvCxnSpPr>
        <p:spPr>
          <a:xfrm>
            <a:off x="4551096" y="2376149"/>
            <a:ext cx="0" cy="37627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a:spLocks noChangeArrowheads="1"/>
          </p:cNvSpPr>
          <p:nvPr/>
        </p:nvSpPr>
        <p:spPr bwMode="auto">
          <a:xfrm>
            <a:off x="3949361" y="3085392"/>
            <a:ext cx="3264008" cy="333425"/>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31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46" name="TextBox 45"/>
          <p:cNvSpPr txBox="1">
            <a:spLocks noChangeArrowheads="1"/>
          </p:cNvSpPr>
          <p:nvPr/>
        </p:nvSpPr>
        <p:spPr bwMode="auto">
          <a:xfrm>
            <a:off x="2750367" y="3073447"/>
            <a:ext cx="939187"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cxnSp>
        <p:nvCxnSpPr>
          <p:cNvPr id="47" name="直接连接符 46"/>
          <p:cNvCxnSpPr/>
          <p:nvPr/>
        </p:nvCxnSpPr>
        <p:spPr>
          <a:xfrm>
            <a:off x="3804525" y="3051049"/>
            <a:ext cx="0" cy="37477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a:spLocks noChangeArrowheads="1"/>
          </p:cNvSpPr>
          <p:nvPr/>
        </p:nvSpPr>
        <p:spPr bwMode="auto">
          <a:xfrm>
            <a:off x="3323734" y="3715498"/>
            <a:ext cx="3264008" cy="333425"/>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31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49" name="TextBox 48"/>
          <p:cNvSpPr txBox="1">
            <a:spLocks noChangeArrowheads="1"/>
          </p:cNvSpPr>
          <p:nvPr/>
        </p:nvSpPr>
        <p:spPr bwMode="auto">
          <a:xfrm>
            <a:off x="2124741" y="3703552"/>
            <a:ext cx="939186"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cxnSp>
        <p:nvCxnSpPr>
          <p:cNvPr id="50" name="直接连接符 49"/>
          <p:cNvCxnSpPr/>
          <p:nvPr/>
        </p:nvCxnSpPr>
        <p:spPr>
          <a:xfrm>
            <a:off x="3180392" y="3681155"/>
            <a:ext cx="0" cy="37477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0189" name="AutoShape 18"/>
          <p:cNvSpPr>
            <a:spLocks noChangeArrowheads="1"/>
          </p:cNvSpPr>
          <p:nvPr/>
        </p:nvSpPr>
        <p:spPr bwMode="auto">
          <a:xfrm>
            <a:off x="913803" y="1623605"/>
            <a:ext cx="3183378" cy="550970"/>
          </a:xfrm>
          <a:prstGeom prst="homePlate">
            <a:avLst>
              <a:gd name="adj" fmla="val 69842"/>
            </a:avLst>
          </a:prstGeom>
          <a:solidFill>
            <a:schemeClr val="tx2"/>
          </a:solidFill>
          <a:ln w="9525">
            <a:noFill/>
            <a:miter lim="800000"/>
          </a:ln>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50190" name="AutoShape 19"/>
          <p:cNvSpPr>
            <a:spLocks noChangeArrowheads="1"/>
          </p:cNvSpPr>
          <p:nvPr/>
        </p:nvSpPr>
        <p:spPr bwMode="auto">
          <a:xfrm>
            <a:off x="913803" y="2313438"/>
            <a:ext cx="2505492" cy="528572"/>
          </a:xfrm>
          <a:prstGeom prst="homePlate">
            <a:avLst>
              <a:gd name="adj" fmla="val 70904"/>
            </a:avLst>
          </a:prstGeom>
          <a:solidFill>
            <a:schemeClr val="bg2"/>
          </a:solidFill>
          <a:ln w="9525">
            <a:noFill/>
            <a:miter lim="800000"/>
          </a:ln>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50191" name="AutoShape 20"/>
          <p:cNvSpPr>
            <a:spLocks noChangeArrowheads="1"/>
          </p:cNvSpPr>
          <p:nvPr/>
        </p:nvSpPr>
        <p:spPr bwMode="auto">
          <a:xfrm>
            <a:off x="913803" y="2977886"/>
            <a:ext cx="1829099" cy="528572"/>
          </a:xfrm>
          <a:prstGeom prst="homePlate">
            <a:avLst>
              <a:gd name="adj" fmla="val 66662"/>
            </a:avLst>
          </a:prstGeom>
          <a:solidFill>
            <a:schemeClr val="tx2"/>
          </a:solidFill>
          <a:ln w="9525">
            <a:noFill/>
            <a:miter lim="800000"/>
          </a:ln>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50192" name="AutoShape 21"/>
          <p:cNvSpPr>
            <a:spLocks noChangeArrowheads="1"/>
          </p:cNvSpPr>
          <p:nvPr/>
        </p:nvSpPr>
        <p:spPr bwMode="auto">
          <a:xfrm>
            <a:off x="913803" y="3600526"/>
            <a:ext cx="1218404" cy="528572"/>
          </a:xfrm>
          <a:prstGeom prst="homePlate">
            <a:avLst>
              <a:gd name="adj" fmla="val 48300"/>
            </a:avLst>
          </a:prstGeom>
          <a:solidFill>
            <a:schemeClr val="bg2"/>
          </a:solidFill>
          <a:ln w="9525">
            <a:noFill/>
            <a:miter lim="800000"/>
          </a:ln>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189"/>
                                        </p:tgtEl>
                                        <p:attrNameLst>
                                          <p:attrName>style.visibility</p:attrName>
                                        </p:attrNameLst>
                                      </p:cBhvr>
                                      <p:to>
                                        <p:strVal val="visible"/>
                                      </p:to>
                                    </p:set>
                                    <p:anim calcmode="lin" valueType="num">
                                      <p:cBhvr additive="base">
                                        <p:cTn id="7" dur="500" fill="hold"/>
                                        <p:tgtEl>
                                          <p:spTgt spid="50189"/>
                                        </p:tgtEl>
                                        <p:attrNameLst>
                                          <p:attrName>ppt_x</p:attrName>
                                        </p:attrNameLst>
                                      </p:cBhvr>
                                      <p:tavLst>
                                        <p:tav tm="0">
                                          <p:val>
                                            <p:strVal val="0-#ppt_w/2"/>
                                          </p:val>
                                        </p:tav>
                                        <p:tav tm="100000">
                                          <p:val>
                                            <p:strVal val="#ppt_x"/>
                                          </p:val>
                                        </p:tav>
                                      </p:tavLst>
                                    </p:anim>
                                    <p:anim calcmode="lin" valueType="num">
                                      <p:cBhvr additive="base">
                                        <p:cTn id="8" dur="500" fill="hold"/>
                                        <p:tgtEl>
                                          <p:spTgt spid="5018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0190"/>
                                        </p:tgtEl>
                                        <p:attrNameLst>
                                          <p:attrName>style.visibility</p:attrName>
                                        </p:attrNameLst>
                                      </p:cBhvr>
                                      <p:to>
                                        <p:strVal val="visible"/>
                                      </p:to>
                                    </p:set>
                                    <p:anim calcmode="lin" valueType="num">
                                      <p:cBhvr additive="base">
                                        <p:cTn id="11" dur="500" fill="hold"/>
                                        <p:tgtEl>
                                          <p:spTgt spid="50190"/>
                                        </p:tgtEl>
                                        <p:attrNameLst>
                                          <p:attrName>ppt_x</p:attrName>
                                        </p:attrNameLst>
                                      </p:cBhvr>
                                      <p:tavLst>
                                        <p:tav tm="0">
                                          <p:val>
                                            <p:strVal val="0-#ppt_w/2"/>
                                          </p:val>
                                        </p:tav>
                                        <p:tav tm="100000">
                                          <p:val>
                                            <p:strVal val="#ppt_x"/>
                                          </p:val>
                                        </p:tav>
                                      </p:tavLst>
                                    </p:anim>
                                    <p:anim calcmode="lin" valueType="num">
                                      <p:cBhvr additive="base">
                                        <p:cTn id="12" dur="500" fill="hold"/>
                                        <p:tgtEl>
                                          <p:spTgt spid="5019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0191"/>
                                        </p:tgtEl>
                                        <p:attrNameLst>
                                          <p:attrName>style.visibility</p:attrName>
                                        </p:attrNameLst>
                                      </p:cBhvr>
                                      <p:to>
                                        <p:strVal val="visible"/>
                                      </p:to>
                                    </p:set>
                                    <p:anim calcmode="lin" valueType="num">
                                      <p:cBhvr additive="base">
                                        <p:cTn id="15" dur="500" fill="hold"/>
                                        <p:tgtEl>
                                          <p:spTgt spid="50191"/>
                                        </p:tgtEl>
                                        <p:attrNameLst>
                                          <p:attrName>ppt_x</p:attrName>
                                        </p:attrNameLst>
                                      </p:cBhvr>
                                      <p:tavLst>
                                        <p:tav tm="0">
                                          <p:val>
                                            <p:strVal val="0-#ppt_w/2"/>
                                          </p:val>
                                        </p:tav>
                                        <p:tav tm="100000">
                                          <p:val>
                                            <p:strVal val="#ppt_x"/>
                                          </p:val>
                                        </p:tav>
                                      </p:tavLst>
                                    </p:anim>
                                    <p:anim calcmode="lin" valueType="num">
                                      <p:cBhvr additive="base">
                                        <p:cTn id="16" dur="500" fill="hold"/>
                                        <p:tgtEl>
                                          <p:spTgt spid="5019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0192"/>
                                        </p:tgtEl>
                                        <p:attrNameLst>
                                          <p:attrName>style.visibility</p:attrName>
                                        </p:attrNameLst>
                                      </p:cBhvr>
                                      <p:to>
                                        <p:strVal val="visible"/>
                                      </p:to>
                                    </p:set>
                                    <p:anim calcmode="lin" valueType="num">
                                      <p:cBhvr additive="base">
                                        <p:cTn id="19" dur="500" fill="hold"/>
                                        <p:tgtEl>
                                          <p:spTgt spid="50192"/>
                                        </p:tgtEl>
                                        <p:attrNameLst>
                                          <p:attrName>ppt_x</p:attrName>
                                        </p:attrNameLst>
                                      </p:cBhvr>
                                      <p:tavLst>
                                        <p:tav tm="0">
                                          <p:val>
                                            <p:strVal val="0-#ppt_w/2"/>
                                          </p:val>
                                        </p:tav>
                                        <p:tav tm="100000">
                                          <p:val>
                                            <p:strVal val="#ppt_x"/>
                                          </p:val>
                                        </p:tav>
                                      </p:tavLst>
                                    </p:anim>
                                    <p:anim calcmode="lin" valueType="num">
                                      <p:cBhvr additive="base">
                                        <p:cTn id="20" dur="500" fill="hold"/>
                                        <p:tgtEl>
                                          <p:spTgt spid="5019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1000"/>
                            </p:stCondLst>
                            <p:childTnLst>
                              <p:par>
                                <p:cTn id="29" presetID="16" presetClass="entr" presetSubtype="42"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outHorizontal)">
                                      <p:cBhvr>
                                        <p:cTn id="31" dur="500"/>
                                        <p:tgtEl>
                                          <p:spTgt spid="41"/>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par>
                          <p:cTn id="39" fill="hold">
                            <p:stCondLst>
                              <p:cond delay="2000"/>
                            </p:stCondLst>
                            <p:childTnLst>
                              <p:par>
                                <p:cTn id="40" presetID="16" presetClass="entr" presetSubtype="42"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outHorizontal)">
                                      <p:cBhvr>
                                        <p:cTn id="42" dur="500"/>
                                        <p:tgtEl>
                                          <p:spTgt spid="44"/>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par>
                          <p:cTn id="50" fill="hold">
                            <p:stCondLst>
                              <p:cond delay="3000"/>
                            </p:stCondLst>
                            <p:childTnLst>
                              <p:par>
                                <p:cTn id="51" presetID="16" presetClass="entr" presetSubtype="42"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arn(outHorizontal)">
                                      <p:cBhvr>
                                        <p:cTn id="53" dur="500"/>
                                        <p:tgtEl>
                                          <p:spTgt spid="47"/>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childTnLst>
                          </p:cTn>
                        </p:par>
                        <p:par>
                          <p:cTn id="61" fill="hold">
                            <p:stCondLst>
                              <p:cond delay="4000"/>
                            </p:stCondLst>
                            <p:childTnLst>
                              <p:par>
                                <p:cTn id="62" presetID="16" presetClass="entr" presetSubtype="42" fill="hold"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barn(outHorizontal)">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3" grpId="0"/>
      <p:bldP spid="45" grpId="0"/>
      <p:bldP spid="46" grpId="0"/>
      <p:bldP spid="48" grpId="0"/>
      <p:bldP spid="49" grpId="0"/>
      <p:bldP spid="50189" grpId="0" animBg="1"/>
      <p:bldP spid="50190" grpId="0" animBg="1"/>
      <p:bldP spid="50191" grpId="0" animBg="1"/>
      <p:bldP spid="501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37" name="AutoShape 25"/>
          <p:cNvSpPr>
            <a:spLocks noChangeArrowheads="1"/>
          </p:cNvSpPr>
          <p:nvPr/>
        </p:nvSpPr>
        <p:spPr bwMode="auto">
          <a:xfrm rot="-5400000">
            <a:off x="2471896" y="2115596"/>
            <a:ext cx="2475629" cy="1196007"/>
          </a:xfrm>
          <a:custGeom>
            <a:avLst/>
            <a:gdLst>
              <a:gd name="T0" fmla="*/ 3003033 w 21600"/>
              <a:gd name="T1" fmla="*/ 796925 h 21600"/>
              <a:gd name="T2" fmla="*/ 1670844 w 21600"/>
              <a:gd name="T3" fmla="*/ 1593850 h 21600"/>
              <a:gd name="T4" fmla="*/ 338655 w 21600"/>
              <a:gd name="T5" fmla="*/ 796925 h 21600"/>
              <a:gd name="T6" fmla="*/ 1670844 w 21600"/>
              <a:gd name="T7" fmla="*/ 0 h 21600"/>
              <a:gd name="T8" fmla="*/ 0 60000 65536"/>
              <a:gd name="T9" fmla="*/ 0 60000 65536"/>
              <a:gd name="T10" fmla="*/ 0 60000 65536"/>
              <a:gd name="T11" fmla="*/ 0 60000 65536"/>
              <a:gd name="T12" fmla="*/ 3989 w 21600"/>
              <a:gd name="T13" fmla="*/ 3989 h 21600"/>
              <a:gd name="T14" fmla="*/ 17611 w 21600"/>
              <a:gd name="T15" fmla="*/ 17611 h 21600"/>
            </a:gdLst>
            <a:ahLst/>
            <a:cxnLst>
              <a:cxn ang="T8">
                <a:pos x="T0" y="T1"/>
              </a:cxn>
              <a:cxn ang="T9">
                <a:pos x="T2" y="T3"/>
              </a:cxn>
              <a:cxn ang="T10">
                <a:pos x="T4" y="T5"/>
              </a:cxn>
              <a:cxn ang="T11">
                <a:pos x="T6" y="T7"/>
              </a:cxn>
            </a:cxnLst>
            <a:rect l="T12" t="T13" r="T14" b="T15"/>
            <a:pathLst>
              <a:path w="21600" h="21600">
                <a:moveTo>
                  <a:pt x="0" y="0"/>
                </a:moveTo>
                <a:lnTo>
                  <a:pt x="4378" y="21600"/>
                </a:lnTo>
                <a:lnTo>
                  <a:pt x="17222" y="21600"/>
                </a:lnTo>
                <a:lnTo>
                  <a:pt x="21600" y="0"/>
                </a:lnTo>
                <a:close/>
              </a:path>
            </a:pathLst>
          </a:custGeom>
          <a:solidFill>
            <a:schemeClr val="bg2"/>
          </a:solidFill>
          <a:ln w="9525">
            <a:noFill/>
            <a:miter lim="800000"/>
          </a:ln>
          <a:effectLst>
            <a:outerShdw dist="40161" dir="9693903" algn="ctr" rotWithShape="0">
              <a:schemeClr val="tx1">
                <a:alpha val="50000"/>
              </a:schemeClr>
            </a:outerShdw>
          </a:effectLst>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115738" name="AutoShape 26"/>
          <p:cNvSpPr>
            <a:spLocks noChangeArrowheads="1"/>
          </p:cNvSpPr>
          <p:nvPr/>
        </p:nvSpPr>
        <p:spPr bwMode="auto">
          <a:xfrm rot="-5400000">
            <a:off x="4243509" y="2123808"/>
            <a:ext cx="2474135" cy="1196007"/>
          </a:xfrm>
          <a:custGeom>
            <a:avLst/>
            <a:gdLst>
              <a:gd name="T0" fmla="*/ 3003032 w 21600"/>
              <a:gd name="T1" fmla="*/ 796925 h 21600"/>
              <a:gd name="T2" fmla="*/ 1670844 w 21600"/>
              <a:gd name="T3" fmla="*/ 1593850 h 21600"/>
              <a:gd name="T4" fmla="*/ 338655 w 21600"/>
              <a:gd name="T5" fmla="*/ 796925 h 21600"/>
              <a:gd name="T6" fmla="*/ 1670844 w 21600"/>
              <a:gd name="T7" fmla="*/ 0 h 21600"/>
              <a:gd name="T8" fmla="*/ 0 60000 65536"/>
              <a:gd name="T9" fmla="*/ 0 60000 65536"/>
              <a:gd name="T10" fmla="*/ 0 60000 65536"/>
              <a:gd name="T11" fmla="*/ 0 60000 65536"/>
              <a:gd name="T12" fmla="*/ 3989 w 21600"/>
              <a:gd name="T13" fmla="*/ 3989 h 21600"/>
              <a:gd name="T14" fmla="*/ 17611 w 21600"/>
              <a:gd name="T15" fmla="*/ 17611 h 21600"/>
            </a:gdLst>
            <a:ahLst/>
            <a:cxnLst>
              <a:cxn ang="T8">
                <a:pos x="T0" y="T1"/>
              </a:cxn>
              <a:cxn ang="T9">
                <a:pos x="T2" y="T3"/>
              </a:cxn>
              <a:cxn ang="T10">
                <a:pos x="T4" y="T5"/>
              </a:cxn>
              <a:cxn ang="T11">
                <a:pos x="T6" y="T7"/>
              </a:cxn>
            </a:cxnLst>
            <a:rect l="T12" t="T13" r="T14" b="T15"/>
            <a:pathLst>
              <a:path w="21600" h="21600">
                <a:moveTo>
                  <a:pt x="0" y="0"/>
                </a:moveTo>
                <a:lnTo>
                  <a:pt x="4378" y="21600"/>
                </a:lnTo>
                <a:lnTo>
                  <a:pt x="17222" y="21600"/>
                </a:lnTo>
                <a:lnTo>
                  <a:pt x="21600" y="0"/>
                </a:lnTo>
                <a:close/>
              </a:path>
            </a:pathLst>
          </a:custGeom>
          <a:solidFill>
            <a:schemeClr val="tx2"/>
          </a:solidFill>
          <a:ln w="9525">
            <a:noFill/>
            <a:miter lim="800000"/>
          </a:ln>
          <a:effectLst>
            <a:outerShdw dist="40161" dir="9693903" algn="ctr" rotWithShape="0">
              <a:schemeClr val="tx1">
                <a:alpha val="50000"/>
              </a:schemeClr>
            </a:outerShdw>
          </a:effectLst>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115739" name="AutoShape 27"/>
          <p:cNvSpPr>
            <a:spLocks noChangeArrowheads="1"/>
          </p:cNvSpPr>
          <p:nvPr/>
        </p:nvSpPr>
        <p:spPr bwMode="auto">
          <a:xfrm rot="-5400000">
            <a:off x="6024827" y="2144713"/>
            <a:ext cx="2475629" cy="1194513"/>
          </a:xfrm>
          <a:custGeom>
            <a:avLst/>
            <a:gdLst>
              <a:gd name="T0" fmla="*/ 3003033 w 21600"/>
              <a:gd name="T1" fmla="*/ 796925 h 21600"/>
              <a:gd name="T2" fmla="*/ 1670844 w 21600"/>
              <a:gd name="T3" fmla="*/ 1593850 h 21600"/>
              <a:gd name="T4" fmla="*/ 338655 w 21600"/>
              <a:gd name="T5" fmla="*/ 796925 h 21600"/>
              <a:gd name="T6" fmla="*/ 1670844 w 21600"/>
              <a:gd name="T7" fmla="*/ 0 h 21600"/>
              <a:gd name="T8" fmla="*/ 0 60000 65536"/>
              <a:gd name="T9" fmla="*/ 0 60000 65536"/>
              <a:gd name="T10" fmla="*/ 0 60000 65536"/>
              <a:gd name="T11" fmla="*/ 0 60000 65536"/>
              <a:gd name="T12" fmla="*/ 3989 w 21600"/>
              <a:gd name="T13" fmla="*/ 3989 h 21600"/>
              <a:gd name="T14" fmla="*/ 17611 w 21600"/>
              <a:gd name="T15" fmla="*/ 17611 h 21600"/>
            </a:gdLst>
            <a:ahLst/>
            <a:cxnLst>
              <a:cxn ang="T8">
                <a:pos x="T0" y="T1"/>
              </a:cxn>
              <a:cxn ang="T9">
                <a:pos x="T2" y="T3"/>
              </a:cxn>
              <a:cxn ang="T10">
                <a:pos x="T4" y="T5"/>
              </a:cxn>
              <a:cxn ang="T11">
                <a:pos x="T6" y="T7"/>
              </a:cxn>
            </a:cxnLst>
            <a:rect l="T12" t="T13" r="T14" b="T15"/>
            <a:pathLst>
              <a:path w="21600" h="21600">
                <a:moveTo>
                  <a:pt x="0" y="0"/>
                </a:moveTo>
                <a:lnTo>
                  <a:pt x="4378" y="21600"/>
                </a:lnTo>
                <a:lnTo>
                  <a:pt x="17222" y="21600"/>
                </a:lnTo>
                <a:lnTo>
                  <a:pt x="21600" y="0"/>
                </a:lnTo>
                <a:close/>
              </a:path>
            </a:pathLst>
          </a:custGeom>
          <a:solidFill>
            <a:schemeClr val="bg2"/>
          </a:solidFill>
          <a:ln w="9525">
            <a:noFill/>
            <a:miter lim="800000"/>
          </a:ln>
          <a:effectLst>
            <a:outerShdw dist="40161" dir="9693903" algn="ctr" rotWithShape="0">
              <a:schemeClr val="tx1">
                <a:alpha val="50000"/>
              </a:schemeClr>
            </a:outerShdw>
          </a:effectLst>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115733" name="AutoShape 21"/>
          <p:cNvSpPr>
            <a:spLocks noChangeArrowheads="1"/>
          </p:cNvSpPr>
          <p:nvPr/>
        </p:nvSpPr>
        <p:spPr bwMode="auto">
          <a:xfrm rot="-5400000">
            <a:off x="689832" y="2131275"/>
            <a:ext cx="2475629" cy="1194513"/>
          </a:xfrm>
          <a:custGeom>
            <a:avLst/>
            <a:gdLst>
              <a:gd name="T0" fmla="*/ 3003032 w 21600"/>
              <a:gd name="T1" fmla="*/ 796925 h 21600"/>
              <a:gd name="T2" fmla="*/ 1670844 w 21600"/>
              <a:gd name="T3" fmla="*/ 1593850 h 21600"/>
              <a:gd name="T4" fmla="*/ 338655 w 21600"/>
              <a:gd name="T5" fmla="*/ 796925 h 21600"/>
              <a:gd name="T6" fmla="*/ 1670844 w 21600"/>
              <a:gd name="T7" fmla="*/ 0 h 21600"/>
              <a:gd name="T8" fmla="*/ 0 60000 65536"/>
              <a:gd name="T9" fmla="*/ 0 60000 65536"/>
              <a:gd name="T10" fmla="*/ 0 60000 65536"/>
              <a:gd name="T11" fmla="*/ 0 60000 65536"/>
              <a:gd name="T12" fmla="*/ 3989 w 21600"/>
              <a:gd name="T13" fmla="*/ 3989 h 21600"/>
              <a:gd name="T14" fmla="*/ 17611 w 21600"/>
              <a:gd name="T15" fmla="*/ 17611 h 21600"/>
            </a:gdLst>
            <a:ahLst/>
            <a:cxnLst>
              <a:cxn ang="T8">
                <a:pos x="T0" y="T1"/>
              </a:cxn>
              <a:cxn ang="T9">
                <a:pos x="T2" y="T3"/>
              </a:cxn>
              <a:cxn ang="T10">
                <a:pos x="T4" y="T5"/>
              </a:cxn>
              <a:cxn ang="T11">
                <a:pos x="T6" y="T7"/>
              </a:cxn>
            </a:cxnLst>
            <a:rect l="T12" t="T13" r="T14" b="T15"/>
            <a:pathLst>
              <a:path w="21600" h="21600">
                <a:moveTo>
                  <a:pt x="0" y="0"/>
                </a:moveTo>
                <a:lnTo>
                  <a:pt x="4378" y="21600"/>
                </a:lnTo>
                <a:lnTo>
                  <a:pt x="17222" y="21600"/>
                </a:lnTo>
                <a:lnTo>
                  <a:pt x="21600" y="0"/>
                </a:lnTo>
                <a:close/>
              </a:path>
            </a:pathLst>
          </a:custGeom>
          <a:solidFill>
            <a:schemeClr val="tx2"/>
          </a:solidFill>
          <a:ln w="9525">
            <a:noFill/>
            <a:miter lim="800000"/>
          </a:ln>
          <a:effectLst>
            <a:outerShdw dist="40161" dir="9693903" algn="ctr" rotWithShape="0">
              <a:schemeClr val="tx1">
                <a:alpha val="50000"/>
              </a:schemeClr>
            </a:outerShdw>
          </a:effectLst>
        </p:spPr>
        <p:txBody>
          <a:bodyPr wrap="none"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100366" name="KSO_Shape"/>
          <p:cNvSpPr/>
          <p:nvPr/>
        </p:nvSpPr>
        <p:spPr bwMode="auto">
          <a:xfrm>
            <a:off x="1661868" y="2065575"/>
            <a:ext cx="438984" cy="425546"/>
          </a:xfrm>
          <a:custGeom>
            <a:avLst/>
            <a:gdLst>
              <a:gd name="T0" fmla="*/ 2147483647 w 6140"/>
              <a:gd name="T1" fmla="*/ 2147483647 h 6040"/>
              <a:gd name="T2" fmla="*/ 2147483647 w 6140"/>
              <a:gd name="T3" fmla="*/ 2147483647 h 6040"/>
              <a:gd name="T4" fmla="*/ 2147483647 w 6140"/>
              <a:gd name="T5" fmla="*/ 2147483647 h 6040"/>
              <a:gd name="T6" fmla="*/ 2147483647 w 6140"/>
              <a:gd name="T7" fmla="*/ 2147483647 h 6040"/>
              <a:gd name="T8" fmla="*/ 2147483647 w 6140"/>
              <a:gd name="T9" fmla="*/ 2147483647 h 6040"/>
              <a:gd name="T10" fmla="*/ 2147483647 w 6140"/>
              <a:gd name="T11" fmla="*/ 2147483647 h 6040"/>
              <a:gd name="T12" fmla="*/ 2147483647 w 6140"/>
              <a:gd name="T13" fmla="*/ 2147483647 h 6040"/>
              <a:gd name="T14" fmla="*/ 2147483647 w 6140"/>
              <a:gd name="T15" fmla="*/ 2147483647 h 6040"/>
              <a:gd name="T16" fmla="*/ 2147483647 w 6140"/>
              <a:gd name="T17" fmla="*/ 2147483647 h 6040"/>
              <a:gd name="T18" fmla="*/ 2147483647 w 6140"/>
              <a:gd name="T19" fmla="*/ 2147483647 h 6040"/>
              <a:gd name="T20" fmla="*/ 2147483647 w 6140"/>
              <a:gd name="T21" fmla="*/ 2147483647 h 6040"/>
              <a:gd name="T22" fmla="*/ 2147483647 w 6140"/>
              <a:gd name="T23" fmla="*/ 2147483647 h 6040"/>
              <a:gd name="T24" fmla="*/ 2147483647 w 6140"/>
              <a:gd name="T25" fmla="*/ 2147483647 h 6040"/>
              <a:gd name="T26" fmla="*/ 2147483647 w 6140"/>
              <a:gd name="T27" fmla="*/ 2147483647 h 6040"/>
              <a:gd name="T28" fmla="*/ 2147483647 w 6140"/>
              <a:gd name="T29" fmla="*/ 2147483647 h 6040"/>
              <a:gd name="T30" fmla="*/ 2147483647 w 6140"/>
              <a:gd name="T31" fmla="*/ 2147483647 h 6040"/>
              <a:gd name="T32" fmla="*/ 2147483647 w 6140"/>
              <a:gd name="T33" fmla="*/ 2147483647 h 6040"/>
              <a:gd name="T34" fmla="*/ 2147483647 w 6140"/>
              <a:gd name="T35" fmla="*/ 2147483647 h 6040"/>
              <a:gd name="T36" fmla="*/ 2147483647 w 6140"/>
              <a:gd name="T37" fmla="*/ 2147483647 h 6040"/>
              <a:gd name="T38" fmla="*/ 2147483647 w 6140"/>
              <a:gd name="T39" fmla="*/ 2147483647 h 6040"/>
              <a:gd name="T40" fmla="*/ 2147483647 w 6140"/>
              <a:gd name="T41" fmla="*/ 2147483647 h 6040"/>
              <a:gd name="T42" fmla="*/ 2147483647 w 6140"/>
              <a:gd name="T43" fmla="*/ 2147483647 h 6040"/>
              <a:gd name="T44" fmla="*/ 2147483647 w 6140"/>
              <a:gd name="T45" fmla="*/ 2147483647 h 6040"/>
              <a:gd name="T46" fmla="*/ 2147483647 w 6140"/>
              <a:gd name="T47" fmla="*/ 2147483647 h 6040"/>
              <a:gd name="T48" fmla="*/ 2147483647 w 6140"/>
              <a:gd name="T49" fmla="*/ 2147483647 h 6040"/>
              <a:gd name="T50" fmla="*/ 2147483647 w 6140"/>
              <a:gd name="T51" fmla="*/ 2147483647 h 6040"/>
              <a:gd name="T52" fmla="*/ 2147483647 w 6140"/>
              <a:gd name="T53" fmla="*/ 2147483647 h 6040"/>
              <a:gd name="T54" fmla="*/ 2147483647 w 6140"/>
              <a:gd name="T55" fmla="*/ 2147483647 h 6040"/>
              <a:gd name="T56" fmla="*/ 2147483647 w 6140"/>
              <a:gd name="T57" fmla="*/ 2147483647 h 6040"/>
              <a:gd name="T58" fmla="*/ 2147483647 w 6140"/>
              <a:gd name="T59" fmla="*/ 2147483647 h 6040"/>
              <a:gd name="T60" fmla="*/ 2147483647 w 6140"/>
              <a:gd name="T61" fmla="*/ 2147483647 h 6040"/>
              <a:gd name="T62" fmla="*/ 2147483647 w 6140"/>
              <a:gd name="T63" fmla="*/ 2147483647 h 6040"/>
              <a:gd name="T64" fmla="*/ 2147483647 w 6140"/>
              <a:gd name="T65" fmla="*/ 2147483647 h 6040"/>
              <a:gd name="T66" fmla="*/ 2147483647 w 6140"/>
              <a:gd name="T67" fmla="*/ 2147483647 h 6040"/>
              <a:gd name="T68" fmla="*/ 2147483647 w 6140"/>
              <a:gd name="T69" fmla="*/ 2147483647 h 6040"/>
              <a:gd name="T70" fmla="*/ 2147483647 w 6140"/>
              <a:gd name="T71" fmla="*/ 2147483647 h 6040"/>
              <a:gd name="T72" fmla="*/ 2147483647 w 6140"/>
              <a:gd name="T73" fmla="*/ 2147483647 h 6040"/>
              <a:gd name="T74" fmla="*/ 2147483647 w 6140"/>
              <a:gd name="T75" fmla="*/ 2147483647 h 6040"/>
              <a:gd name="T76" fmla="*/ 2147483647 w 6140"/>
              <a:gd name="T77" fmla="*/ 2147483647 h 6040"/>
              <a:gd name="T78" fmla="*/ 2147483647 w 6140"/>
              <a:gd name="T79" fmla="*/ 2147483647 h 6040"/>
              <a:gd name="T80" fmla="*/ 2147483647 w 6140"/>
              <a:gd name="T81" fmla="*/ 2147483647 h 6040"/>
              <a:gd name="T82" fmla="*/ 2147483647 w 6140"/>
              <a:gd name="T83" fmla="*/ 2147483647 h 6040"/>
              <a:gd name="T84" fmla="*/ 2147483647 w 6140"/>
              <a:gd name="T85" fmla="*/ 2147483647 h 6040"/>
              <a:gd name="T86" fmla="*/ 2147483647 w 6140"/>
              <a:gd name="T87" fmla="*/ 2147483647 h 6040"/>
              <a:gd name="T88" fmla="*/ 2147483647 w 6140"/>
              <a:gd name="T89" fmla="*/ 2147483647 h 6040"/>
              <a:gd name="T90" fmla="*/ 2147483647 w 6140"/>
              <a:gd name="T91" fmla="*/ 2147483647 h 6040"/>
              <a:gd name="T92" fmla="*/ 2147483647 w 6140"/>
              <a:gd name="T93" fmla="*/ 2147483647 h 6040"/>
              <a:gd name="T94" fmla="*/ 2147483647 w 6140"/>
              <a:gd name="T95" fmla="*/ 2147483647 h 6040"/>
              <a:gd name="T96" fmla="*/ 2147483647 w 6140"/>
              <a:gd name="T97" fmla="*/ 2147483647 h 6040"/>
              <a:gd name="T98" fmla="*/ 2147483647 w 6140"/>
              <a:gd name="T99" fmla="*/ 2147483647 h 6040"/>
              <a:gd name="T100" fmla="*/ 2147483647 w 6140"/>
              <a:gd name="T101" fmla="*/ 2147483647 h 6040"/>
              <a:gd name="T102" fmla="*/ 2147483647 w 6140"/>
              <a:gd name="T103" fmla="*/ 2147483647 h 6040"/>
              <a:gd name="T104" fmla="*/ 2147483647 w 6140"/>
              <a:gd name="T105" fmla="*/ 2147483647 h 6040"/>
              <a:gd name="T106" fmla="*/ 2147483647 w 6140"/>
              <a:gd name="T107" fmla="*/ 2147483647 h 6040"/>
              <a:gd name="T108" fmla="*/ 2147483647 w 6140"/>
              <a:gd name="T109" fmla="*/ 2147483647 h 6040"/>
              <a:gd name="T110" fmla="*/ 2147483647 w 6140"/>
              <a:gd name="T111" fmla="*/ 2147483647 h 6040"/>
              <a:gd name="T112" fmla="*/ 2147483647 w 6140"/>
              <a:gd name="T113" fmla="*/ 2147483647 h 6040"/>
              <a:gd name="T114" fmla="*/ 2147483647 w 6140"/>
              <a:gd name="T115" fmla="*/ 2147483647 h 6040"/>
              <a:gd name="T116" fmla="*/ 2147483647 w 6140"/>
              <a:gd name="T117" fmla="*/ 2147483647 h 6040"/>
              <a:gd name="T118" fmla="*/ 2147483647 w 6140"/>
              <a:gd name="T119" fmla="*/ 2147483647 h 60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40"/>
              <a:gd name="T181" fmla="*/ 0 h 6040"/>
              <a:gd name="T182" fmla="*/ 6140 w 6140"/>
              <a:gd name="T183" fmla="*/ 6040 h 60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40" h="6040">
                <a:moveTo>
                  <a:pt x="3011" y="554"/>
                </a:moveTo>
                <a:lnTo>
                  <a:pt x="5433" y="554"/>
                </a:lnTo>
                <a:lnTo>
                  <a:pt x="5469" y="555"/>
                </a:lnTo>
                <a:lnTo>
                  <a:pt x="5505" y="557"/>
                </a:lnTo>
                <a:lnTo>
                  <a:pt x="5540" y="562"/>
                </a:lnTo>
                <a:lnTo>
                  <a:pt x="5575" y="567"/>
                </a:lnTo>
                <a:lnTo>
                  <a:pt x="5608" y="576"/>
                </a:lnTo>
                <a:lnTo>
                  <a:pt x="5642" y="586"/>
                </a:lnTo>
                <a:lnTo>
                  <a:pt x="5676" y="597"/>
                </a:lnTo>
                <a:lnTo>
                  <a:pt x="5707" y="609"/>
                </a:lnTo>
                <a:lnTo>
                  <a:pt x="5738" y="623"/>
                </a:lnTo>
                <a:lnTo>
                  <a:pt x="5768" y="639"/>
                </a:lnTo>
                <a:lnTo>
                  <a:pt x="5799" y="656"/>
                </a:lnTo>
                <a:lnTo>
                  <a:pt x="5828" y="674"/>
                </a:lnTo>
                <a:lnTo>
                  <a:pt x="5854" y="694"/>
                </a:lnTo>
                <a:lnTo>
                  <a:pt x="5881" y="716"/>
                </a:lnTo>
                <a:lnTo>
                  <a:pt x="5908" y="738"/>
                </a:lnTo>
                <a:lnTo>
                  <a:pt x="5932" y="761"/>
                </a:lnTo>
                <a:lnTo>
                  <a:pt x="5955" y="786"/>
                </a:lnTo>
                <a:lnTo>
                  <a:pt x="5977" y="811"/>
                </a:lnTo>
                <a:lnTo>
                  <a:pt x="5998" y="838"/>
                </a:lnTo>
                <a:lnTo>
                  <a:pt x="6018" y="866"/>
                </a:lnTo>
                <a:lnTo>
                  <a:pt x="6037" y="895"/>
                </a:lnTo>
                <a:lnTo>
                  <a:pt x="6054" y="924"/>
                </a:lnTo>
                <a:lnTo>
                  <a:pt x="6069" y="955"/>
                </a:lnTo>
                <a:lnTo>
                  <a:pt x="6084" y="987"/>
                </a:lnTo>
                <a:lnTo>
                  <a:pt x="6097" y="1018"/>
                </a:lnTo>
                <a:lnTo>
                  <a:pt x="6107" y="1051"/>
                </a:lnTo>
                <a:lnTo>
                  <a:pt x="6117" y="1084"/>
                </a:lnTo>
                <a:lnTo>
                  <a:pt x="6125" y="1119"/>
                </a:lnTo>
                <a:lnTo>
                  <a:pt x="6132" y="1154"/>
                </a:lnTo>
                <a:lnTo>
                  <a:pt x="6136" y="1189"/>
                </a:lnTo>
                <a:lnTo>
                  <a:pt x="6139" y="1225"/>
                </a:lnTo>
                <a:lnTo>
                  <a:pt x="6140" y="1261"/>
                </a:lnTo>
                <a:lnTo>
                  <a:pt x="6140" y="5331"/>
                </a:lnTo>
                <a:lnTo>
                  <a:pt x="6139" y="5369"/>
                </a:lnTo>
                <a:lnTo>
                  <a:pt x="6136" y="5405"/>
                </a:lnTo>
                <a:lnTo>
                  <a:pt x="6132" y="5439"/>
                </a:lnTo>
                <a:lnTo>
                  <a:pt x="6125" y="5474"/>
                </a:lnTo>
                <a:lnTo>
                  <a:pt x="6117" y="5508"/>
                </a:lnTo>
                <a:lnTo>
                  <a:pt x="6107" y="5542"/>
                </a:lnTo>
                <a:lnTo>
                  <a:pt x="6097" y="5574"/>
                </a:lnTo>
                <a:lnTo>
                  <a:pt x="6084" y="5607"/>
                </a:lnTo>
                <a:lnTo>
                  <a:pt x="6069" y="5638"/>
                </a:lnTo>
                <a:lnTo>
                  <a:pt x="6054" y="5668"/>
                </a:lnTo>
                <a:lnTo>
                  <a:pt x="6037" y="5698"/>
                </a:lnTo>
                <a:lnTo>
                  <a:pt x="6018" y="5726"/>
                </a:lnTo>
                <a:lnTo>
                  <a:pt x="5998" y="5754"/>
                </a:lnTo>
                <a:lnTo>
                  <a:pt x="5977" y="5781"/>
                </a:lnTo>
                <a:lnTo>
                  <a:pt x="5955" y="5806"/>
                </a:lnTo>
                <a:lnTo>
                  <a:pt x="5932" y="5832"/>
                </a:lnTo>
                <a:lnTo>
                  <a:pt x="5908" y="5855"/>
                </a:lnTo>
                <a:lnTo>
                  <a:pt x="5881" y="5877"/>
                </a:lnTo>
                <a:lnTo>
                  <a:pt x="5854" y="5898"/>
                </a:lnTo>
                <a:lnTo>
                  <a:pt x="5828" y="5918"/>
                </a:lnTo>
                <a:lnTo>
                  <a:pt x="5799" y="5936"/>
                </a:lnTo>
                <a:lnTo>
                  <a:pt x="5768" y="5954"/>
                </a:lnTo>
                <a:lnTo>
                  <a:pt x="5738" y="5969"/>
                </a:lnTo>
                <a:lnTo>
                  <a:pt x="5707" y="5983"/>
                </a:lnTo>
                <a:lnTo>
                  <a:pt x="5676" y="5996"/>
                </a:lnTo>
                <a:lnTo>
                  <a:pt x="5642" y="6007"/>
                </a:lnTo>
                <a:lnTo>
                  <a:pt x="5608" y="6016"/>
                </a:lnTo>
                <a:lnTo>
                  <a:pt x="5575" y="6025"/>
                </a:lnTo>
                <a:lnTo>
                  <a:pt x="5540" y="6030"/>
                </a:lnTo>
                <a:lnTo>
                  <a:pt x="5505" y="6035"/>
                </a:lnTo>
                <a:lnTo>
                  <a:pt x="5469" y="6039"/>
                </a:lnTo>
                <a:lnTo>
                  <a:pt x="5433" y="6040"/>
                </a:lnTo>
                <a:lnTo>
                  <a:pt x="3011" y="6040"/>
                </a:lnTo>
                <a:lnTo>
                  <a:pt x="2981" y="6039"/>
                </a:lnTo>
                <a:lnTo>
                  <a:pt x="2951" y="6036"/>
                </a:lnTo>
                <a:lnTo>
                  <a:pt x="2921" y="6033"/>
                </a:lnTo>
                <a:lnTo>
                  <a:pt x="2892" y="6029"/>
                </a:lnTo>
                <a:lnTo>
                  <a:pt x="2863" y="6023"/>
                </a:lnTo>
                <a:lnTo>
                  <a:pt x="2834" y="6016"/>
                </a:lnTo>
                <a:lnTo>
                  <a:pt x="2806" y="6008"/>
                </a:lnTo>
                <a:lnTo>
                  <a:pt x="2778" y="5999"/>
                </a:lnTo>
                <a:lnTo>
                  <a:pt x="2750" y="5989"/>
                </a:lnTo>
                <a:lnTo>
                  <a:pt x="2723" y="5978"/>
                </a:lnTo>
                <a:lnTo>
                  <a:pt x="2698" y="5965"/>
                </a:lnTo>
                <a:lnTo>
                  <a:pt x="2672" y="5951"/>
                </a:lnTo>
                <a:lnTo>
                  <a:pt x="2647" y="5938"/>
                </a:lnTo>
                <a:lnTo>
                  <a:pt x="2623" y="5922"/>
                </a:lnTo>
                <a:lnTo>
                  <a:pt x="2599" y="5906"/>
                </a:lnTo>
                <a:lnTo>
                  <a:pt x="2577" y="5889"/>
                </a:lnTo>
                <a:lnTo>
                  <a:pt x="2554" y="5870"/>
                </a:lnTo>
                <a:lnTo>
                  <a:pt x="2533" y="5852"/>
                </a:lnTo>
                <a:lnTo>
                  <a:pt x="2512" y="5832"/>
                </a:lnTo>
                <a:lnTo>
                  <a:pt x="2492" y="5811"/>
                </a:lnTo>
                <a:lnTo>
                  <a:pt x="2474" y="5790"/>
                </a:lnTo>
                <a:lnTo>
                  <a:pt x="2455" y="5768"/>
                </a:lnTo>
                <a:lnTo>
                  <a:pt x="2438" y="5745"/>
                </a:lnTo>
                <a:lnTo>
                  <a:pt x="2421" y="5722"/>
                </a:lnTo>
                <a:lnTo>
                  <a:pt x="2406" y="5697"/>
                </a:lnTo>
                <a:lnTo>
                  <a:pt x="2392" y="5672"/>
                </a:lnTo>
                <a:lnTo>
                  <a:pt x="2378" y="5646"/>
                </a:lnTo>
                <a:lnTo>
                  <a:pt x="2366" y="5621"/>
                </a:lnTo>
                <a:lnTo>
                  <a:pt x="2355" y="5594"/>
                </a:lnTo>
                <a:lnTo>
                  <a:pt x="2345" y="5567"/>
                </a:lnTo>
                <a:lnTo>
                  <a:pt x="2336" y="5539"/>
                </a:lnTo>
                <a:lnTo>
                  <a:pt x="2327" y="5510"/>
                </a:lnTo>
                <a:lnTo>
                  <a:pt x="2315" y="5509"/>
                </a:lnTo>
                <a:lnTo>
                  <a:pt x="2259" y="5501"/>
                </a:lnTo>
                <a:lnTo>
                  <a:pt x="2203" y="5493"/>
                </a:lnTo>
                <a:lnTo>
                  <a:pt x="2147" y="5484"/>
                </a:lnTo>
                <a:lnTo>
                  <a:pt x="2092" y="5474"/>
                </a:lnTo>
                <a:lnTo>
                  <a:pt x="2037" y="5463"/>
                </a:lnTo>
                <a:lnTo>
                  <a:pt x="1983" y="5451"/>
                </a:lnTo>
                <a:lnTo>
                  <a:pt x="1929" y="5439"/>
                </a:lnTo>
                <a:lnTo>
                  <a:pt x="1876" y="5427"/>
                </a:lnTo>
                <a:lnTo>
                  <a:pt x="1824" y="5413"/>
                </a:lnTo>
                <a:lnTo>
                  <a:pt x="1771" y="5398"/>
                </a:lnTo>
                <a:lnTo>
                  <a:pt x="1719" y="5383"/>
                </a:lnTo>
                <a:lnTo>
                  <a:pt x="1668" y="5366"/>
                </a:lnTo>
                <a:lnTo>
                  <a:pt x="1618" y="5350"/>
                </a:lnTo>
                <a:lnTo>
                  <a:pt x="1568" y="5333"/>
                </a:lnTo>
                <a:lnTo>
                  <a:pt x="1519" y="5314"/>
                </a:lnTo>
                <a:lnTo>
                  <a:pt x="1471" y="5295"/>
                </a:lnTo>
                <a:lnTo>
                  <a:pt x="1423" y="5276"/>
                </a:lnTo>
                <a:lnTo>
                  <a:pt x="1375" y="5255"/>
                </a:lnTo>
                <a:lnTo>
                  <a:pt x="1329" y="5234"/>
                </a:lnTo>
                <a:lnTo>
                  <a:pt x="1283" y="5213"/>
                </a:lnTo>
                <a:lnTo>
                  <a:pt x="1237" y="5190"/>
                </a:lnTo>
                <a:lnTo>
                  <a:pt x="1193" y="5167"/>
                </a:lnTo>
                <a:lnTo>
                  <a:pt x="1150" y="5143"/>
                </a:lnTo>
                <a:lnTo>
                  <a:pt x="1107" y="5119"/>
                </a:lnTo>
                <a:lnTo>
                  <a:pt x="1064" y="5093"/>
                </a:lnTo>
                <a:lnTo>
                  <a:pt x="1024" y="5067"/>
                </a:lnTo>
                <a:lnTo>
                  <a:pt x="983" y="5041"/>
                </a:lnTo>
                <a:lnTo>
                  <a:pt x="944" y="5013"/>
                </a:lnTo>
                <a:lnTo>
                  <a:pt x="905" y="4985"/>
                </a:lnTo>
                <a:lnTo>
                  <a:pt x="867" y="4956"/>
                </a:lnTo>
                <a:lnTo>
                  <a:pt x="830" y="4927"/>
                </a:lnTo>
                <a:lnTo>
                  <a:pt x="794" y="4897"/>
                </a:lnTo>
                <a:lnTo>
                  <a:pt x="757" y="4866"/>
                </a:lnTo>
                <a:lnTo>
                  <a:pt x="721" y="4832"/>
                </a:lnTo>
                <a:lnTo>
                  <a:pt x="686" y="4800"/>
                </a:lnTo>
                <a:lnTo>
                  <a:pt x="652" y="4765"/>
                </a:lnTo>
                <a:lnTo>
                  <a:pt x="620" y="4730"/>
                </a:lnTo>
                <a:lnTo>
                  <a:pt x="588" y="4695"/>
                </a:lnTo>
                <a:lnTo>
                  <a:pt x="557" y="4658"/>
                </a:lnTo>
                <a:lnTo>
                  <a:pt x="528" y="4622"/>
                </a:lnTo>
                <a:lnTo>
                  <a:pt x="500" y="4584"/>
                </a:lnTo>
                <a:lnTo>
                  <a:pt x="472" y="4547"/>
                </a:lnTo>
                <a:lnTo>
                  <a:pt x="447" y="4507"/>
                </a:lnTo>
                <a:lnTo>
                  <a:pt x="422" y="4468"/>
                </a:lnTo>
                <a:lnTo>
                  <a:pt x="398" y="4428"/>
                </a:lnTo>
                <a:lnTo>
                  <a:pt x="376" y="4386"/>
                </a:lnTo>
                <a:lnTo>
                  <a:pt x="355" y="4346"/>
                </a:lnTo>
                <a:lnTo>
                  <a:pt x="335" y="4304"/>
                </a:lnTo>
                <a:lnTo>
                  <a:pt x="317" y="4261"/>
                </a:lnTo>
                <a:lnTo>
                  <a:pt x="299" y="4218"/>
                </a:lnTo>
                <a:lnTo>
                  <a:pt x="283" y="4174"/>
                </a:lnTo>
                <a:lnTo>
                  <a:pt x="269" y="4130"/>
                </a:lnTo>
                <a:lnTo>
                  <a:pt x="255" y="4084"/>
                </a:lnTo>
                <a:lnTo>
                  <a:pt x="243" y="4038"/>
                </a:lnTo>
                <a:lnTo>
                  <a:pt x="233" y="3993"/>
                </a:lnTo>
                <a:lnTo>
                  <a:pt x="224" y="3945"/>
                </a:lnTo>
                <a:lnTo>
                  <a:pt x="217" y="3897"/>
                </a:lnTo>
                <a:lnTo>
                  <a:pt x="210" y="3850"/>
                </a:lnTo>
                <a:lnTo>
                  <a:pt x="205" y="3801"/>
                </a:lnTo>
                <a:lnTo>
                  <a:pt x="203" y="3752"/>
                </a:lnTo>
                <a:lnTo>
                  <a:pt x="201" y="3702"/>
                </a:lnTo>
                <a:lnTo>
                  <a:pt x="201" y="3651"/>
                </a:lnTo>
                <a:lnTo>
                  <a:pt x="202" y="3601"/>
                </a:lnTo>
                <a:lnTo>
                  <a:pt x="204" y="3549"/>
                </a:lnTo>
                <a:lnTo>
                  <a:pt x="209" y="3500"/>
                </a:lnTo>
                <a:lnTo>
                  <a:pt x="216" y="3445"/>
                </a:lnTo>
                <a:lnTo>
                  <a:pt x="221" y="3403"/>
                </a:lnTo>
                <a:lnTo>
                  <a:pt x="228" y="3360"/>
                </a:lnTo>
                <a:lnTo>
                  <a:pt x="235" y="3317"/>
                </a:lnTo>
                <a:lnTo>
                  <a:pt x="245" y="3274"/>
                </a:lnTo>
                <a:lnTo>
                  <a:pt x="255" y="3231"/>
                </a:lnTo>
                <a:lnTo>
                  <a:pt x="267" y="3187"/>
                </a:lnTo>
                <a:lnTo>
                  <a:pt x="278" y="3143"/>
                </a:lnTo>
                <a:lnTo>
                  <a:pt x="292" y="3099"/>
                </a:lnTo>
                <a:lnTo>
                  <a:pt x="306" y="3053"/>
                </a:lnTo>
                <a:lnTo>
                  <a:pt x="322" y="3009"/>
                </a:lnTo>
                <a:lnTo>
                  <a:pt x="339" y="2964"/>
                </a:lnTo>
                <a:lnTo>
                  <a:pt x="356" y="2919"/>
                </a:lnTo>
                <a:lnTo>
                  <a:pt x="376" y="2872"/>
                </a:lnTo>
                <a:lnTo>
                  <a:pt x="396" y="2826"/>
                </a:lnTo>
                <a:lnTo>
                  <a:pt x="416" y="2779"/>
                </a:lnTo>
                <a:lnTo>
                  <a:pt x="440" y="2733"/>
                </a:lnTo>
                <a:lnTo>
                  <a:pt x="398" y="2695"/>
                </a:lnTo>
                <a:lnTo>
                  <a:pt x="357" y="2654"/>
                </a:lnTo>
                <a:lnTo>
                  <a:pt x="319" y="2614"/>
                </a:lnTo>
                <a:lnTo>
                  <a:pt x="282" y="2573"/>
                </a:lnTo>
                <a:lnTo>
                  <a:pt x="247" y="2531"/>
                </a:lnTo>
                <a:lnTo>
                  <a:pt x="214" y="2489"/>
                </a:lnTo>
                <a:lnTo>
                  <a:pt x="184" y="2445"/>
                </a:lnTo>
                <a:lnTo>
                  <a:pt x="155" y="2401"/>
                </a:lnTo>
                <a:lnTo>
                  <a:pt x="129" y="2356"/>
                </a:lnTo>
                <a:lnTo>
                  <a:pt x="104" y="2310"/>
                </a:lnTo>
                <a:lnTo>
                  <a:pt x="82" y="2263"/>
                </a:lnTo>
                <a:lnTo>
                  <a:pt x="62" y="2215"/>
                </a:lnTo>
                <a:lnTo>
                  <a:pt x="46" y="2165"/>
                </a:lnTo>
                <a:lnTo>
                  <a:pt x="38" y="2141"/>
                </a:lnTo>
                <a:lnTo>
                  <a:pt x="31" y="2115"/>
                </a:lnTo>
                <a:lnTo>
                  <a:pt x="25" y="2090"/>
                </a:lnTo>
                <a:lnTo>
                  <a:pt x="19" y="2064"/>
                </a:lnTo>
                <a:lnTo>
                  <a:pt x="14" y="2037"/>
                </a:lnTo>
                <a:lnTo>
                  <a:pt x="10" y="2011"/>
                </a:lnTo>
                <a:lnTo>
                  <a:pt x="7" y="1984"/>
                </a:lnTo>
                <a:lnTo>
                  <a:pt x="3" y="1957"/>
                </a:lnTo>
                <a:lnTo>
                  <a:pt x="1" y="1929"/>
                </a:lnTo>
                <a:lnTo>
                  <a:pt x="0" y="1902"/>
                </a:lnTo>
                <a:lnTo>
                  <a:pt x="0" y="1874"/>
                </a:lnTo>
                <a:lnTo>
                  <a:pt x="0" y="1846"/>
                </a:lnTo>
                <a:lnTo>
                  <a:pt x="0" y="1817"/>
                </a:lnTo>
                <a:lnTo>
                  <a:pt x="2" y="1788"/>
                </a:lnTo>
                <a:lnTo>
                  <a:pt x="4" y="1758"/>
                </a:lnTo>
                <a:lnTo>
                  <a:pt x="7" y="1729"/>
                </a:lnTo>
                <a:lnTo>
                  <a:pt x="11" y="1698"/>
                </a:lnTo>
                <a:lnTo>
                  <a:pt x="16" y="1667"/>
                </a:lnTo>
                <a:lnTo>
                  <a:pt x="21" y="1637"/>
                </a:lnTo>
                <a:lnTo>
                  <a:pt x="28" y="1606"/>
                </a:lnTo>
                <a:lnTo>
                  <a:pt x="35" y="1573"/>
                </a:lnTo>
                <a:lnTo>
                  <a:pt x="43" y="1542"/>
                </a:lnTo>
                <a:lnTo>
                  <a:pt x="51" y="1509"/>
                </a:lnTo>
                <a:lnTo>
                  <a:pt x="61" y="1475"/>
                </a:lnTo>
                <a:lnTo>
                  <a:pt x="72" y="1443"/>
                </a:lnTo>
                <a:lnTo>
                  <a:pt x="83" y="1409"/>
                </a:lnTo>
                <a:lnTo>
                  <a:pt x="109" y="1340"/>
                </a:lnTo>
                <a:lnTo>
                  <a:pt x="138" y="1270"/>
                </a:lnTo>
                <a:lnTo>
                  <a:pt x="170" y="1198"/>
                </a:lnTo>
                <a:lnTo>
                  <a:pt x="207" y="1124"/>
                </a:lnTo>
                <a:lnTo>
                  <a:pt x="247" y="1048"/>
                </a:lnTo>
                <a:lnTo>
                  <a:pt x="291" y="970"/>
                </a:lnTo>
                <a:lnTo>
                  <a:pt x="232" y="930"/>
                </a:lnTo>
                <a:lnTo>
                  <a:pt x="966" y="3"/>
                </a:lnTo>
                <a:lnTo>
                  <a:pt x="977" y="2"/>
                </a:lnTo>
                <a:lnTo>
                  <a:pt x="1011" y="1"/>
                </a:lnTo>
                <a:lnTo>
                  <a:pt x="1062" y="0"/>
                </a:lnTo>
                <a:lnTo>
                  <a:pt x="1092" y="1"/>
                </a:lnTo>
                <a:lnTo>
                  <a:pt x="1126" y="2"/>
                </a:lnTo>
                <a:lnTo>
                  <a:pt x="1161" y="4"/>
                </a:lnTo>
                <a:lnTo>
                  <a:pt x="1198" y="9"/>
                </a:lnTo>
                <a:lnTo>
                  <a:pt x="1236" y="14"/>
                </a:lnTo>
                <a:lnTo>
                  <a:pt x="1276" y="22"/>
                </a:lnTo>
                <a:lnTo>
                  <a:pt x="1314" y="31"/>
                </a:lnTo>
                <a:lnTo>
                  <a:pt x="1352" y="43"/>
                </a:lnTo>
                <a:lnTo>
                  <a:pt x="1372" y="48"/>
                </a:lnTo>
                <a:lnTo>
                  <a:pt x="1390" y="57"/>
                </a:lnTo>
                <a:lnTo>
                  <a:pt x="1408" y="65"/>
                </a:lnTo>
                <a:lnTo>
                  <a:pt x="1426" y="73"/>
                </a:lnTo>
                <a:lnTo>
                  <a:pt x="1461" y="93"/>
                </a:lnTo>
                <a:lnTo>
                  <a:pt x="1495" y="114"/>
                </a:lnTo>
                <a:lnTo>
                  <a:pt x="1527" y="136"/>
                </a:lnTo>
                <a:lnTo>
                  <a:pt x="1559" y="159"/>
                </a:lnTo>
                <a:lnTo>
                  <a:pt x="1588" y="182"/>
                </a:lnTo>
                <a:lnTo>
                  <a:pt x="1616" y="205"/>
                </a:lnTo>
                <a:lnTo>
                  <a:pt x="1642" y="230"/>
                </a:lnTo>
                <a:lnTo>
                  <a:pt x="1666" y="252"/>
                </a:lnTo>
                <a:lnTo>
                  <a:pt x="1707" y="293"/>
                </a:lnTo>
                <a:lnTo>
                  <a:pt x="1739" y="327"/>
                </a:lnTo>
                <a:lnTo>
                  <a:pt x="1759" y="350"/>
                </a:lnTo>
                <a:lnTo>
                  <a:pt x="1765" y="359"/>
                </a:lnTo>
                <a:lnTo>
                  <a:pt x="1153" y="1011"/>
                </a:lnTo>
                <a:lnTo>
                  <a:pt x="985" y="843"/>
                </a:lnTo>
                <a:lnTo>
                  <a:pt x="714" y="1251"/>
                </a:lnTo>
                <a:lnTo>
                  <a:pt x="630" y="1196"/>
                </a:lnTo>
                <a:lnTo>
                  <a:pt x="603" y="1246"/>
                </a:lnTo>
                <a:lnTo>
                  <a:pt x="578" y="1294"/>
                </a:lnTo>
                <a:lnTo>
                  <a:pt x="556" y="1342"/>
                </a:lnTo>
                <a:lnTo>
                  <a:pt x="535" y="1390"/>
                </a:lnTo>
                <a:lnTo>
                  <a:pt x="516" y="1435"/>
                </a:lnTo>
                <a:lnTo>
                  <a:pt x="500" y="1480"/>
                </a:lnTo>
                <a:lnTo>
                  <a:pt x="485" y="1524"/>
                </a:lnTo>
                <a:lnTo>
                  <a:pt x="472" y="1567"/>
                </a:lnTo>
                <a:lnTo>
                  <a:pt x="462" y="1609"/>
                </a:lnTo>
                <a:lnTo>
                  <a:pt x="452" y="1650"/>
                </a:lnTo>
                <a:lnTo>
                  <a:pt x="445" y="1690"/>
                </a:lnTo>
                <a:lnTo>
                  <a:pt x="440" y="1729"/>
                </a:lnTo>
                <a:lnTo>
                  <a:pt x="436" y="1768"/>
                </a:lnTo>
                <a:lnTo>
                  <a:pt x="435" y="1805"/>
                </a:lnTo>
                <a:lnTo>
                  <a:pt x="434" y="1842"/>
                </a:lnTo>
                <a:lnTo>
                  <a:pt x="436" y="1878"/>
                </a:lnTo>
                <a:lnTo>
                  <a:pt x="439" y="1913"/>
                </a:lnTo>
                <a:lnTo>
                  <a:pt x="443" y="1948"/>
                </a:lnTo>
                <a:lnTo>
                  <a:pt x="450" y="1982"/>
                </a:lnTo>
                <a:lnTo>
                  <a:pt x="457" y="2014"/>
                </a:lnTo>
                <a:lnTo>
                  <a:pt x="466" y="2047"/>
                </a:lnTo>
                <a:lnTo>
                  <a:pt x="477" y="2079"/>
                </a:lnTo>
                <a:lnTo>
                  <a:pt x="488" y="2111"/>
                </a:lnTo>
                <a:lnTo>
                  <a:pt x="502" y="2141"/>
                </a:lnTo>
                <a:lnTo>
                  <a:pt x="516" y="2171"/>
                </a:lnTo>
                <a:lnTo>
                  <a:pt x="533" y="2200"/>
                </a:lnTo>
                <a:lnTo>
                  <a:pt x="550" y="2229"/>
                </a:lnTo>
                <a:lnTo>
                  <a:pt x="569" y="2257"/>
                </a:lnTo>
                <a:lnTo>
                  <a:pt x="587" y="2285"/>
                </a:lnTo>
                <a:lnTo>
                  <a:pt x="608" y="2313"/>
                </a:lnTo>
                <a:lnTo>
                  <a:pt x="630" y="2339"/>
                </a:lnTo>
                <a:lnTo>
                  <a:pt x="652" y="2366"/>
                </a:lnTo>
                <a:lnTo>
                  <a:pt x="682" y="2322"/>
                </a:lnTo>
                <a:lnTo>
                  <a:pt x="713" y="2278"/>
                </a:lnTo>
                <a:lnTo>
                  <a:pt x="745" y="2234"/>
                </a:lnTo>
                <a:lnTo>
                  <a:pt x="778" y="2188"/>
                </a:lnTo>
                <a:lnTo>
                  <a:pt x="811" y="2144"/>
                </a:lnTo>
                <a:lnTo>
                  <a:pt x="846" y="2099"/>
                </a:lnTo>
                <a:lnTo>
                  <a:pt x="883" y="2054"/>
                </a:lnTo>
                <a:lnTo>
                  <a:pt x="920" y="2007"/>
                </a:lnTo>
                <a:lnTo>
                  <a:pt x="957" y="1962"/>
                </a:lnTo>
                <a:lnTo>
                  <a:pt x="997" y="1916"/>
                </a:lnTo>
                <a:lnTo>
                  <a:pt x="1038" y="1870"/>
                </a:lnTo>
                <a:lnTo>
                  <a:pt x="1079" y="1824"/>
                </a:lnTo>
                <a:lnTo>
                  <a:pt x="1166" y="1730"/>
                </a:lnTo>
                <a:lnTo>
                  <a:pt x="1257" y="1636"/>
                </a:lnTo>
                <a:lnTo>
                  <a:pt x="1247" y="1611"/>
                </a:lnTo>
                <a:lnTo>
                  <a:pt x="1237" y="1586"/>
                </a:lnTo>
                <a:lnTo>
                  <a:pt x="1230" y="1560"/>
                </a:lnTo>
                <a:lnTo>
                  <a:pt x="1223" y="1534"/>
                </a:lnTo>
                <a:lnTo>
                  <a:pt x="1219" y="1507"/>
                </a:lnTo>
                <a:lnTo>
                  <a:pt x="1215" y="1479"/>
                </a:lnTo>
                <a:lnTo>
                  <a:pt x="1213" y="1451"/>
                </a:lnTo>
                <a:lnTo>
                  <a:pt x="1212" y="1423"/>
                </a:lnTo>
                <a:lnTo>
                  <a:pt x="1213" y="1397"/>
                </a:lnTo>
                <a:lnTo>
                  <a:pt x="1214" y="1370"/>
                </a:lnTo>
                <a:lnTo>
                  <a:pt x="1218" y="1344"/>
                </a:lnTo>
                <a:lnTo>
                  <a:pt x="1222" y="1319"/>
                </a:lnTo>
                <a:lnTo>
                  <a:pt x="1228" y="1293"/>
                </a:lnTo>
                <a:lnTo>
                  <a:pt x="1235" y="1269"/>
                </a:lnTo>
                <a:lnTo>
                  <a:pt x="1243" y="1244"/>
                </a:lnTo>
                <a:lnTo>
                  <a:pt x="1252" y="1221"/>
                </a:lnTo>
                <a:lnTo>
                  <a:pt x="1263" y="1198"/>
                </a:lnTo>
                <a:lnTo>
                  <a:pt x="1274" y="1175"/>
                </a:lnTo>
                <a:lnTo>
                  <a:pt x="1287" y="1154"/>
                </a:lnTo>
                <a:lnTo>
                  <a:pt x="1301" y="1132"/>
                </a:lnTo>
                <a:lnTo>
                  <a:pt x="1315" y="1112"/>
                </a:lnTo>
                <a:lnTo>
                  <a:pt x="1331" y="1092"/>
                </a:lnTo>
                <a:lnTo>
                  <a:pt x="1348" y="1073"/>
                </a:lnTo>
                <a:lnTo>
                  <a:pt x="1365" y="1055"/>
                </a:lnTo>
                <a:lnTo>
                  <a:pt x="1365" y="1054"/>
                </a:lnTo>
                <a:lnTo>
                  <a:pt x="1384" y="1037"/>
                </a:lnTo>
                <a:lnTo>
                  <a:pt x="1402" y="1020"/>
                </a:lnTo>
                <a:lnTo>
                  <a:pt x="1422" y="1005"/>
                </a:lnTo>
                <a:lnTo>
                  <a:pt x="1443" y="990"/>
                </a:lnTo>
                <a:lnTo>
                  <a:pt x="1464" y="977"/>
                </a:lnTo>
                <a:lnTo>
                  <a:pt x="1486" y="965"/>
                </a:lnTo>
                <a:lnTo>
                  <a:pt x="1508" y="953"/>
                </a:lnTo>
                <a:lnTo>
                  <a:pt x="1531" y="943"/>
                </a:lnTo>
                <a:lnTo>
                  <a:pt x="1554" y="933"/>
                </a:lnTo>
                <a:lnTo>
                  <a:pt x="1579" y="925"/>
                </a:lnTo>
                <a:lnTo>
                  <a:pt x="1603" y="918"/>
                </a:lnTo>
                <a:lnTo>
                  <a:pt x="1628" y="912"/>
                </a:lnTo>
                <a:lnTo>
                  <a:pt x="1654" y="908"/>
                </a:lnTo>
                <a:lnTo>
                  <a:pt x="1681" y="904"/>
                </a:lnTo>
                <a:lnTo>
                  <a:pt x="1706" y="902"/>
                </a:lnTo>
                <a:lnTo>
                  <a:pt x="1733" y="902"/>
                </a:lnTo>
                <a:lnTo>
                  <a:pt x="1760" y="902"/>
                </a:lnTo>
                <a:lnTo>
                  <a:pt x="1786" y="904"/>
                </a:lnTo>
                <a:lnTo>
                  <a:pt x="1813" y="908"/>
                </a:lnTo>
                <a:lnTo>
                  <a:pt x="1839" y="912"/>
                </a:lnTo>
                <a:lnTo>
                  <a:pt x="1863" y="918"/>
                </a:lnTo>
                <a:lnTo>
                  <a:pt x="1889" y="925"/>
                </a:lnTo>
                <a:lnTo>
                  <a:pt x="1913" y="933"/>
                </a:lnTo>
                <a:lnTo>
                  <a:pt x="1936" y="943"/>
                </a:lnTo>
                <a:lnTo>
                  <a:pt x="1959" y="953"/>
                </a:lnTo>
                <a:lnTo>
                  <a:pt x="1981" y="965"/>
                </a:lnTo>
                <a:lnTo>
                  <a:pt x="2003" y="977"/>
                </a:lnTo>
                <a:lnTo>
                  <a:pt x="2024" y="990"/>
                </a:lnTo>
                <a:lnTo>
                  <a:pt x="2045" y="1005"/>
                </a:lnTo>
                <a:lnTo>
                  <a:pt x="2065" y="1020"/>
                </a:lnTo>
                <a:lnTo>
                  <a:pt x="2084" y="1037"/>
                </a:lnTo>
                <a:lnTo>
                  <a:pt x="2102" y="1054"/>
                </a:lnTo>
                <a:lnTo>
                  <a:pt x="2102" y="1055"/>
                </a:lnTo>
                <a:lnTo>
                  <a:pt x="2118" y="1073"/>
                </a:lnTo>
                <a:lnTo>
                  <a:pt x="2136" y="1091"/>
                </a:lnTo>
                <a:lnTo>
                  <a:pt x="2151" y="1111"/>
                </a:lnTo>
                <a:lnTo>
                  <a:pt x="2165" y="1132"/>
                </a:lnTo>
                <a:lnTo>
                  <a:pt x="2179" y="1153"/>
                </a:lnTo>
                <a:lnTo>
                  <a:pt x="2192" y="1175"/>
                </a:lnTo>
                <a:lnTo>
                  <a:pt x="2203" y="1197"/>
                </a:lnTo>
                <a:lnTo>
                  <a:pt x="2214" y="1220"/>
                </a:lnTo>
                <a:lnTo>
                  <a:pt x="2223" y="1244"/>
                </a:lnTo>
                <a:lnTo>
                  <a:pt x="2231" y="1269"/>
                </a:lnTo>
                <a:lnTo>
                  <a:pt x="2238" y="1293"/>
                </a:lnTo>
                <a:lnTo>
                  <a:pt x="2244" y="1319"/>
                </a:lnTo>
                <a:lnTo>
                  <a:pt x="2248" y="1344"/>
                </a:lnTo>
                <a:lnTo>
                  <a:pt x="2252" y="1370"/>
                </a:lnTo>
                <a:lnTo>
                  <a:pt x="2254" y="1397"/>
                </a:lnTo>
                <a:lnTo>
                  <a:pt x="2254" y="1423"/>
                </a:lnTo>
                <a:lnTo>
                  <a:pt x="2254" y="1450"/>
                </a:lnTo>
                <a:lnTo>
                  <a:pt x="2252" y="1477"/>
                </a:lnTo>
                <a:lnTo>
                  <a:pt x="2248" y="1502"/>
                </a:lnTo>
                <a:lnTo>
                  <a:pt x="2244" y="1528"/>
                </a:lnTo>
                <a:lnTo>
                  <a:pt x="2238" y="1553"/>
                </a:lnTo>
                <a:lnTo>
                  <a:pt x="2231" y="1578"/>
                </a:lnTo>
                <a:lnTo>
                  <a:pt x="2223" y="1602"/>
                </a:lnTo>
                <a:lnTo>
                  <a:pt x="2214" y="1626"/>
                </a:lnTo>
                <a:lnTo>
                  <a:pt x="2203" y="1648"/>
                </a:lnTo>
                <a:lnTo>
                  <a:pt x="2192" y="1672"/>
                </a:lnTo>
                <a:lnTo>
                  <a:pt x="2179" y="1694"/>
                </a:lnTo>
                <a:lnTo>
                  <a:pt x="2166" y="1715"/>
                </a:lnTo>
                <a:lnTo>
                  <a:pt x="2151" y="1734"/>
                </a:lnTo>
                <a:lnTo>
                  <a:pt x="2136" y="1754"/>
                </a:lnTo>
                <a:lnTo>
                  <a:pt x="2120" y="1774"/>
                </a:lnTo>
                <a:lnTo>
                  <a:pt x="2102" y="1791"/>
                </a:lnTo>
                <a:lnTo>
                  <a:pt x="2084" y="1809"/>
                </a:lnTo>
                <a:lnTo>
                  <a:pt x="2065" y="1825"/>
                </a:lnTo>
                <a:lnTo>
                  <a:pt x="2045" y="1841"/>
                </a:lnTo>
                <a:lnTo>
                  <a:pt x="2024" y="1855"/>
                </a:lnTo>
                <a:lnTo>
                  <a:pt x="2003" y="1869"/>
                </a:lnTo>
                <a:lnTo>
                  <a:pt x="1981" y="1882"/>
                </a:lnTo>
                <a:lnTo>
                  <a:pt x="1959" y="1893"/>
                </a:lnTo>
                <a:lnTo>
                  <a:pt x="1936" y="1904"/>
                </a:lnTo>
                <a:lnTo>
                  <a:pt x="1913" y="1913"/>
                </a:lnTo>
                <a:lnTo>
                  <a:pt x="1889" y="1921"/>
                </a:lnTo>
                <a:lnTo>
                  <a:pt x="1863" y="1928"/>
                </a:lnTo>
                <a:lnTo>
                  <a:pt x="1839" y="1934"/>
                </a:lnTo>
                <a:lnTo>
                  <a:pt x="1813" y="1939"/>
                </a:lnTo>
                <a:lnTo>
                  <a:pt x="1786" y="1942"/>
                </a:lnTo>
                <a:lnTo>
                  <a:pt x="1760" y="1943"/>
                </a:lnTo>
                <a:lnTo>
                  <a:pt x="1733" y="1945"/>
                </a:lnTo>
                <a:lnTo>
                  <a:pt x="1710" y="1943"/>
                </a:lnTo>
                <a:lnTo>
                  <a:pt x="1685" y="1942"/>
                </a:lnTo>
                <a:lnTo>
                  <a:pt x="1662" y="1940"/>
                </a:lnTo>
                <a:lnTo>
                  <a:pt x="1640" y="1936"/>
                </a:lnTo>
                <a:lnTo>
                  <a:pt x="1617" y="1932"/>
                </a:lnTo>
                <a:lnTo>
                  <a:pt x="1595" y="1926"/>
                </a:lnTo>
                <a:lnTo>
                  <a:pt x="1573" y="1919"/>
                </a:lnTo>
                <a:lnTo>
                  <a:pt x="1552" y="1912"/>
                </a:lnTo>
                <a:lnTo>
                  <a:pt x="1465" y="2000"/>
                </a:lnTo>
                <a:lnTo>
                  <a:pt x="1384" y="2089"/>
                </a:lnTo>
                <a:lnTo>
                  <a:pt x="1306" y="2177"/>
                </a:lnTo>
                <a:lnTo>
                  <a:pt x="1233" y="2263"/>
                </a:lnTo>
                <a:lnTo>
                  <a:pt x="1164" y="2349"/>
                </a:lnTo>
                <a:lnTo>
                  <a:pt x="1099" y="2433"/>
                </a:lnTo>
                <a:lnTo>
                  <a:pt x="1069" y="2475"/>
                </a:lnTo>
                <a:lnTo>
                  <a:pt x="1039" y="2517"/>
                </a:lnTo>
                <a:lnTo>
                  <a:pt x="1011" y="2558"/>
                </a:lnTo>
                <a:lnTo>
                  <a:pt x="983" y="2599"/>
                </a:lnTo>
                <a:lnTo>
                  <a:pt x="961" y="2633"/>
                </a:lnTo>
                <a:lnTo>
                  <a:pt x="1020" y="2674"/>
                </a:lnTo>
                <a:lnTo>
                  <a:pt x="1081" y="2714"/>
                </a:lnTo>
                <a:lnTo>
                  <a:pt x="1143" y="2755"/>
                </a:lnTo>
                <a:lnTo>
                  <a:pt x="1207" y="2796"/>
                </a:lnTo>
                <a:lnTo>
                  <a:pt x="1341" y="2878"/>
                </a:lnTo>
                <a:lnTo>
                  <a:pt x="1479" y="2962"/>
                </a:lnTo>
                <a:lnTo>
                  <a:pt x="1583" y="3026"/>
                </a:lnTo>
                <a:lnTo>
                  <a:pt x="1689" y="3089"/>
                </a:lnTo>
                <a:lnTo>
                  <a:pt x="1795" y="3156"/>
                </a:lnTo>
                <a:lnTo>
                  <a:pt x="1900" y="3223"/>
                </a:lnTo>
                <a:lnTo>
                  <a:pt x="2003" y="3293"/>
                </a:lnTo>
                <a:lnTo>
                  <a:pt x="2056" y="3329"/>
                </a:lnTo>
                <a:lnTo>
                  <a:pt x="2107" y="3365"/>
                </a:lnTo>
                <a:lnTo>
                  <a:pt x="2157" y="3402"/>
                </a:lnTo>
                <a:lnTo>
                  <a:pt x="2207" y="3439"/>
                </a:lnTo>
                <a:lnTo>
                  <a:pt x="2255" y="3477"/>
                </a:lnTo>
                <a:lnTo>
                  <a:pt x="2304" y="3517"/>
                </a:lnTo>
                <a:lnTo>
                  <a:pt x="2304" y="1261"/>
                </a:lnTo>
                <a:lnTo>
                  <a:pt x="2305" y="1225"/>
                </a:lnTo>
                <a:lnTo>
                  <a:pt x="2308" y="1189"/>
                </a:lnTo>
                <a:lnTo>
                  <a:pt x="2312" y="1154"/>
                </a:lnTo>
                <a:lnTo>
                  <a:pt x="2319" y="1119"/>
                </a:lnTo>
                <a:lnTo>
                  <a:pt x="2326" y="1084"/>
                </a:lnTo>
                <a:lnTo>
                  <a:pt x="2337" y="1051"/>
                </a:lnTo>
                <a:lnTo>
                  <a:pt x="2347" y="1018"/>
                </a:lnTo>
                <a:lnTo>
                  <a:pt x="2360" y="987"/>
                </a:lnTo>
                <a:lnTo>
                  <a:pt x="2374" y="955"/>
                </a:lnTo>
                <a:lnTo>
                  <a:pt x="2390" y="924"/>
                </a:lnTo>
                <a:lnTo>
                  <a:pt x="2407" y="895"/>
                </a:lnTo>
                <a:lnTo>
                  <a:pt x="2425" y="866"/>
                </a:lnTo>
                <a:lnTo>
                  <a:pt x="2445" y="838"/>
                </a:lnTo>
                <a:lnTo>
                  <a:pt x="2467" y="811"/>
                </a:lnTo>
                <a:lnTo>
                  <a:pt x="2489" y="786"/>
                </a:lnTo>
                <a:lnTo>
                  <a:pt x="2512" y="761"/>
                </a:lnTo>
                <a:lnTo>
                  <a:pt x="2536" y="738"/>
                </a:lnTo>
                <a:lnTo>
                  <a:pt x="2562" y="716"/>
                </a:lnTo>
                <a:lnTo>
                  <a:pt x="2589" y="694"/>
                </a:lnTo>
                <a:lnTo>
                  <a:pt x="2616" y="674"/>
                </a:lnTo>
                <a:lnTo>
                  <a:pt x="2645" y="656"/>
                </a:lnTo>
                <a:lnTo>
                  <a:pt x="2674" y="639"/>
                </a:lnTo>
                <a:lnTo>
                  <a:pt x="2706" y="623"/>
                </a:lnTo>
                <a:lnTo>
                  <a:pt x="2737" y="609"/>
                </a:lnTo>
                <a:lnTo>
                  <a:pt x="2769" y="597"/>
                </a:lnTo>
                <a:lnTo>
                  <a:pt x="2802" y="586"/>
                </a:lnTo>
                <a:lnTo>
                  <a:pt x="2835" y="576"/>
                </a:lnTo>
                <a:lnTo>
                  <a:pt x="2870" y="567"/>
                </a:lnTo>
                <a:lnTo>
                  <a:pt x="2904" y="562"/>
                </a:lnTo>
                <a:lnTo>
                  <a:pt x="2939" y="557"/>
                </a:lnTo>
                <a:lnTo>
                  <a:pt x="2975" y="555"/>
                </a:lnTo>
                <a:lnTo>
                  <a:pt x="3011" y="554"/>
                </a:lnTo>
                <a:close/>
                <a:moveTo>
                  <a:pt x="1887" y="1269"/>
                </a:moveTo>
                <a:lnTo>
                  <a:pt x="1887" y="1269"/>
                </a:lnTo>
                <a:lnTo>
                  <a:pt x="1871" y="1255"/>
                </a:lnTo>
                <a:lnTo>
                  <a:pt x="1855" y="1242"/>
                </a:lnTo>
                <a:lnTo>
                  <a:pt x="1837" y="1232"/>
                </a:lnTo>
                <a:lnTo>
                  <a:pt x="1818" y="1222"/>
                </a:lnTo>
                <a:lnTo>
                  <a:pt x="1798" y="1215"/>
                </a:lnTo>
                <a:lnTo>
                  <a:pt x="1777" y="1210"/>
                </a:lnTo>
                <a:lnTo>
                  <a:pt x="1755" y="1206"/>
                </a:lnTo>
                <a:lnTo>
                  <a:pt x="1733" y="1205"/>
                </a:lnTo>
                <a:lnTo>
                  <a:pt x="1711" y="1206"/>
                </a:lnTo>
                <a:lnTo>
                  <a:pt x="1689" y="1210"/>
                </a:lnTo>
                <a:lnTo>
                  <a:pt x="1668" y="1215"/>
                </a:lnTo>
                <a:lnTo>
                  <a:pt x="1648" y="1222"/>
                </a:lnTo>
                <a:lnTo>
                  <a:pt x="1630" y="1232"/>
                </a:lnTo>
                <a:lnTo>
                  <a:pt x="1611" y="1242"/>
                </a:lnTo>
                <a:lnTo>
                  <a:pt x="1595" y="1255"/>
                </a:lnTo>
                <a:lnTo>
                  <a:pt x="1580" y="1269"/>
                </a:lnTo>
                <a:lnTo>
                  <a:pt x="1579" y="1269"/>
                </a:lnTo>
                <a:lnTo>
                  <a:pt x="1565" y="1284"/>
                </a:lnTo>
                <a:lnTo>
                  <a:pt x="1552" y="1301"/>
                </a:lnTo>
                <a:lnTo>
                  <a:pt x="1541" y="1319"/>
                </a:lnTo>
                <a:lnTo>
                  <a:pt x="1532" y="1338"/>
                </a:lnTo>
                <a:lnTo>
                  <a:pt x="1525" y="1358"/>
                </a:lnTo>
                <a:lnTo>
                  <a:pt x="1519" y="1379"/>
                </a:lnTo>
                <a:lnTo>
                  <a:pt x="1517" y="1401"/>
                </a:lnTo>
                <a:lnTo>
                  <a:pt x="1516" y="1423"/>
                </a:lnTo>
                <a:lnTo>
                  <a:pt x="1517" y="1445"/>
                </a:lnTo>
                <a:lnTo>
                  <a:pt x="1519" y="1467"/>
                </a:lnTo>
                <a:lnTo>
                  <a:pt x="1525" y="1488"/>
                </a:lnTo>
                <a:lnTo>
                  <a:pt x="1532" y="1508"/>
                </a:lnTo>
                <a:lnTo>
                  <a:pt x="1541" y="1527"/>
                </a:lnTo>
                <a:lnTo>
                  <a:pt x="1553" y="1545"/>
                </a:lnTo>
                <a:lnTo>
                  <a:pt x="1565" y="1561"/>
                </a:lnTo>
                <a:lnTo>
                  <a:pt x="1580" y="1576"/>
                </a:lnTo>
                <a:lnTo>
                  <a:pt x="1580" y="1578"/>
                </a:lnTo>
                <a:lnTo>
                  <a:pt x="1595" y="1592"/>
                </a:lnTo>
                <a:lnTo>
                  <a:pt x="1611" y="1604"/>
                </a:lnTo>
                <a:lnTo>
                  <a:pt x="1630" y="1615"/>
                </a:lnTo>
                <a:lnTo>
                  <a:pt x="1648" y="1624"/>
                </a:lnTo>
                <a:lnTo>
                  <a:pt x="1668" y="1631"/>
                </a:lnTo>
                <a:lnTo>
                  <a:pt x="1689" y="1637"/>
                </a:lnTo>
                <a:lnTo>
                  <a:pt x="1711" y="1639"/>
                </a:lnTo>
                <a:lnTo>
                  <a:pt x="1733" y="1640"/>
                </a:lnTo>
                <a:lnTo>
                  <a:pt x="1755" y="1639"/>
                </a:lnTo>
                <a:lnTo>
                  <a:pt x="1777" y="1637"/>
                </a:lnTo>
                <a:lnTo>
                  <a:pt x="1798" y="1631"/>
                </a:lnTo>
                <a:lnTo>
                  <a:pt x="1818" y="1624"/>
                </a:lnTo>
                <a:lnTo>
                  <a:pt x="1837" y="1615"/>
                </a:lnTo>
                <a:lnTo>
                  <a:pt x="1855" y="1603"/>
                </a:lnTo>
                <a:lnTo>
                  <a:pt x="1871" y="1592"/>
                </a:lnTo>
                <a:lnTo>
                  <a:pt x="1887" y="1576"/>
                </a:lnTo>
                <a:lnTo>
                  <a:pt x="1901" y="1561"/>
                </a:lnTo>
                <a:lnTo>
                  <a:pt x="1914" y="1545"/>
                </a:lnTo>
                <a:lnTo>
                  <a:pt x="1925" y="1527"/>
                </a:lnTo>
                <a:lnTo>
                  <a:pt x="1934" y="1508"/>
                </a:lnTo>
                <a:lnTo>
                  <a:pt x="1941" y="1488"/>
                </a:lnTo>
                <a:lnTo>
                  <a:pt x="1947" y="1467"/>
                </a:lnTo>
                <a:lnTo>
                  <a:pt x="1950" y="1445"/>
                </a:lnTo>
                <a:lnTo>
                  <a:pt x="1951" y="1423"/>
                </a:lnTo>
                <a:lnTo>
                  <a:pt x="1950" y="1401"/>
                </a:lnTo>
                <a:lnTo>
                  <a:pt x="1947" y="1379"/>
                </a:lnTo>
                <a:lnTo>
                  <a:pt x="1941" y="1358"/>
                </a:lnTo>
                <a:lnTo>
                  <a:pt x="1934" y="1338"/>
                </a:lnTo>
                <a:lnTo>
                  <a:pt x="1925" y="1319"/>
                </a:lnTo>
                <a:lnTo>
                  <a:pt x="1914" y="1301"/>
                </a:lnTo>
                <a:lnTo>
                  <a:pt x="1901" y="1284"/>
                </a:lnTo>
                <a:lnTo>
                  <a:pt x="1887" y="1269"/>
                </a:lnTo>
                <a:close/>
                <a:moveTo>
                  <a:pt x="2304" y="5100"/>
                </a:moveTo>
                <a:lnTo>
                  <a:pt x="2304" y="4074"/>
                </a:lnTo>
                <a:lnTo>
                  <a:pt x="2277" y="4045"/>
                </a:lnTo>
                <a:lnTo>
                  <a:pt x="2251" y="4017"/>
                </a:lnTo>
                <a:lnTo>
                  <a:pt x="2224" y="3989"/>
                </a:lnTo>
                <a:lnTo>
                  <a:pt x="2195" y="3961"/>
                </a:lnTo>
                <a:lnTo>
                  <a:pt x="2138" y="3908"/>
                </a:lnTo>
                <a:lnTo>
                  <a:pt x="2078" y="3856"/>
                </a:lnTo>
                <a:lnTo>
                  <a:pt x="2016" y="3805"/>
                </a:lnTo>
                <a:lnTo>
                  <a:pt x="1952" y="3755"/>
                </a:lnTo>
                <a:lnTo>
                  <a:pt x="1887" y="3706"/>
                </a:lnTo>
                <a:lnTo>
                  <a:pt x="1821" y="3659"/>
                </a:lnTo>
                <a:lnTo>
                  <a:pt x="1754" y="3613"/>
                </a:lnTo>
                <a:lnTo>
                  <a:pt x="1687" y="3567"/>
                </a:lnTo>
                <a:lnTo>
                  <a:pt x="1617" y="3522"/>
                </a:lnTo>
                <a:lnTo>
                  <a:pt x="1548" y="3478"/>
                </a:lnTo>
                <a:lnTo>
                  <a:pt x="1409" y="3392"/>
                </a:lnTo>
                <a:lnTo>
                  <a:pt x="1270" y="3308"/>
                </a:lnTo>
                <a:lnTo>
                  <a:pt x="1140" y="3230"/>
                </a:lnTo>
                <a:lnTo>
                  <a:pt x="1012" y="3151"/>
                </a:lnTo>
                <a:lnTo>
                  <a:pt x="949" y="3111"/>
                </a:lnTo>
                <a:lnTo>
                  <a:pt x="888" y="3071"/>
                </a:lnTo>
                <a:lnTo>
                  <a:pt x="826" y="3030"/>
                </a:lnTo>
                <a:lnTo>
                  <a:pt x="765" y="2988"/>
                </a:lnTo>
                <a:lnTo>
                  <a:pt x="737" y="3056"/>
                </a:lnTo>
                <a:lnTo>
                  <a:pt x="710" y="3122"/>
                </a:lnTo>
                <a:lnTo>
                  <a:pt x="687" y="3186"/>
                </a:lnTo>
                <a:lnTo>
                  <a:pt x="667" y="3250"/>
                </a:lnTo>
                <a:lnTo>
                  <a:pt x="650" y="3313"/>
                </a:lnTo>
                <a:lnTo>
                  <a:pt x="636" y="3375"/>
                </a:lnTo>
                <a:lnTo>
                  <a:pt x="624" y="3435"/>
                </a:lnTo>
                <a:lnTo>
                  <a:pt x="615" y="3496"/>
                </a:lnTo>
                <a:lnTo>
                  <a:pt x="612" y="3533"/>
                </a:lnTo>
                <a:lnTo>
                  <a:pt x="608" y="3577"/>
                </a:lnTo>
                <a:lnTo>
                  <a:pt x="606" y="3615"/>
                </a:lnTo>
                <a:lnTo>
                  <a:pt x="605" y="3652"/>
                </a:lnTo>
                <a:lnTo>
                  <a:pt x="605" y="3691"/>
                </a:lnTo>
                <a:lnTo>
                  <a:pt x="606" y="3728"/>
                </a:lnTo>
                <a:lnTo>
                  <a:pt x="609" y="3765"/>
                </a:lnTo>
                <a:lnTo>
                  <a:pt x="613" y="3801"/>
                </a:lnTo>
                <a:lnTo>
                  <a:pt x="617" y="3837"/>
                </a:lnTo>
                <a:lnTo>
                  <a:pt x="623" y="3873"/>
                </a:lnTo>
                <a:lnTo>
                  <a:pt x="630" y="3908"/>
                </a:lnTo>
                <a:lnTo>
                  <a:pt x="638" y="3943"/>
                </a:lnTo>
                <a:lnTo>
                  <a:pt x="646" y="3976"/>
                </a:lnTo>
                <a:lnTo>
                  <a:pt x="657" y="4010"/>
                </a:lnTo>
                <a:lnTo>
                  <a:pt x="668" y="4044"/>
                </a:lnTo>
                <a:lnTo>
                  <a:pt x="680" y="4076"/>
                </a:lnTo>
                <a:lnTo>
                  <a:pt x="693" y="4109"/>
                </a:lnTo>
                <a:lnTo>
                  <a:pt x="707" y="4141"/>
                </a:lnTo>
                <a:lnTo>
                  <a:pt x="722" y="4173"/>
                </a:lnTo>
                <a:lnTo>
                  <a:pt x="738" y="4204"/>
                </a:lnTo>
                <a:lnTo>
                  <a:pt x="755" y="4234"/>
                </a:lnTo>
                <a:lnTo>
                  <a:pt x="773" y="4264"/>
                </a:lnTo>
                <a:lnTo>
                  <a:pt x="791" y="4295"/>
                </a:lnTo>
                <a:lnTo>
                  <a:pt x="811" y="4324"/>
                </a:lnTo>
                <a:lnTo>
                  <a:pt x="832" y="4353"/>
                </a:lnTo>
                <a:lnTo>
                  <a:pt x="853" y="4380"/>
                </a:lnTo>
                <a:lnTo>
                  <a:pt x="875" y="4408"/>
                </a:lnTo>
                <a:lnTo>
                  <a:pt x="898" y="4436"/>
                </a:lnTo>
                <a:lnTo>
                  <a:pt x="923" y="4463"/>
                </a:lnTo>
                <a:lnTo>
                  <a:pt x="947" y="4488"/>
                </a:lnTo>
                <a:lnTo>
                  <a:pt x="973" y="4515"/>
                </a:lnTo>
                <a:lnTo>
                  <a:pt x="999" y="4540"/>
                </a:lnTo>
                <a:lnTo>
                  <a:pt x="1027" y="4565"/>
                </a:lnTo>
                <a:lnTo>
                  <a:pt x="1055" y="4589"/>
                </a:lnTo>
                <a:lnTo>
                  <a:pt x="1084" y="4614"/>
                </a:lnTo>
                <a:lnTo>
                  <a:pt x="1114" y="4637"/>
                </a:lnTo>
                <a:lnTo>
                  <a:pt x="1144" y="4660"/>
                </a:lnTo>
                <a:lnTo>
                  <a:pt x="1176" y="4684"/>
                </a:lnTo>
                <a:lnTo>
                  <a:pt x="1208" y="4706"/>
                </a:lnTo>
                <a:lnTo>
                  <a:pt x="1242" y="4728"/>
                </a:lnTo>
                <a:lnTo>
                  <a:pt x="1276" y="4749"/>
                </a:lnTo>
                <a:lnTo>
                  <a:pt x="1309" y="4769"/>
                </a:lnTo>
                <a:lnTo>
                  <a:pt x="1344" y="4789"/>
                </a:lnTo>
                <a:lnTo>
                  <a:pt x="1380" y="4809"/>
                </a:lnTo>
                <a:lnTo>
                  <a:pt x="1416" y="4829"/>
                </a:lnTo>
                <a:lnTo>
                  <a:pt x="1453" y="4847"/>
                </a:lnTo>
                <a:lnTo>
                  <a:pt x="1490" y="4865"/>
                </a:lnTo>
                <a:lnTo>
                  <a:pt x="1529" y="4882"/>
                </a:lnTo>
                <a:lnTo>
                  <a:pt x="1568" y="4899"/>
                </a:lnTo>
                <a:lnTo>
                  <a:pt x="1608" y="4916"/>
                </a:lnTo>
                <a:lnTo>
                  <a:pt x="1647" y="4931"/>
                </a:lnTo>
                <a:lnTo>
                  <a:pt x="1688" y="4947"/>
                </a:lnTo>
                <a:lnTo>
                  <a:pt x="1728" y="4961"/>
                </a:lnTo>
                <a:lnTo>
                  <a:pt x="1770" y="4975"/>
                </a:lnTo>
                <a:lnTo>
                  <a:pt x="1855" y="5002"/>
                </a:lnTo>
                <a:lnTo>
                  <a:pt x="1941" y="5026"/>
                </a:lnTo>
                <a:lnTo>
                  <a:pt x="2029" y="5048"/>
                </a:lnTo>
                <a:lnTo>
                  <a:pt x="2120" y="5068"/>
                </a:lnTo>
                <a:lnTo>
                  <a:pt x="2211" y="5085"/>
                </a:lnTo>
                <a:lnTo>
                  <a:pt x="2304" y="5100"/>
                </a:lnTo>
                <a:close/>
                <a:moveTo>
                  <a:pt x="2991" y="1292"/>
                </a:moveTo>
                <a:lnTo>
                  <a:pt x="2991" y="3627"/>
                </a:lnTo>
                <a:lnTo>
                  <a:pt x="5477" y="3627"/>
                </a:lnTo>
                <a:lnTo>
                  <a:pt x="5477" y="1292"/>
                </a:lnTo>
                <a:lnTo>
                  <a:pt x="2991" y="1292"/>
                </a:lnTo>
                <a:close/>
                <a:moveTo>
                  <a:pt x="4212" y="3997"/>
                </a:moveTo>
                <a:lnTo>
                  <a:pt x="4212" y="3997"/>
                </a:lnTo>
                <a:lnTo>
                  <a:pt x="4181" y="3998"/>
                </a:lnTo>
                <a:lnTo>
                  <a:pt x="4150" y="4000"/>
                </a:lnTo>
                <a:lnTo>
                  <a:pt x="4120" y="4003"/>
                </a:lnTo>
                <a:lnTo>
                  <a:pt x="4090" y="4007"/>
                </a:lnTo>
                <a:lnTo>
                  <a:pt x="4060" y="4012"/>
                </a:lnTo>
                <a:lnTo>
                  <a:pt x="4030" y="4018"/>
                </a:lnTo>
                <a:lnTo>
                  <a:pt x="4001" y="4026"/>
                </a:lnTo>
                <a:lnTo>
                  <a:pt x="3974" y="4034"/>
                </a:lnTo>
                <a:lnTo>
                  <a:pt x="3946" y="4044"/>
                </a:lnTo>
                <a:lnTo>
                  <a:pt x="3918" y="4054"/>
                </a:lnTo>
                <a:lnTo>
                  <a:pt x="3891" y="4066"/>
                </a:lnTo>
                <a:lnTo>
                  <a:pt x="3864" y="4079"/>
                </a:lnTo>
                <a:lnTo>
                  <a:pt x="3839" y="4091"/>
                </a:lnTo>
                <a:lnTo>
                  <a:pt x="3813" y="4105"/>
                </a:lnTo>
                <a:lnTo>
                  <a:pt x="3789" y="4120"/>
                </a:lnTo>
                <a:lnTo>
                  <a:pt x="3765" y="4137"/>
                </a:lnTo>
                <a:lnTo>
                  <a:pt x="4227" y="4599"/>
                </a:lnTo>
                <a:lnTo>
                  <a:pt x="4676" y="4149"/>
                </a:lnTo>
                <a:lnTo>
                  <a:pt x="4652" y="4132"/>
                </a:lnTo>
                <a:lnTo>
                  <a:pt x="4626" y="4116"/>
                </a:lnTo>
                <a:lnTo>
                  <a:pt x="4599" y="4100"/>
                </a:lnTo>
                <a:lnTo>
                  <a:pt x="4573" y="4086"/>
                </a:lnTo>
                <a:lnTo>
                  <a:pt x="4546" y="4072"/>
                </a:lnTo>
                <a:lnTo>
                  <a:pt x="4518" y="4059"/>
                </a:lnTo>
                <a:lnTo>
                  <a:pt x="4489" y="4048"/>
                </a:lnTo>
                <a:lnTo>
                  <a:pt x="4460" y="4038"/>
                </a:lnTo>
                <a:lnTo>
                  <a:pt x="4431" y="4029"/>
                </a:lnTo>
                <a:lnTo>
                  <a:pt x="4401" y="4021"/>
                </a:lnTo>
                <a:lnTo>
                  <a:pt x="4371" y="4014"/>
                </a:lnTo>
                <a:lnTo>
                  <a:pt x="4339" y="4008"/>
                </a:lnTo>
                <a:lnTo>
                  <a:pt x="4308" y="4003"/>
                </a:lnTo>
                <a:lnTo>
                  <a:pt x="4277" y="4000"/>
                </a:lnTo>
                <a:lnTo>
                  <a:pt x="4244" y="3998"/>
                </a:lnTo>
                <a:lnTo>
                  <a:pt x="4212" y="3997"/>
                </a:lnTo>
                <a:close/>
                <a:moveTo>
                  <a:pt x="4858" y="4335"/>
                </a:moveTo>
                <a:lnTo>
                  <a:pt x="4411" y="4783"/>
                </a:lnTo>
                <a:lnTo>
                  <a:pt x="4859" y="5233"/>
                </a:lnTo>
                <a:lnTo>
                  <a:pt x="4876" y="5208"/>
                </a:lnTo>
                <a:lnTo>
                  <a:pt x="4891" y="5184"/>
                </a:lnTo>
                <a:lnTo>
                  <a:pt x="4906" y="5158"/>
                </a:lnTo>
                <a:lnTo>
                  <a:pt x="4919" y="5133"/>
                </a:lnTo>
                <a:lnTo>
                  <a:pt x="4931" y="5106"/>
                </a:lnTo>
                <a:lnTo>
                  <a:pt x="4943" y="5079"/>
                </a:lnTo>
                <a:lnTo>
                  <a:pt x="4953" y="5052"/>
                </a:lnTo>
                <a:lnTo>
                  <a:pt x="4963" y="5024"/>
                </a:lnTo>
                <a:lnTo>
                  <a:pt x="4971" y="4995"/>
                </a:lnTo>
                <a:lnTo>
                  <a:pt x="4978" y="4967"/>
                </a:lnTo>
                <a:lnTo>
                  <a:pt x="4985" y="4937"/>
                </a:lnTo>
                <a:lnTo>
                  <a:pt x="4989" y="4908"/>
                </a:lnTo>
                <a:lnTo>
                  <a:pt x="4994" y="4877"/>
                </a:lnTo>
                <a:lnTo>
                  <a:pt x="4996" y="4847"/>
                </a:lnTo>
                <a:lnTo>
                  <a:pt x="4999" y="4816"/>
                </a:lnTo>
                <a:lnTo>
                  <a:pt x="5000" y="4786"/>
                </a:lnTo>
                <a:lnTo>
                  <a:pt x="4999" y="4754"/>
                </a:lnTo>
                <a:lnTo>
                  <a:pt x="4996" y="4723"/>
                </a:lnTo>
                <a:lnTo>
                  <a:pt x="4994" y="4693"/>
                </a:lnTo>
                <a:lnTo>
                  <a:pt x="4989" y="4663"/>
                </a:lnTo>
                <a:lnTo>
                  <a:pt x="4985" y="4632"/>
                </a:lnTo>
                <a:lnTo>
                  <a:pt x="4978" y="4603"/>
                </a:lnTo>
                <a:lnTo>
                  <a:pt x="4971" y="4574"/>
                </a:lnTo>
                <a:lnTo>
                  <a:pt x="4963" y="4545"/>
                </a:lnTo>
                <a:lnTo>
                  <a:pt x="4952" y="4517"/>
                </a:lnTo>
                <a:lnTo>
                  <a:pt x="4942" y="4490"/>
                </a:lnTo>
                <a:lnTo>
                  <a:pt x="4930" y="4463"/>
                </a:lnTo>
                <a:lnTo>
                  <a:pt x="4917" y="4436"/>
                </a:lnTo>
                <a:lnTo>
                  <a:pt x="4905" y="4411"/>
                </a:lnTo>
                <a:lnTo>
                  <a:pt x="4890" y="4385"/>
                </a:lnTo>
                <a:lnTo>
                  <a:pt x="4874" y="4360"/>
                </a:lnTo>
                <a:lnTo>
                  <a:pt x="4858" y="4335"/>
                </a:lnTo>
                <a:close/>
                <a:moveTo>
                  <a:pt x="4678" y="5420"/>
                </a:moveTo>
                <a:lnTo>
                  <a:pt x="4227" y="4968"/>
                </a:lnTo>
                <a:lnTo>
                  <a:pt x="3762" y="5431"/>
                </a:lnTo>
                <a:lnTo>
                  <a:pt x="3787" y="5448"/>
                </a:lnTo>
                <a:lnTo>
                  <a:pt x="3811" y="5464"/>
                </a:lnTo>
                <a:lnTo>
                  <a:pt x="3837" y="5478"/>
                </a:lnTo>
                <a:lnTo>
                  <a:pt x="3863" y="5492"/>
                </a:lnTo>
                <a:lnTo>
                  <a:pt x="3890" y="5503"/>
                </a:lnTo>
                <a:lnTo>
                  <a:pt x="3917" y="5515"/>
                </a:lnTo>
                <a:lnTo>
                  <a:pt x="3945" y="5526"/>
                </a:lnTo>
                <a:lnTo>
                  <a:pt x="3972" y="5536"/>
                </a:lnTo>
                <a:lnTo>
                  <a:pt x="4000" y="5544"/>
                </a:lnTo>
                <a:lnTo>
                  <a:pt x="4029" y="5552"/>
                </a:lnTo>
                <a:lnTo>
                  <a:pt x="4060" y="5558"/>
                </a:lnTo>
                <a:lnTo>
                  <a:pt x="4089" y="5564"/>
                </a:lnTo>
                <a:lnTo>
                  <a:pt x="4119" y="5567"/>
                </a:lnTo>
                <a:lnTo>
                  <a:pt x="4150" y="5571"/>
                </a:lnTo>
                <a:lnTo>
                  <a:pt x="4180" y="5572"/>
                </a:lnTo>
                <a:lnTo>
                  <a:pt x="4212" y="5573"/>
                </a:lnTo>
                <a:lnTo>
                  <a:pt x="4244" y="5572"/>
                </a:lnTo>
                <a:lnTo>
                  <a:pt x="4277" y="5569"/>
                </a:lnTo>
                <a:lnTo>
                  <a:pt x="4308" y="5567"/>
                </a:lnTo>
                <a:lnTo>
                  <a:pt x="4340" y="5562"/>
                </a:lnTo>
                <a:lnTo>
                  <a:pt x="4371" y="5557"/>
                </a:lnTo>
                <a:lnTo>
                  <a:pt x="4402" y="5550"/>
                </a:lnTo>
                <a:lnTo>
                  <a:pt x="4432" y="5542"/>
                </a:lnTo>
                <a:lnTo>
                  <a:pt x="4461" y="5532"/>
                </a:lnTo>
                <a:lnTo>
                  <a:pt x="4490" y="5522"/>
                </a:lnTo>
                <a:lnTo>
                  <a:pt x="4519" y="5510"/>
                </a:lnTo>
                <a:lnTo>
                  <a:pt x="4547" y="5497"/>
                </a:lnTo>
                <a:lnTo>
                  <a:pt x="4575" y="5485"/>
                </a:lnTo>
                <a:lnTo>
                  <a:pt x="4602" y="5470"/>
                </a:lnTo>
                <a:lnTo>
                  <a:pt x="4627" y="5454"/>
                </a:lnTo>
                <a:lnTo>
                  <a:pt x="4653" y="5437"/>
                </a:lnTo>
                <a:lnTo>
                  <a:pt x="4678" y="5420"/>
                </a:lnTo>
                <a:close/>
                <a:moveTo>
                  <a:pt x="3575" y="5249"/>
                </a:moveTo>
                <a:lnTo>
                  <a:pt x="4042" y="4783"/>
                </a:lnTo>
                <a:lnTo>
                  <a:pt x="3578" y="4319"/>
                </a:lnTo>
                <a:lnTo>
                  <a:pt x="3560" y="4343"/>
                </a:lnTo>
                <a:lnTo>
                  <a:pt x="3543" y="4369"/>
                </a:lnTo>
                <a:lnTo>
                  <a:pt x="3528" y="4396"/>
                </a:lnTo>
                <a:lnTo>
                  <a:pt x="3513" y="4422"/>
                </a:lnTo>
                <a:lnTo>
                  <a:pt x="3499" y="4450"/>
                </a:lnTo>
                <a:lnTo>
                  <a:pt x="3487" y="4478"/>
                </a:lnTo>
                <a:lnTo>
                  <a:pt x="3476" y="4506"/>
                </a:lnTo>
                <a:lnTo>
                  <a:pt x="3465" y="4536"/>
                </a:lnTo>
                <a:lnTo>
                  <a:pt x="3456" y="4565"/>
                </a:lnTo>
                <a:lnTo>
                  <a:pt x="3448" y="4595"/>
                </a:lnTo>
                <a:lnTo>
                  <a:pt x="3441" y="4625"/>
                </a:lnTo>
                <a:lnTo>
                  <a:pt x="3435" y="4657"/>
                </a:lnTo>
                <a:lnTo>
                  <a:pt x="3430" y="4688"/>
                </a:lnTo>
                <a:lnTo>
                  <a:pt x="3427" y="4721"/>
                </a:lnTo>
                <a:lnTo>
                  <a:pt x="3426" y="4752"/>
                </a:lnTo>
                <a:lnTo>
                  <a:pt x="3424" y="4786"/>
                </a:lnTo>
                <a:lnTo>
                  <a:pt x="3426" y="4817"/>
                </a:lnTo>
                <a:lnTo>
                  <a:pt x="3427" y="4850"/>
                </a:lnTo>
                <a:lnTo>
                  <a:pt x="3430" y="4881"/>
                </a:lnTo>
                <a:lnTo>
                  <a:pt x="3435" y="4912"/>
                </a:lnTo>
                <a:lnTo>
                  <a:pt x="3441" y="4944"/>
                </a:lnTo>
                <a:lnTo>
                  <a:pt x="3448" y="4974"/>
                </a:lnTo>
                <a:lnTo>
                  <a:pt x="3456" y="5004"/>
                </a:lnTo>
                <a:lnTo>
                  <a:pt x="3464" y="5033"/>
                </a:lnTo>
                <a:lnTo>
                  <a:pt x="3474" y="5062"/>
                </a:lnTo>
                <a:lnTo>
                  <a:pt x="3486" y="5091"/>
                </a:lnTo>
                <a:lnTo>
                  <a:pt x="3499" y="5119"/>
                </a:lnTo>
                <a:lnTo>
                  <a:pt x="3512" y="5147"/>
                </a:lnTo>
                <a:lnTo>
                  <a:pt x="3527" y="5174"/>
                </a:lnTo>
                <a:lnTo>
                  <a:pt x="3542" y="5199"/>
                </a:lnTo>
                <a:lnTo>
                  <a:pt x="3558" y="5225"/>
                </a:lnTo>
                <a:lnTo>
                  <a:pt x="3575" y="5249"/>
                </a:lnTo>
                <a:close/>
              </a:path>
            </a:pathLst>
          </a:custGeom>
          <a:solidFill>
            <a:schemeClr val="bg1"/>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100367" name="KSO_Shape"/>
          <p:cNvSpPr/>
          <p:nvPr/>
        </p:nvSpPr>
        <p:spPr bwMode="auto">
          <a:xfrm>
            <a:off x="3504404" y="2007344"/>
            <a:ext cx="388217" cy="606216"/>
          </a:xfrm>
          <a:custGeom>
            <a:avLst/>
            <a:gdLst>
              <a:gd name="T0" fmla="*/ 2147483647 w 3864"/>
              <a:gd name="T1" fmla="*/ 2147483647 h 6111"/>
              <a:gd name="T2" fmla="*/ 2147483647 w 3864"/>
              <a:gd name="T3" fmla="*/ 2147483647 h 6111"/>
              <a:gd name="T4" fmla="*/ 2147483647 w 3864"/>
              <a:gd name="T5" fmla="*/ 2147483647 h 6111"/>
              <a:gd name="T6" fmla="*/ 2147483647 w 3864"/>
              <a:gd name="T7" fmla="*/ 2147483647 h 6111"/>
              <a:gd name="T8" fmla="*/ 2147483647 w 3864"/>
              <a:gd name="T9" fmla="*/ 2147483647 h 6111"/>
              <a:gd name="T10" fmla="*/ 2147483647 w 3864"/>
              <a:gd name="T11" fmla="*/ 2147483647 h 6111"/>
              <a:gd name="T12" fmla="*/ 2147483647 w 3864"/>
              <a:gd name="T13" fmla="*/ 2147483647 h 6111"/>
              <a:gd name="T14" fmla="*/ 2147483647 w 3864"/>
              <a:gd name="T15" fmla="*/ 2147483647 h 6111"/>
              <a:gd name="T16" fmla="*/ 2147483647 w 3864"/>
              <a:gd name="T17" fmla="*/ 2147483647 h 6111"/>
              <a:gd name="T18" fmla="*/ 2147483647 w 3864"/>
              <a:gd name="T19" fmla="*/ 2147483647 h 6111"/>
              <a:gd name="T20" fmla="*/ 2147483647 w 3864"/>
              <a:gd name="T21" fmla="*/ 2147483647 h 6111"/>
              <a:gd name="T22" fmla="*/ 2147483647 w 3864"/>
              <a:gd name="T23" fmla="*/ 2147483647 h 6111"/>
              <a:gd name="T24" fmla="*/ 2147483647 w 3864"/>
              <a:gd name="T25" fmla="*/ 2147483647 h 6111"/>
              <a:gd name="T26" fmla="*/ 2147483647 w 3864"/>
              <a:gd name="T27" fmla="*/ 2147483647 h 6111"/>
              <a:gd name="T28" fmla="*/ 2147483647 w 3864"/>
              <a:gd name="T29" fmla="*/ 2147483647 h 6111"/>
              <a:gd name="T30" fmla="*/ 2147483647 w 3864"/>
              <a:gd name="T31" fmla="*/ 2147483647 h 6111"/>
              <a:gd name="T32" fmla="*/ 2147483647 w 3864"/>
              <a:gd name="T33" fmla="*/ 2147483647 h 6111"/>
              <a:gd name="T34" fmla="*/ 2147483647 w 3864"/>
              <a:gd name="T35" fmla="*/ 2147483647 h 6111"/>
              <a:gd name="T36" fmla="*/ 2147483647 w 3864"/>
              <a:gd name="T37" fmla="*/ 2147483647 h 6111"/>
              <a:gd name="T38" fmla="*/ 2147483647 w 3864"/>
              <a:gd name="T39" fmla="*/ 2147483647 h 6111"/>
              <a:gd name="T40" fmla="*/ 2147483647 w 3864"/>
              <a:gd name="T41" fmla="*/ 2147483647 h 6111"/>
              <a:gd name="T42" fmla="*/ 2147483647 w 3864"/>
              <a:gd name="T43" fmla="*/ 2147483647 h 6111"/>
              <a:gd name="T44" fmla="*/ 2147483647 w 3864"/>
              <a:gd name="T45" fmla="*/ 2147483647 h 6111"/>
              <a:gd name="T46" fmla="*/ 2147483647 w 3864"/>
              <a:gd name="T47" fmla="*/ 2147483647 h 6111"/>
              <a:gd name="T48" fmla="*/ 2147483647 w 3864"/>
              <a:gd name="T49" fmla="*/ 2147483647 h 6111"/>
              <a:gd name="T50" fmla="*/ 2147483647 w 3864"/>
              <a:gd name="T51" fmla="*/ 2147483647 h 6111"/>
              <a:gd name="T52" fmla="*/ 2147483647 w 3864"/>
              <a:gd name="T53" fmla="*/ 2147483647 h 6111"/>
              <a:gd name="T54" fmla="*/ 2147483647 w 3864"/>
              <a:gd name="T55" fmla="*/ 2147483647 h 6111"/>
              <a:gd name="T56" fmla="*/ 2147483647 w 3864"/>
              <a:gd name="T57" fmla="*/ 2147483647 h 6111"/>
              <a:gd name="T58" fmla="*/ 2147483647 w 3864"/>
              <a:gd name="T59" fmla="*/ 2147483647 h 6111"/>
              <a:gd name="T60" fmla="*/ 2147483647 w 3864"/>
              <a:gd name="T61" fmla="*/ 2147483647 h 6111"/>
              <a:gd name="T62" fmla="*/ 2147483647 w 3864"/>
              <a:gd name="T63" fmla="*/ 2147483647 h 6111"/>
              <a:gd name="T64" fmla="*/ 2147483647 w 3864"/>
              <a:gd name="T65" fmla="*/ 2147483647 h 6111"/>
              <a:gd name="T66" fmla="*/ 2147483647 w 3864"/>
              <a:gd name="T67" fmla="*/ 2147483647 h 6111"/>
              <a:gd name="T68" fmla="*/ 2147483647 w 3864"/>
              <a:gd name="T69" fmla="*/ 2147483647 h 6111"/>
              <a:gd name="T70" fmla="*/ 2147483647 w 3864"/>
              <a:gd name="T71" fmla="*/ 2147483647 h 6111"/>
              <a:gd name="T72" fmla="*/ 2147483647 w 3864"/>
              <a:gd name="T73" fmla="*/ 2147483647 h 6111"/>
              <a:gd name="T74" fmla="*/ 2147483647 w 3864"/>
              <a:gd name="T75" fmla="*/ 2147483647 h 6111"/>
              <a:gd name="T76" fmla="*/ 2147483647 w 3864"/>
              <a:gd name="T77" fmla="*/ 2147483647 h 6111"/>
              <a:gd name="T78" fmla="*/ 2147483647 w 3864"/>
              <a:gd name="T79" fmla="*/ 2147483647 h 6111"/>
              <a:gd name="T80" fmla="*/ 2147483647 w 3864"/>
              <a:gd name="T81" fmla="*/ 2147483647 h 6111"/>
              <a:gd name="T82" fmla="*/ 2147483647 w 3864"/>
              <a:gd name="T83" fmla="*/ 2147483647 h 6111"/>
              <a:gd name="T84" fmla="*/ 2147483647 w 3864"/>
              <a:gd name="T85" fmla="*/ 2147483647 h 6111"/>
              <a:gd name="T86" fmla="*/ 2147483647 w 3864"/>
              <a:gd name="T87" fmla="*/ 2147483647 h 6111"/>
              <a:gd name="T88" fmla="*/ 2147483647 w 3864"/>
              <a:gd name="T89" fmla="*/ 2147483647 h 6111"/>
              <a:gd name="T90" fmla="*/ 2147483647 w 3864"/>
              <a:gd name="T91" fmla="*/ 2147483647 h 6111"/>
              <a:gd name="T92" fmla="*/ 2147483647 w 3864"/>
              <a:gd name="T93" fmla="*/ 2147483647 h 6111"/>
              <a:gd name="T94" fmla="*/ 2147483647 w 3864"/>
              <a:gd name="T95" fmla="*/ 2147483647 h 6111"/>
              <a:gd name="T96" fmla="*/ 2147483647 w 3864"/>
              <a:gd name="T97" fmla="*/ 2147483647 h 6111"/>
              <a:gd name="T98" fmla="*/ 2147483647 w 3864"/>
              <a:gd name="T99" fmla="*/ 2147483647 h 6111"/>
              <a:gd name="T100" fmla="*/ 2147483647 w 3864"/>
              <a:gd name="T101" fmla="*/ 2147483647 h 6111"/>
              <a:gd name="T102" fmla="*/ 2147483647 w 3864"/>
              <a:gd name="T103" fmla="*/ 2147483647 h 6111"/>
              <a:gd name="T104" fmla="*/ 2147483647 w 3864"/>
              <a:gd name="T105" fmla="*/ 2147483647 h 6111"/>
              <a:gd name="T106" fmla="*/ 2147483647 w 3864"/>
              <a:gd name="T107" fmla="*/ 2147483647 h 6111"/>
              <a:gd name="T108" fmla="*/ 2147483647 w 3864"/>
              <a:gd name="T109" fmla="*/ 2147483647 h 6111"/>
              <a:gd name="T110" fmla="*/ 2147483647 w 3864"/>
              <a:gd name="T111" fmla="*/ 2147483647 h 6111"/>
              <a:gd name="T112" fmla="*/ 2147483647 w 3864"/>
              <a:gd name="T113" fmla="*/ 2147483647 h 6111"/>
              <a:gd name="T114" fmla="*/ 2147483647 w 3864"/>
              <a:gd name="T115" fmla="*/ 2147483647 h 6111"/>
              <a:gd name="T116" fmla="*/ 2147483647 w 3864"/>
              <a:gd name="T117" fmla="*/ 2147483647 h 6111"/>
              <a:gd name="T118" fmla="*/ 2147483647 w 3864"/>
              <a:gd name="T119" fmla="*/ 2147483647 h 61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64"/>
              <a:gd name="T181" fmla="*/ 0 h 6111"/>
              <a:gd name="T182" fmla="*/ 3864 w 3864"/>
              <a:gd name="T183" fmla="*/ 6111 h 611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64" h="6111">
                <a:moveTo>
                  <a:pt x="1932" y="0"/>
                </a:moveTo>
                <a:lnTo>
                  <a:pt x="1932" y="0"/>
                </a:lnTo>
                <a:lnTo>
                  <a:pt x="1982" y="0"/>
                </a:lnTo>
                <a:lnTo>
                  <a:pt x="2031" y="2"/>
                </a:lnTo>
                <a:lnTo>
                  <a:pt x="2081" y="5"/>
                </a:lnTo>
                <a:lnTo>
                  <a:pt x="2129" y="9"/>
                </a:lnTo>
                <a:lnTo>
                  <a:pt x="2178" y="15"/>
                </a:lnTo>
                <a:lnTo>
                  <a:pt x="2226" y="22"/>
                </a:lnTo>
                <a:lnTo>
                  <a:pt x="2273" y="30"/>
                </a:lnTo>
                <a:lnTo>
                  <a:pt x="2321" y="39"/>
                </a:lnTo>
                <a:lnTo>
                  <a:pt x="2367" y="48"/>
                </a:lnTo>
                <a:lnTo>
                  <a:pt x="2415" y="60"/>
                </a:lnTo>
                <a:lnTo>
                  <a:pt x="2460" y="73"/>
                </a:lnTo>
                <a:lnTo>
                  <a:pt x="2507" y="87"/>
                </a:lnTo>
                <a:lnTo>
                  <a:pt x="2551" y="101"/>
                </a:lnTo>
                <a:lnTo>
                  <a:pt x="2596" y="117"/>
                </a:lnTo>
                <a:lnTo>
                  <a:pt x="2640" y="133"/>
                </a:lnTo>
                <a:lnTo>
                  <a:pt x="2683" y="152"/>
                </a:lnTo>
                <a:lnTo>
                  <a:pt x="2727" y="170"/>
                </a:lnTo>
                <a:lnTo>
                  <a:pt x="2769" y="190"/>
                </a:lnTo>
                <a:lnTo>
                  <a:pt x="2811" y="211"/>
                </a:lnTo>
                <a:lnTo>
                  <a:pt x="2853" y="233"/>
                </a:lnTo>
                <a:lnTo>
                  <a:pt x="2893" y="255"/>
                </a:lnTo>
                <a:lnTo>
                  <a:pt x="2934" y="279"/>
                </a:lnTo>
                <a:lnTo>
                  <a:pt x="2973" y="304"/>
                </a:lnTo>
                <a:lnTo>
                  <a:pt x="3012" y="329"/>
                </a:lnTo>
                <a:lnTo>
                  <a:pt x="3050" y="356"/>
                </a:lnTo>
                <a:lnTo>
                  <a:pt x="3087" y="383"/>
                </a:lnTo>
                <a:lnTo>
                  <a:pt x="3124" y="412"/>
                </a:lnTo>
                <a:lnTo>
                  <a:pt x="3160" y="441"/>
                </a:lnTo>
                <a:lnTo>
                  <a:pt x="3196" y="471"/>
                </a:lnTo>
                <a:lnTo>
                  <a:pt x="3231" y="501"/>
                </a:lnTo>
                <a:lnTo>
                  <a:pt x="3265" y="532"/>
                </a:lnTo>
                <a:lnTo>
                  <a:pt x="3297" y="565"/>
                </a:lnTo>
                <a:lnTo>
                  <a:pt x="3330" y="599"/>
                </a:lnTo>
                <a:lnTo>
                  <a:pt x="3362" y="632"/>
                </a:lnTo>
                <a:lnTo>
                  <a:pt x="3393" y="667"/>
                </a:lnTo>
                <a:lnTo>
                  <a:pt x="3423" y="702"/>
                </a:lnTo>
                <a:lnTo>
                  <a:pt x="3452" y="739"/>
                </a:lnTo>
                <a:lnTo>
                  <a:pt x="3480" y="775"/>
                </a:lnTo>
                <a:lnTo>
                  <a:pt x="3507" y="813"/>
                </a:lnTo>
                <a:lnTo>
                  <a:pt x="3534" y="852"/>
                </a:lnTo>
                <a:lnTo>
                  <a:pt x="3560" y="890"/>
                </a:lnTo>
                <a:lnTo>
                  <a:pt x="3584" y="930"/>
                </a:lnTo>
                <a:lnTo>
                  <a:pt x="3607" y="970"/>
                </a:lnTo>
                <a:lnTo>
                  <a:pt x="3631" y="1011"/>
                </a:lnTo>
                <a:lnTo>
                  <a:pt x="3653" y="1051"/>
                </a:lnTo>
                <a:lnTo>
                  <a:pt x="3674" y="1094"/>
                </a:lnTo>
                <a:lnTo>
                  <a:pt x="3693" y="1136"/>
                </a:lnTo>
                <a:lnTo>
                  <a:pt x="3712" y="1179"/>
                </a:lnTo>
                <a:lnTo>
                  <a:pt x="3729" y="1223"/>
                </a:lnTo>
                <a:lnTo>
                  <a:pt x="3747" y="1267"/>
                </a:lnTo>
                <a:lnTo>
                  <a:pt x="3762" y="1312"/>
                </a:lnTo>
                <a:lnTo>
                  <a:pt x="3777" y="1357"/>
                </a:lnTo>
                <a:lnTo>
                  <a:pt x="3791" y="1402"/>
                </a:lnTo>
                <a:lnTo>
                  <a:pt x="3802" y="1449"/>
                </a:lnTo>
                <a:lnTo>
                  <a:pt x="3814" y="1495"/>
                </a:lnTo>
                <a:lnTo>
                  <a:pt x="3824" y="1543"/>
                </a:lnTo>
                <a:lnTo>
                  <a:pt x="3834" y="1589"/>
                </a:lnTo>
                <a:lnTo>
                  <a:pt x="3842" y="1638"/>
                </a:lnTo>
                <a:lnTo>
                  <a:pt x="3848" y="1685"/>
                </a:lnTo>
                <a:lnTo>
                  <a:pt x="3853" y="1734"/>
                </a:lnTo>
                <a:lnTo>
                  <a:pt x="3858" y="1783"/>
                </a:lnTo>
                <a:lnTo>
                  <a:pt x="3862" y="1832"/>
                </a:lnTo>
                <a:lnTo>
                  <a:pt x="3863" y="1882"/>
                </a:lnTo>
                <a:lnTo>
                  <a:pt x="3864" y="1932"/>
                </a:lnTo>
                <a:lnTo>
                  <a:pt x="3863" y="1999"/>
                </a:lnTo>
                <a:lnTo>
                  <a:pt x="3859" y="2065"/>
                </a:lnTo>
                <a:lnTo>
                  <a:pt x="3853" y="2130"/>
                </a:lnTo>
                <a:lnTo>
                  <a:pt x="3845" y="2195"/>
                </a:lnTo>
                <a:lnTo>
                  <a:pt x="3836" y="2260"/>
                </a:lnTo>
                <a:lnTo>
                  <a:pt x="3823" y="2324"/>
                </a:lnTo>
                <a:lnTo>
                  <a:pt x="3809" y="2387"/>
                </a:lnTo>
                <a:lnTo>
                  <a:pt x="3793" y="2449"/>
                </a:lnTo>
                <a:lnTo>
                  <a:pt x="3776" y="2511"/>
                </a:lnTo>
                <a:lnTo>
                  <a:pt x="3755" y="2571"/>
                </a:lnTo>
                <a:lnTo>
                  <a:pt x="3733" y="2631"/>
                </a:lnTo>
                <a:lnTo>
                  <a:pt x="3709" y="2690"/>
                </a:lnTo>
                <a:lnTo>
                  <a:pt x="3683" y="2747"/>
                </a:lnTo>
                <a:lnTo>
                  <a:pt x="3656" y="2804"/>
                </a:lnTo>
                <a:lnTo>
                  <a:pt x="3626" y="2859"/>
                </a:lnTo>
                <a:lnTo>
                  <a:pt x="3596" y="2914"/>
                </a:lnTo>
                <a:lnTo>
                  <a:pt x="3566" y="2963"/>
                </a:lnTo>
                <a:lnTo>
                  <a:pt x="3534" y="3011"/>
                </a:lnTo>
                <a:lnTo>
                  <a:pt x="3502" y="3058"/>
                </a:lnTo>
                <a:lnTo>
                  <a:pt x="3467" y="3103"/>
                </a:lnTo>
                <a:lnTo>
                  <a:pt x="3432" y="3148"/>
                </a:lnTo>
                <a:lnTo>
                  <a:pt x="3395" y="3193"/>
                </a:lnTo>
                <a:lnTo>
                  <a:pt x="3358" y="3234"/>
                </a:lnTo>
                <a:lnTo>
                  <a:pt x="3318" y="3276"/>
                </a:lnTo>
                <a:lnTo>
                  <a:pt x="3278" y="3317"/>
                </a:lnTo>
                <a:lnTo>
                  <a:pt x="3237" y="3356"/>
                </a:lnTo>
                <a:lnTo>
                  <a:pt x="3194" y="3393"/>
                </a:lnTo>
                <a:lnTo>
                  <a:pt x="3150" y="3431"/>
                </a:lnTo>
                <a:lnTo>
                  <a:pt x="3106" y="3465"/>
                </a:lnTo>
                <a:lnTo>
                  <a:pt x="3059" y="3500"/>
                </a:lnTo>
                <a:lnTo>
                  <a:pt x="3013" y="3533"/>
                </a:lnTo>
                <a:lnTo>
                  <a:pt x="2965" y="3564"/>
                </a:lnTo>
                <a:lnTo>
                  <a:pt x="2965" y="3763"/>
                </a:lnTo>
                <a:lnTo>
                  <a:pt x="3040" y="3756"/>
                </a:lnTo>
                <a:lnTo>
                  <a:pt x="3184" y="3744"/>
                </a:lnTo>
                <a:lnTo>
                  <a:pt x="3240" y="3879"/>
                </a:lnTo>
                <a:lnTo>
                  <a:pt x="3257" y="3921"/>
                </a:lnTo>
                <a:lnTo>
                  <a:pt x="3272" y="3961"/>
                </a:lnTo>
                <a:lnTo>
                  <a:pt x="3283" y="4003"/>
                </a:lnTo>
                <a:lnTo>
                  <a:pt x="3293" y="4044"/>
                </a:lnTo>
                <a:lnTo>
                  <a:pt x="3301" y="4084"/>
                </a:lnTo>
                <a:lnTo>
                  <a:pt x="3305" y="4125"/>
                </a:lnTo>
                <a:lnTo>
                  <a:pt x="3309" y="4166"/>
                </a:lnTo>
                <a:lnTo>
                  <a:pt x="3310" y="4206"/>
                </a:lnTo>
                <a:lnTo>
                  <a:pt x="3309" y="4248"/>
                </a:lnTo>
                <a:lnTo>
                  <a:pt x="3305" y="4289"/>
                </a:lnTo>
                <a:lnTo>
                  <a:pt x="3300" y="4329"/>
                </a:lnTo>
                <a:lnTo>
                  <a:pt x="3292" y="4370"/>
                </a:lnTo>
                <a:lnTo>
                  <a:pt x="3282" y="4409"/>
                </a:lnTo>
                <a:lnTo>
                  <a:pt x="3269" y="4449"/>
                </a:lnTo>
                <a:lnTo>
                  <a:pt x="3256" y="4487"/>
                </a:lnTo>
                <a:lnTo>
                  <a:pt x="3239" y="4527"/>
                </a:lnTo>
                <a:lnTo>
                  <a:pt x="3224" y="4560"/>
                </a:lnTo>
                <a:lnTo>
                  <a:pt x="3240" y="4600"/>
                </a:lnTo>
                <a:lnTo>
                  <a:pt x="3257" y="4642"/>
                </a:lnTo>
                <a:lnTo>
                  <a:pt x="3272" y="4682"/>
                </a:lnTo>
                <a:lnTo>
                  <a:pt x="3283" y="4724"/>
                </a:lnTo>
                <a:lnTo>
                  <a:pt x="3293" y="4765"/>
                </a:lnTo>
                <a:lnTo>
                  <a:pt x="3301" y="4805"/>
                </a:lnTo>
                <a:lnTo>
                  <a:pt x="3305" y="4846"/>
                </a:lnTo>
                <a:lnTo>
                  <a:pt x="3309" y="4888"/>
                </a:lnTo>
                <a:lnTo>
                  <a:pt x="3310" y="4927"/>
                </a:lnTo>
                <a:lnTo>
                  <a:pt x="3309" y="4969"/>
                </a:lnTo>
                <a:lnTo>
                  <a:pt x="3305" y="5010"/>
                </a:lnTo>
                <a:lnTo>
                  <a:pt x="3300" y="5050"/>
                </a:lnTo>
                <a:lnTo>
                  <a:pt x="3292" y="5091"/>
                </a:lnTo>
                <a:lnTo>
                  <a:pt x="3282" y="5130"/>
                </a:lnTo>
                <a:lnTo>
                  <a:pt x="3269" y="5170"/>
                </a:lnTo>
                <a:lnTo>
                  <a:pt x="3256" y="5209"/>
                </a:lnTo>
                <a:lnTo>
                  <a:pt x="3239" y="5248"/>
                </a:lnTo>
                <a:lnTo>
                  <a:pt x="3191" y="5356"/>
                </a:lnTo>
                <a:lnTo>
                  <a:pt x="3073" y="5366"/>
                </a:lnTo>
                <a:lnTo>
                  <a:pt x="886" y="5559"/>
                </a:lnTo>
                <a:lnTo>
                  <a:pt x="735" y="5573"/>
                </a:lnTo>
                <a:lnTo>
                  <a:pt x="681" y="5430"/>
                </a:lnTo>
                <a:lnTo>
                  <a:pt x="668" y="5395"/>
                </a:lnTo>
                <a:lnTo>
                  <a:pt x="656" y="5359"/>
                </a:lnTo>
                <a:lnTo>
                  <a:pt x="646" y="5323"/>
                </a:lnTo>
                <a:lnTo>
                  <a:pt x="636" y="5286"/>
                </a:lnTo>
                <a:lnTo>
                  <a:pt x="628" y="5249"/>
                </a:lnTo>
                <a:lnTo>
                  <a:pt x="623" y="5210"/>
                </a:lnTo>
                <a:lnTo>
                  <a:pt x="618" y="5172"/>
                </a:lnTo>
                <a:lnTo>
                  <a:pt x="616" y="5133"/>
                </a:lnTo>
                <a:lnTo>
                  <a:pt x="614" y="5091"/>
                </a:lnTo>
                <a:lnTo>
                  <a:pt x="617" y="5049"/>
                </a:lnTo>
                <a:lnTo>
                  <a:pt x="621" y="5006"/>
                </a:lnTo>
                <a:lnTo>
                  <a:pt x="628" y="4963"/>
                </a:lnTo>
                <a:lnTo>
                  <a:pt x="633" y="4941"/>
                </a:lnTo>
                <a:lnTo>
                  <a:pt x="638" y="4919"/>
                </a:lnTo>
                <a:lnTo>
                  <a:pt x="645" y="4897"/>
                </a:lnTo>
                <a:lnTo>
                  <a:pt x="652" y="4875"/>
                </a:lnTo>
                <a:lnTo>
                  <a:pt x="659" y="4853"/>
                </a:lnTo>
                <a:lnTo>
                  <a:pt x="668" y="4831"/>
                </a:lnTo>
                <a:lnTo>
                  <a:pt x="677" y="4808"/>
                </a:lnTo>
                <a:lnTo>
                  <a:pt x="688" y="4786"/>
                </a:lnTo>
                <a:lnTo>
                  <a:pt x="700" y="4759"/>
                </a:lnTo>
                <a:lnTo>
                  <a:pt x="681" y="4709"/>
                </a:lnTo>
                <a:lnTo>
                  <a:pt x="668" y="4674"/>
                </a:lnTo>
                <a:lnTo>
                  <a:pt x="656" y="4638"/>
                </a:lnTo>
                <a:lnTo>
                  <a:pt x="646" y="4602"/>
                </a:lnTo>
                <a:lnTo>
                  <a:pt x="636" y="4565"/>
                </a:lnTo>
                <a:lnTo>
                  <a:pt x="628" y="4528"/>
                </a:lnTo>
                <a:lnTo>
                  <a:pt x="623" y="4489"/>
                </a:lnTo>
                <a:lnTo>
                  <a:pt x="618" y="4451"/>
                </a:lnTo>
                <a:lnTo>
                  <a:pt x="616" y="4412"/>
                </a:lnTo>
                <a:lnTo>
                  <a:pt x="614" y="4370"/>
                </a:lnTo>
                <a:lnTo>
                  <a:pt x="617" y="4327"/>
                </a:lnTo>
                <a:lnTo>
                  <a:pt x="621" y="4285"/>
                </a:lnTo>
                <a:lnTo>
                  <a:pt x="628" y="4242"/>
                </a:lnTo>
                <a:lnTo>
                  <a:pt x="633" y="4220"/>
                </a:lnTo>
                <a:lnTo>
                  <a:pt x="638" y="4198"/>
                </a:lnTo>
                <a:lnTo>
                  <a:pt x="645" y="4176"/>
                </a:lnTo>
                <a:lnTo>
                  <a:pt x="652" y="4154"/>
                </a:lnTo>
                <a:lnTo>
                  <a:pt x="659" y="4132"/>
                </a:lnTo>
                <a:lnTo>
                  <a:pt x="668" y="4110"/>
                </a:lnTo>
                <a:lnTo>
                  <a:pt x="677" y="4087"/>
                </a:lnTo>
                <a:lnTo>
                  <a:pt x="688" y="4064"/>
                </a:lnTo>
                <a:lnTo>
                  <a:pt x="736" y="3960"/>
                </a:lnTo>
                <a:lnTo>
                  <a:pt x="851" y="3950"/>
                </a:lnTo>
                <a:lnTo>
                  <a:pt x="934" y="3943"/>
                </a:lnTo>
                <a:lnTo>
                  <a:pt x="934" y="3586"/>
                </a:lnTo>
                <a:lnTo>
                  <a:pt x="885" y="3555"/>
                </a:lnTo>
                <a:lnTo>
                  <a:pt x="836" y="3522"/>
                </a:lnTo>
                <a:lnTo>
                  <a:pt x="789" y="3489"/>
                </a:lnTo>
                <a:lnTo>
                  <a:pt x="742" y="3454"/>
                </a:lnTo>
                <a:lnTo>
                  <a:pt x="697" y="3417"/>
                </a:lnTo>
                <a:lnTo>
                  <a:pt x="653" y="3378"/>
                </a:lnTo>
                <a:lnTo>
                  <a:pt x="610" y="3340"/>
                </a:lnTo>
                <a:lnTo>
                  <a:pt x="568" y="3299"/>
                </a:lnTo>
                <a:lnTo>
                  <a:pt x="527" y="3258"/>
                </a:lnTo>
                <a:lnTo>
                  <a:pt x="488" y="3215"/>
                </a:lnTo>
                <a:lnTo>
                  <a:pt x="450" y="3170"/>
                </a:lnTo>
                <a:lnTo>
                  <a:pt x="414" y="3125"/>
                </a:lnTo>
                <a:lnTo>
                  <a:pt x="378" y="3079"/>
                </a:lnTo>
                <a:lnTo>
                  <a:pt x="344" y="3031"/>
                </a:lnTo>
                <a:lnTo>
                  <a:pt x="311" y="2982"/>
                </a:lnTo>
                <a:lnTo>
                  <a:pt x="280" y="2934"/>
                </a:lnTo>
                <a:lnTo>
                  <a:pt x="248" y="2878"/>
                </a:lnTo>
                <a:lnTo>
                  <a:pt x="217" y="2821"/>
                </a:lnTo>
                <a:lnTo>
                  <a:pt x="188" y="2763"/>
                </a:lnTo>
                <a:lnTo>
                  <a:pt x="162" y="2705"/>
                </a:lnTo>
                <a:lnTo>
                  <a:pt x="136" y="2644"/>
                </a:lnTo>
                <a:lnTo>
                  <a:pt x="113" y="2584"/>
                </a:lnTo>
                <a:lnTo>
                  <a:pt x="92" y="2523"/>
                </a:lnTo>
                <a:lnTo>
                  <a:pt x="73" y="2460"/>
                </a:lnTo>
                <a:lnTo>
                  <a:pt x="56" y="2396"/>
                </a:lnTo>
                <a:lnTo>
                  <a:pt x="42" y="2332"/>
                </a:lnTo>
                <a:lnTo>
                  <a:pt x="29" y="2267"/>
                </a:lnTo>
                <a:lnTo>
                  <a:pt x="19" y="2201"/>
                </a:lnTo>
                <a:lnTo>
                  <a:pt x="11" y="2135"/>
                </a:lnTo>
                <a:lnTo>
                  <a:pt x="5" y="2067"/>
                </a:lnTo>
                <a:lnTo>
                  <a:pt x="1" y="2000"/>
                </a:lnTo>
                <a:lnTo>
                  <a:pt x="0" y="1932"/>
                </a:lnTo>
                <a:lnTo>
                  <a:pt x="0" y="1882"/>
                </a:lnTo>
                <a:lnTo>
                  <a:pt x="3" y="1832"/>
                </a:lnTo>
                <a:lnTo>
                  <a:pt x="5" y="1783"/>
                </a:lnTo>
                <a:lnTo>
                  <a:pt x="10" y="1734"/>
                </a:lnTo>
                <a:lnTo>
                  <a:pt x="15" y="1685"/>
                </a:lnTo>
                <a:lnTo>
                  <a:pt x="22" y="1638"/>
                </a:lnTo>
                <a:lnTo>
                  <a:pt x="30" y="1589"/>
                </a:lnTo>
                <a:lnTo>
                  <a:pt x="39" y="1543"/>
                </a:lnTo>
                <a:lnTo>
                  <a:pt x="49" y="1495"/>
                </a:lnTo>
                <a:lnTo>
                  <a:pt x="61" y="1449"/>
                </a:lnTo>
                <a:lnTo>
                  <a:pt x="73" y="1402"/>
                </a:lnTo>
                <a:lnTo>
                  <a:pt x="86" y="1357"/>
                </a:lnTo>
                <a:lnTo>
                  <a:pt x="101" y="1312"/>
                </a:lnTo>
                <a:lnTo>
                  <a:pt x="118" y="1267"/>
                </a:lnTo>
                <a:lnTo>
                  <a:pt x="134" y="1223"/>
                </a:lnTo>
                <a:lnTo>
                  <a:pt x="151" y="1179"/>
                </a:lnTo>
                <a:lnTo>
                  <a:pt x="171" y="1136"/>
                </a:lnTo>
                <a:lnTo>
                  <a:pt x="191" y="1094"/>
                </a:lnTo>
                <a:lnTo>
                  <a:pt x="212" y="1051"/>
                </a:lnTo>
                <a:lnTo>
                  <a:pt x="232" y="1011"/>
                </a:lnTo>
                <a:lnTo>
                  <a:pt x="256" y="970"/>
                </a:lnTo>
                <a:lnTo>
                  <a:pt x="279" y="930"/>
                </a:lnTo>
                <a:lnTo>
                  <a:pt x="304" y="890"/>
                </a:lnTo>
                <a:lnTo>
                  <a:pt x="330" y="852"/>
                </a:lnTo>
                <a:lnTo>
                  <a:pt x="357" y="813"/>
                </a:lnTo>
                <a:lnTo>
                  <a:pt x="383" y="775"/>
                </a:lnTo>
                <a:lnTo>
                  <a:pt x="411" y="739"/>
                </a:lnTo>
                <a:lnTo>
                  <a:pt x="441" y="702"/>
                </a:lnTo>
                <a:lnTo>
                  <a:pt x="470" y="667"/>
                </a:lnTo>
                <a:lnTo>
                  <a:pt x="502" y="632"/>
                </a:lnTo>
                <a:lnTo>
                  <a:pt x="533" y="599"/>
                </a:lnTo>
                <a:lnTo>
                  <a:pt x="566" y="565"/>
                </a:lnTo>
                <a:lnTo>
                  <a:pt x="599" y="532"/>
                </a:lnTo>
                <a:lnTo>
                  <a:pt x="633" y="501"/>
                </a:lnTo>
                <a:lnTo>
                  <a:pt x="668" y="471"/>
                </a:lnTo>
                <a:lnTo>
                  <a:pt x="703" y="441"/>
                </a:lnTo>
                <a:lnTo>
                  <a:pt x="739" y="412"/>
                </a:lnTo>
                <a:lnTo>
                  <a:pt x="776" y="383"/>
                </a:lnTo>
                <a:lnTo>
                  <a:pt x="813" y="356"/>
                </a:lnTo>
                <a:lnTo>
                  <a:pt x="851" y="329"/>
                </a:lnTo>
                <a:lnTo>
                  <a:pt x="891" y="304"/>
                </a:lnTo>
                <a:lnTo>
                  <a:pt x="930" y="279"/>
                </a:lnTo>
                <a:lnTo>
                  <a:pt x="970" y="255"/>
                </a:lnTo>
                <a:lnTo>
                  <a:pt x="1010" y="233"/>
                </a:lnTo>
                <a:lnTo>
                  <a:pt x="1052" y="211"/>
                </a:lnTo>
                <a:lnTo>
                  <a:pt x="1094" y="190"/>
                </a:lnTo>
                <a:lnTo>
                  <a:pt x="1137" y="170"/>
                </a:lnTo>
                <a:lnTo>
                  <a:pt x="1180" y="152"/>
                </a:lnTo>
                <a:lnTo>
                  <a:pt x="1224" y="133"/>
                </a:lnTo>
                <a:lnTo>
                  <a:pt x="1268" y="117"/>
                </a:lnTo>
                <a:lnTo>
                  <a:pt x="1312" y="101"/>
                </a:lnTo>
                <a:lnTo>
                  <a:pt x="1357" y="87"/>
                </a:lnTo>
                <a:lnTo>
                  <a:pt x="1403" y="73"/>
                </a:lnTo>
                <a:lnTo>
                  <a:pt x="1449" y="60"/>
                </a:lnTo>
                <a:lnTo>
                  <a:pt x="1496" y="48"/>
                </a:lnTo>
                <a:lnTo>
                  <a:pt x="1542" y="39"/>
                </a:lnTo>
                <a:lnTo>
                  <a:pt x="1590" y="30"/>
                </a:lnTo>
                <a:lnTo>
                  <a:pt x="1637" y="22"/>
                </a:lnTo>
                <a:lnTo>
                  <a:pt x="1686" y="15"/>
                </a:lnTo>
                <a:lnTo>
                  <a:pt x="1735" y="9"/>
                </a:lnTo>
                <a:lnTo>
                  <a:pt x="1783" y="5"/>
                </a:lnTo>
                <a:lnTo>
                  <a:pt x="1832" y="2"/>
                </a:lnTo>
                <a:lnTo>
                  <a:pt x="1882" y="0"/>
                </a:lnTo>
                <a:lnTo>
                  <a:pt x="1932" y="0"/>
                </a:lnTo>
                <a:close/>
                <a:moveTo>
                  <a:pt x="1507" y="2300"/>
                </a:moveTo>
                <a:lnTo>
                  <a:pt x="1507" y="2300"/>
                </a:lnTo>
                <a:lnTo>
                  <a:pt x="1533" y="2310"/>
                </a:lnTo>
                <a:lnTo>
                  <a:pt x="1557" y="2318"/>
                </a:lnTo>
                <a:lnTo>
                  <a:pt x="1569" y="2321"/>
                </a:lnTo>
                <a:lnTo>
                  <a:pt x="1580" y="2323"/>
                </a:lnTo>
                <a:lnTo>
                  <a:pt x="1592" y="2324"/>
                </a:lnTo>
                <a:lnTo>
                  <a:pt x="1604" y="2324"/>
                </a:lnTo>
                <a:lnTo>
                  <a:pt x="1619" y="2324"/>
                </a:lnTo>
                <a:lnTo>
                  <a:pt x="1633" y="2322"/>
                </a:lnTo>
                <a:lnTo>
                  <a:pt x="1648" y="2318"/>
                </a:lnTo>
                <a:lnTo>
                  <a:pt x="1663" y="2314"/>
                </a:lnTo>
                <a:lnTo>
                  <a:pt x="1677" y="2308"/>
                </a:lnTo>
                <a:lnTo>
                  <a:pt x="1691" y="2300"/>
                </a:lnTo>
                <a:lnTo>
                  <a:pt x="1705" y="2289"/>
                </a:lnTo>
                <a:lnTo>
                  <a:pt x="1718" y="2279"/>
                </a:lnTo>
                <a:lnTo>
                  <a:pt x="1750" y="2251"/>
                </a:lnTo>
                <a:lnTo>
                  <a:pt x="1782" y="2276"/>
                </a:lnTo>
                <a:lnTo>
                  <a:pt x="1801" y="2290"/>
                </a:lnTo>
                <a:lnTo>
                  <a:pt x="1819" y="2303"/>
                </a:lnTo>
                <a:lnTo>
                  <a:pt x="1838" y="2314"/>
                </a:lnTo>
                <a:lnTo>
                  <a:pt x="1855" y="2323"/>
                </a:lnTo>
                <a:lnTo>
                  <a:pt x="1873" y="2330"/>
                </a:lnTo>
                <a:lnTo>
                  <a:pt x="1890" y="2336"/>
                </a:lnTo>
                <a:lnTo>
                  <a:pt x="1908" y="2339"/>
                </a:lnTo>
                <a:lnTo>
                  <a:pt x="1924" y="2340"/>
                </a:lnTo>
                <a:lnTo>
                  <a:pt x="1939" y="2340"/>
                </a:lnTo>
                <a:lnTo>
                  <a:pt x="1954" y="2338"/>
                </a:lnTo>
                <a:lnTo>
                  <a:pt x="1969" y="2333"/>
                </a:lnTo>
                <a:lnTo>
                  <a:pt x="1984" y="2328"/>
                </a:lnTo>
                <a:lnTo>
                  <a:pt x="1999" y="2319"/>
                </a:lnTo>
                <a:lnTo>
                  <a:pt x="2013" y="2309"/>
                </a:lnTo>
                <a:lnTo>
                  <a:pt x="2028" y="2296"/>
                </a:lnTo>
                <a:lnTo>
                  <a:pt x="2044" y="2282"/>
                </a:lnTo>
                <a:lnTo>
                  <a:pt x="2077" y="2246"/>
                </a:lnTo>
                <a:lnTo>
                  <a:pt x="2113" y="2279"/>
                </a:lnTo>
                <a:lnTo>
                  <a:pt x="2134" y="2295"/>
                </a:lnTo>
                <a:lnTo>
                  <a:pt x="2154" y="2308"/>
                </a:lnTo>
                <a:lnTo>
                  <a:pt x="2175" y="2319"/>
                </a:lnTo>
                <a:lnTo>
                  <a:pt x="2194" y="2326"/>
                </a:lnTo>
                <a:lnTo>
                  <a:pt x="2215" y="2332"/>
                </a:lnTo>
                <a:lnTo>
                  <a:pt x="2235" y="2336"/>
                </a:lnTo>
                <a:lnTo>
                  <a:pt x="2255" y="2337"/>
                </a:lnTo>
                <a:lnTo>
                  <a:pt x="2275" y="2336"/>
                </a:lnTo>
                <a:lnTo>
                  <a:pt x="2291" y="2333"/>
                </a:lnTo>
                <a:lnTo>
                  <a:pt x="2308" y="2330"/>
                </a:lnTo>
                <a:lnTo>
                  <a:pt x="2324" y="2325"/>
                </a:lnTo>
                <a:lnTo>
                  <a:pt x="2342" y="2319"/>
                </a:lnTo>
                <a:lnTo>
                  <a:pt x="2359" y="2314"/>
                </a:lnTo>
                <a:lnTo>
                  <a:pt x="2377" y="2307"/>
                </a:lnTo>
                <a:lnTo>
                  <a:pt x="2412" y="2290"/>
                </a:lnTo>
                <a:lnTo>
                  <a:pt x="2484" y="2175"/>
                </a:lnTo>
                <a:lnTo>
                  <a:pt x="2653" y="2281"/>
                </a:lnTo>
                <a:lnTo>
                  <a:pt x="2239" y="2948"/>
                </a:lnTo>
                <a:lnTo>
                  <a:pt x="2239" y="3826"/>
                </a:lnTo>
                <a:lnTo>
                  <a:pt x="2564" y="3799"/>
                </a:lnTo>
                <a:lnTo>
                  <a:pt x="2564" y="3450"/>
                </a:lnTo>
                <a:lnTo>
                  <a:pt x="2564" y="3332"/>
                </a:lnTo>
                <a:lnTo>
                  <a:pt x="2668" y="3274"/>
                </a:lnTo>
                <a:lnTo>
                  <a:pt x="2712" y="3248"/>
                </a:lnTo>
                <a:lnTo>
                  <a:pt x="2756" y="3222"/>
                </a:lnTo>
                <a:lnTo>
                  <a:pt x="2799" y="3194"/>
                </a:lnTo>
                <a:lnTo>
                  <a:pt x="2841" y="3163"/>
                </a:lnTo>
                <a:lnTo>
                  <a:pt x="2882" y="3132"/>
                </a:lnTo>
                <a:lnTo>
                  <a:pt x="2921" y="3100"/>
                </a:lnTo>
                <a:lnTo>
                  <a:pt x="2960" y="3066"/>
                </a:lnTo>
                <a:lnTo>
                  <a:pt x="2997" y="3031"/>
                </a:lnTo>
                <a:lnTo>
                  <a:pt x="3033" y="2995"/>
                </a:lnTo>
                <a:lnTo>
                  <a:pt x="3067" y="2958"/>
                </a:lnTo>
                <a:lnTo>
                  <a:pt x="3101" y="2918"/>
                </a:lnTo>
                <a:lnTo>
                  <a:pt x="3134" y="2879"/>
                </a:lnTo>
                <a:lnTo>
                  <a:pt x="3165" y="2838"/>
                </a:lnTo>
                <a:lnTo>
                  <a:pt x="3195" y="2797"/>
                </a:lnTo>
                <a:lnTo>
                  <a:pt x="3223" y="2754"/>
                </a:lnTo>
                <a:lnTo>
                  <a:pt x="3250" y="2711"/>
                </a:lnTo>
                <a:lnTo>
                  <a:pt x="3275" y="2667"/>
                </a:lnTo>
                <a:lnTo>
                  <a:pt x="3299" y="2624"/>
                </a:lnTo>
                <a:lnTo>
                  <a:pt x="3319" y="2578"/>
                </a:lnTo>
                <a:lnTo>
                  <a:pt x="3340" y="2533"/>
                </a:lnTo>
                <a:lnTo>
                  <a:pt x="3359" y="2487"/>
                </a:lnTo>
                <a:lnTo>
                  <a:pt x="3376" y="2439"/>
                </a:lnTo>
                <a:lnTo>
                  <a:pt x="3393" y="2391"/>
                </a:lnTo>
                <a:lnTo>
                  <a:pt x="3406" y="2343"/>
                </a:lnTo>
                <a:lnTo>
                  <a:pt x="3419" y="2293"/>
                </a:lnTo>
                <a:lnTo>
                  <a:pt x="3431" y="2243"/>
                </a:lnTo>
                <a:lnTo>
                  <a:pt x="3440" y="2193"/>
                </a:lnTo>
                <a:lnTo>
                  <a:pt x="3448" y="2142"/>
                </a:lnTo>
                <a:lnTo>
                  <a:pt x="3454" y="2089"/>
                </a:lnTo>
                <a:lnTo>
                  <a:pt x="3459" y="2037"/>
                </a:lnTo>
                <a:lnTo>
                  <a:pt x="3461" y="1985"/>
                </a:lnTo>
                <a:lnTo>
                  <a:pt x="3462" y="1932"/>
                </a:lnTo>
                <a:lnTo>
                  <a:pt x="3462" y="1892"/>
                </a:lnTo>
                <a:lnTo>
                  <a:pt x="3460" y="1853"/>
                </a:lnTo>
                <a:lnTo>
                  <a:pt x="3458" y="1814"/>
                </a:lnTo>
                <a:lnTo>
                  <a:pt x="3454" y="1775"/>
                </a:lnTo>
                <a:lnTo>
                  <a:pt x="3449" y="1737"/>
                </a:lnTo>
                <a:lnTo>
                  <a:pt x="3445" y="1698"/>
                </a:lnTo>
                <a:lnTo>
                  <a:pt x="3438" y="1661"/>
                </a:lnTo>
                <a:lnTo>
                  <a:pt x="3431" y="1623"/>
                </a:lnTo>
                <a:lnTo>
                  <a:pt x="3423" y="1586"/>
                </a:lnTo>
                <a:lnTo>
                  <a:pt x="3415" y="1548"/>
                </a:lnTo>
                <a:lnTo>
                  <a:pt x="3404" y="1512"/>
                </a:lnTo>
                <a:lnTo>
                  <a:pt x="3394" y="1476"/>
                </a:lnTo>
                <a:lnTo>
                  <a:pt x="3382" y="1440"/>
                </a:lnTo>
                <a:lnTo>
                  <a:pt x="3369" y="1406"/>
                </a:lnTo>
                <a:lnTo>
                  <a:pt x="3357" y="1371"/>
                </a:lnTo>
                <a:lnTo>
                  <a:pt x="3341" y="1336"/>
                </a:lnTo>
                <a:lnTo>
                  <a:pt x="3328" y="1301"/>
                </a:lnTo>
                <a:lnTo>
                  <a:pt x="3311" y="1267"/>
                </a:lnTo>
                <a:lnTo>
                  <a:pt x="3295" y="1235"/>
                </a:lnTo>
                <a:lnTo>
                  <a:pt x="3278" y="1202"/>
                </a:lnTo>
                <a:lnTo>
                  <a:pt x="3259" y="1170"/>
                </a:lnTo>
                <a:lnTo>
                  <a:pt x="3240" y="1137"/>
                </a:lnTo>
                <a:lnTo>
                  <a:pt x="3221" y="1106"/>
                </a:lnTo>
                <a:lnTo>
                  <a:pt x="3201" y="1076"/>
                </a:lnTo>
                <a:lnTo>
                  <a:pt x="3180" y="1046"/>
                </a:lnTo>
                <a:lnTo>
                  <a:pt x="3158" y="1015"/>
                </a:lnTo>
                <a:lnTo>
                  <a:pt x="3136" y="986"/>
                </a:lnTo>
                <a:lnTo>
                  <a:pt x="3113" y="957"/>
                </a:lnTo>
                <a:lnTo>
                  <a:pt x="3090" y="930"/>
                </a:lnTo>
                <a:lnTo>
                  <a:pt x="3065" y="902"/>
                </a:lnTo>
                <a:lnTo>
                  <a:pt x="3040" y="875"/>
                </a:lnTo>
                <a:lnTo>
                  <a:pt x="3014" y="849"/>
                </a:lnTo>
                <a:lnTo>
                  <a:pt x="2987" y="824"/>
                </a:lnTo>
                <a:lnTo>
                  <a:pt x="2961" y="798"/>
                </a:lnTo>
                <a:lnTo>
                  <a:pt x="2934" y="774"/>
                </a:lnTo>
                <a:lnTo>
                  <a:pt x="2905" y="751"/>
                </a:lnTo>
                <a:lnTo>
                  <a:pt x="2877" y="728"/>
                </a:lnTo>
                <a:lnTo>
                  <a:pt x="2848" y="704"/>
                </a:lnTo>
                <a:lnTo>
                  <a:pt x="2818" y="683"/>
                </a:lnTo>
                <a:lnTo>
                  <a:pt x="2788" y="663"/>
                </a:lnTo>
                <a:lnTo>
                  <a:pt x="2756" y="642"/>
                </a:lnTo>
                <a:lnTo>
                  <a:pt x="2725" y="622"/>
                </a:lnTo>
                <a:lnTo>
                  <a:pt x="2694" y="603"/>
                </a:lnTo>
                <a:lnTo>
                  <a:pt x="2661" y="586"/>
                </a:lnTo>
                <a:lnTo>
                  <a:pt x="2629" y="568"/>
                </a:lnTo>
                <a:lnTo>
                  <a:pt x="2595" y="552"/>
                </a:lnTo>
                <a:lnTo>
                  <a:pt x="2561" y="536"/>
                </a:lnTo>
                <a:lnTo>
                  <a:pt x="2528" y="521"/>
                </a:lnTo>
                <a:lnTo>
                  <a:pt x="2493" y="507"/>
                </a:lnTo>
                <a:lnTo>
                  <a:pt x="2458" y="494"/>
                </a:lnTo>
                <a:lnTo>
                  <a:pt x="2423" y="481"/>
                </a:lnTo>
                <a:lnTo>
                  <a:pt x="2387" y="470"/>
                </a:lnTo>
                <a:lnTo>
                  <a:pt x="2351" y="459"/>
                </a:lnTo>
                <a:lnTo>
                  <a:pt x="2314" y="449"/>
                </a:lnTo>
                <a:lnTo>
                  <a:pt x="2277" y="440"/>
                </a:lnTo>
                <a:lnTo>
                  <a:pt x="2240" y="431"/>
                </a:lnTo>
                <a:lnTo>
                  <a:pt x="2203" y="424"/>
                </a:lnTo>
                <a:lnTo>
                  <a:pt x="2164" y="419"/>
                </a:lnTo>
                <a:lnTo>
                  <a:pt x="2127" y="413"/>
                </a:lnTo>
                <a:lnTo>
                  <a:pt x="2088" y="408"/>
                </a:lnTo>
                <a:lnTo>
                  <a:pt x="2049" y="405"/>
                </a:lnTo>
                <a:lnTo>
                  <a:pt x="2011" y="402"/>
                </a:lnTo>
                <a:lnTo>
                  <a:pt x="1972" y="401"/>
                </a:lnTo>
                <a:lnTo>
                  <a:pt x="1932" y="401"/>
                </a:lnTo>
                <a:lnTo>
                  <a:pt x="1893" y="401"/>
                </a:lnTo>
                <a:lnTo>
                  <a:pt x="1853" y="402"/>
                </a:lnTo>
                <a:lnTo>
                  <a:pt x="1814" y="405"/>
                </a:lnTo>
                <a:lnTo>
                  <a:pt x="1775" y="408"/>
                </a:lnTo>
                <a:lnTo>
                  <a:pt x="1737" y="413"/>
                </a:lnTo>
                <a:lnTo>
                  <a:pt x="1699" y="419"/>
                </a:lnTo>
                <a:lnTo>
                  <a:pt x="1660" y="424"/>
                </a:lnTo>
                <a:lnTo>
                  <a:pt x="1623" y="431"/>
                </a:lnTo>
                <a:lnTo>
                  <a:pt x="1586" y="440"/>
                </a:lnTo>
                <a:lnTo>
                  <a:pt x="1549" y="449"/>
                </a:lnTo>
                <a:lnTo>
                  <a:pt x="1513" y="459"/>
                </a:lnTo>
                <a:lnTo>
                  <a:pt x="1477" y="470"/>
                </a:lnTo>
                <a:lnTo>
                  <a:pt x="1441" y="481"/>
                </a:lnTo>
                <a:lnTo>
                  <a:pt x="1405" y="494"/>
                </a:lnTo>
                <a:lnTo>
                  <a:pt x="1370" y="507"/>
                </a:lnTo>
                <a:lnTo>
                  <a:pt x="1335" y="521"/>
                </a:lnTo>
                <a:lnTo>
                  <a:pt x="1302" y="536"/>
                </a:lnTo>
                <a:lnTo>
                  <a:pt x="1268" y="552"/>
                </a:lnTo>
                <a:lnTo>
                  <a:pt x="1234" y="568"/>
                </a:lnTo>
                <a:lnTo>
                  <a:pt x="1202" y="586"/>
                </a:lnTo>
                <a:lnTo>
                  <a:pt x="1169" y="603"/>
                </a:lnTo>
                <a:lnTo>
                  <a:pt x="1138" y="622"/>
                </a:lnTo>
                <a:lnTo>
                  <a:pt x="1107" y="642"/>
                </a:lnTo>
                <a:lnTo>
                  <a:pt x="1076" y="663"/>
                </a:lnTo>
                <a:lnTo>
                  <a:pt x="1045" y="683"/>
                </a:lnTo>
                <a:lnTo>
                  <a:pt x="1016" y="704"/>
                </a:lnTo>
                <a:lnTo>
                  <a:pt x="987" y="728"/>
                </a:lnTo>
                <a:lnTo>
                  <a:pt x="958" y="751"/>
                </a:lnTo>
                <a:lnTo>
                  <a:pt x="930" y="774"/>
                </a:lnTo>
                <a:lnTo>
                  <a:pt x="902" y="798"/>
                </a:lnTo>
                <a:lnTo>
                  <a:pt x="876" y="824"/>
                </a:lnTo>
                <a:lnTo>
                  <a:pt x="849" y="849"/>
                </a:lnTo>
                <a:lnTo>
                  <a:pt x="823" y="875"/>
                </a:lnTo>
                <a:lnTo>
                  <a:pt x="799" y="902"/>
                </a:lnTo>
                <a:lnTo>
                  <a:pt x="775" y="930"/>
                </a:lnTo>
                <a:lnTo>
                  <a:pt x="750" y="957"/>
                </a:lnTo>
                <a:lnTo>
                  <a:pt x="728" y="986"/>
                </a:lnTo>
                <a:lnTo>
                  <a:pt x="705" y="1015"/>
                </a:lnTo>
                <a:lnTo>
                  <a:pt x="684" y="1046"/>
                </a:lnTo>
                <a:lnTo>
                  <a:pt x="662" y="1076"/>
                </a:lnTo>
                <a:lnTo>
                  <a:pt x="642" y="1106"/>
                </a:lnTo>
                <a:lnTo>
                  <a:pt x="623" y="1137"/>
                </a:lnTo>
                <a:lnTo>
                  <a:pt x="604" y="1170"/>
                </a:lnTo>
                <a:lnTo>
                  <a:pt x="585" y="1202"/>
                </a:lnTo>
                <a:lnTo>
                  <a:pt x="569" y="1235"/>
                </a:lnTo>
                <a:lnTo>
                  <a:pt x="552" y="1267"/>
                </a:lnTo>
                <a:lnTo>
                  <a:pt x="537" y="1301"/>
                </a:lnTo>
                <a:lnTo>
                  <a:pt x="522" y="1336"/>
                </a:lnTo>
                <a:lnTo>
                  <a:pt x="508" y="1371"/>
                </a:lnTo>
                <a:lnTo>
                  <a:pt x="494" y="1406"/>
                </a:lnTo>
                <a:lnTo>
                  <a:pt x="482" y="1440"/>
                </a:lnTo>
                <a:lnTo>
                  <a:pt x="470" y="1476"/>
                </a:lnTo>
                <a:lnTo>
                  <a:pt x="459" y="1512"/>
                </a:lnTo>
                <a:lnTo>
                  <a:pt x="450" y="1548"/>
                </a:lnTo>
                <a:lnTo>
                  <a:pt x="440" y="1586"/>
                </a:lnTo>
                <a:lnTo>
                  <a:pt x="432" y="1623"/>
                </a:lnTo>
                <a:lnTo>
                  <a:pt x="425" y="1661"/>
                </a:lnTo>
                <a:lnTo>
                  <a:pt x="418" y="1698"/>
                </a:lnTo>
                <a:lnTo>
                  <a:pt x="414" y="1737"/>
                </a:lnTo>
                <a:lnTo>
                  <a:pt x="409" y="1775"/>
                </a:lnTo>
                <a:lnTo>
                  <a:pt x="405" y="1814"/>
                </a:lnTo>
                <a:lnTo>
                  <a:pt x="403" y="1853"/>
                </a:lnTo>
                <a:lnTo>
                  <a:pt x="402" y="1892"/>
                </a:lnTo>
                <a:lnTo>
                  <a:pt x="401" y="1932"/>
                </a:lnTo>
                <a:lnTo>
                  <a:pt x="402" y="1986"/>
                </a:lnTo>
                <a:lnTo>
                  <a:pt x="405" y="2040"/>
                </a:lnTo>
                <a:lnTo>
                  <a:pt x="410" y="2093"/>
                </a:lnTo>
                <a:lnTo>
                  <a:pt x="416" y="2146"/>
                </a:lnTo>
                <a:lnTo>
                  <a:pt x="424" y="2199"/>
                </a:lnTo>
                <a:lnTo>
                  <a:pt x="434" y="2251"/>
                </a:lnTo>
                <a:lnTo>
                  <a:pt x="446" y="2301"/>
                </a:lnTo>
                <a:lnTo>
                  <a:pt x="459" y="2352"/>
                </a:lnTo>
                <a:lnTo>
                  <a:pt x="474" y="2402"/>
                </a:lnTo>
                <a:lnTo>
                  <a:pt x="490" y="2451"/>
                </a:lnTo>
                <a:lnTo>
                  <a:pt x="509" y="2498"/>
                </a:lnTo>
                <a:lnTo>
                  <a:pt x="529" y="2546"/>
                </a:lnTo>
                <a:lnTo>
                  <a:pt x="549" y="2592"/>
                </a:lnTo>
                <a:lnTo>
                  <a:pt x="573" y="2638"/>
                </a:lnTo>
                <a:lnTo>
                  <a:pt x="597" y="2682"/>
                </a:lnTo>
                <a:lnTo>
                  <a:pt x="623" y="2726"/>
                </a:lnTo>
                <a:lnTo>
                  <a:pt x="650" y="2770"/>
                </a:lnTo>
                <a:lnTo>
                  <a:pt x="679" y="2814"/>
                </a:lnTo>
                <a:lnTo>
                  <a:pt x="711" y="2856"/>
                </a:lnTo>
                <a:lnTo>
                  <a:pt x="743" y="2896"/>
                </a:lnTo>
                <a:lnTo>
                  <a:pt x="777" y="2937"/>
                </a:lnTo>
                <a:lnTo>
                  <a:pt x="812" y="2975"/>
                </a:lnTo>
                <a:lnTo>
                  <a:pt x="848" y="3014"/>
                </a:lnTo>
                <a:lnTo>
                  <a:pt x="885" y="3050"/>
                </a:lnTo>
                <a:lnTo>
                  <a:pt x="924" y="3085"/>
                </a:lnTo>
                <a:lnTo>
                  <a:pt x="964" y="3118"/>
                </a:lnTo>
                <a:lnTo>
                  <a:pt x="1004" y="3151"/>
                </a:lnTo>
                <a:lnTo>
                  <a:pt x="1047" y="3182"/>
                </a:lnTo>
                <a:lnTo>
                  <a:pt x="1090" y="3211"/>
                </a:lnTo>
                <a:lnTo>
                  <a:pt x="1135" y="3239"/>
                </a:lnTo>
                <a:lnTo>
                  <a:pt x="1180" y="3266"/>
                </a:lnTo>
                <a:lnTo>
                  <a:pt x="1226" y="3291"/>
                </a:lnTo>
                <a:lnTo>
                  <a:pt x="1335" y="3348"/>
                </a:lnTo>
                <a:lnTo>
                  <a:pt x="1335" y="3469"/>
                </a:lnTo>
                <a:lnTo>
                  <a:pt x="1335" y="3838"/>
                </a:lnTo>
                <a:lnTo>
                  <a:pt x="1674" y="3838"/>
                </a:lnTo>
                <a:lnTo>
                  <a:pt x="1674" y="2948"/>
                </a:lnTo>
                <a:lnTo>
                  <a:pt x="1260" y="2281"/>
                </a:lnTo>
                <a:lnTo>
                  <a:pt x="1431" y="2175"/>
                </a:lnTo>
                <a:lnTo>
                  <a:pt x="1507" y="2300"/>
                </a:lnTo>
                <a:close/>
                <a:moveTo>
                  <a:pt x="2326" y="2429"/>
                </a:moveTo>
                <a:lnTo>
                  <a:pt x="2326" y="2429"/>
                </a:lnTo>
                <a:lnTo>
                  <a:pt x="2305" y="2432"/>
                </a:lnTo>
                <a:lnTo>
                  <a:pt x="2284" y="2435"/>
                </a:lnTo>
                <a:lnTo>
                  <a:pt x="2258" y="2437"/>
                </a:lnTo>
                <a:lnTo>
                  <a:pt x="2234" y="2437"/>
                </a:lnTo>
                <a:lnTo>
                  <a:pt x="2208" y="2433"/>
                </a:lnTo>
                <a:lnTo>
                  <a:pt x="2184" y="2429"/>
                </a:lnTo>
                <a:lnTo>
                  <a:pt x="2158" y="2420"/>
                </a:lnTo>
                <a:lnTo>
                  <a:pt x="2134" y="2411"/>
                </a:lnTo>
                <a:lnTo>
                  <a:pt x="2109" y="2397"/>
                </a:lnTo>
                <a:lnTo>
                  <a:pt x="2083" y="2382"/>
                </a:lnTo>
                <a:lnTo>
                  <a:pt x="2063" y="2396"/>
                </a:lnTo>
                <a:lnTo>
                  <a:pt x="2045" y="2409"/>
                </a:lnTo>
                <a:lnTo>
                  <a:pt x="2024" y="2419"/>
                </a:lnTo>
                <a:lnTo>
                  <a:pt x="2004" y="2427"/>
                </a:lnTo>
                <a:lnTo>
                  <a:pt x="1983" y="2434"/>
                </a:lnTo>
                <a:lnTo>
                  <a:pt x="1962" y="2438"/>
                </a:lnTo>
                <a:lnTo>
                  <a:pt x="1941" y="2440"/>
                </a:lnTo>
                <a:lnTo>
                  <a:pt x="1920" y="2440"/>
                </a:lnTo>
                <a:lnTo>
                  <a:pt x="1900" y="2439"/>
                </a:lnTo>
                <a:lnTo>
                  <a:pt x="1879" y="2435"/>
                </a:lnTo>
                <a:lnTo>
                  <a:pt x="1858" y="2430"/>
                </a:lnTo>
                <a:lnTo>
                  <a:pt x="1837" y="2423"/>
                </a:lnTo>
                <a:lnTo>
                  <a:pt x="1816" y="2415"/>
                </a:lnTo>
                <a:lnTo>
                  <a:pt x="1794" y="2404"/>
                </a:lnTo>
                <a:lnTo>
                  <a:pt x="1773" y="2393"/>
                </a:lnTo>
                <a:lnTo>
                  <a:pt x="1752" y="2379"/>
                </a:lnTo>
                <a:lnTo>
                  <a:pt x="1735" y="2390"/>
                </a:lnTo>
                <a:lnTo>
                  <a:pt x="1716" y="2399"/>
                </a:lnTo>
                <a:lnTo>
                  <a:pt x="1699" y="2408"/>
                </a:lnTo>
                <a:lnTo>
                  <a:pt x="1679" y="2413"/>
                </a:lnTo>
                <a:lnTo>
                  <a:pt x="1660" y="2418"/>
                </a:lnTo>
                <a:lnTo>
                  <a:pt x="1642" y="2422"/>
                </a:lnTo>
                <a:lnTo>
                  <a:pt x="1622" y="2424"/>
                </a:lnTo>
                <a:lnTo>
                  <a:pt x="1602" y="2424"/>
                </a:lnTo>
                <a:lnTo>
                  <a:pt x="1585" y="2424"/>
                </a:lnTo>
                <a:lnTo>
                  <a:pt x="1860" y="2866"/>
                </a:lnTo>
                <a:lnTo>
                  <a:pt x="1875" y="2891"/>
                </a:lnTo>
                <a:lnTo>
                  <a:pt x="1875" y="2918"/>
                </a:lnTo>
                <a:lnTo>
                  <a:pt x="1875" y="3838"/>
                </a:lnTo>
                <a:lnTo>
                  <a:pt x="2038" y="3838"/>
                </a:lnTo>
                <a:lnTo>
                  <a:pt x="2038" y="2918"/>
                </a:lnTo>
                <a:lnTo>
                  <a:pt x="2038" y="2891"/>
                </a:lnTo>
                <a:lnTo>
                  <a:pt x="2053" y="2866"/>
                </a:lnTo>
                <a:lnTo>
                  <a:pt x="2326" y="2429"/>
                </a:lnTo>
                <a:close/>
                <a:moveTo>
                  <a:pt x="2506" y="5533"/>
                </a:moveTo>
                <a:lnTo>
                  <a:pt x="1402" y="5631"/>
                </a:lnTo>
                <a:lnTo>
                  <a:pt x="1405" y="5656"/>
                </a:lnTo>
                <a:lnTo>
                  <a:pt x="1410" y="5681"/>
                </a:lnTo>
                <a:lnTo>
                  <a:pt x="1417" y="5705"/>
                </a:lnTo>
                <a:lnTo>
                  <a:pt x="1424" y="5729"/>
                </a:lnTo>
                <a:lnTo>
                  <a:pt x="1432" y="5753"/>
                </a:lnTo>
                <a:lnTo>
                  <a:pt x="1441" y="5776"/>
                </a:lnTo>
                <a:lnTo>
                  <a:pt x="1451" y="5798"/>
                </a:lnTo>
                <a:lnTo>
                  <a:pt x="1463" y="5820"/>
                </a:lnTo>
                <a:lnTo>
                  <a:pt x="1475" y="5842"/>
                </a:lnTo>
                <a:lnTo>
                  <a:pt x="1489" y="5862"/>
                </a:lnTo>
                <a:lnTo>
                  <a:pt x="1503" y="5883"/>
                </a:lnTo>
                <a:lnTo>
                  <a:pt x="1516" y="5902"/>
                </a:lnTo>
                <a:lnTo>
                  <a:pt x="1533" y="5921"/>
                </a:lnTo>
                <a:lnTo>
                  <a:pt x="1549" y="5938"/>
                </a:lnTo>
                <a:lnTo>
                  <a:pt x="1566" y="5956"/>
                </a:lnTo>
                <a:lnTo>
                  <a:pt x="1584" y="5973"/>
                </a:lnTo>
                <a:lnTo>
                  <a:pt x="1602" y="5988"/>
                </a:lnTo>
                <a:lnTo>
                  <a:pt x="1622" y="6003"/>
                </a:lnTo>
                <a:lnTo>
                  <a:pt x="1642" y="6017"/>
                </a:lnTo>
                <a:lnTo>
                  <a:pt x="1663" y="6031"/>
                </a:lnTo>
                <a:lnTo>
                  <a:pt x="1685" y="6043"/>
                </a:lnTo>
                <a:lnTo>
                  <a:pt x="1706" y="6055"/>
                </a:lnTo>
                <a:lnTo>
                  <a:pt x="1729" y="6065"/>
                </a:lnTo>
                <a:lnTo>
                  <a:pt x="1752" y="6074"/>
                </a:lnTo>
                <a:lnTo>
                  <a:pt x="1775" y="6082"/>
                </a:lnTo>
                <a:lnTo>
                  <a:pt x="1799" y="6091"/>
                </a:lnTo>
                <a:lnTo>
                  <a:pt x="1823" y="6096"/>
                </a:lnTo>
                <a:lnTo>
                  <a:pt x="1849" y="6102"/>
                </a:lnTo>
                <a:lnTo>
                  <a:pt x="1873" y="6106"/>
                </a:lnTo>
                <a:lnTo>
                  <a:pt x="1900" y="6109"/>
                </a:lnTo>
                <a:lnTo>
                  <a:pt x="1925" y="6110"/>
                </a:lnTo>
                <a:lnTo>
                  <a:pt x="1951" y="6111"/>
                </a:lnTo>
                <a:lnTo>
                  <a:pt x="1980" y="6110"/>
                </a:lnTo>
                <a:lnTo>
                  <a:pt x="2008" y="6109"/>
                </a:lnTo>
                <a:lnTo>
                  <a:pt x="2035" y="6106"/>
                </a:lnTo>
                <a:lnTo>
                  <a:pt x="2063" y="6100"/>
                </a:lnTo>
                <a:lnTo>
                  <a:pt x="2090" y="6094"/>
                </a:lnTo>
                <a:lnTo>
                  <a:pt x="2117" y="6087"/>
                </a:lnTo>
                <a:lnTo>
                  <a:pt x="2142" y="6078"/>
                </a:lnTo>
                <a:lnTo>
                  <a:pt x="2168" y="6067"/>
                </a:lnTo>
                <a:lnTo>
                  <a:pt x="2192" y="6057"/>
                </a:lnTo>
                <a:lnTo>
                  <a:pt x="2215" y="6044"/>
                </a:lnTo>
                <a:lnTo>
                  <a:pt x="2239" y="6031"/>
                </a:lnTo>
                <a:lnTo>
                  <a:pt x="2262" y="6016"/>
                </a:lnTo>
                <a:lnTo>
                  <a:pt x="2284" y="6001"/>
                </a:lnTo>
                <a:lnTo>
                  <a:pt x="2305" y="5985"/>
                </a:lnTo>
                <a:lnTo>
                  <a:pt x="2324" y="5968"/>
                </a:lnTo>
                <a:lnTo>
                  <a:pt x="2344" y="5949"/>
                </a:lnTo>
                <a:lnTo>
                  <a:pt x="2362" y="5929"/>
                </a:lnTo>
                <a:lnTo>
                  <a:pt x="2379" y="5909"/>
                </a:lnTo>
                <a:lnTo>
                  <a:pt x="2396" y="5889"/>
                </a:lnTo>
                <a:lnTo>
                  <a:pt x="2412" y="5866"/>
                </a:lnTo>
                <a:lnTo>
                  <a:pt x="2425" y="5844"/>
                </a:lnTo>
                <a:lnTo>
                  <a:pt x="2439" y="5821"/>
                </a:lnTo>
                <a:lnTo>
                  <a:pt x="2451" y="5797"/>
                </a:lnTo>
                <a:lnTo>
                  <a:pt x="2463" y="5772"/>
                </a:lnTo>
                <a:lnTo>
                  <a:pt x="2473" y="5747"/>
                </a:lnTo>
                <a:lnTo>
                  <a:pt x="2481" y="5721"/>
                </a:lnTo>
                <a:lnTo>
                  <a:pt x="2489" y="5695"/>
                </a:lnTo>
                <a:lnTo>
                  <a:pt x="2495" y="5668"/>
                </a:lnTo>
                <a:lnTo>
                  <a:pt x="2500" y="5641"/>
                </a:lnTo>
                <a:lnTo>
                  <a:pt x="2503" y="5613"/>
                </a:lnTo>
                <a:lnTo>
                  <a:pt x="2506" y="5584"/>
                </a:lnTo>
                <a:lnTo>
                  <a:pt x="2507" y="5556"/>
                </a:lnTo>
                <a:lnTo>
                  <a:pt x="2506" y="5533"/>
                </a:lnTo>
                <a:close/>
                <a:moveTo>
                  <a:pt x="2908" y="4892"/>
                </a:moveTo>
                <a:lnTo>
                  <a:pt x="1018" y="5060"/>
                </a:lnTo>
                <a:lnTo>
                  <a:pt x="1015" y="5089"/>
                </a:lnTo>
                <a:lnTo>
                  <a:pt x="1015" y="5118"/>
                </a:lnTo>
                <a:lnTo>
                  <a:pt x="1017" y="5144"/>
                </a:lnTo>
                <a:lnTo>
                  <a:pt x="2906" y="4978"/>
                </a:lnTo>
                <a:lnTo>
                  <a:pt x="2908" y="4953"/>
                </a:lnTo>
                <a:lnTo>
                  <a:pt x="2910" y="4927"/>
                </a:lnTo>
                <a:lnTo>
                  <a:pt x="2910" y="4910"/>
                </a:lnTo>
                <a:lnTo>
                  <a:pt x="2908" y="4892"/>
                </a:lnTo>
                <a:close/>
                <a:moveTo>
                  <a:pt x="2908" y="4171"/>
                </a:moveTo>
                <a:lnTo>
                  <a:pt x="1018" y="4337"/>
                </a:lnTo>
                <a:lnTo>
                  <a:pt x="1015" y="4368"/>
                </a:lnTo>
                <a:lnTo>
                  <a:pt x="1015" y="4397"/>
                </a:lnTo>
                <a:lnTo>
                  <a:pt x="1017" y="4423"/>
                </a:lnTo>
                <a:lnTo>
                  <a:pt x="2906" y="4257"/>
                </a:lnTo>
                <a:lnTo>
                  <a:pt x="2908" y="4232"/>
                </a:lnTo>
                <a:lnTo>
                  <a:pt x="2910" y="4206"/>
                </a:lnTo>
                <a:lnTo>
                  <a:pt x="2910" y="4189"/>
                </a:lnTo>
                <a:lnTo>
                  <a:pt x="2908" y="4171"/>
                </a:lnTo>
                <a:close/>
              </a:path>
            </a:pathLst>
          </a:custGeom>
          <a:solidFill>
            <a:schemeClr val="bg1"/>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100368" name="KSO_Shape"/>
          <p:cNvSpPr/>
          <p:nvPr/>
        </p:nvSpPr>
        <p:spPr bwMode="auto">
          <a:xfrm>
            <a:off x="5334996" y="2037207"/>
            <a:ext cx="280711" cy="546490"/>
          </a:xfrm>
          <a:custGeom>
            <a:avLst/>
            <a:gdLst>
              <a:gd name="T0" fmla="*/ 2147483647 w 3408"/>
              <a:gd name="T1" fmla="*/ 2147483647 h 6695"/>
              <a:gd name="T2" fmla="*/ 2147483647 w 3408"/>
              <a:gd name="T3" fmla="*/ 2147483647 h 6695"/>
              <a:gd name="T4" fmla="*/ 0 w 3408"/>
              <a:gd name="T5" fmla="*/ 2147483647 h 6695"/>
              <a:gd name="T6" fmla="*/ 0 w 3408"/>
              <a:gd name="T7" fmla="*/ 2147483647 h 6695"/>
              <a:gd name="T8" fmla="*/ 2147483647 w 3408"/>
              <a:gd name="T9" fmla="*/ 2147483647 h 6695"/>
              <a:gd name="T10" fmla="*/ 2147483647 w 3408"/>
              <a:gd name="T11" fmla="*/ 2147483647 h 6695"/>
              <a:gd name="T12" fmla="*/ 2147483647 w 3408"/>
              <a:gd name="T13" fmla="*/ 2147483647 h 6695"/>
              <a:gd name="T14" fmla="*/ 2147483647 w 3408"/>
              <a:gd name="T15" fmla="*/ 2147483647 h 6695"/>
              <a:gd name="T16" fmla="*/ 2147483647 w 3408"/>
              <a:gd name="T17" fmla="*/ 2147483647 h 6695"/>
              <a:gd name="T18" fmla="*/ 2147483647 w 3408"/>
              <a:gd name="T19" fmla="*/ 2147483647 h 6695"/>
              <a:gd name="T20" fmla="*/ 2147483647 w 3408"/>
              <a:gd name="T21" fmla="*/ 2147483647 h 6695"/>
              <a:gd name="T22" fmla="*/ 2147483647 w 3408"/>
              <a:gd name="T23" fmla="*/ 2147483647 h 6695"/>
              <a:gd name="T24" fmla="*/ 2147483647 w 3408"/>
              <a:gd name="T25" fmla="*/ 2147483647 h 6695"/>
              <a:gd name="T26" fmla="*/ 2147483647 w 3408"/>
              <a:gd name="T27" fmla="*/ 2147483647 h 6695"/>
              <a:gd name="T28" fmla="*/ 2147483647 w 3408"/>
              <a:gd name="T29" fmla="*/ 2147483647 h 6695"/>
              <a:gd name="T30" fmla="*/ 2147483647 w 3408"/>
              <a:gd name="T31" fmla="*/ 2147483647 h 6695"/>
              <a:gd name="T32" fmla="*/ 2147483647 w 3408"/>
              <a:gd name="T33" fmla="*/ 2147483647 h 6695"/>
              <a:gd name="T34" fmla="*/ 2147483647 w 3408"/>
              <a:gd name="T35" fmla="*/ 2147483647 h 6695"/>
              <a:gd name="T36" fmla="*/ 2147483647 w 3408"/>
              <a:gd name="T37" fmla="*/ 2147483647 h 6695"/>
              <a:gd name="T38" fmla="*/ 2147483647 w 3408"/>
              <a:gd name="T39" fmla="*/ 2147483647 h 6695"/>
              <a:gd name="T40" fmla="*/ 2147483647 w 3408"/>
              <a:gd name="T41" fmla="*/ 2147483647 h 6695"/>
              <a:gd name="T42" fmla="*/ 2147483647 w 3408"/>
              <a:gd name="T43" fmla="*/ 2147483647 h 6695"/>
              <a:gd name="T44" fmla="*/ 2147483647 w 3408"/>
              <a:gd name="T45" fmla="*/ 2147483647 h 6695"/>
              <a:gd name="T46" fmla="*/ 2147483647 w 3408"/>
              <a:gd name="T47" fmla="*/ 2147483647 h 6695"/>
              <a:gd name="T48" fmla="*/ 2147483647 w 3408"/>
              <a:gd name="T49" fmla="*/ 2147483647 h 6695"/>
              <a:gd name="T50" fmla="*/ 2147483647 w 3408"/>
              <a:gd name="T51" fmla="*/ 2147483647 h 6695"/>
              <a:gd name="T52" fmla="*/ 2147483647 w 3408"/>
              <a:gd name="T53" fmla="*/ 2147483647 h 6695"/>
              <a:gd name="T54" fmla="*/ 2147483647 w 3408"/>
              <a:gd name="T55" fmla="*/ 2147483647 h 6695"/>
              <a:gd name="T56" fmla="*/ 2147483647 w 3408"/>
              <a:gd name="T57" fmla="*/ 2147483647 h 6695"/>
              <a:gd name="T58" fmla="*/ 2147483647 w 3408"/>
              <a:gd name="T59" fmla="*/ 2147483647 h 6695"/>
              <a:gd name="T60" fmla="*/ 2147483647 w 3408"/>
              <a:gd name="T61" fmla="*/ 2147483647 h 6695"/>
              <a:gd name="T62" fmla="*/ 2147483647 w 3408"/>
              <a:gd name="T63" fmla="*/ 2147483647 h 6695"/>
              <a:gd name="T64" fmla="*/ 2147483647 w 3408"/>
              <a:gd name="T65" fmla="*/ 2147483647 h 6695"/>
              <a:gd name="T66" fmla="*/ 2147483647 w 3408"/>
              <a:gd name="T67" fmla="*/ 2147483647 h 6695"/>
              <a:gd name="T68" fmla="*/ 2147483647 w 3408"/>
              <a:gd name="T69" fmla="*/ 2147483647 h 6695"/>
              <a:gd name="T70" fmla="*/ 2147483647 w 3408"/>
              <a:gd name="T71" fmla="*/ 2147483647 h 6695"/>
              <a:gd name="T72" fmla="*/ 2147483647 w 3408"/>
              <a:gd name="T73" fmla="*/ 2147483647 h 6695"/>
              <a:gd name="T74" fmla="*/ 2147483647 w 3408"/>
              <a:gd name="T75" fmla="*/ 2147483647 h 6695"/>
              <a:gd name="T76" fmla="*/ 2147483647 w 3408"/>
              <a:gd name="T77" fmla="*/ 2147483647 h 6695"/>
              <a:gd name="T78" fmla="*/ 2147483647 w 3408"/>
              <a:gd name="T79" fmla="*/ 2147483647 h 6695"/>
              <a:gd name="T80" fmla="*/ 2147483647 w 3408"/>
              <a:gd name="T81" fmla="*/ 2147483647 h 6695"/>
              <a:gd name="T82" fmla="*/ 2147483647 w 3408"/>
              <a:gd name="T83" fmla="*/ 2147483647 h 6695"/>
              <a:gd name="T84" fmla="*/ 2147483647 w 3408"/>
              <a:gd name="T85" fmla="*/ 2147483647 h 6695"/>
              <a:gd name="T86" fmla="*/ 2147483647 w 3408"/>
              <a:gd name="T87" fmla="*/ 2147483647 h 6695"/>
              <a:gd name="T88" fmla="*/ 2147483647 w 3408"/>
              <a:gd name="T89" fmla="*/ 2147483647 h 6695"/>
              <a:gd name="T90" fmla="*/ 2147483647 w 3408"/>
              <a:gd name="T91" fmla="*/ 2147483647 h 6695"/>
              <a:gd name="T92" fmla="*/ 2147483647 w 3408"/>
              <a:gd name="T93" fmla="*/ 2147483647 h 66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08"/>
              <a:gd name="T142" fmla="*/ 0 h 6695"/>
              <a:gd name="T143" fmla="*/ 3408 w 3408"/>
              <a:gd name="T144" fmla="*/ 6695 h 66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08" h="6695">
                <a:moveTo>
                  <a:pt x="0" y="2326"/>
                </a:moveTo>
                <a:lnTo>
                  <a:pt x="847" y="2730"/>
                </a:lnTo>
                <a:lnTo>
                  <a:pt x="847" y="6545"/>
                </a:lnTo>
                <a:lnTo>
                  <a:pt x="0" y="6143"/>
                </a:lnTo>
                <a:lnTo>
                  <a:pt x="0" y="2326"/>
                </a:lnTo>
                <a:close/>
                <a:moveTo>
                  <a:pt x="2010" y="1223"/>
                </a:moveTo>
                <a:lnTo>
                  <a:pt x="2318" y="1123"/>
                </a:lnTo>
                <a:lnTo>
                  <a:pt x="2318" y="1310"/>
                </a:lnTo>
                <a:lnTo>
                  <a:pt x="2010" y="1410"/>
                </a:lnTo>
                <a:lnTo>
                  <a:pt x="2010" y="1223"/>
                </a:lnTo>
                <a:close/>
                <a:moveTo>
                  <a:pt x="1413" y="1403"/>
                </a:moveTo>
                <a:lnTo>
                  <a:pt x="1721" y="1303"/>
                </a:lnTo>
                <a:lnTo>
                  <a:pt x="1721" y="1491"/>
                </a:lnTo>
                <a:lnTo>
                  <a:pt x="1413" y="1591"/>
                </a:lnTo>
                <a:lnTo>
                  <a:pt x="1413" y="1403"/>
                </a:lnTo>
                <a:close/>
                <a:moveTo>
                  <a:pt x="1084" y="764"/>
                </a:moveTo>
                <a:lnTo>
                  <a:pt x="1086" y="774"/>
                </a:lnTo>
                <a:lnTo>
                  <a:pt x="728" y="604"/>
                </a:lnTo>
                <a:lnTo>
                  <a:pt x="739" y="2014"/>
                </a:lnTo>
                <a:lnTo>
                  <a:pt x="754" y="2022"/>
                </a:lnTo>
                <a:lnTo>
                  <a:pt x="388" y="2123"/>
                </a:lnTo>
                <a:lnTo>
                  <a:pt x="1179" y="2522"/>
                </a:lnTo>
                <a:lnTo>
                  <a:pt x="1164" y="6588"/>
                </a:lnTo>
                <a:lnTo>
                  <a:pt x="1200" y="6601"/>
                </a:lnTo>
                <a:lnTo>
                  <a:pt x="1236" y="6613"/>
                </a:lnTo>
                <a:lnTo>
                  <a:pt x="1272" y="6623"/>
                </a:lnTo>
                <a:lnTo>
                  <a:pt x="1308" y="6634"/>
                </a:lnTo>
                <a:lnTo>
                  <a:pt x="1344" y="6643"/>
                </a:lnTo>
                <a:lnTo>
                  <a:pt x="1380" y="6652"/>
                </a:lnTo>
                <a:lnTo>
                  <a:pt x="1414" y="6659"/>
                </a:lnTo>
                <a:lnTo>
                  <a:pt x="1450" y="6666"/>
                </a:lnTo>
                <a:lnTo>
                  <a:pt x="1486" y="6673"/>
                </a:lnTo>
                <a:lnTo>
                  <a:pt x="1522" y="6679"/>
                </a:lnTo>
                <a:lnTo>
                  <a:pt x="1557" y="6684"/>
                </a:lnTo>
                <a:lnTo>
                  <a:pt x="1593" y="6687"/>
                </a:lnTo>
                <a:lnTo>
                  <a:pt x="1629" y="6691"/>
                </a:lnTo>
                <a:lnTo>
                  <a:pt x="1664" y="6693"/>
                </a:lnTo>
                <a:lnTo>
                  <a:pt x="1700" y="6694"/>
                </a:lnTo>
                <a:lnTo>
                  <a:pt x="1735" y="6695"/>
                </a:lnTo>
                <a:lnTo>
                  <a:pt x="1771" y="6695"/>
                </a:lnTo>
                <a:lnTo>
                  <a:pt x="1806" y="6695"/>
                </a:lnTo>
                <a:lnTo>
                  <a:pt x="1842" y="6694"/>
                </a:lnTo>
                <a:lnTo>
                  <a:pt x="1877" y="6692"/>
                </a:lnTo>
                <a:lnTo>
                  <a:pt x="1912" y="6689"/>
                </a:lnTo>
                <a:lnTo>
                  <a:pt x="1947" y="6686"/>
                </a:lnTo>
                <a:lnTo>
                  <a:pt x="1983" y="6681"/>
                </a:lnTo>
                <a:lnTo>
                  <a:pt x="2018" y="6677"/>
                </a:lnTo>
                <a:lnTo>
                  <a:pt x="2053" y="6671"/>
                </a:lnTo>
                <a:lnTo>
                  <a:pt x="2089" y="6664"/>
                </a:lnTo>
                <a:lnTo>
                  <a:pt x="2159" y="6650"/>
                </a:lnTo>
                <a:lnTo>
                  <a:pt x="2229" y="6633"/>
                </a:lnTo>
                <a:lnTo>
                  <a:pt x="2299" y="6612"/>
                </a:lnTo>
                <a:lnTo>
                  <a:pt x="2369" y="6588"/>
                </a:lnTo>
                <a:lnTo>
                  <a:pt x="2440" y="6563"/>
                </a:lnTo>
                <a:lnTo>
                  <a:pt x="2509" y="6535"/>
                </a:lnTo>
                <a:lnTo>
                  <a:pt x="2579" y="6504"/>
                </a:lnTo>
                <a:lnTo>
                  <a:pt x="2649" y="6470"/>
                </a:lnTo>
                <a:lnTo>
                  <a:pt x="2718" y="6434"/>
                </a:lnTo>
                <a:lnTo>
                  <a:pt x="2787" y="6396"/>
                </a:lnTo>
                <a:lnTo>
                  <a:pt x="2856" y="6354"/>
                </a:lnTo>
                <a:lnTo>
                  <a:pt x="2926" y="6311"/>
                </a:lnTo>
                <a:lnTo>
                  <a:pt x="2994" y="6264"/>
                </a:lnTo>
                <a:lnTo>
                  <a:pt x="3064" y="6216"/>
                </a:lnTo>
                <a:lnTo>
                  <a:pt x="3133" y="6165"/>
                </a:lnTo>
                <a:lnTo>
                  <a:pt x="3201" y="6112"/>
                </a:lnTo>
                <a:lnTo>
                  <a:pt x="3271" y="6057"/>
                </a:lnTo>
                <a:lnTo>
                  <a:pt x="3339" y="5999"/>
                </a:lnTo>
                <a:lnTo>
                  <a:pt x="3408" y="5939"/>
                </a:lnTo>
                <a:lnTo>
                  <a:pt x="3408" y="2146"/>
                </a:lnTo>
                <a:lnTo>
                  <a:pt x="1402" y="2803"/>
                </a:lnTo>
                <a:lnTo>
                  <a:pt x="1402" y="2555"/>
                </a:lnTo>
                <a:lnTo>
                  <a:pt x="3408" y="1899"/>
                </a:lnTo>
                <a:lnTo>
                  <a:pt x="3408" y="1887"/>
                </a:lnTo>
                <a:lnTo>
                  <a:pt x="2673" y="1570"/>
                </a:lnTo>
                <a:lnTo>
                  <a:pt x="2668" y="301"/>
                </a:lnTo>
                <a:lnTo>
                  <a:pt x="2147" y="23"/>
                </a:lnTo>
                <a:lnTo>
                  <a:pt x="2109" y="0"/>
                </a:lnTo>
                <a:lnTo>
                  <a:pt x="2068" y="13"/>
                </a:lnTo>
                <a:lnTo>
                  <a:pt x="843" y="442"/>
                </a:lnTo>
                <a:lnTo>
                  <a:pt x="1075" y="583"/>
                </a:lnTo>
                <a:lnTo>
                  <a:pt x="2084" y="219"/>
                </a:lnTo>
                <a:lnTo>
                  <a:pt x="2320" y="356"/>
                </a:lnTo>
                <a:lnTo>
                  <a:pt x="1084" y="764"/>
                </a:lnTo>
                <a:close/>
                <a:moveTo>
                  <a:pt x="2470" y="538"/>
                </a:moveTo>
                <a:lnTo>
                  <a:pt x="1224" y="936"/>
                </a:lnTo>
                <a:lnTo>
                  <a:pt x="1230" y="2298"/>
                </a:lnTo>
                <a:lnTo>
                  <a:pt x="2470" y="1885"/>
                </a:lnTo>
                <a:lnTo>
                  <a:pt x="2470" y="538"/>
                </a:lnTo>
                <a:close/>
              </a:path>
            </a:pathLst>
          </a:custGeom>
          <a:solidFill>
            <a:schemeClr val="bg1"/>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100369" name="KSO_Shape"/>
          <p:cNvSpPr/>
          <p:nvPr/>
        </p:nvSpPr>
        <p:spPr bwMode="auto">
          <a:xfrm>
            <a:off x="7073013" y="2077521"/>
            <a:ext cx="512147" cy="510654"/>
          </a:xfrm>
          <a:custGeom>
            <a:avLst/>
            <a:gdLst>
              <a:gd name="T0" fmla="*/ 2147483647 w 4218"/>
              <a:gd name="T1" fmla="*/ 2147483647 h 4267"/>
              <a:gd name="T2" fmla="*/ 2147483647 w 4218"/>
              <a:gd name="T3" fmla="*/ 2147483647 h 4267"/>
              <a:gd name="T4" fmla="*/ 2147483647 w 4218"/>
              <a:gd name="T5" fmla="*/ 2147483647 h 4267"/>
              <a:gd name="T6" fmla="*/ 2147483647 w 4218"/>
              <a:gd name="T7" fmla="*/ 2147483647 h 4267"/>
              <a:gd name="T8" fmla="*/ 2147483647 w 4218"/>
              <a:gd name="T9" fmla="*/ 2147483647 h 4267"/>
              <a:gd name="T10" fmla="*/ 2147483647 w 4218"/>
              <a:gd name="T11" fmla="*/ 2147483647 h 4267"/>
              <a:gd name="T12" fmla="*/ 2147483647 w 4218"/>
              <a:gd name="T13" fmla="*/ 2147483647 h 4267"/>
              <a:gd name="T14" fmla="*/ 2147483647 w 4218"/>
              <a:gd name="T15" fmla="*/ 2147483647 h 4267"/>
              <a:gd name="T16" fmla="*/ 2147483647 w 4218"/>
              <a:gd name="T17" fmla="*/ 2147483647 h 4267"/>
              <a:gd name="T18" fmla="*/ 2147483647 w 4218"/>
              <a:gd name="T19" fmla="*/ 2147483647 h 4267"/>
              <a:gd name="T20" fmla="*/ 2147483647 w 4218"/>
              <a:gd name="T21" fmla="*/ 2147483647 h 4267"/>
              <a:gd name="T22" fmla="*/ 2147483647 w 4218"/>
              <a:gd name="T23" fmla="*/ 2147483647 h 4267"/>
              <a:gd name="T24" fmla="*/ 2147483647 w 4218"/>
              <a:gd name="T25" fmla="*/ 2147483647 h 4267"/>
              <a:gd name="T26" fmla="*/ 2147483647 w 4218"/>
              <a:gd name="T27" fmla="*/ 2147483647 h 4267"/>
              <a:gd name="T28" fmla="*/ 2147483647 w 4218"/>
              <a:gd name="T29" fmla="*/ 2147483647 h 4267"/>
              <a:gd name="T30" fmla="*/ 2147483647 w 4218"/>
              <a:gd name="T31" fmla="*/ 2147483647 h 4267"/>
              <a:gd name="T32" fmla="*/ 2147483647 w 4218"/>
              <a:gd name="T33" fmla="*/ 2147483647 h 4267"/>
              <a:gd name="T34" fmla="*/ 2147483647 w 4218"/>
              <a:gd name="T35" fmla="*/ 2147483647 h 4267"/>
              <a:gd name="T36" fmla="*/ 2147483647 w 4218"/>
              <a:gd name="T37" fmla="*/ 2147483647 h 4267"/>
              <a:gd name="T38" fmla="*/ 2147483647 w 4218"/>
              <a:gd name="T39" fmla="*/ 2147483647 h 4267"/>
              <a:gd name="T40" fmla="*/ 2147483647 w 4218"/>
              <a:gd name="T41" fmla="*/ 2147483647 h 4267"/>
              <a:gd name="T42" fmla="*/ 2147483647 w 4218"/>
              <a:gd name="T43" fmla="*/ 2147483647 h 4267"/>
              <a:gd name="T44" fmla="*/ 2147483647 w 4218"/>
              <a:gd name="T45" fmla="*/ 2147483647 h 4267"/>
              <a:gd name="T46" fmla="*/ 2147483647 w 4218"/>
              <a:gd name="T47" fmla="*/ 2147483647 h 4267"/>
              <a:gd name="T48" fmla="*/ 2147483647 w 4218"/>
              <a:gd name="T49" fmla="*/ 2147483647 h 4267"/>
              <a:gd name="T50" fmla="*/ 2147483647 w 4218"/>
              <a:gd name="T51" fmla="*/ 2147483647 h 4267"/>
              <a:gd name="T52" fmla="*/ 2147483647 w 4218"/>
              <a:gd name="T53" fmla="*/ 2147483647 h 4267"/>
              <a:gd name="T54" fmla="*/ 2147483647 w 4218"/>
              <a:gd name="T55" fmla="*/ 2147483647 h 4267"/>
              <a:gd name="T56" fmla="*/ 2147483647 w 4218"/>
              <a:gd name="T57" fmla="*/ 2147483647 h 4267"/>
              <a:gd name="T58" fmla="*/ 2147483647 w 4218"/>
              <a:gd name="T59" fmla="*/ 2147483647 h 4267"/>
              <a:gd name="T60" fmla="*/ 2147483647 w 4218"/>
              <a:gd name="T61" fmla="*/ 2147483647 h 4267"/>
              <a:gd name="T62" fmla="*/ 2147483647 w 4218"/>
              <a:gd name="T63" fmla="*/ 2147483647 h 4267"/>
              <a:gd name="T64" fmla="*/ 2147483647 w 4218"/>
              <a:gd name="T65" fmla="*/ 2147483647 h 4267"/>
              <a:gd name="T66" fmla="*/ 2147483647 w 4218"/>
              <a:gd name="T67" fmla="*/ 2147483647 h 4267"/>
              <a:gd name="T68" fmla="*/ 2147483647 w 4218"/>
              <a:gd name="T69" fmla="*/ 2147483647 h 4267"/>
              <a:gd name="T70" fmla="*/ 2147483647 w 4218"/>
              <a:gd name="T71" fmla="*/ 2147483647 h 4267"/>
              <a:gd name="T72" fmla="*/ 2147483647 w 4218"/>
              <a:gd name="T73" fmla="*/ 2147483647 h 4267"/>
              <a:gd name="T74" fmla="*/ 2147483647 w 4218"/>
              <a:gd name="T75" fmla="*/ 2147483647 h 4267"/>
              <a:gd name="T76" fmla="*/ 2147483647 w 4218"/>
              <a:gd name="T77" fmla="*/ 2147483647 h 4267"/>
              <a:gd name="T78" fmla="*/ 2147483647 w 4218"/>
              <a:gd name="T79" fmla="*/ 2147483647 h 4267"/>
              <a:gd name="T80" fmla="*/ 2147483647 w 4218"/>
              <a:gd name="T81" fmla="*/ 2147483647 h 4267"/>
              <a:gd name="T82" fmla="*/ 2147483647 w 4218"/>
              <a:gd name="T83" fmla="*/ 2147483647 h 4267"/>
              <a:gd name="T84" fmla="*/ 2147483647 w 4218"/>
              <a:gd name="T85" fmla="*/ 2147483647 h 4267"/>
              <a:gd name="T86" fmla="*/ 2147483647 w 4218"/>
              <a:gd name="T87" fmla="*/ 2147483647 h 4267"/>
              <a:gd name="T88" fmla="*/ 2147483647 w 4218"/>
              <a:gd name="T89" fmla="*/ 2147483647 h 4267"/>
              <a:gd name="T90" fmla="*/ 2147483647 w 4218"/>
              <a:gd name="T91" fmla="*/ 2147483647 h 4267"/>
              <a:gd name="T92" fmla="*/ 2147483647 w 4218"/>
              <a:gd name="T93" fmla="*/ 2147483647 h 4267"/>
              <a:gd name="T94" fmla="*/ 2147483647 w 4218"/>
              <a:gd name="T95" fmla="*/ 2147483647 h 4267"/>
              <a:gd name="T96" fmla="*/ 2147483647 w 4218"/>
              <a:gd name="T97" fmla="*/ 2147483647 h 4267"/>
              <a:gd name="T98" fmla="*/ 2147483647 w 4218"/>
              <a:gd name="T99" fmla="*/ 2147483647 h 4267"/>
              <a:gd name="T100" fmla="*/ 2147483647 w 4218"/>
              <a:gd name="T101" fmla="*/ 2147483647 h 4267"/>
              <a:gd name="T102" fmla="*/ 2147483647 w 4218"/>
              <a:gd name="T103" fmla="*/ 2147483647 h 4267"/>
              <a:gd name="T104" fmla="*/ 2147483647 w 4218"/>
              <a:gd name="T105" fmla="*/ 2147483647 h 42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18"/>
              <a:gd name="T160" fmla="*/ 0 h 4267"/>
              <a:gd name="T161" fmla="*/ 4218 w 4218"/>
              <a:gd name="T162" fmla="*/ 4267 h 42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18" h="4267">
                <a:moveTo>
                  <a:pt x="276" y="0"/>
                </a:moveTo>
                <a:lnTo>
                  <a:pt x="309" y="188"/>
                </a:lnTo>
                <a:lnTo>
                  <a:pt x="363" y="500"/>
                </a:lnTo>
                <a:lnTo>
                  <a:pt x="488" y="1217"/>
                </a:lnTo>
                <a:lnTo>
                  <a:pt x="563" y="1641"/>
                </a:lnTo>
                <a:lnTo>
                  <a:pt x="638" y="2060"/>
                </a:lnTo>
                <a:lnTo>
                  <a:pt x="706" y="2439"/>
                </a:lnTo>
                <a:lnTo>
                  <a:pt x="762" y="2745"/>
                </a:lnTo>
                <a:lnTo>
                  <a:pt x="770" y="2785"/>
                </a:lnTo>
                <a:lnTo>
                  <a:pt x="779" y="2828"/>
                </a:lnTo>
                <a:lnTo>
                  <a:pt x="790" y="2874"/>
                </a:lnTo>
                <a:lnTo>
                  <a:pt x="803" y="2921"/>
                </a:lnTo>
                <a:lnTo>
                  <a:pt x="811" y="2945"/>
                </a:lnTo>
                <a:lnTo>
                  <a:pt x="818" y="2968"/>
                </a:lnTo>
                <a:lnTo>
                  <a:pt x="828" y="2993"/>
                </a:lnTo>
                <a:lnTo>
                  <a:pt x="838" y="3017"/>
                </a:lnTo>
                <a:lnTo>
                  <a:pt x="849" y="3041"/>
                </a:lnTo>
                <a:lnTo>
                  <a:pt x="861" y="3064"/>
                </a:lnTo>
                <a:lnTo>
                  <a:pt x="874" y="3087"/>
                </a:lnTo>
                <a:lnTo>
                  <a:pt x="890" y="3110"/>
                </a:lnTo>
                <a:lnTo>
                  <a:pt x="905" y="3132"/>
                </a:lnTo>
                <a:lnTo>
                  <a:pt x="923" y="3154"/>
                </a:lnTo>
                <a:lnTo>
                  <a:pt x="940" y="3174"/>
                </a:lnTo>
                <a:lnTo>
                  <a:pt x="961" y="3194"/>
                </a:lnTo>
                <a:lnTo>
                  <a:pt x="982" y="3213"/>
                </a:lnTo>
                <a:lnTo>
                  <a:pt x="1005" y="3231"/>
                </a:lnTo>
                <a:lnTo>
                  <a:pt x="1031" y="3248"/>
                </a:lnTo>
                <a:lnTo>
                  <a:pt x="1057" y="3262"/>
                </a:lnTo>
                <a:lnTo>
                  <a:pt x="1085" y="3276"/>
                </a:lnTo>
                <a:lnTo>
                  <a:pt x="1115" y="3289"/>
                </a:lnTo>
                <a:lnTo>
                  <a:pt x="1147" y="3300"/>
                </a:lnTo>
                <a:lnTo>
                  <a:pt x="1181" y="3308"/>
                </a:lnTo>
                <a:lnTo>
                  <a:pt x="1217" y="3316"/>
                </a:lnTo>
                <a:lnTo>
                  <a:pt x="1255" y="3322"/>
                </a:lnTo>
                <a:lnTo>
                  <a:pt x="1296" y="3325"/>
                </a:lnTo>
                <a:lnTo>
                  <a:pt x="1338" y="3326"/>
                </a:lnTo>
                <a:lnTo>
                  <a:pt x="2594" y="3326"/>
                </a:lnTo>
                <a:lnTo>
                  <a:pt x="2637" y="3325"/>
                </a:lnTo>
                <a:lnTo>
                  <a:pt x="2677" y="3322"/>
                </a:lnTo>
                <a:lnTo>
                  <a:pt x="2715" y="3316"/>
                </a:lnTo>
                <a:lnTo>
                  <a:pt x="2751" y="3308"/>
                </a:lnTo>
                <a:lnTo>
                  <a:pt x="2785" y="3300"/>
                </a:lnTo>
                <a:lnTo>
                  <a:pt x="2817" y="3289"/>
                </a:lnTo>
                <a:lnTo>
                  <a:pt x="2847" y="3276"/>
                </a:lnTo>
                <a:lnTo>
                  <a:pt x="2875" y="3262"/>
                </a:lnTo>
                <a:lnTo>
                  <a:pt x="2901" y="3248"/>
                </a:lnTo>
                <a:lnTo>
                  <a:pt x="2926" y="3231"/>
                </a:lnTo>
                <a:lnTo>
                  <a:pt x="2949" y="3213"/>
                </a:lnTo>
                <a:lnTo>
                  <a:pt x="2970" y="3194"/>
                </a:lnTo>
                <a:lnTo>
                  <a:pt x="2990" y="3174"/>
                </a:lnTo>
                <a:lnTo>
                  <a:pt x="3009" y="3154"/>
                </a:lnTo>
                <a:lnTo>
                  <a:pt x="3026" y="3132"/>
                </a:lnTo>
                <a:lnTo>
                  <a:pt x="3042" y="3110"/>
                </a:lnTo>
                <a:lnTo>
                  <a:pt x="3056" y="3087"/>
                </a:lnTo>
                <a:lnTo>
                  <a:pt x="3069" y="3064"/>
                </a:lnTo>
                <a:lnTo>
                  <a:pt x="3081" y="3041"/>
                </a:lnTo>
                <a:lnTo>
                  <a:pt x="3094" y="3017"/>
                </a:lnTo>
                <a:lnTo>
                  <a:pt x="3103" y="2993"/>
                </a:lnTo>
                <a:lnTo>
                  <a:pt x="3112" y="2968"/>
                </a:lnTo>
                <a:lnTo>
                  <a:pt x="3121" y="2945"/>
                </a:lnTo>
                <a:lnTo>
                  <a:pt x="3129" y="2921"/>
                </a:lnTo>
                <a:lnTo>
                  <a:pt x="3142" y="2874"/>
                </a:lnTo>
                <a:lnTo>
                  <a:pt x="3152" y="2828"/>
                </a:lnTo>
                <a:lnTo>
                  <a:pt x="3161" y="2785"/>
                </a:lnTo>
                <a:lnTo>
                  <a:pt x="3168" y="2745"/>
                </a:lnTo>
                <a:lnTo>
                  <a:pt x="3226" y="2439"/>
                </a:lnTo>
                <a:lnTo>
                  <a:pt x="3294" y="2060"/>
                </a:lnTo>
                <a:lnTo>
                  <a:pt x="3367" y="1641"/>
                </a:lnTo>
                <a:lnTo>
                  <a:pt x="3442" y="1217"/>
                </a:lnTo>
                <a:lnTo>
                  <a:pt x="3568" y="500"/>
                </a:lnTo>
                <a:lnTo>
                  <a:pt x="3623" y="188"/>
                </a:lnTo>
                <a:lnTo>
                  <a:pt x="3655" y="0"/>
                </a:lnTo>
                <a:lnTo>
                  <a:pt x="276" y="0"/>
                </a:lnTo>
                <a:close/>
                <a:moveTo>
                  <a:pt x="3143" y="1066"/>
                </a:moveTo>
                <a:lnTo>
                  <a:pt x="787" y="1066"/>
                </a:lnTo>
                <a:lnTo>
                  <a:pt x="658" y="320"/>
                </a:lnTo>
                <a:lnTo>
                  <a:pt x="3274" y="320"/>
                </a:lnTo>
                <a:lnTo>
                  <a:pt x="3143" y="1066"/>
                </a:lnTo>
                <a:close/>
                <a:moveTo>
                  <a:pt x="4209" y="1156"/>
                </a:moveTo>
                <a:lnTo>
                  <a:pt x="4209" y="1156"/>
                </a:lnTo>
                <a:lnTo>
                  <a:pt x="4192" y="1251"/>
                </a:lnTo>
                <a:lnTo>
                  <a:pt x="4168" y="1369"/>
                </a:lnTo>
                <a:lnTo>
                  <a:pt x="4113" y="1645"/>
                </a:lnTo>
                <a:lnTo>
                  <a:pt x="4053" y="1936"/>
                </a:lnTo>
                <a:lnTo>
                  <a:pt x="4000" y="2191"/>
                </a:lnTo>
                <a:lnTo>
                  <a:pt x="3991" y="2228"/>
                </a:lnTo>
                <a:lnTo>
                  <a:pt x="3986" y="2250"/>
                </a:lnTo>
                <a:lnTo>
                  <a:pt x="3978" y="2273"/>
                </a:lnTo>
                <a:lnTo>
                  <a:pt x="3969" y="2297"/>
                </a:lnTo>
                <a:lnTo>
                  <a:pt x="3958" y="2322"/>
                </a:lnTo>
                <a:lnTo>
                  <a:pt x="3945" y="2346"/>
                </a:lnTo>
                <a:lnTo>
                  <a:pt x="3937" y="2358"/>
                </a:lnTo>
                <a:lnTo>
                  <a:pt x="3929" y="2369"/>
                </a:lnTo>
                <a:lnTo>
                  <a:pt x="3920" y="2381"/>
                </a:lnTo>
                <a:lnTo>
                  <a:pt x="3910" y="2392"/>
                </a:lnTo>
                <a:lnTo>
                  <a:pt x="3900" y="2403"/>
                </a:lnTo>
                <a:lnTo>
                  <a:pt x="3888" y="2413"/>
                </a:lnTo>
                <a:lnTo>
                  <a:pt x="3876" y="2423"/>
                </a:lnTo>
                <a:lnTo>
                  <a:pt x="3863" y="2433"/>
                </a:lnTo>
                <a:lnTo>
                  <a:pt x="3848" y="2441"/>
                </a:lnTo>
                <a:lnTo>
                  <a:pt x="3834" y="2449"/>
                </a:lnTo>
                <a:lnTo>
                  <a:pt x="3817" y="2457"/>
                </a:lnTo>
                <a:lnTo>
                  <a:pt x="3800" y="2463"/>
                </a:lnTo>
                <a:lnTo>
                  <a:pt x="3782" y="2469"/>
                </a:lnTo>
                <a:lnTo>
                  <a:pt x="3762" y="2474"/>
                </a:lnTo>
                <a:lnTo>
                  <a:pt x="3743" y="2478"/>
                </a:lnTo>
                <a:lnTo>
                  <a:pt x="3721" y="2481"/>
                </a:lnTo>
                <a:lnTo>
                  <a:pt x="3698" y="2482"/>
                </a:lnTo>
                <a:lnTo>
                  <a:pt x="3673" y="2483"/>
                </a:lnTo>
                <a:lnTo>
                  <a:pt x="3381" y="2483"/>
                </a:lnTo>
                <a:lnTo>
                  <a:pt x="3430" y="2208"/>
                </a:lnTo>
                <a:lnTo>
                  <a:pt x="3673" y="2208"/>
                </a:lnTo>
                <a:lnTo>
                  <a:pt x="3690" y="2207"/>
                </a:lnTo>
                <a:lnTo>
                  <a:pt x="3702" y="2206"/>
                </a:lnTo>
                <a:lnTo>
                  <a:pt x="3707" y="2204"/>
                </a:lnTo>
                <a:lnTo>
                  <a:pt x="3710" y="2204"/>
                </a:lnTo>
                <a:lnTo>
                  <a:pt x="3712" y="2199"/>
                </a:lnTo>
                <a:lnTo>
                  <a:pt x="3716" y="2188"/>
                </a:lnTo>
                <a:lnTo>
                  <a:pt x="3723" y="2167"/>
                </a:lnTo>
                <a:lnTo>
                  <a:pt x="3731" y="2133"/>
                </a:lnTo>
                <a:lnTo>
                  <a:pt x="3783" y="1881"/>
                </a:lnTo>
                <a:lnTo>
                  <a:pt x="3844" y="1592"/>
                </a:lnTo>
                <a:lnTo>
                  <a:pt x="3899" y="1318"/>
                </a:lnTo>
                <a:lnTo>
                  <a:pt x="3921" y="1203"/>
                </a:lnTo>
                <a:lnTo>
                  <a:pt x="3937" y="1109"/>
                </a:lnTo>
                <a:lnTo>
                  <a:pt x="3941" y="1093"/>
                </a:lnTo>
                <a:lnTo>
                  <a:pt x="3942" y="1075"/>
                </a:lnTo>
                <a:lnTo>
                  <a:pt x="3943" y="1057"/>
                </a:lnTo>
                <a:lnTo>
                  <a:pt x="3943" y="1039"/>
                </a:lnTo>
                <a:lnTo>
                  <a:pt x="3941" y="1021"/>
                </a:lnTo>
                <a:lnTo>
                  <a:pt x="3936" y="1004"/>
                </a:lnTo>
                <a:lnTo>
                  <a:pt x="3934" y="996"/>
                </a:lnTo>
                <a:lnTo>
                  <a:pt x="3931" y="988"/>
                </a:lnTo>
                <a:lnTo>
                  <a:pt x="3926" y="980"/>
                </a:lnTo>
                <a:lnTo>
                  <a:pt x="3922" y="974"/>
                </a:lnTo>
                <a:lnTo>
                  <a:pt x="3914" y="965"/>
                </a:lnTo>
                <a:lnTo>
                  <a:pt x="3906" y="957"/>
                </a:lnTo>
                <a:lnTo>
                  <a:pt x="3897" y="951"/>
                </a:lnTo>
                <a:lnTo>
                  <a:pt x="3889" y="945"/>
                </a:lnTo>
                <a:lnTo>
                  <a:pt x="3873" y="938"/>
                </a:lnTo>
                <a:lnTo>
                  <a:pt x="3860" y="933"/>
                </a:lnTo>
                <a:lnTo>
                  <a:pt x="3655" y="933"/>
                </a:lnTo>
                <a:lnTo>
                  <a:pt x="3703" y="659"/>
                </a:lnTo>
                <a:lnTo>
                  <a:pt x="3892" y="659"/>
                </a:lnTo>
                <a:lnTo>
                  <a:pt x="3904" y="661"/>
                </a:lnTo>
                <a:lnTo>
                  <a:pt x="3925" y="666"/>
                </a:lnTo>
                <a:lnTo>
                  <a:pt x="3955" y="675"/>
                </a:lnTo>
                <a:lnTo>
                  <a:pt x="3972" y="681"/>
                </a:lnTo>
                <a:lnTo>
                  <a:pt x="3989" y="689"/>
                </a:lnTo>
                <a:lnTo>
                  <a:pt x="4008" y="698"/>
                </a:lnTo>
                <a:lnTo>
                  <a:pt x="4028" y="708"/>
                </a:lnTo>
                <a:lnTo>
                  <a:pt x="4047" y="720"/>
                </a:lnTo>
                <a:lnTo>
                  <a:pt x="4067" y="734"/>
                </a:lnTo>
                <a:lnTo>
                  <a:pt x="4087" y="751"/>
                </a:lnTo>
                <a:lnTo>
                  <a:pt x="4107" y="768"/>
                </a:lnTo>
                <a:lnTo>
                  <a:pt x="4126" y="788"/>
                </a:lnTo>
                <a:lnTo>
                  <a:pt x="4143" y="811"/>
                </a:lnTo>
                <a:lnTo>
                  <a:pt x="4152" y="823"/>
                </a:lnTo>
                <a:lnTo>
                  <a:pt x="4161" y="836"/>
                </a:lnTo>
                <a:lnTo>
                  <a:pt x="4170" y="852"/>
                </a:lnTo>
                <a:lnTo>
                  <a:pt x="4177" y="867"/>
                </a:lnTo>
                <a:lnTo>
                  <a:pt x="4185" y="885"/>
                </a:lnTo>
                <a:lnTo>
                  <a:pt x="4193" y="902"/>
                </a:lnTo>
                <a:lnTo>
                  <a:pt x="4199" y="922"/>
                </a:lnTo>
                <a:lnTo>
                  <a:pt x="4205" y="943"/>
                </a:lnTo>
                <a:lnTo>
                  <a:pt x="4209" y="965"/>
                </a:lnTo>
                <a:lnTo>
                  <a:pt x="4214" y="988"/>
                </a:lnTo>
                <a:lnTo>
                  <a:pt x="4216" y="1012"/>
                </a:lnTo>
                <a:lnTo>
                  <a:pt x="4218" y="1039"/>
                </a:lnTo>
                <a:lnTo>
                  <a:pt x="4218" y="1066"/>
                </a:lnTo>
                <a:lnTo>
                  <a:pt x="4217" y="1095"/>
                </a:lnTo>
                <a:lnTo>
                  <a:pt x="4214" y="1125"/>
                </a:lnTo>
                <a:lnTo>
                  <a:pt x="4209" y="1156"/>
                </a:lnTo>
                <a:close/>
                <a:moveTo>
                  <a:pt x="3771" y="3532"/>
                </a:moveTo>
                <a:lnTo>
                  <a:pt x="160" y="3532"/>
                </a:lnTo>
                <a:lnTo>
                  <a:pt x="144" y="3533"/>
                </a:lnTo>
                <a:lnTo>
                  <a:pt x="127" y="3535"/>
                </a:lnTo>
                <a:lnTo>
                  <a:pt x="112" y="3539"/>
                </a:lnTo>
                <a:lnTo>
                  <a:pt x="98" y="3545"/>
                </a:lnTo>
                <a:lnTo>
                  <a:pt x="83" y="3551"/>
                </a:lnTo>
                <a:lnTo>
                  <a:pt x="70" y="3559"/>
                </a:lnTo>
                <a:lnTo>
                  <a:pt x="58" y="3569"/>
                </a:lnTo>
                <a:lnTo>
                  <a:pt x="47" y="3579"/>
                </a:lnTo>
                <a:lnTo>
                  <a:pt x="36" y="3590"/>
                </a:lnTo>
                <a:lnTo>
                  <a:pt x="27" y="3603"/>
                </a:lnTo>
                <a:lnTo>
                  <a:pt x="19" y="3616"/>
                </a:lnTo>
                <a:lnTo>
                  <a:pt x="13" y="3631"/>
                </a:lnTo>
                <a:lnTo>
                  <a:pt x="7" y="3645"/>
                </a:lnTo>
                <a:lnTo>
                  <a:pt x="3" y="3660"/>
                </a:lnTo>
                <a:lnTo>
                  <a:pt x="1" y="3676"/>
                </a:lnTo>
                <a:lnTo>
                  <a:pt x="0" y="3692"/>
                </a:lnTo>
                <a:lnTo>
                  <a:pt x="1" y="3709"/>
                </a:lnTo>
                <a:lnTo>
                  <a:pt x="3" y="3725"/>
                </a:lnTo>
                <a:lnTo>
                  <a:pt x="7" y="3741"/>
                </a:lnTo>
                <a:lnTo>
                  <a:pt x="13" y="3755"/>
                </a:lnTo>
                <a:lnTo>
                  <a:pt x="19" y="3769"/>
                </a:lnTo>
                <a:lnTo>
                  <a:pt x="27" y="3782"/>
                </a:lnTo>
                <a:lnTo>
                  <a:pt x="36" y="3795"/>
                </a:lnTo>
                <a:lnTo>
                  <a:pt x="47" y="3806"/>
                </a:lnTo>
                <a:lnTo>
                  <a:pt x="58" y="3817"/>
                </a:lnTo>
                <a:lnTo>
                  <a:pt x="70" y="3825"/>
                </a:lnTo>
                <a:lnTo>
                  <a:pt x="83" y="3833"/>
                </a:lnTo>
                <a:lnTo>
                  <a:pt x="98" y="3841"/>
                </a:lnTo>
                <a:lnTo>
                  <a:pt x="112" y="3846"/>
                </a:lnTo>
                <a:lnTo>
                  <a:pt x="127" y="3850"/>
                </a:lnTo>
                <a:lnTo>
                  <a:pt x="144" y="3852"/>
                </a:lnTo>
                <a:lnTo>
                  <a:pt x="160" y="3853"/>
                </a:lnTo>
                <a:lnTo>
                  <a:pt x="3771" y="3853"/>
                </a:lnTo>
                <a:lnTo>
                  <a:pt x="3788" y="3852"/>
                </a:lnTo>
                <a:lnTo>
                  <a:pt x="3803" y="3850"/>
                </a:lnTo>
                <a:lnTo>
                  <a:pt x="3819" y="3846"/>
                </a:lnTo>
                <a:lnTo>
                  <a:pt x="3834" y="3841"/>
                </a:lnTo>
                <a:lnTo>
                  <a:pt x="3847" y="3833"/>
                </a:lnTo>
                <a:lnTo>
                  <a:pt x="3860" y="3825"/>
                </a:lnTo>
                <a:lnTo>
                  <a:pt x="3874" y="3817"/>
                </a:lnTo>
                <a:lnTo>
                  <a:pt x="3885" y="3806"/>
                </a:lnTo>
                <a:lnTo>
                  <a:pt x="3895" y="3795"/>
                </a:lnTo>
                <a:lnTo>
                  <a:pt x="3904" y="3782"/>
                </a:lnTo>
                <a:lnTo>
                  <a:pt x="3912" y="3769"/>
                </a:lnTo>
                <a:lnTo>
                  <a:pt x="3919" y="3755"/>
                </a:lnTo>
                <a:lnTo>
                  <a:pt x="3924" y="3741"/>
                </a:lnTo>
                <a:lnTo>
                  <a:pt x="3929" y="3725"/>
                </a:lnTo>
                <a:lnTo>
                  <a:pt x="3931" y="3709"/>
                </a:lnTo>
                <a:lnTo>
                  <a:pt x="3932" y="3692"/>
                </a:lnTo>
                <a:lnTo>
                  <a:pt x="3931" y="3676"/>
                </a:lnTo>
                <a:lnTo>
                  <a:pt x="3929" y="3660"/>
                </a:lnTo>
                <a:lnTo>
                  <a:pt x="3924" y="3645"/>
                </a:lnTo>
                <a:lnTo>
                  <a:pt x="3919" y="3631"/>
                </a:lnTo>
                <a:lnTo>
                  <a:pt x="3912" y="3616"/>
                </a:lnTo>
                <a:lnTo>
                  <a:pt x="3904" y="3603"/>
                </a:lnTo>
                <a:lnTo>
                  <a:pt x="3895" y="3590"/>
                </a:lnTo>
                <a:lnTo>
                  <a:pt x="3885" y="3579"/>
                </a:lnTo>
                <a:lnTo>
                  <a:pt x="3874" y="3569"/>
                </a:lnTo>
                <a:lnTo>
                  <a:pt x="3860" y="3559"/>
                </a:lnTo>
                <a:lnTo>
                  <a:pt x="3847" y="3551"/>
                </a:lnTo>
                <a:lnTo>
                  <a:pt x="3834" y="3545"/>
                </a:lnTo>
                <a:lnTo>
                  <a:pt x="3819" y="3539"/>
                </a:lnTo>
                <a:lnTo>
                  <a:pt x="3803" y="3535"/>
                </a:lnTo>
                <a:lnTo>
                  <a:pt x="3788" y="3533"/>
                </a:lnTo>
                <a:lnTo>
                  <a:pt x="3771" y="3532"/>
                </a:lnTo>
                <a:close/>
                <a:moveTo>
                  <a:pt x="1077" y="4267"/>
                </a:moveTo>
                <a:lnTo>
                  <a:pt x="2854" y="4267"/>
                </a:lnTo>
                <a:lnTo>
                  <a:pt x="2854" y="4038"/>
                </a:lnTo>
                <a:lnTo>
                  <a:pt x="1077" y="4038"/>
                </a:lnTo>
                <a:lnTo>
                  <a:pt x="1077" y="4267"/>
                </a:lnTo>
                <a:close/>
              </a:path>
            </a:pathLst>
          </a:custGeom>
          <a:solidFill>
            <a:schemeClr val="bg1"/>
          </a:solidFill>
          <a:ln w="9525">
            <a:noFill/>
            <a:round/>
          </a:ln>
        </p:spPr>
        <p:txBody>
          <a:bodyP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100371" name="文本框 21"/>
          <p:cNvSpPr txBox="1">
            <a:spLocks noChangeArrowheads="1"/>
          </p:cNvSpPr>
          <p:nvPr/>
        </p:nvSpPr>
        <p:spPr bwMode="auto">
          <a:xfrm>
            <a:off x="1388622" y="2774819"/>
            <a:ext cx="1040720" cy="647623"/>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750" b="0" i="0" u="none" strike="noStrike" kern="1200" cap="none" spc="0" normalizeH="0" baseline="0" noProof="0">
                <a:ln>
                  <a:noFill/>
                </a:ln>
                <a:solidFill>
                  <a:srgbClr val="FFFFFF"/>
                </a:solidFill>
                <a:effectLst/>
                <a:uLnTx/>
                <a:uFillTx/>
                <a:latin typeface="Arial" charset="0"/>
                <a:ea typeface="微软雅黑" pitchFamily="34" charset="-122"/>
                <a:cs typeface="+mn-cs"/>
              </a:rPr>
              <a:t>Click to enter the specific text of this column, concise description of the sub-item, This is a concept diagram, please modify according to your specific content, as appropriate</a:t>
            </a:r>
            <a:endParaRPr>
              <a:ea typeface="黑体" charset="0"/>
            </a:endParaRPr>
          </a:p>
        </p:txBody>
      </p:sp>
      <p:sp>
        <p:nvSpPr>
          <p:cNvPr id="100375" name="文本框 21"/>
          <p:cNvSpPr txBox="1">
            <a:spLocks noChangeArrowheads="1"/>
          </p:cNvSpPr>
          <p:nvPr/>
        </p:nvSpPr>
        <p:spPr bwMode="auto">
          <a:xfrm>
            <a:off x="3192337" y="2774819"/>
            <a:ext cx="1040720" cy="647623"/>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750" b="0" i="0" u="none" strike="noStrike" kern="1200" cap="none" spc="0" normalizeH="0" baseline="0" noProof="0">
                <a:ln>
                  <a:noFill/>
                </a:ln>
                <a:solidFill>
                  <a:srgbClr val="FFFFFF"/>
                </a:solidFill>
                <a:effectLst/>
                <a:uLnTx/>
                <a:uFillTx/>
                <a:latin typeface="Arial" charset="0"/>
                <a:ea typeface="微软雅黑" pitchFamily="34" charset="-122"/>
                <a:cs typeface="+mn-cs"/>
              </a:rPr>
              <a:t>Click to enter the specific text of this column, concise description of the sub-item, This is a concept diagram, please modify according to your specific content, as appropriate</a:t>
            </a:r>
            <a:endParaRPr>
              <a:ea typeface="黑体" charset="0"/>
            </a:endParaRPr>
          </a:p>
        </p:txBody>
      </p:sp>
      <p:sp>
        <p:nvSpPr>
          <p:cNvPr id="100376" name="文本框 21"/>
          <p:cNvSpPr txBox="1">
            <a:spLocks noChangeArrowheads="1"/>
          </p:cNvSpPr>
          <p:nvPr/>
        </p:nvSpPr>
        <p:spPr bwMode="auto">
          <a:xfrm>
            <a:off x="4954244" y="2774819"/>
            <a:ext cx="1040720" cy="647623"/>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750" b="0" i="0" u="none" strike="noStrike" kern="1200" cap="none" spc="0" normalizeH="0" baseline="0" noProof="0">
                <a:ln>
                  <a:noFill/>
                </a:ln>
                <a:solidFill>
                  <a:srgbClr val="FFFFFF"/>
                </a:solidFill>
                <a:effectLst/>
                <a:uLnTx/>
                <a:uFillTx/>
                <a:latin typeface="Arial" charset="0"/>
                <a:ea typeface="微软雅黑" pitchFamily="34" charset="-122"/>
                <a:cs typeface="+mn-cs"/>
              </a:rPr>
              <a:t>Click to enter the specific text of this column, concise description of the sub-item, This is a concept diagram, please modify according to your specific content, as appropriate</a:t>
            </a:r>
            <a:endParaRPr>
              <a:ea typeface="黑体" charset="0"/>
            </a:endParaRPr>
          </a:p>
        </p:txBody>
      </p:sp>
      <p:sp>
        <p:nvSpPr>
          <p:cNvPr id="100377" name="文本框 21"/>
          <p:cNvSpPr txBox="1">
            <a:spLocks noChangeArrowheads="1"/>
          </p:cNvSpPr>
          <p:nvPr/>
        </p:nvSpPr>
        <p:spPr bwMode="auto">
          <a:xfrm>
            <a:off x="6781850" y="2774819"/>
            <a:ext cx="1040720" cy="647623"/>
          </a:xfrm>
          <a:prstGeom prst="rect">
            <a:avLst/>
          </a:prstGeom>
          <a:noFill/>
          <a:ln w="9525">
            <a:noFill/>
            <a:miter lim="800000"/>
          </a:ln>
        </p:spPr>
        <p:txBody>
          <a:bodyPr lIns="68271" tIns="34136" rIns="68271" bIns="34136">
            <a:spAutoFit/>
          </a:bodyPr>
          <a:lstStyle/>
          <a:p>
            <a:pPr marL="0" marR="0" lvl="0" indent="0" algn="l" defTabSz="681990" rtl="0" eaLnBrk="1" fontAlgn="base" latinLnBrk="0" hangingPunct="1">
              <a:lnSpc>
                <a:spcPct val="100000"/>
              </a:lnSpc>
              <a:spcBef>
                <a:spcPct val="0"/>
              </a:spcBef>
              <a:spcAft>
                <a:spcPct val="0"/>
              </a:spcAft>
              <a:buClrTx/>
              <a:buSzTx/>
              <a:buFontTx/>
              <a:buNone/>
              <a:defRPr/>
            </a:pPr>
            <a:r>
              <a:rPr kumimoji="0" lang="zh-CN" altLang="en-US" sz="750" b="0" i="0" u="none" strike="noStrike" kern="1200" cap="none" spc="0" normalizeH="0" baseline="0" noProof="0">
                <a:ln>
                  <a:noFill/>
                </a:ln>
                <a:solidFill>
                  <a:srgbClr val="FFFFFF"/>
                </a:solidFill>
                <a:effectLst/>
                <a:uLnTx/>
                <a:uFillTx/>
                <a:latin typeface="Arial" charset="0"/>
                <a:ea typeface="微软雅黑" pitchFamily="34" charset="-122"/>
                <a:cs typeface="+mn-cs"/>
              </a:rPr>
              <a:t>Click to enter the specific text of this column, concise description of the sub-item, This is a concept diagram, please modify according to your specific content, as appropriate</a:t>
            </a:r>
            <a:endParaRPr>
              <a:ea typeface="黑体" charset="0"/>
            </a:endParaRPr>
          </a:p>
        </p:txBody>
      </p:sp>
      <p:sp>
        <p:nvSpPr>
          <p:cNvPr id="66573" name="文本框 14"/>
          <p:cNvSpPr txBox="1">
            <a:spLocks noChangeArrowheads="1"/>
          </p:cNvSpPr>
          <p:nvPr/>
        </p:nvSpPr>
        <p:spPr bwMode="auto">
          <a:xfrm>
            <a:off x="1133295" y="4241084"/>
            <a:ext cx="6877411" cy="503288"/>
          </a:xfrm>
          <a:prstGeom prst="rect">
            <a:avLst/>
          </a:prstGeom>
          <a:noFill/>
          <a:ln w="9525">
            <a:noFill/>
            <a:miter lim="800000"/>
          </a:ln>
        </p:spPr>
        <p:txBody>
          <a:bodyPr lIns="0" tIns="34136" rIns="0" bIns="34136">
            <a:spAutoFit/>
          </a:bodyPr>
          <a:lstStyle/>
          <a:p>
            <a:pPr marL="0" marR="0" lvl="0" indent="0" algn="ctr" defTabSz="6819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5F5F5F"/>
                </a:solidFill>
                <a:effectLst/>
                <a:uLnTx/>
                <a:uFillTx/>
                <a:latin typeface="Arial" charset="0"/>
                <a:ea typeface="微软雅黑" pitchFamily="34" charset="-122"/>
                <a:cs typeface="+mn-cs"/>
                <a:sym typeface="造字工房悦黑体验版常规体" pitchFamily="50" charset="-122"/>
              </a:rPr>
              <a:t>Please enter the text content you want please enter the text you want please enter the text you want please enter the text you want please enter the text you want please enter the text content you want please enter the text content you want please input the text content you want</a:t>
            </a:r>
            <a:endParaRPr>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15733"/>
                                        </p:tgtEl>
                                        <p:attrNameLst>
                                          <p:attrName>style.visibility</p:attrName>
                                        </p:attrNameLst>
                                      </p:cBhvr>
                                      <p:to>
                                        <p:strVal val="visible"/>
                                      </p:to>
                                    </p:set>
                                    <p:anim calcmode="lin" valueType="num">
                                      <p:cBhvr>
                                        <p:cTn id="7" dur="1000" fill="hold"/>
                                        <p:tgtEl>
                                          <p:spTgt spid="115733"/>
                                        </p:tgtEl>
                                        <p:attrNameLst>
                                          <p:attrName>ppt_x</p:attrName>
                                        </p:attrNameLst>
                                      </p:cBhvr>
                                      <p:tavLst>
                                        <p:tav tm="0">
                                          <p:val>
                                            <p:strVal val="#ppt_x-.2"/>
                                          </p:val>
                                        </p:tav>
                                        <p:tav tm="100000">
                                          <p:val>
                                            <p:strVal val="#ppt_x"/>
                                          </p:val>
                                        </p:tav>
                                      </p:tavLst>
                                    </p:anim>
                                    <p:anim calcmode="lin" valueType="num">
                                      <p:cBhvr>
                                        <p:cTn id="8" dur="1000" fill="hold"/>
                                        <p:tgtEl>
                                          <p:spTgt spid="11573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5733"/>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15737"/>
                                        </p:tgtEl>
                                        <p:attrNameLst>
                                          <p:attrName>style.visibility</p:attrName>
                                        </p:attrNameLst>
                                      </p:cBhvr>
                                      <p:to>
                                        <p:strVal val="visible"/>
                                      </p:to>
                                    </p:set>
                                    <p:anim calcmode="lin" valueType="num">
                                      <p:cBhvr>
                                        <p:cTn id="13" dur="500" fill="hold"/>
                                        <p:tgtEl>
                                          <p:spTgt spid="115737"/>
                                        </p:tgtEl>
                                        <p:attrNameLst>
                                          <p:attrName>ppt_x</p:attrName>
                                        </p:attrNameLst>
                                      </p:cBhvr>
                                      <p:tavLst>
                                        <p:tav tm="0">
                                          <p:val>
                                            <p:strVal val="#ppt_x-.2"/>
                                          </p:val>
                                        </p:tav>
                                        <p:tav tm="100000">
                                          <p:val>
                                            <p:strVal val="#ppt_x"/>
                                          </p:val>
                                        </p:tav>
                                      </p:tavLst>
                                    </p:anim>
                                    <p:anim calcmode="lin" valueType="num">
                                      <p:cBhvr>
                                        <p:cTn id="14" dur="500" fill="hold"/>
                                        <p:tgtEl>
                                          <p:spTgt spid="115737"/>
                                        </p:tgtEl>
                                        <p:attrNameLst>
                                          <p:attrName>ppt_y</p:attrName>
                                        </p:attrNameLst>
                                      </p:cBhvr>
                                      <p:tavLst>
                                        <p:tav tm="0">
                                          <p:val>
                                            <p:strVal val="#ppt_y"/>
                                          </p:val>
                                        </p:tav>
                                        <p:tav tm="100000">
                                          <p:val>
                                            <p:strVal val="#ppt_y"/>
                                          </p:val>
                                        </p:tav>
                                      </p:tavLst>
                                    </p:anim>
                                    <p:animEffect transition="in" filter="wipe(right)" prLst="gradientSize: 0.1">
                                      <p:cBhvr>
                                        <p:cTn id="15" dur="500"/>
                                        <p:tgtEl>
                                          <p:spTgt spid="115737"/>
                                        </p:tgtEl>
                                      </p:cBhvr>
                                    </p:animEffect>
                                  </p:childTnLst>
                                </p:cTn>
                              </p:par>
                            </p:childTnLst>
                          </p:cTn>
                        </p:par>
                        <p:par>
                          <p:cTn id="16" fill="hold">
                            <p:stCondLst>
                              <p:cond delay="1500"/>
                            </p:stCondLst>
                            <p:childTnLst>
                              <p:par>
                                <p:cTn id="17" presetID="29" presetClass="entr" presetSubtype="0" fill="hold" nodeType="afterEffect">
                                  <p:stCondLst>
                                    <p:cond delay="0"/>
                                  </p:stCondLst>
                                  <p:childTnLst>
                                    <p:set>
                                      <p:cBhvr>
                                        <p:cTn id="18" dur="1" fill="hold">
                                          <p:stCondLst>
                                            <p:cond delay="0"/>
                                          </p:stCondLst>
                                        </p:cTn>
                                        <p:tgtEl>
                                          <p:spTgt spid="115738"/>
                                        </p:tgtEl>
                                        <p:attrNameLst>
                                          <p:attrName>style.visibility</p:attrName>
                                        </p:attrNameLst>
                                      </p:cBhvr>
                                      <p:to>
                                        <p:strVal val="visible"/>
                                      </p:to>
                                    </p:set>
                                    <p:anim calcmode="lin" valueType="num">
                                      <p:cBhvr>
                                        <p:cTn id="19" dur="500" fill="hold"/>
                                        <p:tgtEl>
                                          <p:spTgt spid="115738"/>
                                        </p:tgtEl>
                                        <p:attrNameLst>
                                          <p:attrName>ppt_x</p:attrName>
                                        </p:attrNameLst>
                                      </p:cBhvr>
                                      <p:tavLst>
                                        <p:tav tm="0">
                                          <p:val>
                                            <p:strVal val="#ppt_x-.2"/>
                                          </p:val>
                                        </p:tav>
                                        <p:tav tm="100000">
                                          <p:val>
                                            <p:strVal val="#ppt_x"/>
                                          </p:val>
                                        </p:tav>
                                      </p:tavLst>
                                    </p:anim>
                                    <p:anim calcmode="lin" valueType="num">
                                      <p:cBhvr>
                                        <p:cTn id="20" dur="500" fill="hold"/>
                                        <p:tgtEl>
                                          <p:spTgt spid="115738"/>
                                        </p:tgtEl>
                                        <p:attrNameLst>
                                          <p:attrName>ppt_y</p:attrName>
                                        </p:attrNameLst>
                                      </p:cBhvr>
                                      <p:tavLst>
                                        <p:tav tm="0">
                                          <p:val>
                                            <p:strVal val="#ppt_y"/>
                                          </p:val>
                                        </p:tav>
                                        <p:tav tm="100000">
                                          <p:val>
                                            <p:strVal val="#ppt_y"/>
                                          </p:val>
                                        </p:tav>
                                      </p:tavLst>
                                    </p:anim>
                                    <p:animEffect transition="in" filter="wipe(right)" prLst="gradientSize: 0.1">
                                      <p:cBhvr>
                                        <p:cTn id="21" dur="500"/>
                                        <p:tgtEl>
                                          <p:spTgt spid="115738"/>
                                        </p:tgtEl>
                                      </p:cBhvr>
                                    </p:animEffect>
                                  </p:childTnLst>
                                </p:cTn>
                              </p:par>
                            </p:childTnLst>
                          </p:cTn>
                        </p:par>
                        <p:par>
                          <p:cTn id="22" fill="hold">
                            <p:stCondLst>
                              <p:cond delay="2000"/>
                            </p:stCondLst>
                            <p:childTnLst>
                              <p:par>
                                <p:cTn id="23" presetID="29" presetClass="entr" presetSubtype="0" fill="hold" nodeType="afterEffect">
                                  <p:stCondLst>
                                    <p:cond delay="0"/>
                                  </p:stCondLst>
                                  <p:childTnLst>
                                    <p:set>
                                      <p:cBhvr>
                                        <p:cTn id="24" dur="1" fill="hold">
                                          <p:stCondLst>
                                            <p:cond delay="0"/>
                                          </p:stCondLst>
                                        </p:cTn>
                                        <p:tgtEl>
                                          <p:spTgt spid="115739"/>
                                        </p:tgtEl>
                                        <p:attrNameLst>
                                          <p:attrName>style.visibility</p:attrName>
                                        </p:attrNameLst>
                                      </p:cBhvr>
                                      <p:to>
                                        <p:strVal val="visible"/>
                                      </p:to>
                                    </p:set>
                                    <p:anim calcmode="lin" valueType="num">
                                      <p:cBhvr>
                                        <p:cTn id="25" dur="500" fill="hold"/>
                                        <p:tgtEl>
                                          <p:spTgt spid="115739"/>
                                        </p:tgtEl>
                                        <p:attrNameLst>
                                          <p:attrName>ppt_x</p:attrName>
                                        </p:attrNameLst>
                                      </p:cBhvr>
                                      <p:tavLst>
                                        <p:tav tm="0">
                                          <p:val>
                                            <p:strVal val="#ppt_x-.2"/>
                                          </p:val>
                                        </p:tav>
                                        <p:tav tm="100000">
                                          <p:val>
                                            <p:strVal val="#ppt_x"/>
                                          </p:val>
                                        </p:tav>
                                      </p:tavLst>
                                    </p:anim>
                                    <p:anim calcmode="lin" valueType="num">
                                      <p:cBhvr>
                                        <p:cTn id="26" dur="500" fill="hold"/>
                                        <p:tgtEl>
                                          <p:spTgt spid="115739"/>
                                        </p:tgtEl>
                                        <p:attrNameLst>
                                          <p:attrName>ppt_y</p:attrName>
                                        </p:attrNameLst>
                                      </p:cBhvr>
                                      <p:tavLst>
                                        <p:tav tm="0">
                                          <p:val>
                                            <p:strVal val="#ppt_y"/>
                                          </p:val>
                                        </p:tav>
                                        <p:tav tm="100000">
                                          <p:val>
                                            <p:strVal val="#ppt_y"/>
                                          </p:val>
                                        </p:tav>
                                      </p:tavLst>
                                    </p:anim>
                                    <p:animEffect transition="in" filter="wipe(right)" prLst="gradientSize: 0.1">
                                      <p:cBhvr>
                                        <p:cTn id="27" dur="500"/>
                                        <p:tgtEl>
                                          <p:spTgt spid="115739"/>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100366"/>
                                        </p:tgtEl>
                                        <p:attrNameLst>
                                          <p:attrName>style.visibility</p:attrName>
                                        </p:attrNameLst>
                                      </p:cBhvr>
                                      <p:to>
                                        <p:strVal val="visible"/>
                                      </p:to>
                                    </p:set>
                                    <p:animEffect transition="in" filter="dissolve">
                                      <p:cBhvr>
                                        <p:cTn id="31" dur="500"/>
                                        <p:tgtEl>
                                          <p:spTgt spid="10036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0367"/>
                                        </p:tgtEl>
                                        <p:attrNameLst>
                                          <p:attrName>style.visibility</p:attrName>
                                        </p:attrNameLst>
                                      </p:cBhvr>
                                      <p:to>
                                        <p:strVal val="visible"/>
                                      </p:to>
                                    </p:set>
                                    <p:animEffect transition="in" filter="dissolve">
                                      <p:cBhvr>
                                        <p:cTn id="34" dur="500"/>
                                        <p:tgtEl>
                                          <p:spTgt spid="10036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0368"/>
                                        </p:tgtEl>
                                        <p:attrNameLst>
                                          <p:attrName>style.visibility</p:attrName>
                                        </p:attrNameLst>
                                      </p:cBhvr>
                                      <p:to>
                                        <p:strVal val="visible"/>
                                      </p:to>
                                    </p:set>
                                    <p:animEffect transition="in" filter="dissolve">
                                      <p:cBhvr>
                                        <p:cTn id="37" dur="500"/>
                                        <p:tgtEl>
                                          <p:spTgt spid="10036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0369"/>
                                        </p:tgtEl>
                                        <p:attrNameLst>
                                          <p:attrName>style.visibility</p:attrName>
                                        </p:attrNameLst>
                                      </p:cBhvr>
                                      <p:to>
                                        <p:strVal val="visible"/>
                                      </p:to>
                                    </p:set>
                                    <p:animEffect transition="in" filter="dissolve">
                                      <p:cBhvr>
                                        <p:cTn id="40" dur="500"/>
                                        <p:tgtEl>
                                          <p:spTgt spid="100369"/>
                                        </p:tgtEl>
                                      </p:cBhvr>
                                    </p:animEffect>
                                  </p:childTnLst>
                                </p:cTn>
                              </p:par>
                            </p:childTnLst>
                          </p:cTn>
                        </p:par>
                        <p:par>
                          <p:cTn id="41" fill="hold">
                            <p:stCondLst>
                              <p:cond delay="3000"/>
                            </p:stCondLst>
                            <p:childTnLst>
                              <p:par>
                                <p:cTn id="42" presetID="55" presetClass="entr" presetSubtype="0" fill="hold" grpId="0" nodeType="afterEffect">
                                  <p:stCondLst>
                                    <p:cond delay="0"/>
                                  </p:stCondLst>
                                  <p:childTnLst>
                                    <p:set>
                                      <p:cBhvr>
                                        <p:cTn id="43" dur="1" fill="hold">
                                          <p:stCondLst>
                                            <p:cond delay="0"/>
                                          </p:stCondLst>
                                        </p:cTn>
                                        <p:tgtEl>
                                          <p:spTgt spid="100371"/>
                                        </p:tgtEl>
                                        <p:attrNameLst>
                                          <p:attrName>style.visibility</p:attrName>
                                        </p:attrNameLst>
                                      </p:cBhvr>
                                      <p:to>
                                        <p:strVal val="visible"/>
                                      </p:to>
                                    </p:set>
                                    <p:anim calcmode="lin" valueType="num">
                                      <p:cBhvr>
                                        <p:cTn id="44" dur="500" fill="hold"/>
                                        <p:tgtEl>
                                          <p:spTgt spid="100371"/>
                                        </p:tgtEl>
                                        <p:attrNameLst>
                                          <p:attrName>ppt_w</p:attrName>
                                        </p:attrNameLst>
                                      </p:cBhvr>
                                      <p:tavLst>
                                        <p:tav tm="0">
                                          <p:val>
                                            <p:strVal val="#ppt_w*0.70"/>
                                          </p:val>
                                        </p:tav>
                                        <p:tav tm="100000">
                                          <p:val>
                                            <p:strVal val="#ppt_w"/>
                                          </p:val>
                                        </p:tav>
                                      </p:tavLst>
                                    </p:anim>
                                    <p:anim calcmode="lin" valueType="num">
                                      <p:cBhvr>
                                        <p:cTn id="45" dur="500" fill="hold"/>
                                        <p:tgtEl>
                                          <p:spTgt spid="100371"/>
                                        </p:tgtEl>
                                        <p:attrNameLst>
                                          <p:attrName>ppt_h</p:attrName>
                                        </p:attrNameLst>
                                      </p:cBhvr>
                                      <p:tavLst>
                                        <p:tav tm="0">
                                          <p:val>
                                            <p:strVal val="#ppt_h"/>
                                          </p:val>
                                        </p:tav>
                                        <p:tav tm="100000">
                                          <p:val>
                                            <p:strVal val="#ppt_h"/>
                                          </p:val>
                                        </p:tav>
                                      </p:tavLst>
                                    </p:anim>
                                    <p:animEffect transition="in" filter="fade">
                                      <p:cBhvr>
                                        <p:cTn id="46" dur="500"/>
                                        <p:tgtEl>
                                          <p:spTgt spid="100371"/>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00375"/>
                                        </p:tgtEl>
                                        <p:attrNameLst>
                                          <p:attrName>style.visibility</p:attrName>
                                        </p:attrNameLst>
                                      </p:cBhvr>
                                      <p:to>
                                        <p:strVal val="visible"/>
                                      </p:to>
                                    </p:set>
                                    <p:anim calcmode="lin" valueType="num">
                                      <p:cBhvr>
                                        <p:cTn id="49" dur="500" fill="hold"/>
                                        <p:tgtEl>
                                          <p:spTgt spid="100375"/>
                                        </p:tgtEl>
                                        <p:attrNameLst>
                                          <p:attrName>ppt_w</p:attrName>
                                        </p:attrNameLst>
                                      </p:cBhvr>
                                      <p:tavLst>
                                        <p:tav tm="0">
                                          <p:val>
                                            <p:strVal val="#ppt_w*0.70"/>
                                          </p:val>
                                        </p:tav>
                                        <p:tav tm="100000">
                                          <p:val>
                                            <p:strVal val="#ppt_w"/>
                                          </p:val>
                                        </p:tav>
                                      </p:tavLst>
                                    </p:anim>
                                    <p:anim calcmode="lin" valueType="num">
                                      <p:cBhvr>
                                        <p:cTn id="50" dur="500" fill="hold"/>
                                        <p:tgtEl>
                                          <p:spTgt spid="100375"/>
                                        </p:tgtEl>
                                        <p:attrNameLst>
                                          <p:attrName>ppt_h</p:attrName>
                                        </p:attrNameLst>
                                      </p:cBhvr>
                                      <p:tavLst>
                                        <p:tav tm="0">
                                          <p:val>
                                            <p:strVal val="#ppt_h"/>
                                          </p:val>
                                        </p:tav>
                                        <p:tav tm="100000">
                                          <p:val>
                                            <p:strVal val="#ppt_h"/>
                                          </p:val>
                                        </p:tav>
                                      </p:tavLst>
                                    </p:anim>
                                    <p:animEffect transition="in" filter="fade">
                                      <p:cBhvr>
                                        <p:cTn id="51" dur="500"/>
                                        <p:tgtEl>
                                          <p:spTgt spid="100375"/>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00376"/>
                                        </p:tgtEl>
                                        <p:attrNameLst>
                                          <p:attrName>style.visibility</p:attrName>
                                        </p:attrNameLst>
                                      </p:cBhvr>
                                      <p:to>
                                        <p:strVal val="visible"/>
                                      </p:to>
                                    </p:set>
                                    <p:anim calcmode="lin" valueType="num">
                                      <p:cBhvr>
                                        <p:cTn id="54" dur="500" fill="hold"/>
                                        <p:tgtEl>
                                          <p:spTgt spid="100376"/>
                                        </p:tgtEl>
                                        <p:attrNameLst>
                                          <p:attrName>ppt_w</p:attrName>
                                        </p:attrNameLst>
                                      </p:cBhvr>
                                      <p:tavLst>
                                        <p:tav tm="0">
                                          <p:val>
                                            <p:strVal val="#ppt_w*0.70"/>
                                          </p:val>
                                        </p:tav>
                                        <p:tav tm="100000">
                                          <p:val>
                                            <p:strVal val="#ppt_w"/>
                                          </p:val>
                                        </p:tav>
                                      </p:tavLst>
                                    </p:anim>
                                    <p:anim calcmode="lin" valueType="num">
                                      <p:cBhvr>
                                        <p:cTn id="55" dur="500" fill="hold"/>
                                        <p:tgtEl>
                                          <p:spTgt spid="100376"/>
                                        </p:tgtEl>
                                        <p:attrNameLst>
                                          <p:attrName>ppt_h</p:attrName>
                                        </p:attrNameLst>
                                      </p:cBhvr>
                                      <p:tavLst>
                                        <p:tav tm="0">
                                          <p:val>
                                            <p:strVal val="#ppt_h"/>
                                          </p:val>
                                        </p:tav>
                                        <p:tav tm="100000">
                                          <p:val>
                                            <p:strVal val="#ppt_h"/>
                                          </p:val>
                                        </p:tav>
                                      </p:tavLst>
                                    </p:anim>
                                    <p:animEffect transition="in" filter="fade">
                                      <p:cBhvr>
                                        <p:cTn id="56" dur="500"/>
                                        <p:tgtEl>
                                          <p:spTgt spid="100376"/>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100377"/>
                                        </p:tgtEl>
                                        <p:attrNameLst>
                                          <p:attrName>style.visibility</p:attrName>
                                        </p:attrNameLst>
                                      </p:cBhvr>
                                      <p:to>
                                        <p:strVal val="visible"/>
                                      </p:to>
                                    </p:set>
                                    <p:anim calcmode="lin" valueType="num">
                                      <p:cBhvr>
                                        <p:cTn id="59" dur="500" fill="hold"/>
                                        <p:tgtEl>
                                          <p:spTgt spid="100377"/>
                                        </p:tgtEl>
                                        <p:attrNameLst>
                                          <p:attrName>ppt_w</p:attrName>
                                        </p:attrNameLst>
                                      </p:cBhvr>
                                      <p:tavLst>
                                        <p:tav tm="0">
                                          <p:val>
                                            <p:strVal val="#ppt_w*0.70"/>
                                          </p:val>
                                        </p:tav>
                                        <p:tav tm="100000">
                                          <p:val>
                                            <p:strVal val="#ppt_w"/>
                                          </p:val>
                                        </p:tav>
                                      </p:tavLst>
                                    </p:anim>
                                    <p:anim calcmode="lin" valueType="num">
                                      <p:cBhvr>
                                        <p:cTn id="60" dur="500" fill="hold"/>
                                        <p:tgtEl>
                                          <p:spTgt spid="100377"/>
                                        </p:tgtEl>
                                        <p:attrNameLst>
                                          <p:attrName>ppt_h</p:attrName>
                                        </p:attrNameLst>
                                      </p:cBhvr>
                                      <p:tavLst>
                                        <p:tav tm="0">
                                          <p:val>
                                            <p:strVal val="#ppt_h"/>
                                          </p:val>
                                        </p:tav>
                                        <p:tav tm="100000">
                                          <p:val>
                                            <p:strVal val="#ppt_h"/>
                                          </p:val>
                                        </p:tav>
                                      </p:tavLst>
                                    </p:anim>
                                    <p:animEffect transition="in" filter="fade">
                                      <p:cBhvr>
                                        <p:cTn id="61" dur="500"/>
                                        <p:tgtEl>
                                          <p:spTgt spid="100377"/>
                                        </p:tgtEl>
                                      </p:cBhvr>
                                    </p:animEffect>
                                  </p:childTnLst>
                                </p:cTn>
                              </p:par>
                            </p:childTnLst>
                          </p:cTn>
                        </p:par>
                        <p:par>
                          <p:cTn id="62" fill="hold">
                            <p:stCondLst>
                              <p:cond delay="3500"/>
                            </p:stCondLst>
                            <p:childTnLst>
                              <p:par>
                                <p:cTn id="63" presetID="9" presetClass="entr" presetSubtype="0" fill="hold" grpId="0" nodeType="afterEffect">
                                  <p:stCondLst>
                                    <p:cond delay="0"/>
                                  </p:stCondLst>
                                  <p:childTnLst>
                                    <p:set>
                                      <p:cBhvr>
                                        <p:cTn id="64" dur="1" fill="hold">
                                          <p:stCondLst>
                                            <p:cond delay="0"/>
                                          </p:stCondLst>
                                        </p:cTn>
                                        <p:tgtEl>
                                          <p:spTgt spid="66573"/>
                                        </p:tgtEl>
                                        <p:attrNameLst>
                                          <p:attrName>style.visibility</p:attrName>
                                        </p:attrNameLst>
                                      </p:cBhvr>
                                      <p:to>
                                        <p:strVal val="visible"/>
                                      </p:to>
                                    </p:set>
                                    <p:animEffect transition="in" filter="dissolve">
                                      <p:cBhvr>
                                        <p:cTn id="65" dur="500"/>
                                        <p:tgtEl>
                                          <p:spTgt spid="66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7" grpId="0" animBg="1"/>
      <p:bldP spid="100368" grpId="0" animBg="1"/>
      <p:bldP spid="100369" grpId="0" animBg="1"/>
      <p:bldP spid="100371" grpId="0"/>
      <p:bldP spid="100375" grpId="0"/>
      <p:bldP spid="100376" grpId="0"/>
      <p:bldP spid="100377" grpId="0"/>
      <p:bldP spid="6657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075063" y="1433977"/>
            <a:ext cx="2069494" cy="2317356"/>
            <a:chOff x="1075056" y="1491630"/>
            <a:chExt cx="2070054" cy="2345183"/>
          </a:xfrm>
        </p:grpSpPr>
        <p:sp>
          <p:nvSpPr>
            <p:cNvPr id="85005" name="等腰三角形 12"/>
            <p:cNvSpPr/>
            <p:nvPr/>
          </p:nvSpPr>
          <p:spPr bwMode="auto">
            <a:xfrm flipV="1">
              <a:off x="1075056" y="1491630"/>
              <a:ext cx="2070054" cy="2345183"/>
            </a:xfrm>
            <a:custGeom>
              <a:avLst/>
              <a:gdLst>
                <a:gd name="T0" fmla="*/ 1044116 w 2088232"/>
                <a:gd name="T1" fmla="*/ 0 h 2365776"/>
                <a:gd name="T2" fmla="*/ 1137714 w 2088232"/>
                <a:gd name="T3" fmla="*/ 282270 h 2365776"/>
                <a:gd name="T4" fmla="*/ 2088232 w 2088232"/>
                <a:gd name="T5" fmla="*/ 1321660 h 2365776"/>
                <a:gd name="T6" fmla="*/ 1044116 w 2088232"/>
                <a:gd name="T7" fmla="*/ 2365776 h 2365776"/>
                <a:gd name="T8" fmla="*/ 0 w 2088232"/>
                <a:gd name="T9" fmla="*/ 1321660 h 2365776"/>
                <a:gd name="T10" fmla="*/ 950518 w 2088232"/>
                <a:gd name="T11" fmla="*/ 282270 h 2365776"/>
                <a:gd name="T12" fmla="*/ 0 60000 65536"/>
                <a:gd name="T13" fmla="*/ 0 60000 65536"/>
                <a:gd name="T14" fmla="*/ 0 60000 65536"/>
                <a:gd name="T15" fmla="*/ 0 60000 65536"/>
                <a:gd name="T16" fmla="*/ 0 60000 65536"/>
                <a:gd name="T17" fmla="*/ 0 60000 65536"/>
                <a:gd name="T18" fmla="*/ 0 w 2088232"/>
                <a:gd name="T19" fmla="*/ 0 h 2365776"/>
                <a:gd name="T20" fmla="*/ 2088232 w 2088232"/>
                <a:gd name="T21" fmla="*/ 2365776 h 2365776"/>
              </a:gdLst>
              <a:ahLst/>
              <a:cxnLst>
                <a:cxn ang="T12">
                  <a:pos x="T0" y="T1"/>
                </a:cxn>
                <a:cxn ang="T13">
                  <a:pos x="T2" y="T3"/>
                </a:cxn>
                <a:cxn ang="T14">
                  <a:pos x="T4" y="T5"/>
                </a:cxn>
                <a:cxn ang="T15">
                  <a:pos x="T6" y="T7"/>
                </a:cxn>
                <a:cxn ang="T16">
                  <a:pos x="T8" y="T9"/>
                </a:cxn>
                <a:cxn ang="T17">
                  <a:pos x="T10" y="T11"/>
                </a:cxn>
              </a:cxnLst>
              <a:rect l="T18" t="T19" r="T20" b="T21"/>
              <a:pathLst>
                <a:path w="2088232" h="2365776">
                  <a:moveTo>
                    <a:pt x="1044116" y="0"/>
                  </a:moveTo>
                  <a:lnTo>
                    <a:pt x="1137714" y="282270"/>
                  </a:lnTo>
                  <a:cubicBezTo>
                    <a:pt x="1670539" y="329046"/>
                    <a:pt x="2088232" y="776575"/>
                    <a:pt x="2088232" y="1321660"/>
                  </a:cubicBezTo>
                  <a:cubicBezTo>
                    <a:pt x="2088232" y="1898309"/>
                    <a:pt x="1620765" y="2365776"/>
                    <a:pt x="1044116" y="2365776"/>
                  </a:cubicBezTo>
                  <a:cubicBezTo>
                    <a:pt x="467467" y="2365776"/>
                    <a:pt x="0" y="1898309"/>
                    <a:pt x="0" y="1321660"/>
                  </a:cubicBezTo>
                  <a:cubicBezTo>
                    <a:pt x="0" y="776575"/>
                    <a:pt x="417693" y="329046"/>
                    <a:pt x="950518" y="282270"/>
                  </a:cubicBezTo>
                  <a:close/>
                </a:path>
              </a:pathLst>
            </a:custGeom>
            <a:solidFill>
              <a:schemeClr val="tx2"/>
            </a:solidFill>
            <a:ln w="12700" cap="flat" cmpd="sng" algn="ctr">
              <a:noFill/>
              <a:prstDash val="solid"/>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5006" name="TextBox 3"/>
            <p:cNvSpPr txBox="1">
              <a:spLocks noChangeArrowheads="1"/>
            </p:cNvSpPr>
            <p:nvPr/>
          </p:nvSpPr>
          <p:spPr bwMode="auto">
            <a:xfrm>
              <a:off x="1555978" y="2076415"/>
              <a:ext cx="1101050" cy="371335"/>
            </a:xfrm>
            <a:prstGeom prst="rect">
              <a:avLst/>
            </a:prstGeom>
            <a:noFill/>
            <a:ln w="9525">
              <a:noFill/>
              <a:miter lim="800000"/>
            </a:ln>
          </p:spPr>
          <p:txBody>
            <a:bodyPr wrap="none" lIns="91028" tIns="45514" rIns="91028" bIns="45514">
              <a:spAutoFit/>
            </a:bodyPr>
            <a:lstStyle/>
            <a:p>
              <a:pPr marL="0" marR="0" lvl="0" indent="0" algn="l" defTabSz="910590" rtl="0" eaLnBrk="1" fontAlgn="base" latinLnBrk="0" hangingPunct="1">
                <a:lnSpc>
                  <a:spcPct val="100000"/>
                </a:lnSpc>
                <a:spcBef>
                  <a:spcPct val="0"/>
                </a:spcBef>
                <a:spcAft>
                  <a:spcPct val="0"/>
                </a:spcAft>
                <a:buClrTx/>
                <a:buSzTx/>
                <a:buFontTx/>
                <a:buNone/>
                <a:defRPr/>
              </a:pPr>
              <a:r>
                <a:rPr kumimoji="0" lang="zh-CN" altLang="en-US" sz="1785" b="0" i="0" u="none" strike="noStrike" kern="1200" cap="none" spc="0" normalizeH="0" baseline="0" noProof="0">
                  <a:ln>
                    <a:noFill/>
                  </a:ln>
                  <a:solidFill>
                    <a:srgbClr val="FFFFFF"/>
                  </a:solidFill>
                  <a:effectLst/>
                  <a:uLnTx/>
                  <a:uFillTx/>
                  <a:latin typeface="方正兰亭中黑_GBK"/>
                  <a:ea typeface="方正兰亭中黑_GBK"/>
                  <a:cs typeface="方正兰亭中黑_GBK"/>
                </a:rPr>
                <a:t>Title Content</a:t>
              </a:r>
              <a:endParaRPr>
                <a:ea typeface="黑体" charset="0"/>
              </a:endParaRPr>
            </a:p>
          </p:txBody>
        </p:sp>
        <p:sp>
          <p:nvSpPr>
            <p:cNvPr id="85007" name="Rectangle 13" descr="FD1DDF730CE4456e89755B07FE1653D0# #Rectangle 13"/>
            <p:cNvSpPr>
              <a:spLocks noChangeArrowheads="1"/>
            </p:cNvSpPr>
            <p:nvPr/>
          </p:nvSpPr>
          <p:spPr bwMode="auto">
            <a:xfrm>
              <a:off x="1255775" y="2487426"/>
              <a:ext cx="1708616" cy="503255"/>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100000"/>
                </a:lnSpc>
                <a:spcBef>
                  <a:spcPct val="0"/>
                </a:spcBef>
                <a:spcAft>
                  <a:spcPct val="0"/>
                </a:spcAft>
                <a:buClrTx/>
                <a:buSzTx/>
                <a:buFontTx/>
                <a:buNone/>
                <a:defRPr/>
              </a:pPr>
              <a:r>
                <a:rPr kumimoji="0" lang="zh-CN" altLang="en-US" sz="1315" b="0" i="0" u="none" strike="noStrike" kern="1200" cap="none" spc="0" normalizeH="0" baseline="0" noProof="0">
                  <a:ln>
                    <a:noFill/>
                  </a:ln>
                  <a:solidFill>
                    <a:srgbClr val="FFFFFF"/>
                  </a:solidFill>
                  <a:effectLst/>
                  <a:uLnTx/>
                  <a:uFillTx/>
                  <a:latin typeface="Arial" charset="0"/>
                  <a:ea typeface="微软雅黑" pitchFamily="34" charset="-122"/>
                  <a:cs typeface="+mn-cs"/>
                </a:rPr>
                <a:t>Please add the text content you need here</a:t>
              </a:r>
              <a:endParaRPr kumimoji="0" lang="en-US" altLang="zh-CN" sz="1315" b="0" i="0" u="none" strike="noStrike" kern="1200" cap="none" spc="0" normalizeH="0" baseline="0" noProof="0">
                <a:ln>
                  <a:noFill/>
                </a:ln>
                <a:solidFill>
                  <a:srgbClr val="FFFFFF"/>
                </a:solidFill>
                <a:effectLst/>
                <a:uLnTx/>
                <a:uFillTx/>
                <a:latin typeface="Arial" charset="0"/>
                <a:ea typeface="微软雅黑" pitchFamily="34" charset="-122"/>
                <a:cs typeface="+mn-cs"/>
              </a:endParaRPr>
            </a:p>
          </p:txBody>
        </p:sp>
      </p:grpSp>
      <p:sp>
        <p:nvSpPr>
          <p:cNvPr id="6" name="Rectangle 13" descr="FD1DDF730CE4456e89755B07FE1653D0# #Rectangle 13"/>
          <p:cNvSpPr>
            <a:spLocks noChangeArrowheads="1"/>
          </p:cNvSpPr>
          <p:nvPr/>
        </p:nvSpPr>
        <p:spPr bwMode="auto">
          <a:xfrm>
            <a:off x="1043707" y="3820018"/>
            <a:ext cx="2132206"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grpSp>
        <p:nvGrpSpPr>
          <p:cNvPr id="7" name="组合 6"/>
          <p:cNvGrpSpPr/>
          <p:nvPr/>
        </p:nvGrpSpPr>
        <p:grpSpPr bwMode="auto">
          <a:xfrm>
            <a:off x="3846334" y="1595236"/>
            <a:ext cx="1712634" cy="1917194"/>
            <a:chOff x="3845797" y="1655066"/>
            <a:chExt cx="1713148" cy="1940841"/>
          </a:xfrm>
        </p:grpSpPr>
        <p:sp>
          <p:nvSpPr>
            <p:cNvPr id="85002" name="等腰三角形 12"/>
            <p:cNvSpPr/>
            <p:nvPr/>
          </p:nvSpPr>
          <p:spPr bwMode="auto">
            <a:xfrm flipV="1">
              <a:off x="3845797" y="1655066"/>
              <a:ext cx="1713148" cy="1940841"/>
            </a:xfrm>
            <a:custGeom>
              <a:avLst/>
              <a:gdLst>
                <a:gd name="T0" fmla="*/ 1044116 w 2088232"/>
                <a:gd name="T1" fmla="*/ 0 h 2365776"/>
                <a:gd name="T2" fmla="*/ 1137714 w 2088232"/>
                <a:gd name="T3" fmla="*/ 282270 h 2365776"/>
                <a:gd name="T4" fmla="*/ 2088232 w 2088232"/>
                <a:gd name="T5" fmla="*/ 1321660 h 2365776"/>
                <a:gd name="T6" fmla="*/ 1044116 w 2088232"/>
                <a:gd name="T7" fmla="*/ 2365776 h 2365776"/>
                <a:gd name="T8" fmla="*/ 0 w 2088232"/>
                <a:gd name="T9" fmla="*/ 1321660 h 2365776"/>
                <a:gd name="T10" fmla="*/ 950518 w 2088232"/>
                <a:gd name="T11" fmla="*/ 282270 h 2365776"/>
                <a:gd name="T12" fmla="*/ 0 60000 65536"/>
                <a:gd name="T13" fmla="*/ 0 60000 65536"/>
                <a:gd name="T14" fmla="*/ 0 60000 65536"/>
                <a:gd name="T15" fmla="*/ 0 60000 65536"/>
                <a:gd name="T16" fmla="*/ 0 60000 65536"/>
                <a:gd name="T17" fmla="*/ 0 60000 65536"/>
                <a:gd name="T18" fmla="*/ 0 w 2088232"/>
                <a:gd name="T19" fmla="*/ 0 h 2365776"/>
                <a:gd name="T20" fmla="*/ 2088232 w 2088232"/>
                <a:gd name="T21" fmla="*/ 2365776 h 2365776"/>
              </a:gdLst>
              <a:ahLst/>
              <a:cxnLst>
                <a:cxn ang="T12">
                  <a:pos x="T0" y="T1"/>
                </a:cxn>
                <a:cxn ang="T13">
                  <a:pos x="T2" y="T3"/>
                </a:cxn>
                <a:cxn ang="T14">
                  <a:pos x="T4" y="T5"/>
                </a:cxn>
                <a:cxn ang="T15">
                  <a:pos x="T6" y="T7"/>
                </a:cxn>
                <a:cxn ang="T16">
                  <a:pos x="T8" y="T9"/>
                </a:cxn>
                <a:cxn ang="T17">
                  <a:pos x="T10" y="T11"/>
                </a:cxn>
              </a:cxnLst>
              <a:rect l="T18" t="T19" r="T20" b="T21"/>
              <a:pathLst>
                <a:path w="2088232" h="2365776">
                  <a:moveTo>
                    <a:pt x="1044116" y="0"/>
                  </a:moveTo>
                  <a:lnTo>
                    <a:pt x="1137714" y="282270"/>
                  </a:lnTo>
                  <a:cubicBezTo>
                    <a:pt x="1670539" y="329046"/>
                    <a:pt x="2088232" y="776575"/>
                    <a:pt x="2088232" y="1321660"/>
                  </a:cubicBezTo>
                  <a:cubicBezTo>
                    <a:pt x="2088232" y="1898309"/>
                    <a:pt x="1620765" y="2365776"/>
                    <a:pt x="1044116" y="2365776"/>
                  </a:cubicBezTo>
                  <a:cubicBezTo>
                    <a:pt x="467467" y="2365776"/>
                    <a:pt x="0" y="1898309"/>
                    <a:pt x="0" y="1321660"/>
                  </a:cubicBezTo>
                  <a:cubicBezTo>
                    <a:pt x="0" y="776575"/>
                    <a:pt x="417693" y="329046"/>
                    <a:pt x="950518" y="282270"/>
                  </a:cubicBezTo>
                  <a:close/>
                </a:path>
              </a:pathLst>
            </a:custGeom>
            <a:solidFill>
              <a:schemeClr val="bg2"/>
            </a:solidFill>
            <a:ln w="12700" cap="flat" cmpd="sng" algn="ctr">
              <a:noFill/>
              <a:prstDash val="solid"/>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5003" name="TextBox 8"/>
            <p:cNvSpPr txBox="1">
              <a:spLocks noChangeArrowheads="1"/>
            </p:cNvSpPr>
            <p:nvPr/>
          </p:nvSpPr>
          <p:spPr bwMode="auto">
            <a:xfrm>
              <a:off x="4199778" y="2105510"/>
              <a:ext cx="1004872" cy="342179"/>
            </a:xfrm>
            <a:prstGeom prst="rect">
              <a:avLst/>
            </a:prstGeom>
            <a:noFill/>
            <a:ln w="9525">
              <a:noFill/>
              <a:miter lim="800000"/>
            </a:ln>
          </p:spPr>
          <p:txBody>
            <a:bodyPr wrap="none" lIns="91028" tIns="45514" rIns="91028" bIns="45514">
              <a:spAutoFit/>
            </a:bodyPr>
            <a:lstStyle/>
            <a:p>
              <a:pPr marL="0" marR="0" lvl="0" indent="0" algn="l" defTabSz="91059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rgbClr val="FFFFFF"/>
                  </a:solidFill>
                  <a:effectLst/>
                  <a:uLnTx/>
                  <a:uFillTx/>
                  <a:latin typeface="方正兰亭中黑_GBK"/>
                  <a:ea typeface="方正兰亭中黑_GBK"/>
                  <a:cs typeface="方正兰亭中黑_GBK"/>
                </a:rPr>
                <a:t>Title Content</a:t>
              </a:r>
              <a:endParaRPr>
                <a:ea typeface="黑体" charset="0"/>
              </a:endParaRPr>
            </a:p>
          </p:txBody>
        </p:sp>
        <p:sp>
          <p:nvSpPr>
            <p:cNvPr id="85004" name="Rectangle 13" descr="FD1DDF730CE4456e89755B07FE1653D0# #Rectangle 13"/>
            <p:cNvSpPr>
              <a:spLocks noChangeArrowheads="1"/>
            </p:cNvSpPr>
            <p:nvPr/>
          </p:nvSpPr>
          <p:spPr bwMode="auto">
            <a:xfrm>
              <a:off x="3945868" y="2457704"/>
              <a:ext cx="1513006" cy="444868"/>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100000"/>
                </a:lnSpc>
                <a:spcBef>
                  <a:spcPct val="0"/>
                </a:spcBef>
                <a:spcAft>
                  <a:spcPct val="0"/>
                </a:spcAft>
                <a:buClrTx/>
                <a:buSzTx/>
                <a:buFontTx/>
                <a:buNone/>
                <a:defRPr/>
              </a:pPr>
              <a:r>
                <a:rPr kumimoji="0" lang="zh-CN" altLang="en-US" sz="1130" b="0" i="0" u="none" strike="noStrike" kern="1200" cap="none" spc="0" normalizeH="0" baseline="0" noProof="0">
                  <a:ln>
                    <a:noFill/>
                  </a:ln>
                  <a:solidFill>
                    <a:srgbClr val="FFFFFF"/>
                  </a:solidFill>
                  <a:effectLst/>
                  <a:uLnTx/>
                  <a:uFillTx/>
                  <a:latin typeface="Arial" charset="0"/>
                  <a:ea typeface="微软雅黑" pitchFamily="34" charset="-122"/>
                  <a:cs typeface="+mn-cs"/>
                </a:rPr>
                <a:t>Please add the text content you need here</a:t>
              </a:r>
              <a:endParaRPr kumimoji="0" lang="en-US" altLang="zh-CN" sz="1130" b="0" i="0" u="none" strike="noStrike" kern="1200" cap="none" spc="0" normalizeH="0" baseline="0" noProof="0">
                <a:ln>
                  <a:noFill/>
                </a:ln>
                <a:solidFill>
                  <a:srgbClr val="FFFFFF"/>
                </a:solidFill>
                <a:effectLst/>
                <a:uLnTx/>
                <a:uFillTx/>
                <a:latin typeface="Arial" charset="0"/>
                <a:ea typeface="微软雅黑" pitchFamily="34" charset="-122"/>
                <a:cs typeface="+mn-cs"/>
              </a:endParaRPr>
            </a:p>
          </p:txBody>
        </p:sp>
      </p:grpSp>
      <p:grpSp>
        <p:nvGrpSpPr>
          <p:cNvPr id="11" name="组合 10"/>
          <p:cNvGrpSpPr/>
          <p:nvPr/>
        </p:nvGrpSpPr>
        <p:grpSpPr bwMode="auto">
          <a:xfrm>
            <a:off x="6323456" y="1686317"/>
            <a:ext cx="1511059" cy="1691730"/>
            <a:chOff x="6322551" y="1747101"/>
            <a:chExt cx="1512168" cy="1713148"/>
          </a:xfrm>
        </p:grpSpPr>
        <p:sp>
          <p:nvSpPr>
            <p:cNvPr id="84999" name="等腰三角形 12"/>
            <p:cNvSpPr/>
            <p:nvPr/>
          </p:nvSpPr>
          <p:spPr bwMode="auto">
            <a:xfrm flipV="1">
              <a:off x="6322551" y="1747101"/>
              <a:ext cx="1512168" cy="1713148"/>
            </a:xfrm>
            <a:custGeom>
              <a:avLst/>
              <a:gdLst>
                <a:gd name="T0" fmla="*/ 1044116 w 2088232"/>
                <a:gd name="T1" fmla="*/ 0 h 2365776"/>
                <a:gd name="T2" fmla="*/ 1137714 w 2088232"/>
                <a:gd name="T3" fmla="*/ 282270 h 2365776"/>
                <a:gd name="T4" fmla="*/ 2088232 w 2088232"/>
                <a:gd name="T5" fmla="*/ 1321660 h 2365776"/>
                <a:gd name="T6" fmla="*/ 1044116 w 2088232"/>
                <a:gd name="T7" fmla="*/ 2365776 h 2365776"/>
                <a:gd name="T8" fmla="*/ 0 w 2088232"/>
                <a:gd name="T9" fmla="*/ 1321660 h 2365776"/>
                <a:gd name="T10" fmla="*/ 950518 w 2088232"/>
                <a:gd name="T11" fmla="*/ 282270 h 2365776"/>
                <a:gd name="T12" fmla="*/ 0 60000 65536"/>
                <a:gd name="T13" fmla="*/ 0 60000 65536"/>
                <a:gd name="T14" fmla="*/ 0 60000 65536"/>
                <a:gd name="T15" fmla="*/ 0 60000 65536"/>
                <a:gd name="T16" fmla="*/ 0 60000 65536"/>
                <a:gd name="T17" fmla="*/ 0 60000 65536"/>
                <a:gd name="T18" fmla="*/ 0 w 2088232"/>
                <a:gd name="T19" fmla="*/ 0 h 2365776"/>
                <a:gd name="T20" fmla="*/ 2088232 w 2088232"/>
                <a:gd name="T21" fmla="*/ 2365776 h 2365776"/>
              </a:gdLst>
              <a:ahLst/>
              <a:cxnLst>
                <a:cxn ang="T12">
                  <a:pos x="T0" y="T1"/>
                </a:cxn>
                <a:cxn ang="T13">
                  <a:pos x="T2" y="T3"/>
                </a:cxn>
                <a:cxn ang="T14">
                  <a:pos x="T4" y="T5"/>
                </a:cxn>
                <a:cxn ang="T15">
                  <a:pos x="T6" y="T7"/>
                </a:cxn>
                <a:cxn ang="T16">
                  <a:pos x="T8" y="T9"/>
                </a:cxn>
                <a:cxn ang="T17">
                  <a:pos x="T10" y="T11"/>
                </a:cxn>
              </a:cxnLst>
              <a:rect l="T18" t="T19" r="T20" b="T21"/>
              <a:pathLst>
                <a:path w="2088232" h="2365776">
                  <a:moveTo>
                    <a:pt x="1044116" y="0"/>
                  </a:moveTo>
                  <a:lnTo>
                    <a:pt x="1137714" y="282270"/>
                  </a:lnTo>
                  <a:cubicBezTo>
                    <a:pt x="1670539" y="329046"/>
                    <a:pt x="2088232" y="776575"/>
                    <a:pt x="2088232" y="1321660"/>
                  </a:cubicBezTo>
                  <a:cubicBezTo>
                    <a:pt x="2088232" y="1898309"/>
                    <a:pt x="1620765" y="2365776"/>
                    <a:pt x="1044116" y="2365776"/>
                  </a:cubicBezTo>
                  <a:cubicBezTo>
                    <a:pt x="467467" y="2365776"/>
                    <a:pt x="0" y="1898309"/>
                    <a:pt x="0" y="1321660"/>
                  </a:cubicBezTo>
                  <a:cubicBezTo>
                    <a:pt x="0" y="776575"/>
                    <a:pt x="417693" y="329046"/>
                    <a:pt x="950518" y="282270"/>
                  </a:cubicBezTo>
                  <a:close/>
                </a:path>
              </a:pathLst>
            </a:custGeom>
            <a:solidFill>
              <a:schemeClr val="tx2"/>
            </a:solidFill>
            <a:ln w="12700" cap="flat" cmpd="sng" algn="ctr">
              <a:noFill/>
              <a:prstDash val="solid"/>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85000" name="TextBox 12"/>
            <p:cNvSpPr txBox="1">
              <a:spLocks noChangeArrowheads="1"/>
            </p:cNvSpPr>
            <p:nvPr/>
          </p:nvSpPr>
          <p:spPr bwMode="auto">
            <a:xfrm>
              <a:off x="6601973" y="2106968"/>
              <a:ext cx="953975" cy="327615"/>
            </a:xfrm>
            <a:prstGeom prst="rect">
              <a:avLst/>
            </a:prstGeom>
            <a:noFill/>
            <a:ln w="9525">
              <a:noFill/>
              <a:miter lim="800000"/>
            </a:ln>
          </p:spPr>
          <p:txBody>
            <a:bodyPr wrap="none" lIns="91028" tIns="45514" rIns="91028" bIns="45514">
              <a:spAutoFit/>
            </a:bodyPr>
            <a:lstStyle/>
            <a:p>
              <a:pPr marL="0" marR="0" lvl="0" indent="0" algn="l" defTabSz="910590" rtl="0" eaLnBrk="1" fontAlgn="base" latinLnBrk="0" hangingPunct="1">
                <a:lnSpc>
                  <a:spcPct val="100000"/>
                </a:lnSpc>
                <a:spcBef>
                  <a:spcPct val="0"/>
                </a:spcBef>
                <a:spcAft>
                  <a:spcPct val="0"/>
                </a:spcAft>
                <a:buClrTx/>
                <a:buSzTx/>
                <a:buFontTx/>
                <a:buNone/>
                <a:defRPr/>
              </a:pPr>
              <a:r>
                <a:rPr kumimoji="0" lang="zh-CN" altLang="en-US" sz="1505" b="0" i="0" u="none" strike="noStrike" kern="1200" cap="none" spc="0" normalizeH="0" baseline="0" noProof="0">
                  <a:ln>
                    <a:noFill/>
                  </a:ln>
                  <a:solidFill>
                    <a:srgbClr val="FFFFFF"/>
                  </a:solidFill>
                  <a:effectLst/>
                  <a:uLnTx/>
                  <a:uFillTx/>
                  <a:latin typeface="方正兰亭中黑_GBK"/>
                  <a:ea typeface="方正兰亭中黑_GBK"/>
                  <a:cs typeface="方正兰亭中黑_GBK"/>
                </a:rPr>
                <a:t>Title Content</a:t>
              </a:r>
              <a:endParaRPr>
                <a:ea typeface="黑体" charset="0"/>
              </a:endParaRPr>
            </a:p>
          </p:txBody>
        </p:sp>
        <p:sp>
          <p:nvSpPr>
            <p:cNvPr id="85001" name="Rectangle 13" descr="FD1DDF730CE4456e89755B07FE1653D0# #Rectangle 13"/>
            <p:cNvSpPr>
              <a:spLocks noChangeArrowheads="1"/>
            </p:cNvSpPr>
            <p:nvPr/>
          </p:nvSpPr>
          <p:spPr bwMode="auto">
            <a:xfrm>
              <a:off x="6394274" y="2457763"/>
              <a:ext cx="1368722" cy="386313"/>
            </a:xfrm>
            <a:prstGeom prst="rect">
              <a:avLst/>
            </a:prstGeom>
            <a:noFill/>
            <a:ln w="9525">
              <a:noFill/>
              <a:miter lim="800000"/>
            </a:ln>
          </p:spPr>
          <p:txBody>
            <a:bodyPr lIns="91028" tIns="45514" rIns="91028" bIns="45514">
              <a:spAutoFit/>
            </a:bodyPr>
            <a:lstStyle/>
            <a:p>
              <a:pPr marL="0" marR="0" lvl="0" indent="0" algn="ctr"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FFFFFF"/>
                  </a:solidFill>
                  <a:effectLst/>
                  <a:uLnTx/>
                  <a:uFillTx/>
                  <a:latin typeface="Arial" charset="0"/>
                  <a:ea typeface="微软雅黑" pitchFamily="34" charset="-122"/>
                  <a:cs typeface="+mn-cs"/>
                </a:rPr>
                <a:t>Please add the text content you need here</a:t>
              </a:r>
              <a:endParaRPr kumimoji="0" lang="en-US" altLang="zh-CN" sz="940" b="0" i="0" u="none" strike="noStrike" kern="1200" cap="none" spc="0" normalizeH="0" baseline="0" noProof="0">
                <a:ln>
                  <a:noFill/>
                </a:ln>
                <a:solidFill>
                  <a:srgbClr val="FFFFFF"/>
                </a:solidFill>
                <a:effectLst/>
                <a:uLnTx/>
                <a:uFillTx/>
                <a:latin typeface="Arial" charset="0"/>
                <a:ea typeface="微软雅黑" pitchFamily="34" charset="-122"/>
                <a:cs typeface="+mn-cs"/>
              </a:endParaRPr>
            </a:p>
          </p:txBody>
        </p:sp>
      </p:grpSp>
      <p:sp>
        <p:nvSpPr>
          <p:cNvPr id="15" name="Rectangle 13" descr="FD1DDF730CE4456e89755B07FE1653D0# #Rectangle 13"/>
          <p:cNvSpPr>
            <a:spLocks noChangeArrowheads="1"/>
          </p:cNvSpPr>
          <p:nvPr/>
        </p:nvSpPr>
        <p:spPr bwMode="auto">
          <a:xfrm>
            <a:off x="3635801" y="3676676"/>
            <a:ext cx="2133699"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
        <p:nvSpPr>
          <p:cNvPr id="16" name="Rectangle 13" descr="FD1DDF730CE4456e89755B07FE1653D0# #Rectangle 13"/>
          <p:cNvSpPr>
            <a:spLocks noChangeArrowheads="1"/>
          </p:cNvSpPr>
          <p:nvPr/>
        </p:nvSpPr>
        <p:spPr bwMode="auto">
          <a:xfrm>
            <a:off x="6084554" y="3545280"/>
            <a:ext cx="2015741" cy="526267"/>
          </a:xfrm>
          <a:prstGeom prst="rect">
            <a:avLst/>
          </a:prstGeom>
          <a:noFill/>
          <a:ln w="9525">
            <a:noFill/>
            <a:miter lim="800000"/>
          </a:ln>
        </p:spPr>
        <p:txBody>
          <a:bodyPr lIns="91028" tIns="45514" rIns="91028" bIns="45514">
            <a:spAutoFit/>
          </a:bodyPr>
          <a:lstStyle/>
          <a:p>
            <a:pPr marL="0" marR="0" lvl="0" indent="0" algn="just" defTabSz="9105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a:t>
            </a:r>
            <a:endParaRPr kumimoji="0" lang="en-US" altLang="zh-CN" sz="94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300" name="Group 44"/>
          <p:cNvGrpSpPr/>
          <p:nvPr/>
        </p:nvGrpSpPr>
        <p:grpSpPr bwMode="auto">
          <a:xfrm>
            <a:off x="2833983" y="2277602"/>
            <a:ext cx="2430835" cy="2429342"/>
            <a:chOff x="1898" y="1504"/>
            <a:chExt cx="1628" cy="1627"/>
          </a:xfrm>
        </p:grpSpPr>
        <p:sp>
          <p:nvSpPr>
            <p:cNvPr id="78863" name="Freeform 4"/>
            <p:cNvSpPr/>
            <p:nvPr/>
          </p:nvSpPr>
          <p:spPr bwMode="auto">
            <a:xfrm>
              <a:off x="1898" y="1504"/>
              <a:ext cx="1628" cy="1627"/>
            </a:xfrm>
            <a:custGeom>
              <a:avLst/>
              <a:gdLst>
                <a:gd name="T0" fmla="*/ 4814578 w 1050"/>
                <a:gd name="T1" fmla="*/ 5442098 h 1049"/>
                <a:gd name="T2" fmla="*/ 4609959 w 1050"/>
                <a:gd name="T3" fmla="*/ 6002580 h 1049"/>
                <a:gd name="T4" fmla="*/ 4038230 w 1050"/>
                <a:gd name="T5" fmla="*/ 5839862 h 1049"/>
                <a:gd name="T6" fmla="*/ 3761390 w 1050"/>
                <a:gd name="T7" fmla="*/ 6291864 h 1049"/>
                <a:gd name="T8" fmla="*/ 3165586 w 1050"/>
                <a:gd name="T9" fmla="*/ 5972447 h 1049"/>
                <a:gd name="T10" fmla="*/ 2666074 w 1050"/>
                <a:gd name="T11" fmla="*/ 6309945 h 1049"/>
                <a:gd name="T12" fmla="*/ 2292943 w 1050"/>
                <a:gd name="T13" fmla="*/ 5839862 h 1049"/>
                <a:gd name="T14" fmla="*/ 1811485 w 1050"/>
                <a:gd name="T15" fmla="*/ 6044771 h 1049"/>
                <a:gd name="T16" fmla="*/ 1636957 w 1050"/>
                <a:gd name="T17" fmla="*/ 5526473 h 1049"/>
                <a:gd name="T18" fmla="*/ 1396230 w 1050"/>
                <a:gd name="T19" fmla="*/ 5351703 h 1049"/>
                <a:gd name="T20" fmla="*/ 842552 w 1050"/>
                <a:gd name="T21" fmla="*/ 5339646 h 1049"/>
                <a:gd name="T22" fmla="*/ 806443 w 1050"/>
                <a:gd name="T23" fmla="*/ 4688765 h 1049"/>
                <a:gd name="T24" fmla="*/ 282856 w 1050"/>
                <a:gd name="T25" fmla="*/ 4520016 h 1049"/>
                <a:gd name="T26" fmla="*/ 469422 w 1050"/>
                <a:gd name="T27" fmla="*/ 3959535 h 1049"/>
                <a:gd name="T28" fmla="*/ 0 w 1050"/>
                <a:gd name="T29" fmla="*/ 3555747 h 1049"/>
                <a:gd name="T30" fmla="*/ 361093 w 1050"/>
                <a:gd name="T31" fmla="*/ 3013346 h 1049"/>
                <a:gd name="T32" fmla="*/ 36111 w 1050"/>
                <a:gd name="T33" fmla="*/ 2567371 h 1049"/>
                <a:gd name="T34" fmla="*/ 517566 w 1050"/>
                <a:gd name="T35" fmla="*/ 2217823 h 1049"/>
                <a:gd name="T36" fmla="*/ 331003 w 1050"/>
                <a:gd name="T37" fmla="*/ 1711579 h 1049"/>
                <a:gd name="T38" fmla="*/ 890697 w 1050"/>
                <a:gd name="T39" fmla="*/ 1506673 h 1049"/>
                <a:gd name="T40" fmla="*/ 842552 w 1050"/>
                <a:gd name="T41" fmla="*/ 982350 h 1049"/>
                <a:gd name="T42" fmla="*/ 1396230 w 1050"/>
                <a:gd name="T43" fmla="*/ 976324 h 1049"/>
                <a:gd name="T44" fmla="*/ 1630940 w 1050"/>
                <a:gd name="T45" fmla="*/ 367629 h 1049"/>
                <a:gd name="T46" fmla="*/ 2154524 w 1050"/>
                <a:gd name="T47" fmla="*/ 530349 h 1049"/>
                <a:gd name="T48" fmla="*/ 2437381 w 1050"/>
                <a:gd name="T49" fmla="*/ 439949 h 1049"/>
                <a:gd name="T50" fmla="*/ 3015131 w 1050"/>
                <a:gd name="T51" fmla="*/ 349549 h 1049"/>
                <a:gd name="T52" fmla="*/ 3562786 w 1050"/>
                <a:gd name="T53" fmla="*/ 0 h 1049"/>
                <a:gd name="T54" fmla="*/ 3887772 w 1050"/>
                <a:gd name="T55" fmla="*/ 439949 h 1049"/>
                <a:gd name="T56" fmla="*/ 4176648 w 1050"/>
                <a:gd name="T57" fmla="*/ 530349 h 1049"/>
                <a:gd name="T58" fmla="*/ 4700234 w 1050"/>
                <a:gd name="T59" fmla="*/ 367629 h 1049"/>
                <a:gd name="T60" fmla="*/ 4874758 w 1050"/>
                <a:gd name="T61" fmla="*/ 934137 h 1049"/>
                <a:gd name="T62" fmla="*/ 5416402 w 1050"/>
                <a:gd name="T63" fmla="*/ 910030 h 1049"/>
                <a:gd name="T64" fmla="*/ 5440471 w 1050"/>
                <a:gd name="T65" fmla="*/ 1506673 h 1049"/>
                <a:gd name="T66" fmla="*/ 6000168 w 1050"/>
                <a:gd name="T67" fmla="*/ 1711579 h 1049"/>
                <a:gd name="T68" fmla="*/ 5837675 w 1050"/>
                <a:gd name="T69" fmla="*/ 2290141 h 1049"/>
                <a:gd name="T70" fmla="*/ 6289046 w 1050"/>
                <a:gd name="T71" fmla="*/ 2567371 h 1049"/>
                <a:gd name="T72" fmla="*/ 5976095 w 1050"/>
                <a:gd name="T73" fmla="*/ 3157986 h 1049"/>
                <a:gd name="T74" fmla="*/ 6307100 w 1050"/>
                <a:gd name="T75" fmla="*/ 3658200 h 1049"/>
                <a:gd name="T76" fmla="*/ 5837675 w 1050"/>
                <a:gd name="T77" fmla="*/ 4031855 h 1049"/>
                <a:gd name="T78" fmla="*/ 6048310 w 1050"/>
                <a:gd name="T79" fmla="*/ 4520016 h 1049"/>
                <a:gd name="T80" fmla="*/ 5524730 w 1050"/>
                <a:gd name="T81" fmla="*/ 4688765 h 1049"/>
                <a:gd name="T82" fmla="*/ 5350202 w 1050"/>
                <a:gd name="T83" fmla="*/ 4929834 h 1049"/>
                <a:gd name="T84" fmla="*/ 5344183 w 1050"/>
                <a:gd name="T85" fmla="*/ 5490313 h 10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50"/>
                <a:gd name="T130" fmla="*/ 0 h 1049"/>
                <a:gd name="T131" fmla="*/ 1050 w 1050"/>
                <a:gd name="T132" fmla="*/ 1049 h 10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chemeClr val="tx2"/>
            </a:solidFill>
            <a:ln w="3175" cap="flat" cmpd="sng" algn="ctr">
              <a:noFill/>
              <a:prstDash val="solid"/>
              <a:round/>
            </a:ln>
          </p:spPr>
          <p:txBody>
            <a:bodyPr lIns="0" rIns="0"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78864" name="Oval 5"/>
            <p:cNvSpPr>
              <a:spLocks noChangeArrowheads="1"/>
            </p:cNvSpPr>
            <p:nvPr/>
          </p:nvSpPr>
          <p:spPr bwMode="auto">
            <a:xfrm>
              <a:off x="2149" y="1752"/>
              <a:ext cx="1129" cy="1131"/>
            </a:xfrm>
            <a:prstGeom prst="ellipse">
              <a:avLst/>
            </a:prstGeom>
            <a:solidFill>
              <a:srgbClr val="F2F2F2"/>
            </a:solidFill>
            <a:ln w="22225">
              <a:noFill/>
              <a:round/>
            </a:ln>
          </p:spPr>
          <p:txBody>
            <a:bodyPr anchor="ctr" anchorCtr="1"/>
            <a:lstStyle/>
            <a:p>
              <a:pPr marL="0" marR="0" lvl="0" indent="0" algn="ctr" defTabSz="946150" rtl="0" eaLnBrk="1" fontAlgn="base" latinLnBrk="0" hangingPunct="1">
                <a:lnSpc>
                  <a:spcPct val="100000"/>
                </a:lnSpc>
                <a:spcBef>
                  <a:spcPct val="0"/>
                </a:spcBef>
                <a:spcAft>
                  <a:spcPct val="0"/>
                </a:spcAft>
                <a:buClrTx/>
                <a:buSzTx/>
                <a:buFontTx/>
                <a:buNone/>
                <a:defRPr/>
              </a:pPr>
              <a:endParaRPr kumimoji="0" lang="zh-CN" altLang="en-US" sz="1695" b="0" i="0" u="none" strike="noStrike" kern="1200" cap="none" spc="0" normalizeH="0" baseline="0" noProof="0">
                <a:ln>
                  <a:noFill/>
                </a:ln>
                <a:solidFill>
                  <a:srgbClr val="3399FF"/>
                </a:solidFill>
                <a:effectLst/>
                <a:uLnTx/>
                <a:uFillTx/>
                <a:latin typeface="Arial" charset="0"/>
                <a:ea typeface="微软雅黑" pitchFamily="34" charset="-122"/>
                <a:cs typeface="+mn-cs"/>
                <a:sym typeface="造字工房悦黑体验版常规体" pitchFamily="50" charset="-122"/>
              </a:endParaRPr>
            </a:p>
            <a:p>
              <a:pPr marL="0" marR="0" lvl="0" indent="0" algn="ctr" defTabSz="946150" rtl="0" eaLnBrk="1" fontAlgn="base" latinLnBrk="0" hangingPunct="1">
                <a:lnSpc>
                  <a:spcPct val="100000"/>
                </a:lnSpc>
                <a:spcBef>
                  <a:spcPct val="0"/>
                </a:spcBef>
                <a:spcAft>
                  <a:spcPct val="0"/>
                </a:spcAft>
                <a:buClrTx/>
                <a:buSzTx/>
                <a:buFontTx/>
                <a:buNone/>
                <a:defRPr/>
              </a:pPr>
              <a:r>
                <a:rPr kumimoji="0" lang="zh-CN" altLang="en-US" sz="1695" b="0" i="0" u="none" strike="noStrike" kern="1200" cap="none" spc="0" normalizeH="0" baseline="0" noProof="0">
                  <a:ln>
                    <a:noFill/>
                  </a:ln>
                  <a:solidFill>
                    <a:srgbClr val="3399FF"/>
                  </a:solidFill>
                  <a:effectLst/>
                  <a:uLnTx/>
                  <a:uFillTx/>
                  <a:latin typeface="Arial" charset="0"/>
                  <a:ea typeface="微软雅黑" pitchFamily="34" charset="-122"/>
                  <a:cs typeface="+mn-cs"/>
                  <a:sym typeface="造字工房悦黑体验版常规体" pitchFamily="50" charset="-122"/>
                </a:rPr>
                <a:t>Enter the text you want</a:t>
              </a:r>
            </a:p>
            <a:p>
              <a:pPr marL="0" marR="0" lvl="0" indent="0" algn="ctr" defTabSz="946150" rtl="0" eaLnBrk="1" fontAlgn="base" latinLnBrk="0" hangingPunct="1">
                <a:lnSpc>
                  <a:spcPct val="100000"/>
                </a:lnSpc>
                <a:spcBef>
                  <a:spcPct val="0"/>
                </a:spcBef>
                <a:spcAft>
                  <a:spcPct val="0"/>
                </a:spcAft>
                <a:buClrTx/>
                <a:buSzTx/>
                <a:buFontTx/>
                <a:buNone/>
                <a:defRPr/>
              </a:pPr>
              <a:endParaRPr kumimoji="0" lang="en-US" altLang="zh-CN" sz="1695" b="0" i="0" u="none" strike="noStrike" kern="1200" cap="none" spc="0" normalizeH="0" baseline="0" noProof="0">
                <a:ln>
                  <a:noFill/>
                </a:ln>
                <a:solidFill>
                  <a:srgbClr val="C00000"/>
                </a:solidFill>
                <a:effectLst/>
                <a:uLnTx/>
                <a:uFillTx/>
                <a:latin typeface="Calibri" pitchFamily="34" charset="0"/>
                <a:ea typeface="微软雅黑" pitchFamily="34" charset="-122"/>
                <a:cs typeface="+mn-cs"/>
              </a:endParaRPr>
            </a:p>
          </p:txBody>
        </p:sp>
      </p:grpSp>
      <p:grpSp>
        <p:nvGrpSpPr>
          <p:cNvPr id="96301" name="Group 45"/>
          <p:cNvGrpSpPr/>
          <p:nvPr/>
        </p:nvGrpSpPr>
        <p:grpSpPr bwMode="auto">
          <a:xfrm>
            <a:off x="4973656" y="1831153"/>
            <a:ext cx="1655894" cy="1654401"/>
            <a:chOff x="3331" y="1205"/>
            <a:chExt cx="1109" cy="1108"/>
          </a:xfrm>
        </p:grpSpPr>
        <p:sp>
          <p:nvSpPr>
            <p:cNvPr id="78861" name="Freeform 6"/>
            <p:cNvSpPr/>
            <p:nvPr/>
          </p:nvSpPr>
          <p:spPr bwMode="auto">
            <a:xfrm>
              <a:off x="3331" y="1205"/>
              <a:ext cx="1109" cy="1108"/>
            </a:xfrm>
            <a:custGeom>
              <a:avLst/>
              <a:gdLst>
                <a:gd name="T0" fmla="*/ 3122275 w 637"/>
                <a:gd name="T1" fmla="*/ 3867862 h 638"/>
                <a:gd name="T2" fmla="*/ 2973596 w 637"/>
                <a:gd name="T3" fmla="*/ 3938187 h 638"/>
                <a:gd name="T4" fmla="*/ 2810756 w 637"/>
                <a:gd name="T5" fmla="*/ 3994444 h 638"/>
                <a:gd name="T6" fmla="*/ 2562955 w 637"/>
                <a:gd name="T7" fmla="*/ 4472652 h 638"/>
                <a:gd name="T8" fmla="*/ 2208957 w 637"/>
                <a:gd name="T9" fmla="*/ 4071803 h 638"/>
                <a:gd name="T10" fmla="*/ 2039037 w 637"/>
                <a:gd name="T11" fmla="*/ 4057736 h 638"/>
                <a:gd name="T12" fmla="*/ 1869116 w 637"/>
                <a:gd name="T13" fmla="*/ 4029609 h 638"/>
                <a:gd name="T14" fmla="*/ 1479716 w 637"/>
                <a:gd name="T15" fmla="*/ 4353099 h 638"/>
                <a:gd name="T16" fmla="*/ 1281478 w 637"/>
                <a:gd name="T17" fmla="*/ 4275741 h 638"/>
                <a:gd name="T18" fmla="*/ 1231918 w 637"/>
                <a:gd name="T19" fmla="*/ 3748309 h 638"/>
                <a:gd name="T20" fmla="*/ 1097400 w 637"/>
                <a:gd name="T21" fmla="*/ 3649853 h 638"/>
                <a:gd name="T22" fmla="*/ 559321 w 637"/>
                <a:gd name="T23" fmla="*/ 3734242 h 638"/>
                <a:gd name="T24" fmla="*/ 396481 w 637"/>
                <a:gd name="T25" fmla="*/ 3530301 h 638"/>
                <a:gd name="T26" fmla="*/ 630117 w 637"/>
                <a:gd name="T27" fmla="*/ 3038028 h 638"/>
                <a:gd name="T28" fmla="*/ 552240 w 637"/>
                <a:gd name="T29" fmla="*/ 2883313 h 638"/>
                <a:gd name="T30" fmla="*/ 42480 w 637"/>
                <a:gd name="T31" fmla="*/ 2693435 h 638"/>
                <a:gd name="T32" fmla="*/ 0 w 637"/>
                <a:gd name="T33" fmla="*/ 2433236 h 638"/>
                <a:gd name="T34" fmla="*/ 453121 w 637"/>
                <a:gd name="T35" fmla="*/ 2116773 h 638"/>
                <a:gd name="T36" fmla="*/ 474360 w 637"/>
                <a:gd name="T37" fmla="*/ 1940963 h 638"/>
                <a:gd name="T38" fmla="*/ 120360 w 637"/>
                <a:gd name="T39" fmla="*/ 1511980 h 638"/>
                <a:gd name="T40" fmla="*/ 212399 w 637"/>
                <a:gd name="T41" fmla="*/ 1279910 h 638"/>
                <a:gd name="T42" fmla="*/ 771719 w 637"/>
                <a:gd name="T43" fmla="*/ 1230682 h 638"/>
                <a:gd name="T44" fmla="*/ 877919 w 637"/>
                <a:gd name="T45" fmla="*/ 1090032 h 638"/>
                <a:gd name="T46" fmla="*/ 785877 w 637"/>
                <a:gd name="T47" fmla="*/ 534468 h 638"/>
                <a:gd name="T48" fmla="*/ 977040 w 637"/>
                <a:gd name="T49" fmla="*/ 386787 h 638"/>
                <a:gd name="T50" fmla="*/ 1493877 w 637"/>
                <a:gd name="T51" fmla="*/ 618856 h 638"/>
                <a:gd name="T52" fmla="*/ 1656717 w 637"/>
                <a:gd name="T53" fmla="*/ 555565 h 638"/>
                <a:gd name="T54" fmla="*/ 1847878 w 637"/>
                <a:gd name="T55" fmla="*/ 28131 h 638"/>
                <a:gd name="T56" fmla="*/ 1975315 w 637"/>
                <a:gd name="T57" fmla="*/ 7034 h 638"/>
                <a:gd name="T58" fmla="*/ 2336395 w 637"/>
                <a:gd name="T59" fmla="*/ 450079 h 638"/>
                <a:gd name="T60" fmla="*/ 2513394 w 637"/>
                <a:gd name="T61" fmla="*/ 464143 h 638"/>
                <a:gd name="T62" fmla="*/ 2683315 w 637"/>
                <a:gd name="T63" fmla="*/ 492273 h 638"/>
                <a:gd name="T64" fmla="*/ 3086872 w 637"/>
                <a:gd name="T65" fmla="*/ 147680 h 638"/>
                <a:gd name="T66" fmla="*/ 3263874 w 637"/>
                <a:gd name="T67" fmla="*/ 225039 h 638"/>
                <a:gd name="T68" fmla="*/ 3313434 w 637"/>
                <a:gd name="T69" fmla="*/ 773571 h 638"/>
                <a:gd name="T70" fmla="*/ 3455032 w 637"/>
                <a:gd name="T71" fmla="*/ 879061 h 638"/>
                <a:gd name="T72" fmla="*/ 3978953 w 637"/>
                <a:gd name="T73" fmla="*/ 787637 h 638"/>
                <a:gd name="T74" fmla="*/ 4099313 w 637"/>
                <a:gd name="T75" fmla="*/ 956416 h 638"/>
                <a:gd name="T76" fmla="*/ 3879832 w 637"/>
                <a:gd name="T77" fmla="*/ 1413528 h 638"/>
                <a:gd name="T78" fmla="*/ 3922312 w 637"/>
                <a:gd name="T79" fmla="*/ 1497917 h 638"/>
                <a:gd name="T80" fmla="*/ 3986035 w 637"/>
                <a:gd name="T81" fmla="*/ 1652630 h 638"/>
                <a:gd name="T82" fmla="*/ 4474552 w 637"/>
                <a:gd name="T83" fmla="*/ 1835477 h 638"/>
                <a:gd name="T84" fmla="*/ 4509953 w 637"/>
                <a:gd name="T85" fmla="*/ 2116773 h 638"/>
                <a:gd name="T86" fmla="*/ 4085152 w 637"/>
                <a:gd name="T87" fmla="*/ 2419172 h 638"/>
                <a:gd name="T88" fmla="*/ 4063912 w 637"/>
                <a:gd name="T89" fmla="*/ 2580916 h 638"/>
                <a:gd name="T90" fmla="*/ 4389593 w 637"/>
                <a:gd name="T91" fmla="*/ 2981767 h 638"/>
                <a:gd name="T92" fmla="*/ 4276311 w 637"/>
                <a:gd name="T93" fmla="*/ 3249001 h 638"/>
                <a:gd name="T94" fmla="*/ 3766554 w 637"/>
                <a:gd name="T95" fmla="*/ 3298229 h 638"/>
                <a:gd name="T96" fmla="*/ 3667434 w 637"/>
                <a:gd name="T97" fmla="*/ 3431845 h 638"/>
                <a:gd name="T98" fmla="*/ 3745314 w 637"/>
                <a:gd name="T99" fmla="*/ 3931153 h 638"/>
                <a:gd name="T100" fmla="*/ 3575393 w 637"/>
                <a:gd name="T101" fmla="*/ 4071803 h 6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7"/>
                <a:gd name="T154" fmla="*/ 0 h 638"/>
                <a:gd name="T155" fmla="*/ 637 w 637"/>
                <a:gd name="T156" fmla="*/ 638 h 6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chemeClr val="bg2"/>
            </a:solidFill>
            <a:ln w="3175" cap="flat" cmpd="sng" algn="ctr">
              <a:noFill/>
              <a:prstDash val="solid"/>
              <a:round/>
            </a:ln>
          </p:spPr>
          <p:txBody>
            <a:bodyPr lIns="0" rIns="0"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78862" name="Oval 7"/>
            <p:cNvSpPr>
              <a:spLocks noChangeArrowheads="1"/>
            </p:cNvSpPr>
            <p:nvPr/>
          </p:nvSpPr>
          <p:spPr bwMode="auto">
            <a:xfrm>
              <a:off x="3551" y="1427"/>
              <a:ext cx="669" cy="664"/>
            </a:xfrm>
            <a:prstGeom prst="ellipse">
              <a:avLst/>
            </a:prstGeom>
            <a:solidFill>
              <a:srgbClr val="F2F2F2"/>
            </a:solidFill>
            <a:ln w="22225">
              <a:noFill/>
              <a:round/>
            </a:ln>
          </p:spPr>
          <p:txBody>
            <a:bodyPr anchor="ctr" anchorCtr="1"/>
            <a:lstStyle/>
            <a:p>
              <a:pPr marL="0" marR="0" lvl="0" indent="0" algn="ctr" defTabSz="859790" rtl="0" eaLnBrk="1" fontAlgn="base" latinLnBrk="0" hangingPunct="1">
                <a:lnSpc>
                  <a:spcPct val="100000"/>
                </a:lnSpc>
                <a:spcBef>
                  <a:spcPct val="0"/>
                </a:spcBef>
                <a:spcAft>
                  <a:spcPct val="0"/>
                </a:spcAft>
                <a:buClrTx/>
                <a:buSzTx/>
                <a:buFontTx/>
                <a:buNone/>
                <a:defRPr/>
              </a:pPr>
              <a:endParaRPr kumimoji="0" lang="zh-CN" altLang="en-US" sz="1130" b="0" i="0" u="none" strike="noStrike" kern="1200" cap="none" spc="0" normalizeH="0" baseline="0" noProof="0">
                <a:ln>
                  <a:noFill/>
                </a:ln>
                <a:solidFill>
                  <a:srgbClr val="3399FF"/>
                </a:solidFill>
                <a:effectLst/>
                <a:uLnTx/>
                <a:uFillTx/>
                <a:latin typeface="Arial" charset="0"/>
                <a:ea typeface="微软雅黑" pitchFamily="34" charset="-122"/>
                <a:cs typeface="+mn-cs"/>
                <a:sym typeface="造字工房悦黑体验版常规体" pitchFamily="50" charset="-122"/>
              </a:endParaRPr>
            </a:p>
            <a:p>
              <a:pPr marL="0" marR="0" lvl="0" indent="0" algn="ctr" defTabSz="859790" rtl="0" eaLnBrk="1" fontAlgn="base" latinLnBrk="0" hangingPunct="1">
                <a:lnSpc>
                  <a:spcPct val="100000"/>
                </a:lnSpc>
                <a:spcBef>
                  <a:spcPct val="0"/>
                </a:spcBef>
                <a:spcAft>
                  <a:spcPct val="0"/>
                </a:spcAft>
                <a:buClrTx/>
                <a:buSzTx/>
                <a:buFontTx/>
                <a:buNone/>
                <a:defRPr/>
              </a:pPr>
              <a:r>
                <a:rPr kumimoji="0" lang="zh-CN" altLang="en-US" sz="1130" b="0" i="0" u="none" strike="noStrike" kern="1200" cap="none" spc="0" normalizeH="0" baseline="0" noProof="0">
                  <a:ln>
                    <a:noFill/>
                  </a:ln>
                  <a:solidFill>
                    <a:srgbClr val="3399FF"/>
                  </a:solidFill>
                  <a:effectLst/>
                  <a:uLnTx/>
                  <a:uFillTx/>
                  <a:latin typeface="Arial" charset="0"/>
                  <a:ea typeface="微软雅黑" pitchFamily="34" charset="-122"/>
                  <a:cs typeface="+mn-cs"/>
                  <a:sym typeface="造字工房悦黑体验版常规体" pitchFamily="50" charset="-122"/>
                </a:rPr>
                <a:t>Enter the text you want</a:t>
              </a:r>
            </a:p>
            <a:p>
              <a:pPr marL="0" marR="0" lvl="0" indent="0" algn="ctr" defTabSz="859790" rtl="0" eaLnBrk="1" fontAlgn="base" latinLnBrk="0" hangingPunct="1">
                <a:lnSpc>
                  <a:spcPct val="100000"/>
                </a:lnSpc>
                <a:spcBef>
                  <a:spcPct val="0"/>
                </a:spcBef>
                <a:spcAft>
                  <a:spcPct val="0"/>
                </a:spcAft>
                <a:buClrTx/>
                <a:buSzTx/>
                <a:buFontTx/>
                <a:buNone/>
                <a:defRPr/>
              </a:pPr>
              <a:endParaRPr kumimoji="0" lang="en-US" altLang="zh-CN" sz="1130" b="0" i="0" u="none" strike="noStrike" kern="1200" cap="none" spc="0" normalizeH="0" baseline="0" noProof="0">
                <a:ln>
                  <a:noFill/>
                </a:ln>
                <a:solidFill>
                  <a:srgbClr val="C00000"/>
                </a:solidFill>
                <a:effectLst/>
                <a:uLnTx/>
                <a:uFillTx/>
                <a:latin typeface="Calibri" pitchFamily="34" charset="0"/>
                <a:ea typeface="微软雅黑" pitchFamily="34" charset="-122"/>
                <a:cs typeface="+mn-cs"/>
              </a:endParaRPr>
            </a:p>
          </p:txBody>
        </p:sp>
      </p:grpSp>
      <p:grpSp>
        <p:nvGrpSpPr>
          <p:cNvPr id="96299" name="Group 43"/>
          <p:cNvGrpSpPr/>
          <p:nvPr/>
        </p:nvGrpSpPr>
        <p:grpSpPr bwMode="auto">
          <a:xfrm>
            <a:off x="1049679" y="2079014"/>
            <a:ext cx="1918687" cy="1923167"/>
            <a:chOff x="703" y="1371"/>
            <a:chExt cx="1285" cy="1288"/>
          </a:xfrm>
        </p:grpSpPr>
        <p:sp>
          <p:nvSpPr>
            <p:cNvPr id="78859" name="Freeform 8"/>
            <p:cNvSpPr/>
            <p:nvPr/>
          </p:nvSpPr>
          <p:spPr bwMode="auto">
            <a:xfrm>
              <a:off x="703" y="1371"/>
              <a:ext cx="1285" cy="1288"/>
            </a:xfrm>
            <a:custGeom>
              <a:avLst/>
              <a:gdLst>
                <a:gd name="T0" fmla="*/ 3813852 w 808"/>
                <a:gd name="T1" fmla="*/ 4487739 h 810"/>
                <a:gd name="T2" fmla="*/ 3592946 w 808"/>
                <a:gd name="T3" fmla="*/ 4611136 h 810"/>
                <a:gd name="T4" fmla="*/ 3475999 w 808"/>
                <a:gd name="T5" fmla="*/ 5124205 h 810"/>
                <a:gd name="T6" fmla="*/ 3307071 w 808"/>
                <a:gd name="T7" fmla="*/ 5176164 h 810"/>
                <a:gd name="T8" fmla="*/ 2923736 w 808"/>
                <a:gd name="T9" fmla="*/ 4812467 h 810"/>
                <a:gd name="T10" fmla="*/ 2761308 w 808"/>
                <a:gd name="T11" fmla="*/ 4831950 h 810"/>
                <a:gd name="T12" fmla="*/ 2455939 w 808"/>
                <a:gd name="T13" fmla="*/ 5260590 h 810"/>
                <a:gd name="T14" fmla="*/ 2280513 w 808"/>
                <a:gd name="T15" fmla="*/ 5241107 h 810"/>
                <a:gd name="T16" fmla="*/ 2059610 w 808"/>
                <a:gd name="T17" fmla="*/ 4760512 h 810"/>
                <a:gd name="T18" fmla="*/ 1897180 w 808"/>
                <a:gd name="T19" fmla="*/ 4715050 h 810"/>
                <a:gd name="T20" fmla="*/ 1461869 w 808"/>
                <a:gd name="T21" fmla="*/ 4994317 h 810"/>
                <a:gd name="T22" fmla="*/ 1292941 w 808"/>
                <a:gd name="T23" fmla="*/ 4903391 h 810"/>
                <a:gd name="T24" fmla="*/ 1279946 w 808"/>
                <a:gd name="T25" fmla="*/ 4383828 h 810"/>
                <a:gd name="T26" fmla="*/ 1150003 w 808"/>
                <a:gd name="T27" fmla="*/ 4273419 h 810"/>
                <a:gd name="T28" fmla="*/ 643222 w 808"/>
                <a:gd name="T29" fmla="*/ 4364342 h 810"/>
                <a:gd name="T30" fmla="*/ 526271 w 808"/>
                <a:gd name="T31" fmla="*/ 4214969 h 810"/>
                <a:gd name="T32" fmla="*/ 669211 w 808"/>
                <a:gd name="T33" fmla="*/ 3656435 h 810"/>
                <a:gd name="T34" fmla="*/ 597741 w 808"/>
                <a:gd name="T35" fmla="*/ 3507062 h 810"/>
                <a:gd name="T36" fmla="*/ 103955 w 808"/>
                <a:gd name="T37" fmla="*/ 3383666 h 810"/>
                <a:gd name="T38" fmla="*/ 435311 w 808"/>
                <a:gd name="T39" fmla="*/ 2993991 h 810"/>
                <a:gd name="T40" fmla="*/ 415822 w 808"/>
                <a:gd name="T41" fmla="*/ 2831628 h 810"/>
                <a:gd name="T42" fmla="*/ 402827 w 808"/>
                <a:gd name="T43" fmla="*/ 2662768 h 810"/>
                <a:gd name="T44" fmla="*/ 6498 w 808"/>
                <a:gd name="T45" fmla="*/ 2351031 h 810"/>
                <a:gd name="T46" fmla="*/ 454804 w 808"/>
                <a:gd name="T47" fmla="*/ 2130215 h 810"/>
                <a:gd name="T48" fmla="*/ 506781 w 808"/>
                <a:gd name="T49" fmla="*/ 1967853 h 810"/>
                <a:gd name="T50" fmla="*/ 558759 w 808"/>
                <a:gd name="T51" fmla="*/ 1805488 h 810"/>
                <a:gd name="T52" fmla="*/ 311865 w 808"/>
                <a:gd name="T53" fmla="*/ 1376845 h 810"/>
                <a:gd name="T54" fmla="*/ 812150 w 808"/>
                <a:gd name="T55" fmla="*/ 1337879 h 810"/>
                <a:gd name="T56" fmla="*/ 909607 w 808"/>
                <a:gd name="T57" fmla="*/ 1207987 h 810"/>
                <a:gd name="T58" fmla="*/ 1020059 w 808"/>
                <a:gd name="T59" fmla="*/ 1078096 h 810"/>
                <a:gd name="T60" fmla="*/ 961586 w 808"/>
                <a:gd name="T61" fmla="*/ 591004 h 810"/>
                <a:gd name="T62" fmla="*/ 1435879 w 808"/>
                <a:gd name="T63" fmla="*/ 740381 h 810"/>
                <a:gd name="T64" fmla="*/ 1656785 w 808"/>
                <a:gd name="T65" fmla="*/ 616982 h 810"/>
                <a:gd name="T66" fmla="*/ 1767238 w 808"/>
                <a:gd name="T67" fmla="*/ 136386 h 810"/>
                <a:gd name="T68" fmla="*/ 1962152 w 808"/>
                <a:gd name="T69" fmla="*/ 77935 h 810"/>
                <a:gd name="T70" fmla="*/ 2325996 w 808"/>
                <a:gd name="T71" fmla="*/ 409158 h 810"/>
                <a:gd name="T72" fmla="*/ 2488423 w 808"/>
                <a:gd name="T73" fmla="*/ 396170 h 810"/>
                <a:gd name="T74" fmla="*/ 2774301 w 808"/>
                <a:gd name="T75" fmla="*/ 0 h 810"/>
                <a:gd name="T76" fmla="*/ 2982210 w 808"/>
                <a:gd name="T77" fmla="*/ 19484 h 810"/>
                <a:gd name="T78" fmla="*/ 3190120 w 808"/>
                <a:gd name="T79" fmla="*/ 461114 h 810"/>
                <a:gd name="T80" fmla="*/ 3346055 w 808"/>
                <a:gd name="T81" fmla="*/ 506575 h 810"/>
                <a:gd name="T82" fmla="*/ 3761873 w 808"/>
                <a:gd name="T83" fmla="*/ 253286 h 810"/>
                <a:gd name="T84" fmla="*/ 3943796 w 808"/>
                <a:gd name="T85" fmla="*/ 350706 h 810"/>
                <a:gd name="T86" fmla="*/ 3969785 w 808"/>
                <a:gd name="T87" fmla="*/ 844292 h 810"/>
                <a:gd name="T88" fmla="*/ 4093231 w 808"/>
                <a:gd name="T89" fmla="*/ 948205 h 810"/>
                <a:gd name="T90" fmla="*/ 4580519 w 808"/>
                <a:gd name="T91" fmla="*/ 870272 h 810"/>
                <a:gd name="T92" fmla="*/ 4710463 w 808"/>
                <a:gd name="T93" fmla="*/ 1026140 h 810"/>
                <a:gd name="T94" fmla="*/ 4580519 w 808"/>
                <a:gd name="T95" fmla="*/ 1565187 h 810"/>
                <a:gd name="T96" fmla="*/ 4651990 w 808"/>
                <a:gd name="T97" fmla="*/ 1714564 h 810"/>
                <a:gd name="T98" fmla="*/ 5139278 w 808"/>
                <a:gd name="T99" fmla="*/ 1850950 h 810"/>
                <a:gd name="T100" fmla="*/ 4807920 w 808"/>
                <a:gd name="T101" fmla="*/ 2227633 h 810"/>
                <a:gd name="T102" fmla="*/ 4833909 w 808"/>
                <a:gd name="T103" fmla="*/ 2389997 h 810"/>
                <a:gd name="T104" fmla="*/ 4840407 w 808"/>
                <a:gd name="T105" fmla="*/ 2565351 h 810"/>
                <a:gd name="T106" fmla="*/ 5243233 w 808"/>
                <a:gd name="T107" fmla="*/ 2870596 h 810"/>
                <a:gd name="T108" fmla="*/ 4788429 w 808"/>
                <a:gd name="T109" fmla="*/ 3097904 h 810"/>
                <a:gd name="T110" fmla="*/ 4742948 w 808"/>
                <a:gd name="T111" fmla="*/ 3260268 h 810"/>
                <a:gd name="T112" fmla="*/ 4690972 w 808"/>
                <a:gd name="T113" fmla="*/ 3416139 h 810"/>
                <a:gd name="T114" fmla="*/ 4950860 w 808"/>
                <a:gd name="T115" fmla="*/ 3864261 h 810"/>
                <a:gd name="T116" fmla="*/ 4437579 w 808"/>
                <a:gd name="T117" fmla="*/ 3890241 h 810"/>
                <a:gd name="T118" fmla="*/ 4340123 w 808"/>
                <a:gd name="T119" fmla="*/ 4026625 h 810"/>
                <a:gd name="T120" fmla="*/ 4229673 w 808"/>
                <a:gd name="T121" fmla="*/ 4150022 h 810"/>
                <a:gd name="T122" fmla="*/ 4301140 w 808"/>
                <a:gd name="T123" fmla="*/ 4663094 h 8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8"/>
                <a:gd name="T187" fmla="*/ 0 h 810"/>
                <a:gd name="T188" fmla="*/ 808 w 808"/>
                <a:gd name="T189" fmla="*/ 810 h 8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bg2"/>
            </a:solidFill>
            <a:ln w="3175" cap="flat" cmpd="sng" algn="ctr">
              <a:noFill/>
              <a:prstDash val="solid"/>
              <a:round/>
            </a:ln>
          </p:spPr>
          <p:txBody>
            <a:bodyPr lIns="0" rIns="0"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78860" name="Oval 9"/>
            <p:cNvSpPr>
              <a:spLocks noChangeArrowheads="1"/>
            </p:cNvSpPr>
            <p:nvPr/>
          </p:nvSpPr>
          <p:spPr bwMode="auto">
            <a:xfrm>
              <a:off x="918" y="1588"/>
              <a:ext cx="853" cy="853"/>
            </a:xfrm>
            <a:prstGeom prst="ellipse">
              <a:avLst/>
            </a:prstGeom>
            <a:solidFill>
              <a:srgbClr val="F2F2F2"/>
            </a:solidFill>
            <a:ln w="22225">
              <a:noFill/>
              <a:round/>
            </a:ln>
          </p:spPr>
          <p:txBody>
            <a:bodyPr anchor="ctr"/>
            <a:lstStyle/>
            <a:p>
              <a:pPr marL="0" marR="0" lvl="0" indent="0" algn="ctr" defTabSz="94615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3399FF"/>
                </a:solidFill>
                <a:effectLst/>
                <a:uLnTx/>
                <a:uFillTx/>
                <a:latin typeface="Arial" charset="0"/>
                <a:ea typeface="微软雅黑" pitchFamily="34" charset="-122"/>
                <a:cs typeface="+mn-cs"/>
                <a:sym typeface="造字工房悦黑体验版常规体" pitchFamily="50" charset="-122"/>
              </a:endParaRPr>
            </a:p>
            <a:p>
              <a:pPr marL="0" marR="0" lvl="0" indent="0" algn="ctr" defTabSz="946150" rtl="0" eaLnBrk="1" fontAlgn="base" latinLnBrk="0" hangingPunct="1">
                <a:lnSpc>
                  <a:spcPct val="100000"/>
                </a:lnSpc>
                <a:spcBef>
                  <a:spcPct val="0"/>
                </a:spcBef>
                <a:spcAft>
                  <a:spcPct val="0"/>
                </a:spcAft>
                <a:buClrTx/>
                <a:buSzTx/>
                <a:buFontTx/>
                <a:buNone/>
                <a:defRPr/>
              </a:pPr>
              <a:r>
                <a:rPr kumimoji="0" lang="zh-CN" altLang="en-US" sz="1315" b="0" i="0" u="none" strike="noStrike" kern="1200" cap="none" spc="0" normalizeH="0" baseline="0" noProof="0">
                  <a:ln>
                    <a:noFill/>
                  </a:ln>
                  <a:solidFill>
                    <a:srgbClr val="3399FF"/>
                  </a:solidFill>
                  <a:effectLst/>
                  <a:uLnTx/>
                  <a:uFillTx/>
                  <a:latin typeface="Arial" charset="0"/>
                  <a:ea typeface="微软雅黑" pitchFamily="34" charset="-122"/>
                  <a:cs typeface="+mn-cs"/>
                  <a:sym typeface="造字工房悦黑体验版常规体" pitchFamily="50" charset="-122"/>
                </a:rPr>
                <a:t>Enter the text you want</a:t>
              </a:r>
            </a:p>
            <a:p>
              <a:pPr marL="0" marR="0" lvl="0" indent="0" algn="ctr" defTabSz="946150" rtl="0" eaLnBrk="1" fontAlgn="base" latinLnBrk="0" hangingPunct="1">
                <a:lnSpc>
                  <a:spcPct val="100000"/>
                </a:lnSpc>
                <a:spcBef>
                  <a:spcPct val="0"/>
                </a:spcBef>
                <a:spcAft>
                  <a:spcPct val="0"/>
                </a:spcAft>
                <a:buClrTx/>
                <a:buSzTx/>
                <a:buFontTx/>
                <a:buNone/>
                <a:defRPr/>
              </a:pPr>
              <a:endParaRPr kumimoji="0" lang="en-US" altLang="zh-CN" sz="1315" b="0" i="0" u="none" strike="noStrike" kern="1200" cap="none" spc="0" normalizeH="0" baseline="0" noProof="0">
                <a:ln>
                  <a:noFill/>
                </a:ln>
                <a:solidFill>
                  <a:srgbClr val="3399FF"/>
                </a:solidFill>
                <a:effectLst/>
                <a:uLnTx/>
                <a:uFillTx/>
                <a:latin typeface="Calibri" pitchFamily="34" charset="0"/>
                <a:ea typeface="微软雅黑" pitchFamily="34" charset="-122"/>
                <a:cs typeface="+mn-cs"/>
              </a:endParaRPr>
            </a:p>
          </p:txBody>
        </p:sp>
      </p:grpSp>
      <p:sp>
        <p:nvSpPr>
          <p:cNvPr id="15" name="TextBox 53"/>
          <p:cNvSpPr txBox="1">
            <a:spLocks noChangeArrowheads="1"/>
          </p:cNvSpPr>
          <p:nvPr/>
        </p:nvSpPr>
        <p:spPr bwMode="auto">
          <a:xfrm>
            <a:off x="1234829" y="1668400"/>
            <a:ext cx="1596168" cy="325505"/>
          </a:xfrm>
          <a:prstGeom prst="rect">
            <a:avLst/>
          </a:prstGeom>
          <a:noFill/>
          <a:ln w="9525">
            <a:noFill/>
            <a:miter lim="800000"/>
          </a:ln>
        </p:spPr>
        <p:txBody>
          <a:bodyPr lIns="94811" tIns="47406" rIns="94811" bIns="47406">
            <a:spAutoFit/>
          </a:bodyPr>
          <a:lstStyle/>
          <a:p>
            <a:pPr marL="0" marR="0" lvl="0" indent="0" algn="ctr" defTabSz="94615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3399FF"/>
                </a:solidFill>
                <a:effectLst/>
                <a:uLnTx/>
                <a:uFillTx/>
                <a:latin typeface="微软雅黑" pitchFamily="34" charset="-122"/>
                <a:ea typeface="宋体" charset="-122"/>
                <a:cs typeface="+mn-cs"/>
              </a:rPr>
              <a:t>Add title Content</a:t>
            </a:r>
            <a:endParaRPr kumimoji="0" lang="zh-CN" altLang="en-US" sz="1505" b="0" i="0" u="none" strike="noStrike" kern="1200" cap="none" spc="0" normalizeH="0" baseline="0" noProof="0">
              <a:ln>
                <a:noFill/>
              </a:ln>
              <a:solidFill>
                <a:srgbClr val="3399FF"/>
              </a:solidFill>
              <a:effectLst/>
              <a:uLnTx/>
              <a:uFillTx/>
              <a:latin typeface="Arial" charset="0"/>
              <a:ea typeface="宋体" charset="-122"/>
              <a:cs typeface="+mn-cs"/>
            </a:endParaRPr>
          </a:p>
        </p:txBody>
      </p:sp>
      <p:sp>
        <p:nvSpPr>
          <p:cNvPr id="16" name="TextBox 53"/>
          <p:cNvSpPr txBox="1">
            <a:spLocks noChangeArrowheads="1"/>
          </p:cNvSpPr>
          <p:nvPr/>
        </p:nvSpPr>
        <p:spPr bwMode="auto">
          <a:xfrm>
            <a:off x="3284912" y="1828166"/>
            <a:ext cx="1599155" cy="558942"/>
          </a:xfrm>
          <a:prstGeom prst="rect">
            <a:avLst/>
          </a:prstGeom>
          <a:noFill/>
          <a:ln w="9525">
            <a:noFill/>
            <a:miter lim="800000"/>
          </a:ln>
        </p:spPr>
        <p:txBody>
          <a:bodyPr lIns="94811" tIns="47406" rIns="94811" bIns="47406">
            <a:spAutoFit/>
          </a:bodyPr>
          <a:lstStyle/>
          <a:p>
            <a:pPr marL="0" marR="0" lvl="0" indent="0" algn="ctr" defTabSz="94615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0099CC"/>
                </a:solidFill>
                <a:effectLst/>
                <a:uLnTx/>
                <a:uFillTx/>
                <a:latin typeface="Arial" charset="0"/>
                <a:ea typeface="微软雅黑" pitchFamily="34" charset="-122"/>
                <a:cs typeface="+mn-cs"/>
              </a:rPr>
              <a:t>Add title Content</a:t>
            </a:r>
            <a:endParaRPr kumimoji="0" lang="zh-CN" altLang="en-US" sz="1505" b="0" i="0" u="none" strike="noStrike" kern="1200" cap="none" spc="0" normalizeH="0" baseline="0" noProof="0">
              <a:ln>
                <a:noFill/>
              </a:ln>
              <a:solidFill>
                <a:srgbClr val="0099CC"/>
              </a:solidFill>
              <a:effectLst/>
              <a:uLnTx/>
              <a:uFillTx/>
              <a:latin typeface="Arial" charset="0"/>
              <a:ea typeface="微软雅黑" pitchFamily="34" charset="-122"/>
              <a:cs typeface="+mn-cs"/>
            </a:endParaRPr>
          </a:p>
          <a:p>
            <a:pPr marL="0" marR="0" lvl="0" indent="0" algn="ctr" defTabSz="946150" rtl="0" eaLnBrk="1" fontAlgn="base" latinLnBrk="0" hangingPunct="1">
              <a:lnSpc>
                <a:spcPct val="100000"/>
              </a:lnSpc>
              <a:spcBef>
                <a:spcPct val="0"/>
              </a:spcBef>
              <a:spcAft>
                <a:spcPct val="0"/>
              </a:spcAft>
              <a:buClrTx/>
              <a:buSzTx/>
              <a:buFontTx/>
              <a:buNone/>
              <a:defRPr/>
            </a:pPr>
            <a:endParaRPr kumimoji="0" lang="zh-CN" altLang="en-US" sz="1505" b="0" i="0" u="none" strike="noStrike" kern="1200" cap="none" spc="0" normalizeH="0" baseline="0" noProof="0">
              <a:ln>
                <a:noFill/>
              </a:ln>
              <a:solidFill>
                <a:srgbClr val="0099CC"/>
              </a:solidFill>
              <a:effectLst/>
              <a:uLnTx/>
              <a:uFillTx/>
              <a:latin typeface="Arial" charset="0"/>
              <a:ea typeface="宋体" charset="-122"/>
              <a:cs typeface="+mn-cs"/>
            </a:endParaRPr>
          </a:p>
        </p:txBody>
      </p:sp>
      <p:sp>
        <p:nvSpPr>
          <p:cNvPr id="17" name="TextBox 53"/>
          <p:cNvSpPr txBox="1">
            <a:spLocks noChangeArrowheads="1"/>
          </p:cNvSpPr>
          <p:nvPr/>
        </p:nvSpPr>
        <p:spPr bwMode="auto">
          <a:xfrm>
            <a:off x="6535482" y="2141727"/>
            <a:ext cx="1397581" cy="325505"/>
          </a:xfrm>
          <a:prstGeom prst="rect">
            <a:avLst/>
          </a:prstGeom>
          <a:noFill/>
          <a:ln w="9525">
            <a:noFill/>
            <a:miter lim="800000"/>
          </a:ln>
        </p:spPr>
        <p:txBody>
          <a:bodyPr lIns="94811" tIns="47406" rIns="94811" bIns="47406">
            <a:spAutoFit/>
          </a:bodyPr>
          <a:lstStyle/>
          <a:p>
            <a:pPr marL="0" marR="0" lvl="0" indent="0" algn="ctr" defTabSz="94615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0099CC"/>
                </a:solidFill>
                <a:effectLst/>
                <a:uLnTx/>
                <a:uFillTx/>
                <a:latin typeface="Arial" charset="0"/>
                <a:ea typeface="微软雅黑" pitchFamily="34" charset="-122"/>
                <a:cs typeface="+mn-cs"/>
              </a:rPr>
              <a:t>Add title Content</a:t>
            </a:r>
            <a:endParaRPr>
              <a:ea typeface="黑体" charset="0"/>
            </a:endParaRPr>
          </a:p>
        </p:txBody>
      </p:sp>
      <p:grpSp>
        <p:nvGrpSpPr>
          <p:cNvPr id="96302" name="Group 46"/>
          <p:cNvGrpSpPr/>
          <p:nvPr/>
        </p:nvGrpSpPr>
        <p:grpSpPr bwMode="auto">
          <a:xfrm>
            <a:off x="6363770" y="2683736"/>
            <a:ext cx="1530471" cy="1534950"/>
            <a:chOff x="4262" y="1776"/>
            <a:chExt cx="1025" cy="1028"/>
          </a:xfrm>
        </p:grpSpPr>
        <p:sp>
          <p:nvSpPr>
            <p:cNvPr id="78857" name="Freeform 8"/>
            <p:cNvSpPr/>
            <p:nvPr/>
          </p:nvSpPr>
          <p:spPr bwMode="auto">
            <a:xfrm>
              <a:off x="4262" y="1776"/>
              <a:ext cx="1025" cy="1028"/>
            </a:xfrm>
            <a:custGeom>
              <a:avLst/>
              <a:gdLst>
                <a:gd name="T0" fmla="*/ 2426640 w 808"/>
                <a:gd name="T1" fmla="*/ 2858790 h 810"/>
                <a:gd name="T2" fmla="*/ 2286085 w 808"/>
                <a:gd name="T3" fmla="*/ 2937395 h 810"/>
                <a:gd name="T4" fmla="*/ 2211673 w 808"/>
                <a:gd name="T5" fmla="*/ 3264230 h 810"/>
                <a:gd name="T6" fmla="*/ 2104191 w 808"/>
                <a:gd name="T7" fmla="*/ 3297329 h 810"/>
                <a:gd name="T8" fmla="*/ 1860285 w 808"/>
                <a:gd name="T9" fmla="*/ 3065649 h 810"/>
                <a:gd name="T10" fmla="*/ 1756938 w 808"/>
                <a:gd name="T11" fmla="*/ 3078061 h 810"/>
                <a:gd name="T12" fmla="*/ 1562641 w 808"/>
                <a:gd name="T13" fmla="*/ 3351113 h 810"/>
                <a:gd name="T14" fmla="*/ 1451022 w 808"/>
                <a:gd name="T15" fmla="*/ 3338701 h 810"/>
                <a:gd name="T16" fmla="*/ 1310469 w 808"/>
                <a:gd name="T17" fmla="*/ 3032552 h 810"/>
                <a:gd name="T18" fmla="*/ 1207119 w 808"/>
                <a:gd name="T19" fmla="*/ 3003590 h 810"/>
                <a:gd name="T20" fmla="*/ 930143 w 808"/>
                <a:gd name="T21" fmla="*/ 3181490 h 810"/>
                <a:gd name="T22" fmla="*/ 822659 w 808"/>
                <a:gd name="T23" fmla="*/ 3123569 h 810"/>
                <a:gd name="T24" fmla="*/ 814392 w 808"/>
                <a:gd name="T25" fmla="*/ 2792594 h 810"/>
                <a:gd name="T26" fmla="*/ 731713 w 808"/>
                <a:gd name="T27" fmla="*/ 2722264 h 810"/>
                <a:gd name="T28" fmla="*/ 409263 w 808"/>
                <a:gd name="T29" fmla="*/ 2780182 h 810"/>
                <a:gd name="T30" fmla="*/ 334850 w 808"/>
                <a:gd name="T31" fmla="*/ 2685027 h 810"/>
                <a:gd name="T32" fmla="*/ 425800 w 808"/>
                <a:gd name="T33" fmla="*/ 2329230 h 810"/>
                <a:gd name="T34" fmla="*/ 380325 w 808"/>
                <a:gd name="T35" fmla="*/ 2234076 h 810"/>
                <a:gd name="T36" fmla="*/ 66144 w 808"/>
                <a:gd name="T37" fmla="*/ 2155469 h 810"/>
                <a:gd name="T38" fmla="*/ 276976 w 808"/>
                <a:gd name="T39" fmla="*/ 1907238 h 810"/>
                <a:gd name="T40" fmla="*/ 264574 w 808"/>
                <a:gd name="T41" fmla="*/ 1803810 h 810"/>
                <a:gd name="T42" fmla="*/ 256306 w 808"/>
                <a:gd name="T43" fmla="*/ 1696242 h 810"/>
                <a:gd name="T44" fmla="*/ 4134 w 808"/>
                <a:gd name="T45" fmla="*/ 1497658 h 810"/>
                <a:gd name="T46" fmla="*/ 289379 w 808"/>
                <a:gd name="T47" fmla="*/ 1356994 h 810"/>
                <a:gd name="T48" fmla="*/ 322450 w 808"/>
                <a:gd name="T49" fmla="*/ 1253566 h 810"/>
                <a:gd name="T50" fmla="*/ 355522 w 808"/>
                <a:gd name="T51" fmla="*/ 1150135 h 810"/>
                <a:gd name="T52" fmla="*/ 198431 w 808"/>
                <a:gd name="T53" fmla="*/ 877081 h 810"/>
                <a:gd name="T54" fmla="*/ 516746 w 808"/>
                <a:gd name="T55" fmla="*/ 852259 h 810"/>
                <a:gd name="T56" fmla="*/ 578756 w 808"/>
                <a:gd name="T57" fmla="*/ 769515 h 810"/>
                <a:gd name="T58" fmla="*/ 649034 w 808"/>
                <a:gd name="T59" fmla="*/ 686771 h 810"/>
                <a:gd name="T60" fmla="*/ 611827 w 808"/>
                <a:gd name="T61" fmla="*/ 376483 h 810"/>
                <a:gd name="T62" fmla="*/ 913606 w 808"/>
                <a:gd name="T63" fmla="*/ 471639 h 810"/>
                <a:gd name="T64" fmla="*/ 1054162 w 808"/>
                <a:gd name="T65" fmla="*/ 393031 h 810"/>
                <a:gd name="T66" fmla="*/ 1124440 w 808"/>
                <a:gd name="T67" fmla="*/ 86881 h 810"/>
                <a:gd name="T68" fmla="*/ 1248459 w 808"/>
                <a:gd name="T69" fmla="*/ 49647 h 810"/>
                <a:gd name="T70" fmla="*/ 1479962 w 808"/>
                <a:gd name="T71" fmla="*/ 260642 h 810"/>
                <a:gd name="T72" fmla="*/ 1583309 w 808"/>
                <a:gd name="T73" fmla="*/ 252369 h 810"/>
                <a:gd name="T74" fmla="*/ 1765204 w 808"/>
                <a:gd name="T75" fmla="*/ 0 h 810"/>
                <a:gd name="T76" fmla="*/ 1897491 w 808"/>
                <a:gd name="T77" fmla="*/ 12412 h 810"/>
                <a:gd name="T78" fmla="*/ 2029778 w 808"/>
                <a:gd name="T79" fmla="*/ 293739 h 810"/>
                <a:gd name="T80" fmla="*/ 2128993 w 808"/>
                <a:gd name="T81" fmla="*/ 322701 h 810"/>
                <a:gd name="T82" fmla="*/ 2393568 w 808"/>
                <a:gd name="T83" fmla="*/ 161349 h 810"/>
                <a:gd name="T84" fmla="*/ 2509319 w 808"/>
                <a:gd name="T85" fmla="*/ 223409 h 810"/>
                <a:gd name="T86" fmla="*/ 2525855 w 808"/>
                <a:gd name="T87" fmla="*/ 537832 h 810"/>
                <a:gd name="T88" fmla="*/ 2604399 w 808"/>
                <a:gd name="T89" fmla="*/ 604027 h 810"/>
                <a:gd name="T90" fmla="*/ 2914446 w 808"/>
                <a:gd name="T91" fmla="*/ 554383 h 810"/>
                <a:gd name="T92" fmla="*/ 2997128 w 808"/>
                <a:gd name="T93" fmla="*/ 653675 h 810"/>
                <a:gd name="T94" fmla="*/ 2914446 w 808"/>
                <a:gd name="T95" fmla="*/ 997060 h 810"/>
                <a:gd name="T96" fmla="*/ 2959921 w 808"/>
                <a:gd name="T97" fmla="*/ 1092214 h 810"/>
                <a:gd name="T98" fmla="*/ 3269968 w 808"/>
                <a:gd name="T99" fmla="*/ 1179096 h 810"/>
                <a:gd name="T100" fmla="*/ 3059136 w 808"/>
                <a:gd name="T101" fmla="*/ 1419051 h 810"/>
                <a:gd name="T102" fmla="*/ 3075673 w 808"/>
                <a:gd name="T103" fmla="*/ 1522481 h 810"/>
                <a:gd name="T104" fmla="*/ 3079806 w 808"/>
                <a:gd name="T105" fmla="*/ 1634185 h 810"/>
                <a:gd name="T106" fmla="*/ 3336111 w 808"/>
                <a:gd name="T107" fmla="*/ 1828633 h 810"/>
                <a:gd name="T108" fmla="*/ 3046734 w 808"/>
                <a:gd name="T109" fmla="*/ 1973434 h 810"/>
                <a:gd name="T110" fmla="*/ 3017796 w 808"/>
                <a:gd name="T111" fmla="*/ 2076863 h 810"/>
                <a:gd name="T112" fmla="*/ 2984724 w 808"/>
                <a:gd name="T113" fmla="*/ 2176155 h 810"/>
                <a:gd name="T114" fmla="*/ 3150084 w 808"/>
                <a:gd name="T115" fmla="*/ 2461621 h 810"/>
                <a:gd name="T116" fmla="*/ 2823500 w 808"/>
                <a:gd name="T117" fmla="*/ 2478169 h 810"/>
                <a:gd name="T118" fmla="*/ 2761490 w 808"/>
                <a:gd name="T119" fmla="*/ 2565050 h 810"/>
                <a:gd name="T120" fmla="*/ 2691214 w 808"/>
                <a:gd name="T121" fmla="*/ 2643655 h 810"/>
                <a:gd name="T122" fmla="*/ 2736687 w 808"/>
                <a:gd name="T123" fmla="*/ 2970494 h 8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8"/>
                <a:gd name="T187" fmla="*/ 0 h 810"/>
                <a:gd name="T188" fmla="*/ 808 w 808"/>
                <a:gd name="T189" fmla="*/ 810 h 8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tx2"/>
            </a:solidFill>
            <a:ln w="3175" cap="flat" cmpd="sng" algn="ctr">
              <a:noFill/>
              <a:prstDash val="solid"/>
              <a:round/>
            </a:ln>
          </p:spPr>
          <p:txBody>
            <a:bodyPr lIns="0" rIns="0"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78858" name="Oval 9"/>
            <p:cNvSpPr>
              <a:spLocks noChangeArrowheads="1"/>
            </p:cNvSpPr>
            <p:nvPr/>
          </p:nvSpPr>
          <p:spPr bwMode="auto">
            <a:xfrm>
              <a:off x="4433" y="1949"/>
              <a:ext cx="681" cy="681"/>
            </a:xfrm>
            <a:prstGeom prst="ellipse">
              <a:avLst/>
            </a:prstGeom>
            <a:solidFill>
              <a:srgbClr val="F2F2F2"/>
            </a:solidFill>
            <a:ln w="22225">
              <a:noFill/>
              <a:round/>
            </a:ln>
          </p:spPr>
          <p:txBody>
            <a:bodyPr anchor="ctr"/>
            <a:lstStyle/>
            <a:p>
              <a:pPr marL="0" marR="0" lvl="0" indent="0" algn="ctr" defTabSz="946150" rtl="0" eaLnBrk="1" fontAlgn="base" latinLnBrk="0" hangingPunct="1">
                <a:lnSpc>
                  <a:spcPct val="100000"/>
                </a:lnSpc>
                <a:spcBef>
                  <a:spcPct val="0"/>
                </a:spcBef>
                <a:spcAft>
                  <a:spcPct val="0"/>
                </a:spcAft>
                <a:buClrTx/>
                <a:buSzTx/>
                <a:buFontTx/>
                <a:buNone/>
                <a:defRPr/>
              </a:pPr>
              <a:r>
                <a:rPr kumimoji="0" lang="zh-CN" altLang="en-US" sz="1130" b="0" i="0" u="none" strike="noStrike" kern="1200" cap="none" spc="0" normalizeH="0" baseline="0" noProof="0">
                  <a:ln>
                    <a:noFill/>
                  </a:ln>
                  <a:solidFill>
                    <a:srgbClr val="3399FF"/>
                  </a:solidFill>
                  <a:effectLst/>
                  <a:uLnTx/>
                  <a:uFillTx/>
                  <a:latin typeface="Arial" charset="0"/>
                  <a:ea typeface="微软雅黑" pitchFamily="34" charset="-122"/>
                  <a:cs typeface="+mn-cs"/>
                  <a:sym typeface="造字工房悦黑体验版常规体" pitchFamily="50" charset="-122"/>
                </a:rPr>
                <a:t>Enter the text you want</a:t>
              </a:r>
              <a:endParaRPr>
                <a:ea typeface="黑体" charset="0"/>
              </a:endParaRPr>
            </a:p>
          </p:txBody>
        </p:sp>
      </p:grpSp>
      <p:sp>
        <p:nvSpPr>
          <p:cNvPr id="21" name="TextBox 53"/>
          <p:cNvSpPr txBox="1">
            <a:spLocks noChangeArrowheads="1"/>
          </p:cNvSpPr>
          <p:nvPr/>
        </p:nvSpPr>
        <p:spPr bwMode="auto">
          <a:xfrm>
            <a:off x="5045327" y="1420539"/>
            <a:ext cx="1599154" cy="325505"/>
          </a:xfrm>
          <a:prstGeom prst="rect">
            <a:avLst/>
          </a:prstGeom>
          <a:noFill/>
          <a:ln w="9525">
            <a:noFill/>
            <a:miter lim="800000"/>
          </a:ln>
        </p:spPr>
        <p:txBody>
          <a:bodyPr lIns="94811" tIns="47406" rIns="94811" bIns="47406">
            <a:spAutoFit/>
          </a:bodyPr>
          <a:lstStyle/>
          <a:p>
            <a:pPr marL="0" marR="0" lvl="0" indent="0" algn="ctr" defTabSz="946150" rtl="0" eaLnBrk="1" fontAlgn="base" latinLnBrk="0" hangingPunct="1">
              <a:lnSpc>
                <a:spcPct val="100000"/>
              </a:lnSpc>
              <a:spcBef>
                <a:spcPct val="0"/>
              </a:spcBef>
              <a:spcAft>
                <a:spcPct val="0"/>
              </a:spcAft>
              <a:buClrTx/>
              <a:buSzTx/>
              <a:buFontTx/>
              <a:buNone/>
              <a:defRPr/>
            </a:pPr>
            <a:r>
              <a:rPr kumimoji="0" lang="zh-CN" altLang="en-US" sz="1505" b="1" i="0" u="none" strike="noStrike" kern="1200" cap="none" spc="0" normalizeH="0" baseline="0" noProof="0">
                <a:ln>
                  <a:noFill/>
                </a:ln>
                <a:solidFill>
                  <a:srgbClr val="3399FF"/>
                </a:solidFill>
                <a:effectLst/>
                <a:uLnTx/>
                <a:uFillTx/>
                <a:latin typeface="Arial" charset="0"/>
                <a:ea typeface="微软雅黑" pitchFamily="34" charset="-122"/>
                <a:cs typeface="+mn-cs"/>
              </a:rPr>
              <a:t>Add title Content</a:t>
            </a:r>
            <a:endParaRPr>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9" presetClass="entr" presetSubtype="0" decel="100000" fill="hold" nodeType="afterEffect">
                                  <p:stCondLst>
                                    <p:cond delay="0"/>
                                  </p:stCondLst>
                                  <p:childTnLst>
                                    <p:set>
                                      <p:cBhvr>
                                        <p:cTn id="27" dur="1" fill="hold">
                                          <p:stCondLst>
                                            <p:cond delay="0"/>
                                          </p:stCondLst>
                                        </p:cTn>
                                        <p:tgtEl>
                                          <p:spTgt spid="96299"/>
                                        </p:tgtEl>
                                        <p:attrNameLst>
                                          <p:attrName>style.visibility</p:attrName>
                                        </p:attrNameLst>
                                      </p:cBhvr>
                                      <p:to>
                                        <p:strVal val="visible"/>
                                      </p:to>
                                    </p:set>
                                    <p:anim calcmode="lin" valueType="num">
                                      <p:cBhvr>
                                        <p:cTn id="28" dur="1000" fill="hold"/>
                                        <p:tgtEl>
                                          <p:spTgt spid="96299"/>
                                        </p:tgtEl>
                                        <p:attrNameLst>
                                          <p:attrName>ppt_w</p:attrName>
                                        </p:attrNameLst>
                                      </p:cBhvr>
                                      <p:tavLst>
                                        <p:tav tm="0">
                                          <p:val>
                                            <p:fltVal val="0"/>
                                          </p:val>
                                        </p:tav>
                                        <p:tav tm="100000">
                                          <p:val>
                                            <p:strVal val="#ppt_w"/>
                                          </p:val>
                                        </p:tav>
                                      </p:tavLst>
                                    </p:anim>
                                    <p:anim calcmode="lin" valueType="num">
                                      <p:cBhvr>
                                        <p:cTn id="29" dur="1000" fill="hold"/>
                                        <p:tgtEl>
                                          <p:spTgt spid="96299"/>
                                        </p:tgtEl>
                                        <p:attrNameLst>
                                          <p:attrName>ppt_h</p:attrName>
                                        </p:attrNameLst>
                                      </p:cBhvr>
                                      <p:tavLst>
                                        <p:tav tm="0">
                                          <p:val>
                                            <p:fltVal val="0"/>
                                          </p:val>
                                        </p:tav>
                                        <p:tav tm="100000">
                                          <p:val>
                                            <p:strVal val="#ppt_h"/>
                                          </p:val>
                                        </p:tav>
                                      </p:tavLst>
                                    </p:anim>
                                    <p:anim calcmode="lin" valueType="num">
                                      <p:cBhvr>
                                        <p:cTn id="30" dur="1000" fill="hold"/>
                                        <p:tgtEl>
                                          <p:spTgt spid="96299"/>
                                        </p:tgtEl>
                                        <p:attrNameLst>
                                          <p:attrName>style.rotation</p:attrName>
                                        </p:attrNameLst>
                                      </p:cBhvr>
                                      <p:tavLst>
                                        <p:tav tm="0">
                                          <p:val>
                                            <p:fltVal val="360"/>
                                          </p:val>
                                        </p:tav>
                                        <p:tav tm="100000">
                                          <p:val>
                                            <p:fltVal val="0"/>
                                          </p:val>
                                        </p:tav>
                                      </p:tavLst>
                                    </p:anim>
                                    <p:animEffect transition="in" filter="fade">
                                      <p:cBhvr>
                                        <p:cTn id="31" dur="1000"/>
                                        <p:tgtEl>
                                          <p:spTgt spid="96299"/>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96300"/>
                                        </p:tgtEl>
                                        <p:attrNameLst>
                                          <p:attrName>style.visibility</p:attrName>
                                        </p:attrNameLst>
                                      </p:cBhvr>
                                      <p:to>
                                        <p:strVal val="visible"/>
                                      </p:to>
                                    </p:set>
                                    <p:anim calcmode="lin" valueType="num">
                                      <p:cBhvr>
                                        <p:cTn id="34" dur="1000" fill="hold"/>
                                        <p:tgtEl>
                                          <p:spTgt spid="96300"/>
                                        </p:tgtEl>
                                        <p:attrNameLst>
                                          <p:attrName>ppt_w</p:attrName>
                                        </p:attrNameLst>
                                      </p:cBhvr>
                                      <p:tavLst>
                                        <p:tav tm="0">
                                          <p:val>
                                            <p:fltVal val="0"/>
                                          </p:val>
                                        </p:tav>
                                        <p:tav tm="100000">
                                          <p:val>
                                            <p:strVal val="#ppt_w"/>
                                          </p:val>
                                        </p:tav>
                                      </p:tavLst>
                                    </p:anim>
                                    <p:anim calcmode="lin" valueType="num">
                                      <p:cBhvr>
                                        <p:cTn id="35" dur="1000" fill="hold"/>
                                        <p:tgtEl>
                                          <p:spTgt spid="96300"/>
                                        </p:tgtEl>
                                        <p:attrNameLst>
                                          <p:attrName>ppt_h</p:attrName>
                                        </p:attrNameLst>
                                      </p:cBhvr>
                                      <p:tavLst>
                                        <p:tav tm="0">
                                          <p:val>
                                            <p:fltVal val="0"/>
                                          </p:val>
                                        </p:tav>
                                        <p:tav tm="100000">
                                          <p:val>
                                            <p:strVal val="#ppt_h"/>
                                          </p:val>
                                        </p:tav>
                                      </p:tavLst>
                                    </p:anim>
                                    <p:anim calcmode="lin" valueType="num">
                                      <p:cBhvr>
                                        <p:cTn id="36" dur="1000" fill="hold"/>
                                        <p:tgtEl>
                                          <p:spTgt spid="96300"/>
                                        </p:tgtEl>
                                        <p:attrNameLst>
                                          <p:attrName>style.rotation</p:attrName>
                                        </p:attrNameLst>
                                      </p:cBhvr>
                                      <p:tavLst>
                                        <p:tav tm="0">
                                          <p:val>
                                            <p:fltVal val="360"/>
                                          </p:val>
                                        </p:tav>
                                        <p:tav tm="100000">
                                          <p:val>
                                            <p:fltVal val="0"/>
                                          </p:val>
                                        </p:tav>
                                      </p:tavLst>
                                    </p:anim>
                                    <p:animEffect transition="in" filter="fade">
                                      <p:cBhvr>
                                        <p:cTn id="37" dur="1000"/>
                                        <p:tgtEl>
                                          <p:spTgt spid="96300"/>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96301"/>
                                        </p:tgtEl>
                                        <p:attrNameLst>
                                          <p:attrName>style.visibility</p:attrName>
                                        </p:attrNameLst>
                                      </p:cBhvr>
                                      <p:to>
                                        <p:strVal val="visible"/>
                                      </p:to>
                                    </p:set>
                                    <p:anim calcmode="lin" valueType="num">
                                      <p:cBhvr>
                                        <p:cTn id="40" dur="1000" fill="hold"/>
                                        <p:tgtEl>
                                          <p:spTgt spid="96301"/>
                                        </p:tgtEl>
                                        <p:attrNameLst>
                                          <p:attrName>ppt_w</p:attrName>
                                        </p:attrNameLst>
                                      </p:cBhvr>
                                      <p:tavLst>
                                        <p:tav tm="0">
                                          <p:val>
                                            <p:fltVal val="0"/>
                                          </p:val>
                                        </p:tav>
                                        <p:tav tm="100000">
                                          <p:val>
                                            <p:strVal val="#ppt_w"/>
                                          </p:val>
                                        </p:tav>
                                      </p:tavLst>
                                    </p:anim>
                                    <p:anim calcmode="lin" valueType="num">
                                      <p:cBhvr>
                                        <p:cTn id="41" dur="1000" fill="hold"/>
                                        <p:tgtEl>
                                          <p:spTgt spid="96301"/>
                                        </p:tgtEl>
                                        <p:attrNameLst>
                                          <p:attrName>ppt_h</p:attrName>
                                        </p:attrNameLst>
                                      </p:cBhvr>
                                      <p:tavLst>
                                        <p:tav tm="0">
                                          <p:val>
                                            <p:fltVal val="0"/>
                                          </p:val>
                                        </p:tav>
                                        <p:tav tm="100000">
                                          <p:val>
                                            <p:strVal val="#ppt_h"/>
                                          </p:val>
                                        </p:tav>
                                      </p:tavLst>
                                    </p:anim>
                                    <p:anim calcmode="lin" valueType="num">
                                      <p:cBhvr>
                                        <p:cTn id="42" dur="1000" fill="hold"/>
                                        <p:tgtEl>
                                          <p:spTgt spid="96301"/>
                                        </p:tgtEl>
                                        <p:attrNameLst>
                                          <p:attrName>style.rotation</p:attrName>
                                        </p:attrNameLst>
                                      </p:cBhvr>
                                      <p:tavLst>
                                        <p:tav tm="0">
                                          <p:val>
                                            <p:fltVal val="360"/>
                                          </p:val>
                                        </p:tav>
                                        <p:tav tm="100000">
                                          <p:val>
                                            <p:fltVal val="0"/>
                                          </p:val>
                                        </p:tav>
                                      </p:tavLst>
                                    </p:anim>
                                    <p:animEffect transition="in" filter="fade">
                                      <p:cBhvr>
                                        <p:cTn id="43" dur="1000"/>
                                        <p:tgtEl>
                                          <p:spTgt spid="96301"/>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96302"/>
                                        </p:tgtEl>
                                        <p:attrNameLst>
                                          <p:attrName>style.visibility</p:attrName>
                                        </p:attrNameLst>
                                      </p:cBhvr>
                                      <p:to>
                                        <p:strVal val="visible"/>
                                      </p:to>
                                    </p:set>
                                    <p:anim calcmode="lin" valueType="num">
                                      <p:cBhvr>
                                        <p:cTn id="46" dur="1000" fill="hold"/>
                                        <p:tgtEl>
                                          <p:spTgt spid="96302"/>
                                        </p:tgtEl>
                                        <p:attrNameLst>
                                          <p:attrName>ppt_w</p:attrName>
                                        </p:attrNameLst>
                                      </p:cBhvr>
                                      <p:tavLst>
                                        <p:tav tm="0">
                                          <p:val>
                                            <p:fltVal val="0"/>
                                          </p:val>
                                        </p:tav>
                                        <p:tav tm="100000">
                                          <p:val>
                                            <p:strVal val="#ppt_w"/>
                                          </p:val>
                                        </p:tav>
                                      </p:tavLst>
                                    </p:anim>
                                    <p:anim calcmode="lin" valueType="num">
                                      <p:cBhvr>
                                        <p:cTn id="47" dur="1000" fill="hold"/>
                                        <p:tgtEl>
                                          <p:spTgt spid="96302"/>
                                        </p:tgtEl>
                                        <p:attrNameLst>
                                          <p:attrName>ppt_h</p:attrName>
                                        </p:attrNameLst>
                                      </p:cBhvr>
                                      <p:tavLst>
                                        <p:tav tm="0">
                                          <p:val>
                                            <p:fltVal val="0"/>
                                          </p:val>
                                        </p:tav>
                                        <p:tav tm="100000">
                                          <p:val>
                                            <p:strVal val="#ppt_h"/>
                                          </p:val>
                                        </p:tav>
                                      </p:tavLst>
                                    </p:anim>
                                    <p:anim calcmode="lin" valueType="num">
                                      <p:cBhvr>
                                        <p:cTn id="48" dur="1000" fill="hold"/>
                                        <p:tgtEl>
                                          <p:spTgt spid="96302"/>
                                        </p:tgtEl>
                                        <p:attrNameLst>
                                          <p:attrName>style.rotation</p:attrName>
                                        </p:attrNameLst>
                                      </p:cBhvr>
                                      <p:tavLst>
                                        <p:tav tm="0">
                                          <p:val>
                                            <p:fltVal val="360"/>
                                          </p:val>
                                        </p:tav>
                                        <p:tav tm="100000">
                                          <p:val>
                                            <p:fltVal val="0"/>
                                          </p:val>
                                        </p:tav>
                                      </p:tavLst>
                                    </p:anim>
                                    <p:animEffect transition="in" filter="fade">
                                      <p:cBhvr>
                                        <p:cTn id="49" dur="1000"/>
                                        <p:tgtEl>
                                          <p:spTgt spid="96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01"/>
          <p:cNvCxnSpPr>
            <a:cxnSpLocks noChangeShapeType="1"/>
          </p:cNvCxnSpPr>
          <p:nvPr/>
        </p:nvCxnSpPr>
        <p:spPr bwMode="auto">
          <a:xfrm flipH="1">
            <a:off x="2566712" y="2877845"/>
            <a:ext cx="1870906" cy="0"/>
          </a:xfrm>
          <a:prstGeom prst="line">
            <a:avLst/>
          </a:prstGeom>
          <a:noFill/>
          <a:ln w="19050" algn="ctr">
            <a:solidFill>
              <a:schemeClr val="tx2"/>
            </a:solidFill>
            <a:miter lim="800000"/>
            <a:headEnd type="oval" w="med" len="med"/>
            <a:tailEnd type="oval" w="med" len="med"/>
          </a:ln>
        </p:spPr>
      </p:cxnSp>
      <p:sp>
        <p:nvSpPr>
          <p:cNvPr id="7" name="Sev01"/>
          <p:cNvSpPr>
            <a:spLocks noChangeAspect="1"/>
          </p:cNvSpPr>
          <p:nvPr/>
        </p:nvSpPr>
        <p:spPr bwMode="auto">
          <a:xfrm>
            <a:off x="3413322" y="2797215"/>
            <a:ext cx="176191" cy="176191"/>
          </a:xfrm>
          <a:prstGeom prst="ellipse">
            <a:avLst/>
          </a:prstGeom>
          <a:solidFill>
            <a:schemeClr val="tx2"/>
          </a:solidFill>
          <a:ln w="57150" algn="ctr">
            <a:solidFill>
              <a:schemeClr val="bg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cxnSp>
        <p:nvCxnSpPr>
          <p:cNvPr id="8" name="Straight Connector 141"/>
          <p:cNvCxnSpPr>
            <a:cxnSpLocks noChangeShapeType="1"/>
          </p:cNvCxnSpPr>
          <p:nvPr/>
        </p:nvCxnSpPr>
        <p:spPr bwMode="auto">
          <a:xfrm flipH="1">
            <a:off x="4503316" y="2877845"/>
            <a:ext cx="1870907" cy="0"/>
          </a:xfrm>
          <a:prstGeom prst="line">
            <a:avLst/>
          </a:prstGeom>
          <a:noFill/>
          <a:ln w="19050" algn="ctr">
            <a:solidFill>
              <a:schemeClr val="tx2"/>
            </a:solidFill>
            <a:miter lim="800000"/>
            <a:headEnd type="oval" w="med" len="med"/>
            <a:tailEnd type="oval" w="med" len="med"/>
          </a:ln>
        </p:spPr>
      </p:cxnSp>
      <p:sp>
        <p:nvSpPr>
          <p:cNvPr id="13" name="Sev01"/>
          <p:cNvSpPr>
            <a:spLocks noChangeAspect="1"/>
          </p:cNvSpPr>
          <p:nvPr/>
        </p:nvSpPr>
        <p:spPr bwMode="auto">
          <a:xfrm>
            <a:off x="5351420" y="2797215"/>
            <a:ext cx="176191" cy="176191"/>
          </a:xfrm>
          <a:prstGeom prst="ellipse">
            <a:avLst/>
          </a:prstGeom>
          <a:solidFill>
            <a:schemeClr val="tx2"/>
          </a:solidFill>
          <a:ln w="57150" algn="ctr">
            <a:solidFill>
              <a:schemeClr val="bg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cxnSp>
        <p:nvCxnSpPr>
          <p:cNvPr id="15" name="Straight Connector 149"/>
          <p:cNvCxnSpPr>
            <a:cxnSpLocks noChangeShapeType="1"/>
          </p:cNvCxnSpPr>
          <p:nvPr/>
        </p:nvCxnSpPr>
        <p:spPr bwMode="auto">
          <a:xfrm flipH="1">
            <a:off x="6442907" y="2877845"/>
            <a:ext cx="1872400" cy="0"/>
          </a:xfrm>
          <a:prstGeom prst="line">
            <a:avLst/>
          </a:prstGeom>
          <a:noFill/>
          <a:ln w="19050" algn="ctr">
            <a:solidFill>
              <a:schemeClr val="tx2"/>
            </a:solidFill>
            <a:miter lim="800000"/>
            <a:headEnd type="oval" w="med" len="med"/>
            <a:tailEnd type="oval" w="med" len="med"/>
          </a:ln>
        </p:spPr>
      </p:cxnSp>
      <p:sp>
        <p:nvSpPr>
          <p:cNvPr id="21" name="Sev01"/>
          <p:cNvSpPr>
            <a:spLocks noChangeAspect="1"/>
          </p:cNvSpPr>
          <p:nvPr/>
        </p:nvSpPr>
        <p:spPr bwMode="auto">
          <a:xfrm>
            <a:off x="7291012" y="2797215"/>
            <a:ext cx="174697" cy="176191"/>
          </a:xfrm>
          <a:prstGeom prst="ellipse">
            <a:avLst/>
          </a:prstGeom>
          <a:solidFill>
            <a:schemeClr val="tx2"/>
          </a:solidFill>
          <a:ln w="57150" algn="ctr">
            <a:solidFill>
              <a:schemeClr val="bg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cxnSp>
        <p:nvCxnSpPr>
          <p:cNvPr id="26" name="Straight Connector 141"/>
          <p:cNvCxnSpPr>
            <a:cxnSpLocks noChangeShapeType="1"/>
          </p:cNvCxnSpPr>
          <p:nvPr/>
        </p:nvCxnSpPr>
        <p:spPr bwMode="auto">
          <a:xfrm flipH="1">
            <a:off x="609202" y="2877845"/>
            <a:ext cx="1872400" cy="0"/>
          </a:xfrm>
          <a:prstGeom prst="line">
            <a:avLst/>
          </a:prstGeom>
          <a:noFill/>
          <a:ln w="19050" algn="ctr">
            <a:solidFill>
              <a:schemeClr val="tx2"/>
            </a:solidFill>
            <a:miter lim="800000"/>
            <a:headEnd type="oval" w="med" len="med"/>
            <a:tailEnd type="oval" w="med" len="med"/>
          </a:ln>
        </p:spPr>
      </p:cxnSp>
      <p:sp>
        <p:nvSpPr>
          <p:cNvPr id="31" name="Sev01"/>
          <p:cNvSpPr>
            <a:spLocks noChangeAspect="1"/>
          </p:cNvSpPr>
          <p:nvPr/>
        </p:nvSpPr>
        <p:spPr bwMode="auto">
          <a:xfrm>
            <a:off x="1458800" y="2797215"/>
            <a:ext cx="174697" cy="176191"/>
          </a:xfrm>
          <a:prstGeom prst="ellipse">
            <a:avLst/>
          </a:prstGeom>
          <a:solidFill>
            <a:schemeClr val="tx2"/>
          </a:solidFill>
          <a:ln w="57150" algn="ctr">
            <a:solidFill>
              <a:schemeClr val="bg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grpSp>
        <p:nvGrpSpPr>
          <p:cNvPr id="91192" name="Group 56"/>
          <p:cNvGrpSpPr/>
          <p:nvPr/>
        </p:nvGrpSpPr>
        <p:grpSpPr bwMode="auto">
          <a:xfrm>
            <a:off x="2602547" y="1596731"/>
            <a:ext cx="1775345" cy="991446"/>
            <a:chOff x="1743" y="1021"/>
            <a:chExt cx="1189" cy="664"/>
          </a:xfrm>
        </p:grpSpPr>
        <p:sp>
          <p:nvSpPr>
            <p:cNvPr id="80927" name="文本框 53"/>
            <p:cNvSpPr txBox="1">
              <a:spLocks noChangeArrowheads="1"/>
            </p:cNvSpPr>
            <p:nvPr/>
          </p:nvSpPr>
          <p:spPr bwMode="auto">
            <a:xfrm>
              <a:off x="2014" y="1021"/>
              <a:ext cx="776" cy="278"/>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1050" b="1" i="0" u="none" strike="noStrike" kern="1200" cap="none" spc="0" normalizeH="0" baseline="0" noProof="0" dirty="0">
                  <a:ln>
                    <a:noFill/>
                  </a:ln>
                  <a:solidFill>
                    <a:srgbClr val="808080"/>
                  </a:solidFill>
                  <a:effectLst/>
                  <a:uLnTx/>
                  <a:uFillTx/>
                  <a:latin typeface="微软雅黑" pitchFamily="34" charset="-122"/>
                  <a:ea typeface="微软雅黑" pitchFamily="34" charset="-122"/>
                  <a:cs typeface="+mn-cs"/>
                </a:rPr>
                <a:t>Please enter a title</a:t>
              </a:r>
              <a:endParaRPr sz="1050" dirty="0">
                <a:ea typeface="黑体" charset="0"/>
              </a:endParaRPr>
            </a:p>
          </p:txBody>
        </p:sp>
        <p:sp>
          <p:nvSpPr>
            <p:cNvPr id="80928" name="文本框 54"/>
            <p:cNvSpPr txBox="1">
              <a:spLocks noChangeArrowheads="1"/>
            </p:cNvSpPr>
            <p:nvPr/>
          </p:nvSpPr>
          <p:spPr bwMode="auto">
            <a:xfrm>
              <a:off x="1743" y="1187"/>
              <a:ext cx="1189" cy="498"/>
            </a:xfrm>
            <a:prstGeom prst="rect">
              <a:avLst/>
            </a:prstGeom>
            <a:noFill/>
            <a:ln w="9525">
              <a:noFill/>
              <a:miter lim="800000"/>
            </a:ln>
          </p:spPr>
          <p:txBody>
            <a:bodyPr>
              <a:spAutoFit/>
            </a:bodyPr>
            <a:lstStyle/>
            <a:p>
              <a:pPr marL="0" marR="0" lvl="0" indent="0" algn="just" defTabSz="8597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sym typeface="造字工房悦黑体验版常规体" pitchFamily="50" charset="-122"/>
                </a:rPr>
                <a:t>Please enter the text you want, please enter the text you want, please enter the text content you want</a:t>
              </a:r>
              <a:endParaRPr>
                <a:ea typeface="黑体" charset="0"/>
              </a:endParaRPr>
            </a:p>
          </p:txBody>
        </p:sp>
      </p:grpSp>
      <p:grpSp>
        <p:nvGrpSpPr>
          <p:cNvPr id="91187" name="Group 51"/>
          <p:cNvGrpSpPr/>
          <p:nvPr/>
        </p:nvGrpSpPr>
        <p:grpSpPr bwMode="auto">
          <a:xfrm>
            <a:off x="1225870" y="2074535"/>
            <a:ext cx="642051" cy="642051"/>
            <a:chOff x="821" y="1341"/>
            <a:chExt cx="430" cy="430"/>
          </a:xfrm>
        </p:grpSpPr>
        <p:sp>
          <p:nvSpPr>
            <p:cNvPr id="32" name="Sev01"/>
            <p:cNvSpPr>
              <a:spLocks noChangeAspect="1"/>
            </p:cNvSpPr>
            <p:nvPr/>
          </p:nvSpPr>
          <p:spPr bwMode="auto">
            <a:xfrm>
              <a:off x="821" y="1341"/>
              <a:ext cx="430" cy="430"/>
            </a:xfrm>
            <a:prstGeom prst="ellipse">
              <a:avLst/>
            </a:prstGeom>
            <a:noFill/>
            <a:ln w="57150" algn="ctr">
              <a:solidFill>
                <a:schemeClr val="tx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sp>
          <p:nvSpPr>
            <p:cNvPr id="80926" name="TextBox 67"/>
            <p:cNvSpPr txBox="1">
              <a:spLocks noChangeArrowheads="1"/>
            </p:cNvSpPr>
            <p:nvPr/>
          </p:nvSpPr>
          <p:spPr bwMode="auto">
            <a:xfrm>
              <a:off x="872" y="1429"/>
              <a:ext cx="376" cy="271"/>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Input</a:t>
              </a:r>
            </a:p>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grpSp>
      <p:grpSp>
        <p:nvGrpSpPr>
          <p:cNvPr id="91191" name="Group 55"/>
          <p:cNvGrpSpPr/>
          <p:nvPr/>
        </p:nvGrpSpPr>
        <p:grpSpPr bwMode="auto">
          <a:xfrm>
            <a:off x="706257" y="3245160"/>
            <a:ext cx="1775345" cy="991446"/>
            <a:chOff x="473" y="2125"/>
            <a:chExt cx="1189" cy="664"/>
          </a:xfrm>
        </p:grpSpPr>
        <p:sp>
          <p:nvSpPr>
            <p:cNvPr id="80923" name="文本框 53"/>
            <p:cNvSpPr txBox="1">
              <a:spLocks noChangeArrowheads="1"/>
            </p:cNvSpPr>
            <p:nvPr/>
          </p:nvSpPr>
          <p:spPr bwMode="auto">
            <a:xfrm>
              <a:off x="744" y="2125"/>
              <a:ext cx="776" cy="159"/>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40" b="1"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enter a title</a:t>
              </a:r>
              <a:endParaRPr>
                <a:ea typeface="黑体" charset="0"/>
              </a:endParaRPr>
            </a:p>
          </p:txBody>
        </p:sp>
        <p:sp>
          <p:nvSpPr>
            <p:cNvPr id="80924" name="文本框 54"/>
            <p:cNvSpPr txBox="1">
              <a:spLocks noChangeArrowheads="1"/>
            </p:cNvSpPr>
            <p:nvPr/>
          </p:nvSpPr>
          <p:spPr bwMode="auto">
            <a:xfrm>
              <a:off x="473" y="2291"/>
              <a:ext cx="1189" cy="498"/>
            </a:xfrm>
            <a:prstGeom prst="rect">
              <a:avLst/>
            </a:prstGeom>
            <a:noFill/>
            <a:ln w="9525">
              <a:noFill/>
              <a:miter lim="800000"/>
            </a:ln>
          </p:spPr>
          <p:txBody>
            <a:bodyPr>
              <a:spAutoFit/>
            </a:bodyPr>
            <a:lstStyle/>
            <a:p>
              <a:pPr marL="0" marR="0" lvl="0" indent="0" algn="just" defTabSz="8597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sym typeface="造字工房悦黑体验版常规体" pitchFamily="50" charset="-122"/>
                </a:rPr>
                <a:t>Please enter the text you want, please enter the text you want, please enter the text content you want</a:t>
              </a:r>
              <a:endParaRPr>
                <a:ea typeface="黑体" charset="0"/>
              </a:endParaRPr>
            </a:p>
          </p:txBody>
        </p:sp>
      </p:grpSp>
      <p:grpSp>
        <p:nvGrpSpPr>
          <p:cNvPr id="91193" name="Group 57"/>
          <p:cNvGrpSpPr/>
          <p:nvPr/>
        </p:nvGrpSpPr>
        <p:grpSpPr bwMode="auto">
          <a:xfrm>
            <a:off x="4630233" y="3221270"/>
            <a:ext cx="1775345" cy="991446"/>
            <a:chOff x="3101" y="2109"/>
            <a:chExt cx="1189" cy="664"/>
          </a:xfrm>
        </p:grpSpPr>
        <p:sp>
          <p:nvSpPr>
            <p:cNvPr id="80921" name="文本框 53"/>
            <p:cNvSpPr txBox="1">
              <a:spLocks noChangeArrowheads="1"/>
            </p:cNvSpPr>
            <p:nvPr/>
          </p:nvSpPr>
          <p:spPr bwMode="auto">
            <a:xfrm>
              <a:off x="3372" y="2109"/>
              <a:ext cx="776" cy="159"/>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40" b="1"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enter a title</a:t>
              </a:r>
              <a:endParaRPr>
                <a:ea typeface="黑体" charset="0"/>
              </a:endParaRPr>
            </a:p>
          </p:txBody>
        </p:sp>
        <p:sp>
          <p:nvSpPr>
            <p:cNvPr id="80922" name="文本框 54"/>
            <p:cNvSpPr txBox="1">
              <a:spLocks noChangeArrowheads="1"/>
            </p:cNvSpPr>
            <p:nvPr/>
          </p:nvSpPr>
          <p:spPr bwMode="auto">
            <a:xfrm>
              <a:off x="3101" y="2275"/>
              <a:ext cx="1189" cy="498"/>
            </a:xfrm>
            <a:prstGeom prst="rect">
              <a:avLst/>
            </a:prstGeom>
            <a:noFill/>
            <a:ln w="9525">
              <a:noFill/>
              <a:miter lim="800000"/>
            </a:ln>
          </p:spPr>
          <p:txBody>
            <a:bodyPr>
              <a:spAutoFit/>
            </a:bodyPr>
            <a:lstStyle/>
            <a:p>
              <a:pPr marL="0" marR="0" lvl="0" indent="0" algn="just" defTabSz="8597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sym typeface="造字工房悦黑体验版常规体" pitchFamily="50" charset="-122"/>
                </a:rPr>
                <a:t>Please enter the text you want, please enter the text you want, please enter the text content you want</a:t>
              </a:r>
              <a:endParaRPr>
                <a:ea typeface="黑体" charset="0"/>
              </a:endParaRPr>
            </a:p>
          </p:txBody>
        </p:sp>
      </p:grpSp>
      <p:grpSp>
        <p:nvGrpSpPr>
          <p:cNvPr id="91194" name="Group 58"/>
          <p:cNvGrpSpPr/>
          <p:nvPr/>
        </p:nvGrpSpPr>
        <p:grpSpPr bwMode="auto">
          <a:xfrm>
            <a:off x="6598194" y="1596731"/>
            <a:ext cx="1775345" cy="991446"/>
            <a:chOff x="4419" y="1021"/>
            <a:chExt cx="1189" cy="664"/>
          </a:xfrm>
        </p:grpSpPr>
        <p:sp>
          <p:nvSpPr>
            <p:cNvPr id="80919" name="文本框 53"/>
            <p:cNvSpPr txBox="1">
              <a:spLocks noChangeArrowheads="1"/>
            </p:cNvSpPr>
            <p:nvPr/>
          </p:nvSpPr>
          <p:spPr bwMode="auto">
            <a:xfrm>
              <a:off x="4690" y="1021"/>
              <a:ext cx="776" cy="159"/>
            </a:xfrm>
            <a:prstGeom prst="rect">
              <a:avLst/>
            </a:prstGeom>
            <a:noFill/>
            <a:ln w="9525">
              <a:noFill/>
              <a:miter lim="800000"/>
            </a:ln>
          </p:spPr>
          <p:txBody>
            <a:bodyPr>
              <a:spAutoFit/>
            </a:bodyPr>
            <a:lstStyle/>
            <a:p>
              <a:pPr marL="0" marR="0" lvl="0" indent="0" algn="l" defTabSz="859790" rtl="0" eaLnBrk="1" fontAlgn="base" latinLnBrk="0" hangingPunct="1">
                <a:lnSpc>
                  <a:spcPct val="100000"/>
                </a:lnSpc>
                <a:spcBef>
                  <a:spcPct val="0"/>
                </a:spcBef>
                <a:spcAft>
                  <a:spcPct val="0"/>
                </a:spcAft>
                <a:buClrTx/>
                <a:buSzTx/>
                <a:buFontTx/>
                <a:buNone/>
                <a:defRPr/>
              </a:pPr>
              <a:r>
                <a:rPr kumimoji="0" lang="zh-CN" altLang="en-US" sz="940" b="1"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Please enter a title</a:t>
              </a:r>
              <a:endParaRPr>
                <a:ea typeface="黑体" charset="0"/>
              </a:endParaRPr>
            </a:p>
          </p:txBody>
        </p:sp>
        <p:sp>
          <p:nvSpPr>
            <p:cNvPr id="80920" name="文本框 54"/>
            <p:cNvSpPr txBox="1">
              <a:spLocks noChangeArrowheads="1"/>
            </p:cNvSpPr>
            <p:nvPr/>
          </p:nvSpPr>
          <p:spPr bwMode="auto">
            <a:xfrm>
              <a:off x="4419" y="1187"/>
              <a:ext cx="1189" cy="498"/>
            </a:xfrm>
            <a:prstGeom prst="rect">
              <a:avLst/>
            </a:prstGeom>
            <a:noFill/>
            <a:ln w="9525">
              <a:noFill/>
              <a:miter lim="800000"/>
            </a:ln>
          </p:spPr>
          <p:txBody>
            <a:bodyPr>
              <a:spAutoFit/>
            </a:bodyPr>
            <a:lstStyle/>
            <a:p>
              <a:pPr marL="0" marR="0" lvl="0" indent="0" algn="just" defTabSz="859790" rtl="0" eaLnBrk="1" fontAlgn="base" latinLnBrk="0" hangingPunct="1">
                <a:lnSpc>
                  <a:spcPct val="15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Arial" charset="0"/>
                  <a:ea typeface="微软雅黑" pitchFamily="34" charset="-122"/>
                  <a:cs typeface="+mn-cs"/>
                  <a:sym typeface="造字工房悦黑体验版常规体" pitchFamily="50" charset="-122"/>
                </a:rPr>
                <a:t>Please enter the text you want, please enter the text you want, please enter the text content you want</a:t>
              </a:r>
              <a:endParaRPr>
                <a:ea typeface="黑体" charset="0"/>
              </a:endParaRPr>
            </a:p>
          </p:txBody>
        </p:sp>
      </p:grpSp>
      <p:grpSp>
        <p:nvGrpSpPr>
          <p:cNvPr id="91188" name="Group 52"/>
          <p:cNvGrpSpPr/>
          <p:nvPr/>
        </p:nvGrpSpPr>
        <p:grpSpPr bwMode="auto">
          <a:xfrm>
            <a:off x="3174420" y="3052543"/>
            <a:ext cx="642051" cy="642051"/>
            <a:chOff x="2126" y="1996"/>
            <a:chExt cx="430" cy="430"/>
          </a:xfrm>
        </p:grpSpPr>
        <p:sp>
          <p:nvSpPr>
            <p:cNvPr id="24" name="Sev01"/>
            <p:cNvSpPr>
              <a:spLocks noChangeAspect="1"/>
            </p:cNvSpPr>
            <p:nvPr/>
          </p:nvSpPr>
          <p:spPr bwMode="auto">
            <a:xfrm>
              <a:off x="2126" y="1996"/>
              <a:ext cx="430" cy="430"/>
            </a:xfrm>
            <a:prstGeom prst="ellipse">
              <a:avLst/>
            </a:prstGeom>
            <a:noFill/>
            <a:ln w="57150" algn="ctr">
              <a:solidFill>
                <a:schemeClr val="tx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sp>
          <p:nvSpPr>
            <p:cNvPr id="80918" name="TextBox 67"/>
            <p:cNvSpPr txBox="1">
              <a:spLocks noChangeArrowheads="1"/>
            </p:cNvSpPr>
            <p:nvPr/>
          </p:nvSpPr>
          <p:spPr bwMode="auto">
            <a:xfrm>
              <a:off x="2155" y="2064"/>
              <a:ext cx="376" cy="271"/>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Input</a:t>
              </a:r>
            </a:p>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grpSp>
      <p:grpSp>
        <p:nvGrpSpPr>
          <p:cNvPr id="91189" name="Group 53"/>
          <p:cNvGrpSpPr/>
          <p:nvPr/>
        </p:nvGrpSpPr>
        <p:grpSpPr bwMode="auto">
          <a:xfrm>
            <a:off x="5118490" y="2074535"/>
            <a:ext cx="642051" cy="642051"/>
            <a:chOff x="3428" y="1341"/>
            <a:chExt cx="430" cy="430"/>
          </a:xfrm>
        </p:grpSpPr>
        <p:sp>
          <p:nvSpPr>
            <p:cNvPr id="22" name="Sev01"/>
            <p:cNvSpPr>
              <a:spLocks noChangeAspect="1"/>
            </p:cNvSpPr>
            <p:nvPr/>
          </p:nvSpPr>
          <p:spPr bwMode="auto">
            <a:xfrm>
              <a:off x="3428" y="1341"/>
              <a:ext cx="430" cy="430"/>
            </a:xfrm>
            <a:prstGeom prst="ellipse">
              <a:avLst/>
            </a:prstGeom>
            <a:noFill/>
            <a:ln w="57150" algn="ctr">
              <a:solidFill>
                <a:schemeClr val="tx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sp>
          <p:nvSpPr>
            <p:cNvPr id="80916" name="TextBox 67"/>
            <p:cNvSpPr txBox="1">
              <a:spLocks noChangeArrowheads="1"/>
            </p:cNvSpPr>
            <p:nvPr/>
          </p:nvSpPr>
          <p:spPr bwMode="auto">
            <a:xfrm>
              <a:off x="3457" y="1429"/>
              <a:ext cx="376" cy="271"/>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Input</a:t>
              </a:r>
            </a:p>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grpSp>
      <p:grpSp>
        <p:nvGrpSpPr>
          <p:cNvPr id="91190" name="Group 54"/>
          <p:cNvGrpSpPr/>
          <p:nvPr/>
        </p:nvGrpSpPr>
        <p:grpSpPr bwMode="auto">
          <a:xfrm>
            <a:off x="7058082" y="3052543"/>
            <a:ext cx="642051" cy="642051"/>
            <a:chOff x="4727" y="1996"/>
            <a:chExt cx="430" cy="430"/>
          </a:xfrm>
        </p:grpSpPr>
        <p:sp>
          <p:nvSpPr>
            <p:cNvPr id="14" name="Sev01"/>
            <p:cNvSpPr>
              <a:spLocks noChangeAspect="1"/>
            </p:cNvSpPr>
            <p:nvPr/>
          </p:nvSpPr>
          <p:spPr bwMode="auto">
            <a:xfrm>
              <a:off x="4727" y="1996"/>
              <a:ext cx="430" cy="430"/>
            </a:xfrm>
            <a:prstGeom prst="ellipse">
              <a:avLst/>
            </a:prstGeom>
            <a:noFill/>
            <a:ln w="57150" algn="ctr">
              <a:solidFill>
                <a:schemeClr val="tx2"/>
              </a:solidFill>
              <a:miter lim="800000"/>
            </a:ln>
          </p:spPr>
          <p:txBody>
            <a:bodyPr anchor="ct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3760" b="0" i="0" u="none" strike="noStrike" kern="1200" cap="none" spc="0" normalizeH="0" baseline="0" noProof="0" dirty="0">
                <a:ln>
                  <a:noFill/>
                </a:ln>
                <a:solidFill>
                  <a:srgbClr val="FFFFFF"/>
                </a:solidFill>
                <a:effectLst/>
                <a:uLnTx/>
                <a:uFillTx/>
                <a:latin typeface="FontAwesome" pitchFamily="2" charset="0"/>
                <a:ea typeface="微软雅黑"/>
                <a:cs typeface="+mn-cs"/>
              </a:endParaRPr>
            </a:p>
          </p:txBody>
        </p:sp>
        <p:sp>
          <p:nvSpPr>
            <p:cNvPr id="80914" name="TextBox 67"/>
            <p:cNvSpPr txBox="1">
              <a:spLocks noChangeArrowheads="1"/>
            </p:cNvSpPr>
            <p:nvPr/>
          </p:nvSpPr>
          <p:spPr bwMode="auto">
            <a:xfrm>
              <a:off x="4773" y="2064"/>
              <a:ext cx="376" cy="271"/>
            </a:xfrm>
            <a:prstGeom prst="rect">
              <a:avLst/>
            </a:prstGeom>
            <a:noFill/>
            <a:ln w="9525">
              <a:noFill/>
              <a:miter lim="800000"/>
            </a:ln>
          </p:spPr>
          <p:txBody>
            <a:bodyPr lIns="0" tIns="0" rIns="0" bIns="0">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Input</a:t>
              </a:r>
            </a:p>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a:t>
              </a:r>
              <a:endParaRPr>
                <a:ea typeface="黑体"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strVal val="4*#ppt_w"/>
                                          </p:val>
                                        </p:tav>
                                        <p:tav tm="100000">
                                          <p:val>
                                            <p:strVal val="#ppt_w"/>
                                          </p:val>
                                        </p:tav>
                                      </p:tavLst>
                                    </p:anim>
                                    <p:anim calcmode="lin" valueType="num">
                                      <p:cBhvr>
                                        <p:cTn id="12" dur="500" fill="hold"/>
                                        <p:tgtEl>
                                          <p:spTgt spid="31"/>
                                        </p:tgtEl>
                                        <p:attrNameLst>
                                          <p:attrName>ppt_h</p:attrName>
                                        </p:attrNameLst>
                                      </p:cBhvr>
                                      <p:tavLst>
                                        <p:tav tm="0">
                                          <p:val>
                                            <p:strVal val="4*#ppt_h"/>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strVal val="4*#ppt_w"/>
                                          </p:val>
                                        </p:tav>
                                        <p:tav tm="100000">
                                          <p:val>
                                            <p:strVal val="#ppt_w"/>
                                          </p:val>
                                        </p:tav>
                                      </p:tavLst>
                                    </p:anim>
                                    <p:anim calcmode="lin" valueType="num">
                                      <p:cBhvr>
                                        <p:cTn id="21" dur="500" fill="hold"/>
                                        <p:tgtEl>
                                          <p:spTgt spid="7"/>
                                        </p:tgtEl>
                                        <p:attrNameLst>
                                          <p:attrName>ppt_h</p:attrName>
                                        </p:attrNameLst>
                                      </p:cBhvr>
                                      <p:tavLst>
                                        <p:tav tm="0">
                                          <p:val>
                                            <p:strVal val="4*#ppt_h"/>
                                          </p:val>
                                        </p:tav>
                                        <p:tav tm="100000">
                                          <p:val>
                                            <p:strVal val="#ppt_h"/>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500"/>
                            </p:stCondLst>
                            <p:childTnLst>
                              <p:par>
                                <p:cTn id="27" presetID="23" presetClass="entr" presetSubtype="3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strVal val="4*#ppt_w"/>
                                          </p:val>
                                        </p:tav>
                                        <p:tav tm="100000">
                                          <p:val>
                                            <p:strVal val="#ppt_w"/>
                                          </p:val>
                                        </p:tav>
                                      </p:tavLst>
                                    </p:anim>
                                    <p:anim calcmode="lin" valueType="num">
                                      <p:cBhvr>
                                        <p:cTn id="30" dur="500" fill="hold"/>
                                        <p:tgtEl>
                                          <p:spTgt spid="13"/>
                                        </p:tgtEl>
                                        <p:attrNameLst>
                                          <p:attrName>ppt_h</p:attrName>
                                        </p:attrNameLst>
                                      </p:cBhvr>
                                      <p:tavLst>
                                        <p:tav tm="0">
                                          <p:val>
                                            <p:strVal val="4*#ppt_h"/>
                                          </p:val>
                                        </p:tav>
                                        <p:tav tm="100000">
                                          <p:val>
                                            <p:strVal val="#ppt_h"/>
                                          </p:val>
                                        </p:tav>
                                      </p:tavLst>
                                    </p:anim>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3500"/>
                            </p:stCondLst>
                            <p:childTnLst>
                              <p:par>
                                <p:cTn id="36" presetID="23" presetClass="entr" presetSubtype="32"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4*#ppt_w"/>
                                          </p:val>
                                        </p:tav>
                                        <p:tav tm="100000">
                                          <p:val>
                                            <p:strVal val="#ppt_w"/>
                                          </p:val>
                                        </p:tav>
                                      </p:tavLst>
                                    </p:anim>
                                    <p:anim calcmode="lin" valueType="num">
                                      <p:cBhvr>
                                        <p:cTn id="39" dur="500" fill="hold"/>
                                        <p:tgtEl>
                                          <p:spTgt spid="21"/>
                                        </p:tgtEl>
                                        <p:attrNameLst>
                                          <p:attrName>ppt_h</p:attrName>
                                        </p:attrNameLst>
                                      </p:cBhvr>
                                      <p:tavLst>
                                        <p:tav tm="0">
                                          <p:val>
                                            <p:strVal val="4*#ppt_h"/>
                                          </p:val>
                                        </p:tav>
                                        <p:tav tm="100000">
                                          <p:val>
                                            <p:strVal val="#ppt_h"/>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91187"/>
                                        </p:tgtEl>
                                        <p:attrNameLst>
                                          <p:attrName>style.visibility</p:attrName>
                                        </p:attrNameLst>
                                      </p:cBhvr>
                                      <p:to>
                                        <p:strVal val="visible"/>
                                      </p:to>
                                    </p:set>
                                    <p:animEffect transition="in" filter="fade">
                                      <p:cBhvr>
                                        <p:cTn id="43" dur="1000"/>
                                        <p:tgtEl>
                                          <p:spTgt spid="91187"/>
                                        </p:tgtEl>
                                      </p:cBhvr>
                                    </p:animEffect>
                                    <p:anim calcmode="lin" valueType="num">
                                      <p:cBhvr>
                                        <p:cTn id="44" dur="1000" fill="hold"/>
                                        <p:tgtEl>
                                          <p:spTgt spid="91187"/>
                                        </p:tgtEl>
                                        <p:attrNameLst>
                                          <p:attrName>ppt_x</p:attrName>
                                        </p:attrNameLst>
                                      </p:cBhvr>
                                      <p:tavLst>
                                        <p:tav tm="0">
                                          <p:val>
                                            <p:strVal val="#ppt_x"/>
                                          </p:val>
                                        </p:tav>
                                        <p:tav tm="100000">
                                          <p:val>
                                            <p:strVal val="#ppt_x"/>
                                          </p:val>
                                        </p:tav>
                                      </p:tavLst>
                                    </p:anim>
                                    <p:anim calcmode="lin" valueType="num">
                                      <p:cBhvr>
                                        <p:cTn id="45" dur="1000" fill="hold"/>
                                        <p:tgtEl>
                                          <p:spTgt spid="9118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91188"/>
                                        </p:tgtEl>
                                        <p:attrNameLst>
                                          <p:attrName>style.visibility</p:attrName>
                                        </p:attrNameLst>
                                      </p:cBhvr>
                                      <p:to>
                                        <p:strVal val="visible"/>
                                      </p:to>
                                    </p:set>
                                    <p:animEffect transition="in" filter="fade">
                                      <p:cBhvr>
                                        <p:cTn id="48" dur="1000"/>
                                        <p:tgtEl>
                                          <p:spTgt spid="91188"/>
                                        </p:tgtEl>
                                      </p:cBhvr>
                                    </p:animEffect>
                                    <p:anim calcmode="lin" valueType="num">
                                      <p:cBhvr>
                                        <p:cTn id="49" dur="1000" fill="hold"/>
                                        <p:tgtEl>
                                          <p:spTgt spid="91188"/>
                                        </p:tgtEl>
                                        <p:attrNameLst>
                                          <p:attrName>ppt_x</p:attrName>
                                        </p:attrNameLst>
                                      </p:cBhvr>
                                      <p:tavLst>
                                        <p:tav tm="0">
                                          <p:val>
                                            <p:strVal val="#ppt_x"/>
                                          </p:val>
                                        </p:tav>
                                        <p:tav tm="100000">
                                          <p:val>
                                            <p:strVal val="#ppt_x"/>
                                          </p:val>
                                        </p:tav>
                                      </p:tavLst>
                                    </p:anim>
                                    <p:anim calcmode="lin" valueType="num">
                                      <p:cBhvr>
                                        <p:cTn id="50" dur="1000" fill="hold"/>
                                        <p:tgtEl>
                                          <p:spTgt spid="9118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1189"/>
                                        </p:tgtEl>
                                        <p:attrNameLst>
                                          <p:attrName>style.visibility</p:attrName>
                                        </p:attrNameLst>
                                      </p:cBhvr>
                                      <p:to>
                                        <p:strVal val="visible"/>
                                      </p:to>
                                    </p:set>
                                    <p:animEffect transition="in" filter="fade">
                                      <p:cBhvr>
                                        <p:cTn id="53" dur="1000"/>
                                        <p:tgtEl>
                                          <p:spTgt spid="91189"/>
                                        </p:tgtEl>
                                      </p:cBhvr>
                                    </p:animEffect>
                                    <p:anim calcmode="lin" valueType="num">
                                      <p:cBhvr>
                                        <p:cTn id="54" dur="1000" fill="hold"/>
                                        <p:tgtEl>
                                          <p:spTgt spid="91189"/>
                                        </p:tgtEl>
                                        <p:attrNameLst>
                                          <p:attrName>ppt_x</p:attrName>
                                        </p:attrNameLst>
                                      </p:cBhvr>
                                      <p:tavLst>
                                        <p:tav tm="0">
                                          <p:val>
                                            <p:strVal val="#ppt_x"/>
                                          </p:val>
                                        </p:tav>
                                        <p:tav tm="100000">
                                          <p:val>
                                            <p:strVal val="#ppt_x"/>
                                          </p:val>
                                        </p:tav>
                                      </p:tavLst>
                                    </p:anim>
                                    <p:anim calcmode="lin" valueType="num">
                                      <p:cBhvr>
                                        <p:cTn id="55" dur="1000" fill="hold"/>
                                        <p:tgtEl>
                                          <p:spTgt spid="91189"/>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91190"/>
                                        </p:tgtEl>
                                        <p:attrNameLst>
                                          <p:attrName>style.visibility</p:attrName>
                                        </p:attrNameLst>
                                      </p:cBhvr>
                                      <p:to>
                                        <p:strVal val="visible"/>
                                      </p:to>
                                    </p:set>
                                    <p:animEffect transition="in" filter="fade">
                                      <p:cBhvr>
                                        <p:cTn id="58" dur="1000"/>
                                        <p:tgtEl>
                                          <p:spTgt spid="91190"/>
                                        </p:tgtEl>
                                      </p:cBhvr>
                                    </p:animEffect>
                                    <p:anim calcmode="lin" valueType="num">
                                      <p:cBhvr>
                                        <p:cTn id="59" dur="1000" fill="hold"/>
                                        <p:tgtEl>
                                          <p:spTgt spid="91190"/>
                                        </p:tgtEl>
                                        <p:attrNameLst>
                                          <p:attrName>ppt_x</p:attrName>
                                        </p:attrNameLst>
                                      </p:cBhvr>
                                      <p:tavLst>
                                        <p:tav tm="0">
                                          <p:val>
                                            <p:strVal val="#ppt_x"/>
                                          </p:val>
                                        </p:tav>
                                        <p:tav tm="100000">
                                          <p:val>
                                            <p:strVal val="#ppt_x"/>
                                          </p:val>
                                        </p:tav>
                                      </p:tavLst>
                                    </p:anim>
                                    <p:anim calcmode="lin" valueType="num">
                                      <p:cBhvr>
                                        <p:cTn id="60" dur="1000" fill="hold"/>
                                        <p:tgtEl>
                                          <p:spTgt spid="91190"/>
                                        </p:tgtEl>
                                        <p:attrNameLst>
                                          <p:attrName>ppt_y</p:attrName>
                                        </p:attrNameLst>
                                      </p:cBhvr>
                                      <p:tavLst>
                                        <p:tav tm="0">
                                          <p:val>
                                            <p:strVal val="#ppt_y-.1"/>
                                          </p:val>
                                        </p:tav>
                                        <p:tav tm="100000">
                                          <p:val>
                                            <p:strVal val="#ppt_y"/>
                                          </p:val>
                                        </p:tav>
                                      </p:tavLst>
                                    </p:anim>
                                  </p:childTnLst>
                                </p:cTn>
                              </p:par>
                            </p:childTnLst>
                          </p:cTn>
                        </p:par>
                        <p:par>
                          <p:cTn id="61" fill="hold">
                            <p:stCondLst>
                              <p:cond delay="5000"/>
                            </p:stCondLst>
                            <p:childTnLst>
                              <p:par>
                                <p:cTn id="62" presetID="42" presetClass="entr" presetSubtype="0" fill="hold" nodeType="afterEffect">
                                  <p:stCondLst>
                                    <p:cond delay="0"/>
                                  </p:stCondLst>
                                  <p:childTnLst>
                                    <p:set>
                                      <p:cBhvr>
                                        <p:cTn id="63" dur="1" fill="hold">
                                          <p:stCondLst>
                                            <p:cond delay="0"/>
                                          </p:stCondLst>
                                        </p:cTn>
                                        <p:tgtEl>
                                          <p:spTgt spid="91191"/>
                                        </p:tgtEl>
                                        <p:attrNameLst>
                                          <p:attrName>style.visibility</p:attrName>
                                        </p:attrNameLst>
                                      </p:cBhvr>
                                      <p:to>
                                        <p:strVal val="visible"/>
                                      </p:to>
                                    </p:set>
                                    <p:animEffect transition="in" filter="fade">
                                      <p:cBhvr>
                                        <p:cTn id="64" dur="1000"/>
                                        <p:tgtEl>
                                          <p:spTgt spid="91191"/>
                                        </p:tgtEl>
                                      </p:cBhvr>
                                    </p:animEffect>
                                    <p:anim calcmode="lin" valueType="num">
                                      <p:cBhvr>
                                        <p:cTn id="65" dur="1000" fill="hold"/>
                                        <p:tgtEl>
                                          <p:spTgt spid="91191"/>
                                        </p:tgtEl>
                                        <p:attrNameLst>
                                          <p:attrName>ppt_x</p:attrName>
                                        </p:attrNameLst>
                                      </p:cBhvr>
                                      <p:tavLst>
                                        <p:tav tm="0">
                                          <p:val>
                                            <p:strVal val="#ppt_x"/>
                                          </p:val>
                                        </p:tav>
                                        <p:tav tm="100000">
                                          <p:val>
                                            <p:strVal val="#ppt_x"/>
                                          </p:val>
                                        </p:tav>
                                      </p:tavLst>
                                    </p:anim>
                                    <p:anim calcmode="lin" valueType="num">
                                      <p:cBhvr>
                                        <p:cTn id="66" dur="1000" fill="hold"/>
                                        <p:tgtEl>
                                          <p:spTgt spid="91191"/>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91192"/>
                                        </p:tgtEl>
                                        <p:attrNameLst>
                                          <p:attrName>style.visibility</p:attrName>
                                        </p:attrNameLst>
                                      </p:cBhvr>
                                      <p:to>
                                        <p:strVal val="visible"/>
                                      </p:to>
                                    </p:set>
                                    <p:animEffect transition="in" filter="fade">
                                      <p:cBhvr>
                                        <p:cTn id="69" dur="1000"/>
                                        <p:tgtEl>
                                          <p:spTgt spid="91192"/>
                                        </p:tgtEl>
                                      </p:cBhvr>
                                    </p:animEffect>
                                    <p:anim calcmode="lin" valueType="num">
                                      <p:cBhvr>
                                        <p:cTn id="70" dur="1000" fill="hold"/>
                                        <p:tgtEl>
                                          <p:spTgt spid="91192"/>
                                        </p:tgtEl>
                                        <p:attrNameLst>
                                          <p:attrName>ppt_x</p:attrName>
                                        </p:attrNameLst>
                                      </p:cBhvr>
                                      <p:tavLst>
                                        <p:tav tm="0">
                                          <p:val>
                                            <p:strVal val="#ppt_x"/>
                                          </p:val>
                                        </p:tav>
                                        <p:tav tm="100000">
                                          <p:val>
                                            <p:strVal val="#ppt_x"/>
                                          </p:val>
                                        </p:tav>
                                      </p:tavLst>
                                    </p:anim>
                                    <p:anim calcmode="lin" valueType="num">
                                      <p:cBhvr>
                                        <p:cTn id="71" dur="1000" fill="hold"/>
                                        <p:tgtEl>
                                          <p:spTgt spid="9119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1193"/>
                                        </p:tgtEl>
                                        <p:attrNameLst>
                                          <p:attrName>style.visibility</p:attrName>
                                        </p:attrNameLst>
                                      </p:cBhvr>
                                      <p:to>
                                        <p:strVal val="visible"/>
                                      </p:to>
                                    </p:set>
                                    <p:animEffect transition="in" filter="fade">
                                      <p:cBhvr>
                                        <p:cTn id="74" dur="1000"/>
                                        <p:tgtEl>
                                          <p:spTgt spid="91193"/>
                                        </p:tgtEl>
                                      </p:cBhvr>
                                    </p:animEffect>
                                    <p:anim calcmode="lin" valueType="num">
                                      <p:cBhvr>
                                        <p:cTn id="75" dur="1000" fill="hold"/>
                                        <p:tgtEl>
                                          <p:spTgt spid="91193"/>
                                        </p:tgtEl>
                                        <p:attrNameLst>
                                          <p:attrName>ppt_x</p:attrName>
                                        </p:attrNameLst>
                                      </p:cBhvr>
                                      <p:tavLst>
                                        <p:tav tm="0">
                                          <p:val>
                                            <p:strVal val="#ppt_x"/>
                                          </p:val>
                                        </p:tav>
                                        <p:tav tm="100000">
                                          <p:val>
                                            <p:strVal val="#ppt_x"/>
                                          </p:val>
                                        </p:tav>
                                      </p:tavLst>
                                    </p:anim>
                                    <p:anim calcmode="lin" valueType="num">
                                      <p:cBhvr>
                                        <p:cTn id="76" dur="1000" fill="hold"/>
                                        <p:tgtEl>
                                          <p:spTgt spid="91193"/>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91194"/>
                                        </p:tgtEl>
                                        <p:attrNameLst>
                                          <p:attrName>style.visibility</p:attrName>
                                        </p:attrNameLst>
                                      </p:cBhvr>
                                      <p:to>
                                        <p:strVal val="visible"/>
                                      </p:to>
                                    </p:set>
                                    <p:animEffect transition="in" filter="fade">
                                      <p:cBhvr>
                                        <p:cTn id="79" dur="1000"/>
                                        <p:tgtEl>
                                          <p:spTgt spid="91194"/>
                                        </p:tgtEl>
                                      </p:cBhvr>
                                    </p:animEffect>
                                    <p:anim calcmode="lin" valueType="num">
                                      <p:cBhvr>
                                        <p:cTn id="80" dur="1000" fill="hold"/>
                                        <p:tgtEl>
                                          <p:spTgt spid="91194"/>
                                        </p:tgtEl>
                                        <p:attrNameLst>
                                          <p:attrName>ppt_x</p:attrName>
                                        </p:attrNameLst>
                                      </p:cBhvr>
                                      <p:tavLst>
                                        <p:tav tm="0">
                                          <p:val>
                                            <p:strVal val="#ppt_x"/>
                                          </p:val>
                                        </p:tav>
                                        <p:tav tm="100000">
                                          <p:val>
                                            <p:strVal val="#ppt_x"/>
                                          </p:val>
                                        </p:tav>
                                      </p:tavLst>
                                    </p:anim>
                                    <p:anim calcmode="lin" valueType="num">
                                      <p:cBhvr>
                                        <p:cTn id="81" dur="1000" fill="hold"/>
                                        <p:tgtEl>
                                          <p:spTgt spid="91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1"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 y="0"/>
            <a:ext cx="9141291" cy="5143500"/>
          </a:xfrm>
          <a:prstGeom prst="rect">
            <a:avLst/>
          </a:prstGeom>
        </p:spPr>
      </p:pic>
      <p:sp>
        <p:nvSpPr>
          <p:cNvPr id="11" name="矩形 10"/>
          <p:cNvSpPr/>
          <p:nvPr/>
        </p:nvSpPr>
        <p:spPr>
          <a:xfrm>
            <a:off x="287078" y="221955"/>
            <a:ext cx="8569842" cy="46995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sp>
        <p:nvSpPr>
          <p:cNvPr id="12" name="文本框 11"/>
          <p:cNvSpPr txBox="1"/>
          <p:nvPr/>
        </p:nvSpPr>
        <p:spPr>
          <a:xfrm>
            <a:off x="4950010" y="2413952"/>
            <a:ext cx="1027904" cy="163757"/>
          </a:xfrm>
          <a:custGeom>
            <a:avLst/>
            <a:gdLst/>
            <a:ahLst/>
            <a:cxnLst/>
            <a:rect l="l" t="t" r="r" b="b"/>
            <a:pathLst>
              <a:path w="2417779" h="385181">
                <a:moveTo>
                  <a:pt x="2177482" y="50482"/>
                </a:moveTo>
                <a:lnTo>
                  <a:pt x="2177482" y="174669"/>
                </a:lnTo>
                <a:lnTo>
                  <a:pt x="2288543" y="174669"/>
                </a:lnTo>
                <a:lnTo>
                  <a:pt x="2288543" y="50482"/>
                </a:lnTo>
                <a:close/>
                <a:moveTo>
                  <a:pt x="2076012" y="0"/>
                </a:moveTo>
                <a:lnTo>
                  <a:pt x="2177482" y="0"/>
                </a:lnTo>
                <a:lnTo>
                  <a:pt x="2177482" y="41900"/>
                </a:lnTo>
                <a:lnTo>
                  <a:pt x="2207771" y="0"/>
                </a:lnTo>
                <a:lnTo>
                  <a:pt x="2389003" y="0"/>
                </a:lnTo>
                <a:lnTo>
                  <a:pt x="2389003" y="224647"/>
                </a:lnTo>
                <a:lnTo>
                  <a:pt x="2335492" y="224647"/>
                </a:lnTo>
                <a:lnTo>
                  <a:pt x="2417779" y="385181"/>
                </a:lnTo>
                <a:lnTo>
                  <a:pt x="2309241" y="385181"/>
                </a:lnTo>
                <a:lnTo>
                  <a:pt x="2226450" y="224647"/>
                </a:lnTo>
                <a:lnTo>
                  <a:pt x="2201209" y="224647"/>
                </a:lnTo>
                <a:lnTo>
                  <a:pt x="2177482" y="181737"/>
                </a:lnTo>
                <a:lnTo>
                  <a:pt x="2177482" y="385181"/>
                </a:lnTo>
                <a:lnTo>
                  <a:pt x="2076012" y="385181"/>
                </a:lnTo>
                <a:close/>
                <a:moveTo>
                  <a:pt x="1723082" y="0"/>
                </a:moveTo>
                <a:lnTo>
                  <a:pt x="2031530" y="0"/>
                </a:lnTo>
                <a:lnTo>
                  <a:pt x="2031530" y="49977"/>
                </a:lnTo>
                <a:lnTo>
                  <a:pt x="1824552" y="49977"/>
                </a:lnTo>
                <a:lnTo>
                  <a:pt x="1824552" y="163058"/>
                </a:lnTo>
                <a:lnTo>
                  <a:pt x="2021939" y="163058"/>
                </a:lnTo>
                <a:lnTo>
                  <a:pt x="2021939" y="212531"/>
                </a:lnTo>
                <a:lnTo>
                  <a:pt x="1824552" y="212531"/>
                </a:lnTo>
                <a:lnTo>
                  <a:pt x="1824552" y="334194"/>
                </a:lnTo>
                <a:lnTo>
                  <a:pt x="2040617" y="334194"/>
                </a:lnTo>
                <a:lnTo>
                  <a:pt x="2019919" y="385181"/>
                </a:lnTo>
                <a:lnTo>
                  <a:pt x="1723082" y="385181"/>
                </a:lnTo>
                <a:close/>
                <a:moveTo>
                  <a:pt x="1256862" y="0"/>
                </a:moveTo>
                <a:lnTo>
                  <a:pt x="1388116" y="0"/>
                </a:lnTo>
                <a:lnTo>
                  <a:pt x="1471917" y="245345"/>
                </a:lnTo>
                <a:lnTo>
                  <a:pt x="1553194" y="0"/>
                </a:lnTo>
                <a:lnTo>
                  <a:pt x="1682429" y="0"/>
                </a:lnTo>
                <a:lnTo>
                  <a:pt x="1682429" y="385181"/>
                </a:lnTo>
                <a:lnTo>
                  <a:pt x="1592066" y="385181"/>
                </a:lnTo>
                <a:lnTo>
                  <a:pt x="1592066" y="136807"/>
                </a:lnTo>
                <a:lnTo>
                  <a:pt x="1508770" y="385181"/>
                </a:lnTo>
                <a:lnTo>
                  <a:pt x="1431531" y="385181"/>
                </a:lnTo>
                <a:lnTo>
                  <a:pt x="1349750" y="140341"/>
                </a:lnTo>
                <a:lnTo>
                  <a:pt x="1349750" y="385181"/>
                </a:lnTo>
                <a:lnTo>
                  <a:pt x="1256862" y="385181"/>
                </a:lnTo>
                <a:close/>
                <a:moveTo>
                  <a:pt x="790137" y="0"/>
                </a:moveTo>
                <a:lnTo>
                  <a:pt x="921392" y="0"/>
                </a:lnTo>
                <a:lnTo>
                  <a:pt x="1005192" y="245345"/>
                </a:lnTo>
                <a:lnTo>
                  <a:pt x="1086469" y="0"/>
                </a:lnTo>
                <a:lnTo>
                  <a:pt x="1215705" y="0"/>
                </a:lnTo>
                <a:lnTo>
                  <a:pt x="1215705" y="385181"/>
                </a:lnTo>
                <a:lnTo>
                  <a:pt x="1125341" y="385181"/>
                </a:lnTo>
                <a:lnTo>
                  <a:pt x="1125341" y="136807"/>
                </a:lnTo>
                <a:lnTo>
                  <a:pt x="1042045" y="385181"/>
                </a:lnTo>
                <a:lnTo>
                  <a:pt x="964806" y="385181"/>
                </a:lnTo>
                <a:lnTo>
                  <a:pt x="883025" y="140341"/>
                </a:lnTo>
                <a:lnTo>
                  <a:pt x="883025" y="385181"/>
                </a:lnTo>
                <a:lnTo>
                  <a:pt x="790137" y="385181"/>
                </a:lnTo>
                <a:close/>
                <a:moveTo>
                  <a:pt x="399612" y="0"/>
                </a:moveTo>
                <a:lnTo>
                  <a:pt x="498053" y="0"/>
                </a:lnTo>
                <a:lnTo>
                  <a:pt x="498053" y="333689"/>
                </a:lnTo>
                <a:lnTo>
                  <a:pt x="651015" y="333689"/>
                </a:lnTo>
                <a:lnTo>
                  <a:pt x="651015" y="0"/>
                </a:lnTo>
                <a:lnTo>
                  <a:pt x="749456" y="0"/>
                </a:lnTo>
                <a:lnTo>
                  <a:pt x="749456" y="385181"/>
                </a:lnTo>
                <a:lnTo>
                  <a:pt x="399612" y="385181"/>
                </a:lnTo>
                <a:close/>
                <a:moveTo>
                  <a:pt x="13630" y="0"/>
                </a:moveTo>
                <a:lnTo>
                  <a:pt x="355397" y="0"/>
                </a:lnTo>
                <a:lnTo>
                  <a:pt x="355397" y="49472"/>
                </a:lnTo>
                <a:lnTo>
                  <a:pt x="115100" y="49472"/>
                </a:lnTo>
                <a:lnTo>
                  <a:pt x="115100" y="163563"/>
                </a:lnTo>
                <a:lnTo>
                  <a:pt x="353883" y="163563"/>
                </a:lnTo>
                <a:lnTo>
                  <a:pt x="353883" y="385181"/>
                </a:lnTo>
                <a:lnTo>
                  <a:pt x="17669" y="385181"/>
                </a:lnTo>
                <a:lnTo>
                  <a:pt x="0" y="335203"/>
                </a:lnTo>
                <a:lnTo>
                  <a:pt x="250898" y="335203"/>
                </a:lnTo>
                <a:lnTo>
                  <a:pt x="250898" y="213036"/>
                </a:lnTo>
                <a:lnTo>
                  <a:pt x="13630" y="213036"/>
                </a:lnTo>
                <a:close/>
              </a:path>
            </a:pathLst>
          </a:custGeom>
          <a:solidFill>
            <a:srgbClr val="79D7D7"/>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srgbClr val="79D7D7"/>
              </a:solidFill>
              <a:latin typeface="MStiffHei PRC UltraBold" panose="00000500000000000000" pitchFamily="2" charset="-122"/>
              <a:ea typeface="MStiffHei PRC UltraBold" panose="00000500000000000000" pitchFamily="2" charset="-122"/>
            </a:endParaRPr>
          </a:p>
        </p:txBody>
      </p:sp>
      <p:sp>
        <p:nvSpPr>
          <p:cNvPr id="13" name="椭圆 12"/>
          <p:cNvSpPr/>
          <p:nvPr/>
        </p:nvSpPr>
        <p:spPr>
          <a:xfrm>
            <a:off x="3119663" y="829128"/>
            <a:ext cx="2933700" cy="2933700"/>
          </a:xfrm>
          <a:prstGeom prst="ellipse">
            <a:avLst/>
          </a:prstGeom>
          <a:noFill/>
          <a:ln w="28575">
            <a:solidFill>
              <a:srgbClr val="549D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sp>
        <p:nvSpPr>
          <p:cNvPr id="18" name="文本框 17"/>
          <p:cNvSpPr txBox="1"/>
          <p:nvPr/>
        </p:nvSpPr>
        <p:spPr>
          <a:xfrm>
            <a:off x="4481382" y="1125695"/>
            <a:ext cx="553998" cy="2594365"/>
          </a:xfrm>
          <a:prstGeom prst="rect">
            <a:avLst/>
          </a:prstGeom>
          <a:noFill/>
        </p:spPr>
        <p:txBody>
          <a:bodyPr vert="eaVert" wrap="none" rtlCol="0">
            <a:spAutoFit/>
          </a:bodyPr>
          <a:lstStyle/>
          <a:p>
            <a:r>
              <a:rPr lang="zh-CN" altLang="en-US" sz="2400" dirty="0">
                <a:solidFill>
                  <a:srgbClr val="549DA3"/>
                </a:solidFill>
                <a:ea typeface="黑体" charset="0"/>
              </a:rPr>
              <a:t>Thanks for watching</a:t>
            </a:r>
          </a:p>
        </p:txBody>
      </p:sp>
      <p:cxnSp>
        <p:nvCxnSpPr>
          <p:cNvPr id="19" name="直接连接符 18"/>
          <p:cNvCxnSpPr/>
          <p:nvPr/>
        </p:nvCxnSpPr>
        <p:spPr>
          <a:xfrm flipV="1">
            <a:off x="5038955" y="60181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622389" y="52547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5370119" y="1219856"/>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510628" y="285922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094062" y="2782885"/>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841792" y="3477266"/>
            <a:ext cx="1014408" cy="1014408"/>
          </a:xfrm>
          <a:prstGeom prst="line">
            <a:avLst/>
          </a:prstGeom>
          <a:ln>
            <a:solidFill>
              <a:srgbClr val="549DA3"/>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3731027" y="1405799"/>
            <a:ext cx="553998" cy="1323439"/>
          </a:xfrm>
          <a:prstGeom prst="rect">
            <a:avLst/>
          </a:prstGeom>
          <a:noFill/>
        </p:spPr>
        <p:txBody>
          <a:bodyPr vert="eaVert" wrap="none" rtlCol="0">
            <a:spAutoFit/>
          </a:bodyPr>
          <a:lstStyle/>
          <a:p>
            <a:r>
              <a:rPr lang="zh-CN" altLang="en-US" sz="2400" dirty="0">
                <a:solidFill>
                  <a:srgbClr val="549DA3"/>
                </a:solidFill>
                <a:ea typeface="黑体" charset="0"/>
              </a:rPr>
              <a:t>June goodbye</a:t>
            </a:r>
          </a:p>
        </p:txBody>
      </p:sp>
      <p:sp>
        <p:nvSpPr>
          <p:cNvPr id="26" name="文本框 25"/>
          <p:cNvSpPr txBox="1"/>
          <p:nvPr/>
        </p:nvSpPr>
        <p:spPr>
          <a:xfrm>
            <a:off x="4846272" y="2614471"/>
            <a:ext cx="829073" cy="571182"/>
          </a:xfrm>
          <a:prstGeom prst="rect">
            <a:avLst/>
          </a:prstGeom>
          <a:noFill/>
        </p:spPr>
        <p:txBody>
          <a:bodyPr wrap="none" rtlCol="0">
            <a:spAutoFit/>
          </a:bodyPr>
          <a:lstStyle/>
          <a:p>
            <a:pPr>
              <a:lnSpc>
                <a:spcPct val="150000"/>
              </a:lnSpc>
            </a:pPr>
            <a:r>
              <a:rPr lang="zh-CN" altLang="en-US" sz="1100" dirty="0">
                <a:solidFill>
                  <a:srgbClr val="549DA3"/>
                </a:solidFill>
                <a:ea typeface="黑体" charset="0"/>
              </a:rPr>
              <a:t>Report:</a:t>
            </a:r>
            <a:r>
              <a:rPr lang="en-US" altLang="zh-CN" sz="1100" dirty="0">
                <a:solidFill>
                  <a:srgbClr val="549DA3"/>
                </a:solidFill>
              </a:rPr>
              <a:t>Xxx</a:t>
            </a:r>
          </a:p>
          <a:p>
            <a:pPr>
              <a:lnSpc>
                <a:spcPct val="150000"/>
              </a:lnSpc>
            </a:pPr>
            <a:r>
              <a:rPr lang="zh-CN" altLang="en-US" sz="1100" dirty="0">
                <a:solidFill>
                  <a:srgbClr val="549DA3"/>
                </a:solidFill>
                <a:ea typeface="黑体" charset="0"/>
              </a:rPr>
              <a:t>Mentor:</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par>
                          <p:cTn id="18" fill="hold">
                            <p:stCondLst>
                              <p:cond delay="4000"/>
                            </p:stCondLst>
                            <p:childTnLst>
                              <p:par>
                                <p:cTn id="19" presetID="10" presetClass="entr" presetSubtype="0" fill="hold" grpId="0" nodeType="afterEffect">
                                  <p:stCondLst>
                                    <p:cond delay="0"/>
                                  </p:stCondLst>
                                  <p:iterate type="lt">
                                    <p:tmPct val="14000"/>
                                  </p:iterate>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3710"/>
                            </p:stCondLst>
                            <p:childTnLst>
                              <p:par>
                                <p:cTn id="23" presetID="47"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471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par>
                          <p:cTn id="32" fill="hold">
                            <p:stCondLst>
                              <p:cond delay="5710"/>
                            </p:stCondLst>
                            <p:childTnLst>
                              <p:par>
                                <p:cTn id="33" presetID="53" presetClass="entr" presetSubtype="16"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750" fill="hold"/>
                                        <p:tgtEl>
                                          <p:spTgt spid="26"/>
                                        </p:tgtEl>
                                        <p:attrNameLst>
                                          <p:attrName>ppt_w</p:attrName>
                                        </p:attrNameLst>
                                      </p:cBhvr>
                                      <p:tavLst>
                                        <p:tav tm="0">
                                          <p:val>
                                            <p:fltVal val="0"/>
                                          </p:val>
                                        </p:tav>
                                        <p:tav tm="100000">
                                          <p:val>
                                            <p:strVal val="#ppt_w"/>
                                          </p:val>
                                        </p:tav>
                                      </p:tavLst>
                                    </p:anim>
                                    <p:anim calcmode="lin" valueType="num">
                                      <p:cBhvr>
                                        <p:cTn id="36" dur="750" fill="hold"/>
                                        <p:tgtEl>
                                          <p:spTgt spid="26"/>
                                        </p:tgtEl>
                                        <p:attrNameLst>
                                          <p:attrName>ppt_h</p:attrName>
                                        </p:attrNameLst>
                                      </p:cBhvr>
                                      <p:tavLst>
                                        <p:tav tm="0">
                                          <p:val>
                                            <p:fltVal val="0"/>
                                          </p:val>
                                        </p:tav>
                                        <p:tav tm="100000">
                                          <p:val>
                                            <p:strVal val="#ppt_h"/>
                                          </p:val>
                                        </p:tav>
                                      </p:tavLst>
                                    </p:anim>
                                    <p:animEffect transition="in" filter="fade">
                                      <p:cBhvr>
                                        <p:cTn id="37" dur="750"/>
                                        <p:tgtEl>
                                          <p:spTgt spid="26"/>
                                        </p:tgtEl>
                                      </p:cBhvr>
                                    </p:animEffect>
                                  </p:childTnLst>
                                </p:cTn>
                              </p:par>
                            </p:childTnLst>
                          </p:cTn>
                        </p:par>
                        <p:par>
                          <p:cTn id="38" fill="hold">
                            <p:stCondLst>
                              <p:cond delay="6710"/>
                            </p:stCondLst>
                            <p:childTnLst>
                              <p:par>
                                <p:cTn id="39" presetID="22" presetClass="entr" presetSubtype="1"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par>
                                <p:cTn id="42" presetID="22" presetClass="entr" presetSubtype="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par>
                                <p:cTn id="45" presetID="22" presetClass="entr" presetSubtype="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par>
                                <p:cTn id="48" presetID="22" presetClass="entr" presetSubtype="8"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par>
                                <p:cTn id="51" presetID="22" presetClass="entr" presetSubtype="8"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par>
                                <p:cTn id="54" presetID="2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13"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1800"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13"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354" y="0"/>
            <a:ext cx="9141291" cy="5143500"/>
            <a:chOff x="1354" y="0"/>
            <a:chExt cx="9141291" cy="514350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矩形 2"/>
            <p:cNvSpPr/>
            <p:nvPr/>
          </p:nvSpPr>
          <p:spPr>
            <a:xfrm>
              <a:off x="287078" y="221955"/>
              <a:ext cx="8569842" cy="46995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grpSp>
      <p:sp>
        <p:nvSpPr>
          <p:cNvPr id="21" name="椭圆 20"/>
          <p:cNvSpPr/>
          <p:nvPr/>
        </p:nvSpPr>
        <p:spPr>
          <a:xfrm>
            <a:off x="4295634" y="1377614"/>
            <a:ext cx="1030117" cy="1027560"/>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400" b="1" dirty="0">
                <a:solidFill>
                  <a:srgbClr val="F8F8F8"/>
                </a:solidFill>
                <a:latin typeface="华文中宋" pitchFamily="2" charset="-122"/>
                <a:ea typeface="华文中宋" pitchFamily="2" charset="-122"/>
              </a:rPr>
              <a:t>01</a:t>
            </a:r>
            <a:endParaRPr lang="zh-CN" altLang="en-US" sz="4400" b="1" dirty="0">
              <a:solidFill>
                <a:srgbClr val="F8F8F8"/>
              </a:solidFill>
              <a:latin typeface="华文中宋" pitchFamily="2" charset="-122"/>
              <a:ea typeface="华文中宋" pitchFamily="2" charset="-122"/>
            </a:endParaRPr>
          </a:p>
        </p:txBody>
      </p:sp>
      <p:sp>
        <p:nvSpPr>
          <p:cNvPr id="25" name="文本框 17"/>
          <p:cNvSpPr txBox="1">
            <a:spLocks noChangeArrowheads="1"/>
          </p:cNvSpPr>
          <p:nvPr/>
        </p:nvSpPr>
        <p:spPr bwMode="auto">
          <a:xfrm>
            <a:off x="2030412" y="2405174"/>
            <a:ext cx="5560560" cy="115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3600" dirty="0">
                <a:latin typeface="华文中宋" pitchFamily="2" charset="-122"/>
                <a:ea typeface="华文中宋" pitchFamily="2" charset="-122"/>
              </a:rPr>
              <a:t>Click here to add Text header content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12"/>
          <p:cNvSpPr/>
          <p:nvPr/>
        </p:nvSpPr>
        <p:spPr bwMode="auto">
          <a:xfrm>
            <a:off x="1115616" y="1649817"/>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549DA3"/>
          </a:solidFill>
          <a:ln>
            <a:noFill/>
          </a:ln>
        </p:spPr>
        <p:txBody>
          <a:bodyPr/>
          <a:lstStyle/>
          <a:p>
            <a:endParaRPr lang="zh-CN" altLang="en-US">
              <a:solidFill>
                <a:srgbClr val="47494B"/>
              </a:solidFill>
              <a:ea typeface="黑体" charset="0"/>
            </a:endParaRPr>
          </a:p>
        </p:txBody>
      </p:sp>
      <p:grpSp>
        <p:nvGrpSpPr>
          <p:cNvPr id="13" name="组合 12"/>
          <p:cNvGrpSpPr/>
          <p:nvPr/>
        </p:nvGrpSpPr>
        <p:grpSpPr>
          <a:xfrm>
            <a:off x="1283891" y="1695061"/>
            <a:ext cx="857250" cy="571500"/>
            <a:chOff x="1283891" y="1695061"/>
            <a:chExt cx="857250" cy="571500"/>
          </a:xfrm>
          <a:solidFill>
            <a:srgbClr val="79D7D7"/>
          </a:solidFill>
        </p:grpSpPr>
        <p:sp>
          <p:nvSpPr>
            <p:cNvPr id="5" name="Freeform 13"/>
            <p:cNvSpPr/>
            <p:nvPr/>
          </p:nvSpPr>
          <p:spPr bwMode="auto">
            <a:xfrm>
              <a:off x="1283891"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a typeface="黑体" charset="0"/>
              </a:endParaRPr>
            </a:p>
          </p:txBody>
        </p:sp>
        <p:grpSp>
          <p:nvGrpSpPr>
            <p:cNvPr id="2" name="组合 1"/>
            <p:cNvGrpSpPr/>
            <p:nvPr/>
          </p:nvGrpSpPr>
          <p:grpSpPr>
            <a:xfrm>
              <a:off x="1320404" y="1695061"/>
              <a:ext cx="820737" cy="522685"/>
              <a:chOff x="1320404" y="1695061"/>
              <a:chExt cx="820737" cy="522685"/>
            </a:xfrm>
            <a:grpFill/>
          </p:grpSpPr>
          <p:sp>
            <p:nvSpPr>
              <p:cNvPr id="6" name="Freeform 14"/>
              <p:cNvSpPr/>
              <p:nvPr/>
            </p:nvSpPr>
            <p:spPr bwMode="auto">
              <a:xfrm>
                <a:off x="1910954"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a typeface="黑体" charset="0"/>
                </a:endParaRPr>
              </a:p>
            </p:txBody>
          </p:sp>
          <p:sp>
            <p:nvSpPr>
              <p:cNvPr id="7" name="Freeform 15"/>
              <p:cNvSpPr/>
              <p:nvPr/>
            </p:nvSpPr>
            <p:spPr bwMode="auto">
              <a:xfrm>
                <a:off x="1637904"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a typeface="黑体" charset="0"/>
                </a:endParaRPr>
              </a:p>
            </p:txBody>
          </p:sp>
          <p:sp>
            <p:nvSpPr>
              <p:cNvPr id="8" name="Freeform 16"/>
              <p:cNvSpPr/>
              <p:nvPr/>
            </p:nvSpPr>
            <p:spPr bwMode="auto">
              <a:xfrm>
                <a:off x="1391842"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a typeface="黑体" charset="0"/>
                </a:endParaRPr>
              </a:p>
            </p:txBody>
          </p:sp>
          <p:sp>
            <p:nvSpPr>
              <p:cNvPr id="9" name="Freeform 17"/>
              <p:cNvSpPr/>
              <p:nvPr/>
            </p:nvSpPr>
            <p:spPr bwMode="auto">
              <a:xfrm>
                <a:off x="1320404" y="2114161"/>
                <a:ext cx="474663"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a typeface="黑体" charset="0"/>
                </a:endParaRPr>
              </a:p>
            </p:txBody>
          </p:sp>
          <p:sp>
            <p:nvSpPr>
              <p:cNvPr id="10" name="Freeform 18"/>
              <p:cNvSpPr/>
              <p:nvPr/>
            </p:nvSpPr>
            <p:spPr bwMode="auto">
              <a:xfrm>
                <a:off x="1512491"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a typeface="黑体" charset="0"/>
                </a:endParaRPr>
              </a:p>
            </p:txBody>
          </p:sp>
          <p:sp>
            <p:nvSpPr>
              <p:cNvPr id="11" name="Freeform 19"/>
              <p:cNvSpPr/>
              <p:nvPr/>
            </p:nvSpPr>
            <p:spPr bwMode="auto">
              <a:xfrm>
                <a:off x="1823641"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a typeface="黑体" charset="0"/>
                </a:endParaRPr>
              </a:p>
            </p:txBody>
          </p:sp>
        </p:grpSp>
      </p:grpSp>
      <p:cxnSp>
        <p:nvCxnSpPr>
          <p:cNvPr id="41" name="直接连接符 40"/>
          <p:cNvCxnSpPr/>
          <p:nvPr/>
        </p:nvCxnSpPr>
        <p:spPr>
          <a:xfrm>
            <a:off x="1115617" y="2508257"/>
            <a:ext cx="1514475"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p:nvSpPr>
        <p:spPr>
          <a:xfrm>
            <a:off x="1617306" y="2139213"/>
            <a:ext cx="1107996" cy="369332"/>
          </a:xfrm>
          <a:prstGeom prst="rect">
            <a:avLst/>
          </a:prstGeom>
        </p:spPr>
        <p:txBody>
          <a:bodyPr wrap="none">
            <a:spAutoFit/>
          </a:bodyPr>
          <a:lstStyle/>
          <a:p>
            <a:pPr algn="just">
              <a:defRPr/>
            </a:pPr>
            <a:r>
              <a:rPr lang="zh-CN" altLang="en-US" b="1" dirty="0">
                <a:solidFill>
                  <a:srgbClr val="47494B">
                    <a:lumMod val="50000"/>
                    <a:lumOff val="50000"/>
                  </a:srgbClr>
                </a:solidFill>
                <a:latin typeface="微软雅黑" pitchFamily="34" charset="-122"/>
                <a:ea typeface="微软雅黑" pitchFamily="34" charset="-122"/>
              </a:rPr>
              <a:t>Title Content</a:t>
            </a:r>
          </a:p>
        </p:txBody>
      </p:sp>
      <p:sp>
        <p:nvSpPr>
          <p:cNvPr id="3084" name="Freeform 12"/>
          <p:cNvSpPr/>
          <p:nvPr/>
        </p:nvSpPr>
        <p:spPr bwMode="auto">
          <a:xfrm>
            <a:off x="2899966" y="1649817"/>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549DA3"/>
          </a:solidFill>
          <a:ln>
            <a:noFill/>
          </a:ln>
        </p:spPr>
        <p:txBody>
          <a:bodyPr/>
          <a:lstStyle/>
          <a:p>
            <a:endParaRPr lang="zh-CN" altLang="en-US">
              <a:solidFill>
                <a:srgbClr val="47494B"/>
              </a:solidFill>
              <a:ea typeface="黑体" charset="0"/>
            </a:endParaRPr>
          </a:p>
        </p:txBody>
      </p:sp>
      <p:grpSp>
        <p:nvGrpSpPr>
          <p:cNvPr id="3" name="组合 2"/>
          <p:cNvGrpSpPr/>
          <p:nvPr/>
        </p:nvGrpSpPr>
        <p:grpSpPr>
          <a:xfrm>
            <a:off x="3069828" y="1695061"/>
            <a:ext cx="855664" cy="571500"/>
            <a:chOff x="3069828" y="1695061"/>
            <a:chExt cx="855664" cy="571500"/>
          </a:xfrm>
        </p:grpSpPr>
        <p:sp>
          <p:nvSpPr>
            <p:cNvPr id="133" name="Freeform 13"/>
            <p:cNvSpPr/>
            <p:nvPr/>
          </p:nvSpPr>
          <p:spPr bwMode="auto">
            <a:xfrm>
              <a:off x="3069828"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34" name="Freeform 14"/>
            <p:cNvSpPr/>
            <p:nvPr/>
          </p:nvSpPr>
          <p:spPr bwMode="auto">
            <a:xfrm>
              <a:off x="3695304" y="1695061"/>
              <a:ext cx="119063"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35" name="Freeform 15"/>
            <p:cNvSpPr/>
            <p:nvPr/>
          </p:nvSpPr>
          <p:spPr bwMode="auto">
            <a:xfrm>
              <a:off x="3423842" y="1715302"/>
              <a:ext cx="141287"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36" name="Freeform 16"/>
            <p:cNvSpPr/>
            <p:nvPr/>
          </p:nvSpPr>
          <p:spPr bwMode="auto">
            <a:xfrm>
              <a:off x="3176191" y="1798645"/>
              <a:ext cx="188912"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37" name="Freeform 17"/>
            <p:cNvSpPr/>
            <p:nvPr/>
          </p:nvSpPr>
          <p:spPr bwMode="auto">
            <a:xfrm>
              <a:off x="3104753"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38" name="Freeform 18"/>
            <p:cNvSpPr/>
            <p:nvPr/>
          </p:nvSpPr>
          <p:spPr bwMode="auto">
            <a:xfrm>
              <a:off x="329842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39" name="Freeform 19"/>
            <p:cNvSpPr/>
            <p:nvPr/>
          </p:nvSpPr>
          <p:spPr bwMode="auto">
            <a:xfrm>
              <a:off x="3609579" y="1815314"/>
              <a:ext cx="315913"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grpSp>
      <p:cxnSp>
        <p:nvCxnSpPr>
          <p:cNvPr id="131" name="直接连接符 130"/>
          <p:cNvCxnSpPr/>
          <p:nvPr/>
        </p:nvCxnSpPr>
        <p:spPr>
          <a:xfrm>
            <a:off x="2899966" y="2508257"/>
            <a:ext cx="1516062"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0" name="矩形 139"/>
          <p:cNvSpPr/>
          <p:nvPr/>
        </p:nvSpPr>
        <p:spPr>
          <a:xfrm>
            <a:off x="3402449" y="2139213"/>
            <a:ext cx="1107996" cy="369332"/>
          </a:xfrm>
          <a:prstGeom prst="rect">
            <a:avLst/>
          </a:prstGeom>
        </p:spPr>
        <p:txBody>
          <a:bodyPr wrap="none">
            <a:spAutoFit/>
          </a:bodyPr>
          <a:lstStyle/>
          <a:p>
            <a:pPr algn="just">
              <a:defRPr/>
            </a:pPr>
            <a:r>
              <a:rPr lang="zh-CN" altLang="en-US" b="1" dirty="0">
                <a:solidFill>
                  <a:srgbClr val="47494B">
                    <a:lumMod val="50000"/>
                    <a:lumOff val="50000"/>
                  </a:srgbClr>
                </a:solidFill>
                <a:latin typeface="微软雅黑" pitchFamily="34" charset="-122"/>
                <a:ea typeface="微软雅黑" pitchFamily="34" charset="-122"/>
              </a:rPr>
              <a:t>Title Content</a:t>
            </a:r>
            <a:endParaRPr>
              <a:ea typeface="黑体" charset="0"/>
            </a:endParaRPr>
          </a:p>
        </p:txBody>
      </p:sp>
      <p:sp>
        <p:nvSpPr>
          <p:cNvPr id="3094" name="Freeform 12"/>
          <p:cNvSpPr/>
          <p:nvPr/>
        </p:nvSpPr>
        <p:spPr bwMode="auto">
          <a:xfrm>
            <a:off x="4685903" y="1649817"/>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79D7D7"/>
          </a:solidFill>
          <a:ln>
            <a:noFill/>
          </a:ln>
        </p:spPr>
        <p:txBody>
          <a:bodyPr/>
          <a:lstStyle/>
          <a:p>
            <a:endParaRPr lang="zh-CN" altLang="en-US">
              <a:solidFill>
                <a:srgbClr val="47494B"/>
              </a:solidFill>
              <a:ea typeface="黑体" charset="0"/>
            </a:endParaRPr>
          </a:p>
        </p:txBody>
      </p:sp>
      <p:grpSp>
        <p:nvGrpSpPr>
          <p:cNvPr id="4" name="组合 3"/>
          <p:cNvGrpSpPr/>
          <p:nvPr/>
        </p:nvGrpSpPr>
        <p:grpSpPr>
          <a:xfrm>
            <a:off x="4855766" y="1695061"/>
            <a:ext cx="855662" cy="571500"/>
            <a:chOff x="4855766" y="1695061"/>
            <a:chExt cx="855662" cy="571500"/>
          </a:xfrm>
        </p:grpSpPr>
        <p:sp>
          <p:nvSpPr>
            <p:cNvPr id="145" name="Freeform 13"/>
            <p:cNvSpPr/>
            <p:nvPr/>
          </p:nvSpPr>
          <p:spPr bwMode="auto">
            <a:xfrm>
              <a:off x="4855766" y="1720064"/>
              <a:ext cx="842962"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46" name="Freeform 14"/>
            <p:cNvSpPr/>
            <p:nvPr/>
          </p:nvSpPr>
          <p:spPr bwMode="auto">
            <a:xfrm>
              <a:off x="5481242"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47" name="Freeform 15"/>
            <p:cNvSpPr/>
            <p:nvPr/>
          </p:nvSpPr>
          <p:spPr bwMode="auto">
            <a:xfrm>
              <a:off x="5208192"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48" name="Freeform 16"/>
            <p:cNvSpPr/>
            <p:nvPr/>
          </p:nvSpPr>
          <p:spPr bwMode="auto">
            <a:xfrm>
              <a:off x="4962129"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49" name="Freeform 17"/>
            <p:cNvSpPr/>
            <p:nvPr/>
          </p:nvSpPr>
          <p:spPr bwMode="auto">
            <a:xfrm>
              <a:off x="4890691" y="2114161"/>
              <a:ext cx="474662"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50" name="Freeform 18"/>
            <p:cNvSpPr/>
            <p:nvPr/>
          </p:nvSpPr>
          <p:spPr bwMode="auto">
            <a:xfrm>
              <a:off x="508277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51" name="Freeform 19"/>
            <p:cNvSpPr/>
            <p:nvPr/>
          </p:nvSpPr>
          <p:spPr bwMode="auto">
            <a:xfrm>
              <a:off x="5393928"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grpSp>
      <p:cxnSp>
        <p:nvCxnSpPr>
          <p:cNvPr id="143" name="直接连接符 142"/>
          <p:cNvCxnSpPr/>
          <p:nvPr/>
        </p:nvCxnSpPr>
        <p:spPr>
          <a:xfrm>
            <a:off x="4685903" y="2508257"/>
            <a:ext cx="1514475"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2" name="矩形 151"/>
          <p:cNvSpPr/>
          <p:nvPr/>
        </p:nvSpPr>
        <p:spPr>
          <a:xfrm>
            <a:off x="5187593" y="2139213"/>
            <a:ext cx="1107996" cy="369332"/>
          </a:xfrm>
          <a:prstGeom prst="rect">
            <a:avLst/>
          </a:prstGeom>
        </p:spPr>
        <p:txBody>
          <a:bodyPr wrap="none">
            <a:spAutoFit/>
          </a:bodyPr>
          <a:lstStyle/>
          <a:p>
            <a:pPr algn="just">
              <a:defRPr/>
            </a:pPr>
            <a:r>
              <a:rPr lang="zh-CN" altLang="en-US" b="1" dirty="0">
                <a:solidFill>
                  <a:srgbClr val="47494B">
                    <a:lumMod val="50000"/>
                    <a:lumOff val="50000"/>
                  </a:srgbClr>
                </a:solidFill>
                <a:latin typeface="微软雅黑" pitchFamily="34" charset="-122"/>
                <a:ea typeface="微软雅黑" pitchFamily="34" charset="-122"/>
              </a:rPr>
              <a:t>Title Content</a:t>
            </a:r>
            <a:endParaRPr>
              <a:ea typeface="黑体" charset="0"/>
            </a:endParaRPr>
          </a:p>
        </p:txBody>
      </p:sp>
      <p:sp>
        <p:nvSpPr>
          <p:cNvPr id="3104" name="Freeform 12"/>
          <p:cNvSpPr/>
          <p:nvPr/>
        </p:nvSpPr>
        <p:spPr bwMode="auto">
          <a:xfrm>
            <a:off x="6471841" y="1649817"/>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549DA3"/>
          </a:solidFill>
          <a:ln>
            <a:noFill/>
          </a:ln>
        </p:spPr>
        <p:txBody>
          <a:bodyPr/>
          <a:lstStyle/>
          <a:p>
            <a:endParaRPr lang="zh-CN" altLang="en-US">
              <a:solidFill>
                <a:srgbClr val="47494B"/>
              </a:solidFill>
              <a:ea typeface="黑体" charset="0"/>
            </a:endParaRPr>
          </a:p>
        </p:txBody>
      </p:sp>
      <p:grpSp>
        <p:nvGrpSpPr>
          <p:cNvPr id="12" name="组合 11"/>
          <p:cNvGrpSpPr/>
          <p:nvPr/>
        </p:nvGrpSpPr>
        <p:grpSpPr>
          <a:xfrm>
            <a:off x="6640116" y="1695061"/>
            <a:ext cx="857250" cy="571500"/>
            <a:chOff x="6640116" y="1695061"/>
            <a:chExt cx="857250" cy="571500"/>
          </a:xfrm>
        </p:grpSpPr>
        <p:sp>
          <p:nvSpPr>
            <p:cNvPr id="157" name="Freeform 13"/>
            <p:cNvSpPr/>
            <p:nvPr/>
          </p:nvSpPr>
          <p:spPr bwMode="auto">
            <a:xfrm>
              <a:off x="6640116"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58" name="Freeform 14"/>
            <p:cNvSpPr/>
            <p:nvPr/>
          </p:nvSpPr>
          <p:spPr bwMode="auto">
            <a:xfrm>
              <a:off x="7267179"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59" name="Freeform 15"/>
            <p:cNvSpPr/>
            <p:nvPr/>
          </p:nvSpPr>
          <p:spPr bwMode="auto">
            <a:xfrm>
              <a:off x="6994129"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60" name="Freeform 16"/>
            <p:cNvSpPr/>
            <p:nvPr/>
          </p:nvSpPr>
          <p:spPr bwMode="auto">
            <a:xfrm>
              <a:off x="6746479" y="1798645"/>
              <a:ext cx="188913"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61" name="Freeform 17"/>
            <p:cNvSpPr/>
            <p:nvPr/>
          </p:nvSpPr>
          <p:spPr bwMode="auto">
            <a:xfrm>
              <a:off x="6675041"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62" name="Freeform 18"/>
            <p:cNvSpPr/>
            <p:nvPr/>
          </p:nvSpPr>
          <p:spPr bwMode="auto">
            <a:xfrm>
              <a:off x="6868716"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sp>
          <p:nvSpPr>
            <p:cNvPr id="163" name="Freeform 19"/>
            <p:cNvSpPr/>
            <p:nvPr/>
          </p:nvSpPr>
          <p:spPr bwMode="auto">
            <a:xfrm>
              <a:off x="7179866"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75000"/>
              </a:schemeClr>
            </a:solidFill>
            <a:ln>
              <a:noFill/>
            </a:ln>
          </p:spPr>
          <p:txBody>
            <a:bodyPr/>
            <a:lstStyle/>
            <a:p>
              <a:pPr>
                <a:defRPr/>
              </a:pPr>
              <a:endParaRPr lang="zh-CN" altLang="en-US">
                <a:solidFill>
                  <a:srgbClr val="47494B"/>
                </a:solidFill>
                <a:ea typeface="黑体" charset="0"/>
              </a:endParaRPr>
            </a:p>
          </p:txBody>
        </p:sp>
      </p:grpSp>
      <p:cxnSp>
        <p:nvCxnSpPr>
          <p:cNvPr id="155" name="直接连接符 154"/>
          <p:cNvCxnSpPr/>
          <p:nvPr/>
        </p:nvCxnSpPr>
        <p:spPr>
          <a:xfrm>
            <a:off x="6471842" y="2508257"/>
            <a:ext cx="1514475"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4" name="矩形 163"/>
          <p:cNvSpPr/>
          <p:nvPr/>
        </p:nvSpPr>
        <p:spPr>
          <a:xfrm>
            <a:off x="6973531" y="2139213"/>
            <a:ext cx="1107996" cy="369332"/>
          </a:xfrm>
          <a:prstGeom prst="rect">
            <a:avLst/>
          </a:prstGeom>
        </p:spPr>
        <p:txBody>
          <a:bodyPr wrap="none">
            <a:spAutoFit/>
          </a:bodyPr>
          <a:lstStyle/>
          <a:p>
            <a:pPr algn="just">
              <a:defRPr/>
            </a:pPr>
            <a:r>
              <a:rPr lang="zh-CN" altLang="en-US" b="1" dirty="0">
                <a:solidFill>
                  <a:srgbClr val="47494B">
                    <a:lumMod val="50000"/>
                    <a:lumOff val="50000"/>
                  </a:srgbClr>
                </a:solidFill>
                <a:latin typeface="微软雅黑" pitchFamily="34" charset="-122"/>
                <a:ea typeface="微软雅黑" pitchFamily="34" charset="-122"/>
              </a:rPr>
              <a:t>Title Content</a:t>
            </a:r>
            <a:endParaRPr>
              <a:ea typeface="黑体" charset="0"/>
            </a:endParaRPr>
          </a:p>
        </p:txBody>
      </p:sp>
      <p:sp>
        <p:nvSpPr>
          <p:cNvPr id="165" name="文本框 164"/>
          <p:cNvSpPr txBox="1"/>
          <p:nvPr/>
        </p:nvSpPr>
        <p:spPr>
          <a:xfrm>
            <a:off x="1115617" y="2639227"/>
            <a:ext cx="1514475" cy="1372683"/>
          </a:xfrm>
          <a:prstGeom prst="rect">
            <a:avLst/>
          </a:prstGeom>
          <a:noFill/>
        </p:spPr>
        <p:txBody>
          <a:bodyPr>
            <a:spAutoFit/>
          </a:bodyPr>
          <a:lstStyle/>
          <a:p>
            <a:pPr algn="just">
              <a:lnSpc>
                <a:spcPct val="130000"/>
              </a:lnSpc>
              <a:defRPr/>
            </a:pPr>
            <a:r>
              <a:rPr lang="zh-CN" altLang="en-US" sz="1600" b="1" kern="0" dirty="0">
                <a:solidFill>
                  <a:schemeClr val="tx1">
                    <a:lumMod val="50000"/>
                    <a:lumOff val="50000"/>
                  </a:schemeClr>
                </a:solidFill>
                <a:latin typeface="黑体" pitchFamily="49" charset="-122"/>
                <a:ea typeface="黑体" pitchFamily="49" charset="-122"/>
                <a:cs typeface="Arial" pitchFamily="34" charset="0"/>
              </a:rPr>
              <a:t>Please enter your text here, or paste your text here.</a:t>
            </a:r>
            <a:endParaRPr>
              <a:ea typeface="黑体" charset="0"/>
            </a:endParaRPr>
          </a:p>
        </p:txBody>
      </p:sp>
      <p:sp>
        <p:nvSpPr>
          <p:cNvPr id="166" name="文本框 165"/>
          <p:cNvSpPr txBox="1"/>
          <p:nvPr/>
        </p:nvSpPr>
        <p:spPr>
          <a:xfrm>
            <a:off x="2899966" y="2639227"/>
            <a:ext cx="1516062" cy="1372683"/>
          </a:xfrm>
          <a:prstGeom prst="rect">
            <a:avLst/>
          </a:prstGeom>
          <a:noFill/>
        </p:spPr>
        <p:txBody>
          <a:bodyPr>
            <a:spAutoFit/>
          </a:bodyPr>
          <a:lstStyle/>
          <a:p>
            <a:pPr algn="just">
              <a:lnSpc>
                <a:spcPct val="130000"/>
              </a:lnSpc>
              <a:defRPr/>
            </a:pPr>
            <a:r>
              <a:rPr lang="zh-CN" altLang="en-US" sz="1600" b="1" kern="0" dirty="0">
                <a:solidFill>
                  <a:schemeClr val="tx1">
                    <a:lumMod val="50000"/>
                    <a:lumOff val="50000"/>
                  </a:schemeClr>
                </a:solidFill>
                <a:latin typeface="黑体" pitchFamily="49" charset="-122"/>
                <a:ea typeface="黑体" pitchFamily="49" charset="-122"/>
                <a:cs typeface="Arial" pitchFamily="34" charset="0"/>
              </a:rPr>
              <a:t>Please enter your text here, or paste your text here.</a:t>
            </a:r>
            <a:endParaRPr>
              <a:ea typeface="黑体" charset="0"/>
            </a:endParaRPr>
          </a:p>
        </p:txBody>
      </p:sp>
      <p:sp>
        <p:nvSpPr>
          <p:cNvPr id="167" name="文本框 166"/>
          <p:cNvSpPr txBox="1"/>
          <p:nvPr/>
        </p:nvSpPr>
        <p:spPr>
          <a:xfrm>
            <a:off x="4685903" y="2639227"/>
            <a:ext cx="1514475" cy="1372683"/>
          </a:xfrm>
          <a:prstGeom prst="rect">
            <a:avLst/>
          </a:prstGeom>
          <a:noFill/>
        </p:spPr>
        <p:txBody>
          <a:bodyPr>
            <a:spAutoFit/>
          </a:bodyPr>
          <a:lstStyle/>
          <a:p>
            <a:pPr algn="just">
              <a:lnSpc>
                <a:spcPct val="130000"/>
              </a:lnSpc>
              <a:defRPr/>
            </a:pPr>
            <a:r>
              <a:rPr lang="zh-CN" altLang="en-US" sz="1600" b="1" kern="0" dirty="0">
                <a:solidFill>
                  <a:schemeClr val="tx1">
                    <a:lumMod val="50000"/>
                    <a:lumOff val="50000"/>
                  </a:schemeClr>
                </a:solidFill>
                <a:latin typeface="黑体" pitchFamily="49" charset="-122"/>
                <a:ea typeface="黑体" pitchFamily="49" charset="-122"/>
                <a:cs typeface="Arial" pitchFamily="34" charset="0"/>
              </a:rPr>
              <a:t>Please enter your text here, or paste your text here.</a:t>
            </a:r>
            <a:endParaRPr>
              <a:ea typeface="黑体" charset="0"/>
            </a:endParaRPr>
          </a:p>
        </p:txBody>
      </p:sp>
      <p:sp>
        <p:nvSpPr>
          <p:cNvPr id="168" name="文本框 167"/>
          <p:cNvSpPr txBox="1"/>
          <p:nvPr/>
        </p:nvSpPr>
        <p:spPr>
          <a:xfrm>
            <a:off x="6471842" y="2639226"/>
            <a:ext cx="1514475" cy="1372683"/>
          </a:xfrm>
          <a:prstGeom prst="rect">
            <a:avLst/>
          </a:prstGeom>
          <a:noFill/>
        </p:spPr>
        <p:txBody>
          <a:bodyPr>
            <a:spAutoFit/>
          </a:bodyPr>
          <a:lstStyle/>
          <a:p>
            <a:pPr algn="just">
              <a:lnSpc>
                <a:spcPct val="130000"/>
              </a:lnSpc>
              <a:defRPr/>
            </a:pPr>
            <a:r>
              <a:rPr lang="zh-CN" altLang="en-US" sz="1600" b="1" kern="0" dirty="0">
                <a:solidFill>
                  <a:schemeClr val="tx1">
                    <a:lumMod val="50000"/>
                    <a:lumOff val="50000"/>
                  </a:schemeClr>
                </a:solidFill>
                <a:latin typeface="黑体" pitchFamily="49" charset="-122"/>
                <a:ea typeface="黑体" pitchFamily="49" charset="-122"/>
                <a:cs typeface="Arial" pitchFamily="34" charset="0"/>
              </a:rPr>
              <a:t>Please enter your text here, or paste your text here.</a:t>
            </a:r>
            <a:endParaRPr>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barn(inVertical)">
                                      <p:cBhvr>
                                        <p:cTn id="19" dur="500"/>
                                        <p:tgtEl>
                                          <p:spTgt spid="88"/>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500" fill="hold"/>
                                        <p:tgtEl>
                                          <p:spTgt spid="165"/>
                                        </p:tgtEl>
                                        <p:attrNameLst>
                                          <p:attrName>ppt_x</p:attrName>
                                        </p:attrNameLst>
                                      </p:cBhvr>
                                      <p:tavLst>
                                        <p:tav tm="0">
                                          <p:val>
                                            <p:strVal val="#ppt_x"/>
                                          </p:val>
                                        </p:tav>
                                        <p:tav tm="100000">
                                          <p:val>
                                            <p:strVal val="#ppt_x"/>
                                          </p:val>
                                        </p:tav>
                                      </p:tavLst>
                                    </p:anim>
                                    <p:anim calcmode="lin" valueType="num">
                                      <p:cBhvr additive="base">
                                        <p:cTn id="24" dur="500" fill="hold"/>
                                        <p:tgtEl>
                                          <p:spTgt spid="165"/>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3084"/>
                                        </p:tgtEl>
                                        <p:attrNameLst>
                                          <p:attrName>style.visibility</p:attrName>
                                        </p:attrNameLst>
                                      </p:cBhvr>
                                      <p:to>
                                        <p:strVal val="visible"/>
                                      </p:to>
                                    </p:set>
                                    <p:animEffect transition="in" filter="wipe(down)">
                                      <p:cBhvr>
                                        <p:cTn id="28" dur="500"/>
                                        <p:tgtEl>
                                          <p:spTgt spid="3084"/>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wipe(left)">
                                      <p:cBhvr>
                                        <p:cTn id="36" dur="500"/>
                                        <p:tgtEl>
                                          <p:spTgt spid="131"/>
                                        </p:tgtEl>
                                      </p:cBhvr>
                                    </p:animEffect>
                                  </p:childTnLst>
                                </p:cTn>
                              </p:par>
                            </p:childTnLst>
                          </p:cTn>
                        </p:par>
                        <p:par>
                          <p:cTn id="37" fill="hold">
                            <p:stCondLst>
                              <p:cond delay="4000"/>
                            </p:stCondLst>
                            <p:childTnLst>
                              <p:par>
                                <p:cTn id="38" presetID="16" presetClass="entr" presetSubtype="2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barn(inVertical)">
                                      <p:cBhvr>
                                        <p:cTn id="40" dur="500"/>
                                        <p:tgtEl>
                                          <p:spTgt spid="140"/>
                                        </p:tgtEl>
                                      </p:cBhvr>
                                    </p:animEffect>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166"/>
                                        </p:tgtEl>
                                        <p:attrNameLst>
                                          <p:attrName>style.visibility</p:attrName>
                                        </p:attrNameLst>
                                      </p:cBhvr>
                                      <p:to>
                                        <p:strVal val="visible"/>
                                      </p:to>
                                    </p:set>
                                    <p:anim calcmode="lin" valueType="num">
                                      <p:cBhvr additive="base">
                                        <p:cTn id="44" dur="500" fill="hold"/>
                                        <p:tgtEl>
                                          <p:spTgt spid="166"/>
                                        </p:tgtEl>
                                        <p:attrNameLst>
                                          <p:attrName>ppt_x</p:attrName>
                                        </p:attrNameLst>
                                      </p:cBhvr>
                                      <p:tavLst>
                                        <p:tav tm="0">
                                          <p:val>
                                            <p:strVal val="#ppt_x"/>
                                          </p:val>
                                        </p:tav>
                                        <p:tav tm="100000">
                                          <p:val>
                                            <p:strVal val="#ppt_x"/>
                                          </p:val>
                                        </p:tav>
                                      </p:tavLst>
                                    </p:anim>
                                    <p:anim calcmode="lin" valueType="num">
                                      <p:cBhvr additive="base">
                                        <p:cTn id="45" dur="500" fill="hold"/>
                                        <p:tgtEl>
                                          <p:spTgt spid="166"/>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2" presetClass="entr" presetSubtype="4" fill="hold" grpId="0" nodeType="afterEffect">
                                  <p:stCondLst>
                                    <p:cond delay="0"/>
                                  </p:stCondLst>
                                  <p:childTnLst>
                                    <p:set>
                                      <p:cBhvr>
                                        <p:cTn id="48" dur="1" fill="hold">
                                          <p:stCondLst>
                                            <p:cond delay="0"/>
                                          </p:stCondLst>
                                        </p:cTn>
                                        <p:tgtEl>
                                          <p:spTgt spid="3094"/>
                                        </p:tgtEl>
                                        <p:attrNameLst>
                                          <p:attrName>style.visibility</p:attrName>
                                        </p:attrNameLst>
                                      </p:cBhvr>
                                      <p:to>
                                        <p:strVal val="visible"/>
                                      </p:to>
                                    </p:set>
                                    <p:animEffect transition="in" filter="wipe(down)">
                                      <p:cBhvr>
                                        <p:cTn id="49" dur="500"/>
                                        <p:tgtEl>
                                          <p:spTgt spid="3094"/>
                                        </p:tgtEl>
                                      </p:cBhvr>
                                    </p:animEffect>
                                  </p:childTnLst>
                                </p:cTn>
                              </p:par>
                            </p:childTnLst>
                          </p:cTn>
                        </p:par>
                        <p:par>
                          <p:cTn id="50" fill="hold">
                            <p:stCondLst>
                              <p:cond delay="5500"/>
                            </p:stCondLst>
                            <p:childTnLst>
                              <p:par>
                                <p:cTn id="51" presetID="22" presetClass="entr" presetSubtype="4"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par>
                          <p:cTn id="54" fill="hold">
                            <p:stCondLst>
                              <p:cond delay="6000"/>
                            </p:stCondLst>
                            <p:childTnLst>
                              <p:par>
                                <p:cTn id="55" presetID="22" presetClass="entr" presetSubtype="8" fill="hold" nodeType="afterEffect">
                                  <p:stCondLst>
                                    <p:cond delay="0"/>
                                  </p:stCondLst>
                                  <p:childTnLst>
                                    <p:set>
                                      <p:cBhvr>
                                        <p:cTn id="56" dur="1" fill="hold">
                                          <p:stCondLst>
                                            <p:cond delay="0"/>
                                          </p:stCondLst>
                                        </p:cTn>
                                        <p:tgtEl>
                                          <p:spTgt spid="143"/>
                                        </p:tgtEl>
                                        <p:attrNameLst>
                                          <p:attrName>style.visibility</p:attrName>
                                        </p:attrNameLst>
                                      </p:cBhvr>
                                      <p:to>
                                        <p:strVal val="visible"/>
                                      </p:to>
                                    </p:set>
                                    <p:animEffect transition="in" filter="wipe(left)">
                                      <p:cBhvr>
                                        <p:cTn id="57" dur="500"/>
                                        <p:tgtEl>
                                          <p:spTgt spid="143"/>
                                        </p:tgtEl>
                                      </p:cBhvr>
                                    </p:animEffect>
                                  </p:childTnLst>
                                </p:cTn>
                              </p:par>
                            </p:childTnLst>
                          </p:cTn>
                        </p:par>
                        <p:par>
                          <p:cTn id="58" fill="hold">
                            <p:stCondLst>
                              <p:cond delay="6500"/>
                            </p:stCondLst>
                            <p:childTnLst>
                              <p:par>
                                <p:cTn id="59" presetID="16" presetClass="entr" presetSubtype="21" fill="hold" grpId="0" nodeType="afterEffect">
                                  <p:stCondLst>
                                    <p:cond delay="0"/>
                                  </p:stCondLst>
                                  <p:childTnLst>
                                    <p:set>
                                      <p:cBhvr>
                                        <p:cTn id="60" dur="1" fill="hold">
                                          <p:stCondLst>
                                            <p:cond delay="0"/>
                                          </p:stCondLst>
                                        </p:cTn>
                                        <p:tgtEl>
                                          <p:spTgt spid="152"/>
                                        </p:tgtEl>
                                        <p:attrNameLst>
                                          <p:attrName>style.visibility</p:attrName>
                                        </p:attrNameLst>
                                      </p:cBhvr>
                                      <p:to>
                                        <p:strVal val="visible"/>
                                      </p:to>
                                    </p:set>
                                    <p:animEffect transition="in" filter="barn(inVertical)">
                                      <p:cBhvr>
                                        <p:cTn id="61" dur="500"/>
                                        <p:tgtEl>
                                          <p:spTgt spid="152"/>
                                        </p:tgtEl>
                                      </p:cBhvr>
                                    </p:animEffect>
                                  </p:childTnLst>
                                </p:cTn>
                              </p:par>
                            </p:childTnLst>
                          </p:cTn>
                        </p:par>
                        <p:par>
                          <p:cTn id="62" fill="hold">
                            <p:stCondLst>
                              <p:cond delay="7000"/>
                            </p:stCondLst>
                            <p:childTnLst>
                              <p:par>
                                <p:cTn id="63" presetID="2" presetClass="entr" presetSubtype="4" fill="hold" grpId="0" nodeType="afterEffect">
                                  <p:stCondLst>
                                    <p:cond delay="0"/>
                                  </p:stCondLst>
                                  <p:childTnLst>
                                    <p:set>
                                      <p:cBhvr>
                                        <p:cTn id="64" dur="1" fill="hold">
                                          <p:stCondLst>
                                            <p:cond delay="0"/>
                                          </p:stCondLst>
                                        </p:cTn>
                                        <p:tgtEl>
                                          <p:spTgt spid="167"/>
                                        </p:tgtEl>
                                        <p:attrNameLst>
                                          <p:attrName>style.visibility</p:attrName>
                                        </p:attrNameLst>
                                      </p:cBhvr>
                                      <p:to>
                                        <p:strVal val="visible"/>
                                      </p:to>
                                    </p:set>
                                    <p:anim calcmode="lin" valueType="num">
                                      <p:cBhvr additive="base">
                                        <p:cTn id="65" dur="500" fill="hold"/>
                                        <p:tgtEl>
                                          <p:spTgt spid="167"/>
                                        </p:tgtEl>
                                        <p:attrNameLst>
                                          <p:attrName>ppt_x</p:attrName>
                                        </p:attrNameLst>
                                      </p:cBhvr>
                                      <p:tavLst>
                                        <p:tav tm="0">
                                          <p:val>
                                            <p:strVal val="#ppt_x"/>
                                          </p:val>
                                        </p:tav>
                                        <p:tav tm="100000">
                                          <p:val>
                                            <p:strVal val="#ppt_x"/>
                                          </p:val>
                                        </p:tav>
                                      </p:tavLst>
                                    </p:anim>
                                    <p:anim calcmode="lin" valueType="num">
                                      <p:cBhvr additive="base">
                                        <p:cTn id="66" dur="500" fill="hold"/>
                                        <p:tgtEl>
                                          <p:spTgt spid="167"/>
                                        </p:tgtEl>
                                        <p:attrNameLst>
                                          <p:attrName>ppt_y</p:attrName>
                                        </p:attrNameLst>
                                      </p:cBhvr>
                                      <p:tavLst>
                                        <p:tav tm="0">
                                          <p:val>
                                            <p:strVal val="1+#ppt_h/2"/>
                                          </p:val>
                                        </p:tav>
                                        <p:tav tm="100000">
                                          <p:val>
                                            <p:strVal val="#ppt_y"/>
                                          </p:val>
                                        </p:tav>
                                      </p:tavLst>
                                    </p:anim>
                                  </p:childTnLst>
                                </p:cTn>
                              </p:par>
                            </p:childTnLst>
                          </p:cTn>
                        </p:par>
                        <p:par>
                          <p:cTn id="67" fill="hold">
                            <p:stCondLst>
                              <p:cond delay="7500"/>
                            </p:stCondLst>
                            <p:childTnLst>
                              <p:par>
                                <p:cTn id="68" presetID="22" presetClass="entr" presetSubtype="4" fill="hold" grpId="0" nodeType="afterEffect">
                                  <p:stCondLst>
                                    <p:cond delay="0"/>
                                  </p:stCondLst>
                                  <p:childTnLst>
                                    <p:set>
                                      <p:cBhvr>
                                        <p:cTn id="69" dur="1" fill="hold">
                                          <p:stCondLst>
                                            <p:cond delay="0"/>
                                          </p:stCondLst>
                                        </p:cTn>
                                        <p:tgtEl>
                                          <p:spTgt spid="3104"/>
                                        </p:tgtEl>
                                        <p:attrNameLst>
                                          <p:attrName>style.visibility</p:attrName>
                                        </p:attrNameLst>
                                      </p:cBhvr>
                                      <p:to>
                                        <p:strVal val="visible"/>
                                      </p:to>
                                    </p:set>
                                    <p:animEffect transition="in" filter="wipe(down)">
                                      <p:cBhvr>
                                        <p:cTn id="70" dur="500"/>
                                        <p:tgtEl>
                                          <p:spTgt spid="3104"/>
                                        </p:tgtEl>
                                      </p:cBhvr>
                                    </p:animEffect>
                                  </p:childTnLst>
                                </p:cTn>
                              </p:par>
                            </p:childTnLst>
                          </p:cTn>
                        </p:par>
                        <p:par>
                          <p:cTn id="71" fill="hold">
                            <p:stCondLst>
                              <p:cond delay="8000"/>
                            </p:stCondLst>
                            <p:childTnLst>
                              <p:par>
                                <p:cTn id="72" presetID="22" presetClass="entr" presetSubtype="4" fill="hold"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00"/>
                                        <p:tgtEl>
                                          <p:spTgt spid="12"/>
                                        </p:tgtEl>
                                      </p:cBhvr>
                                    </p:animEffect>
                                  </p:childTnLst>
                                </p:cTn>
                              </p:par>
                            </p:childTnLst>
                          </p:cTn>
                        </p:par>
                        <p:par>
                          <p:cTn id="75" fill="hold">
                            <p:stCondLst>
                              <p:cond delay="8500"/>
                            </p:stCondLst>
                            <p:childTnLst>
                              <p:par>
                                <p:cTn id="76" presetID="22" presetClass="entr" presetSubtype="8" fill="hold" nodeType="afterEffect">
                                  <p:stCondLst>
                                    <p:cond delay="0"/>
                                  </p:stCondLst>
                                  <p:childTnLst>
                                    <p:set>
                                      <p:cBhvr>
                                        <p:cTn id="77" dur="1" fill="hold">
                                          <p:stCondLst>
                                            <p:cond delay="0"/>
                                          </p:stCondLst>
                                        </p:cTn>
                                        <p:tgtEl>
                                          <p:spTgt spid="155"/>
                                        </p:tgtEl>
                                        <p:attrNameLst>
                                          <p:attrName>style.visibility</p:attrName>
                                        </p:attrNameLst>
                                      </p:cBhvr>
                                      <p:to>
                                        <p:strVal val="visible"/>
                                      </p:to>
                                    </p:set>
                                    <p:animEffect transition="in" filter="wipe(left)">
                                      <p:cBhvr>
                                        <p:cTn id="78" dur="500"/>
                                        <p:tgtEl>
                                          <p:spTgt spid="155"/>
                                        </p:tgtEl>
                                      </p:cBhvr>
                                    </p:animEffect>
                                  </p:childTnLst>
                                </p:cTn>
                              </p:par>
                            </p:childTnLst>
                          </p:cTn>
                        </p:par>
                        <p:par>
                          <p:cTn id="79" fill="hold">
                            <p:stCondLst>
                              <p:cond delay="9000"/>
                            </p:stCondLst>
                            <p:childTnLst>
                              <p:par>
                                <p:cTn id="80" presetID="16" presetClass="entr" presetSubtype="21" fill="hold" grpId="0" nodeType="afterEffect">
                                  <p:stCondLst>
                                    <p:cond delay="0"/>
                                  </p:stCondLst>
                                  <p:childTnLst>
                                    <p:set>
                                      <p:cBhvr>
                                        <p:cTn id="81" dur="1" fill="hold">
                                          <p:stCondLst>
                                            <p:cond delay="0"/>
                                          </p:stCondLst>
                                        </p:cTn>
                                        <p:tgtEl>
                                          <p:spTgt spid="164"/>
                                        </p:tgtEl>
                                        <p:attrNameLst>
                                          <p:attrName>style.visibility</p:attrName>
                                        </p:attrNameLst>
                                      </p:cBhvr>
                                      <p:to>
                                        <p:strVal val="visible"/>
                                      </p:to>
                                    </p:set>
                                    <p:animEffect transition="in" filter="barn(inVertical)">
                                      <p:cBhvr>
                                        <p:cTn id="82" dur="500"/>
                                        <p:tgtEl>
                                          <p:spTgt spid="164"/>
                                        </p:tgtEl>
                                      </p:cBhvr>
                                    </p:animEffect>
                                  </p:childTnLst>
                                </p:cTn>
                              </p:par>
                            </p:childTnLst>
                          </p:cTn>
                        </p:par>
                        <p:par>
                          <p:cTn id="83" fill="hold">
                            <p:stCondLst>
                              <p:cond delay="9500"/>
                            </p:stCondLst>
                            <p:childTnLst>
                              <p:par>
                                <p:cTn id="84" presetID="2" presetClass="entr" presetSubtype="4" fill="hold" grpId="0" nodeType="afterEffect">
                                  <p:stCondLst>
                                    <p:cond delay="0"/>
                                  </p:stCondLst>
                                  <p:childTnLst>
                                    <p:set>
                                      <p:cBhvr>
                                        <p:cTn id="85" dur="1" fill="hold">
                                          <p:stCondLst>
                                            <p:cond delay="0"/>
                                          </p:stCondLst>
                                        </p:cTn>
                                        <p:tgtEl>
                                          <p:spTgt spid="168"/>
                                        </p:tgtEl>
                                        <p:attrNameLst>
                                          <p:attrName>style.visibility</p:attrName>
                                        </p:attrNameLst>
                                      </p:cBhvr>
                                      <p:to>
                                        <p:strVal val="visible"/>
                                      </p:to>
                                    </p:set>
                                    <p:anim calcmode="lin" valueType="num">
                                      <p:cBhvr additive="base">
                                        <p:cTn id="86" dur="500" fill="hold"/>
                                        <p:tgtEl>
                                          <p:spTgt spid="168"/>
                                        </p:tgtEl>
                                        <p:attrNameLst>
                                          <p:attrName>ppt_x</p:attrName>
                                        </p:attrNameLst>
                                      </p:cBhvr>
                                      <p:tavLst>
                                        <p:tav tm="0">
                                          <p:val>
                                            <p:strVal val="#ppt_x"/>
                                          </p:val>
                                        </p:tav>
                                        <p:tav tm="100000">
                                          <p:val>
                                            <p:strVal val="#ppt_x"/>
                                          </p:val>
                                        </p:tav>
                                      </p:tavLst>
                                    </p:anim>
                                    <p:anim calcmode="lin" valueType="num">
                                      <p:cBhvr additive="base">
                                        <p:cTn id="87"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88" grpId="0"/>
      <p:bldP spid="3084" grpId="0" animBg="1"/>
      <p:bldP spid="140" grpId="0"/>
      <p:bldP spid="3094" grpId="0" animBg="1"/>
      <p:bldP spid="152" grpId="0"/>
      <p:bldP spid="3104" grpId="0" animBg="1"/>
      <p:bldP spid="164" grpId="0"/>
      <p:bldP spid="165" grpId="0"/>
      <p:bldP spid="166" grpId="0"/>
      <p:bldP spid="167" grpId="0"/>
      <p:bldP spid="1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
          <p:cNvSpPr/>
          <p:nvPr/>
        </p:nvSpPr>
        <p:spPr>
          <a:xfrm>
            <a:off x="2295525" y="1584672"/>
            <a:ext cx="5327650" cy="1131094"/>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accent1">
              <a:lumMod val="20000"/>
              <a:lumOff val="80000"/>
            </a:schemeClr>
          </a:solidFill>
          <a:ln w="25400" cap="flat" cmpd="sng" algn="ctr">
            <a:noFill/>
            <a:prstDash val="solid"/>
          </a:ln>
          <a:effectLst/>
        </p:spPr>
        <p:txBody>
          <a:bodyPr lIns="1620000" tIns="46800" rIns="72000" bIns="46800" anchor="ctr"/>
          <a:lstStyle/>
          <a:p>
            <a:pPr marL="0" lvl="1" algn="ctr" defTabSz="488950">
              <a:lnSpc>
                <a:spcPct val="130000"/>
              </a:lnSpc>
              <a:spcAft>
                <a:spcPct val="15000"/>
              </a:spcAft>
              <a:defRPr/>
            </a:pPr>
            <a:r>
              <a:rPr lang="zh-CN" altLang="en-US" sz="1400" dirty="0">
                <a:solidFill>
                  <a:schemeClr val="tx1">
                    <a:lumMod val="50000"/>
                    <a:lumOff val="50000"/>
                  </a:schemeClr>
                </a:solidFill>
                <a:latin typeface="幼圆" pitchFamily="49" charset="-122"/>
                <a:ea typeface="幼圆" pitchFamily="49" charset="-122"/>
                <a:cs typeface="Times New Roman" pitchFamily="18" charset="0"/>
              </a:rPr>
              <a:t>Please enter your text here, or paste your text here. Please enter your text here, or paste your text here for You. Please click here</a:t>
            </a:r>
          </a:p>
        </p:txBody>
      </p:sp>
      <p:sp>
        <p:nvSpPr>
          <p:cNvPr id="12" name="直角三角形 2"/>
          <p:cNvSpPr/>
          <p:nvPr/>
        </p:nvSpPr>
        <p:spPr>
          <a:xfrm rot="17117050" flipH="1">
            <a:off x="2566731" y="1814580"/>
            <a:ext cx="803672" cy="1382713"/>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9" y="connsiteY0-10"/>
              </a:cxn>
              <a:cxn ang="0">
                <a:pos x="connsiteX1-11" y="connsiteY1-12"/>
              </a:cxn>
              <a:cxn ang="0">
                <a:pos x="connsiteX2-13" y="connsiteY2-14"/>
              </a:cxn>
              <a:cxn ang="0">
                <a:pos x="connsiteX3-15" y="connsiteY3-16"/>
              </a:cxn>
            </a:cxnLst>
            <a:rect l="l" t="t" r="r" b="b"/>
            <a:pathLst>
              <a:path w="1690209" h="1842558">
                <a:moveTo>
                  <a:pt x="0" y="1842558"/>
                </a:moveTo>
                <a:lnTo>
                  <a:pt x="0" y="0"/>
                </a:lnTo>
                <a:lnTo>
                  <a:pt x="1690209" y="149753"/>
                </a:lnTo>
                <a:lnTo>
                  <a:pt x="0" y="1842558"/>
                </a:lnTo>
                <a:close/>
              </a:path>
            </a:pathLst>
          </a:custGeom>
          <a:solidFill>
            <a:schemeClr val="bg2">
              <a:lumMod val="75000"/>
            </a:schemeClr>
          </a:solidFill>
          <a:ln w="25400" cap="flat" cmpd="sng" algn="ctr">
            <a:noFill/>
            <a:prstDash val="solid"/>
          </a:ln>
          <a:effectLst/>
        </p:spPr>
        <p:txBody>
          <a:bodyPr anchor="ctr"/>
          <a:lstStyle/>
          <a:p>
            <a:pPr algn="ctr">
              <a:defRPr/>
            </a:pPr>
            <a:endParaRPr lang="zh-CN" altLang="en-US" sz="1350" kern="0">
              <a:solidFill>
                <a:sysClr val="window" lastClr="FFFFFF"/>
              </a:solidFill>
              <a:latin typeface="Calibri"/>
              <a:ea typeface="宋体"/>
            </a:endParaRPr>
          </a:p>
        </p:txBody>
      </p:sp>
      <p:sp>
        <p:nvSpPr>
          <p:cNvPr id="14" name="任意多边形 13"/>
          <p:cNvSpPr/>
          <p:nvPr/>
        </p:nvSpPr>
        <p:spPr>
          <a:xfrm>
            <a:off x="1520826" y="1275606"/>
            <a:ext cx="2314575" cy="1027510"/>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79D7D7"/>
          </a:solidFill>
          <a:ln w="25400" cap="flat" cmpd="sng" algn="ctr">
            <a:noFill/>
            <a:prstDash val="solid"/>
          </a:ln>
          <a:effectLst/>
        </p:spPr>
        <p:txBody>
          <a:bodyPr lIns="0" tIns="0" rIns="0" bIns="0" anchor="ctr"/>
          <a:lstStyle/>
          <a:p>
            <a:pPr algn="ctr">
              <a:defRPr/>
            </a:pPr>
            <a:r>
              <a:rPr lang="zh-CN" altLang="en-US" sz="2000" kern="0" dirty="0">
                <a:solidFill>
                  <a:srgbClr val="FFFFFF"/>
                </a:solidFill>
                <a:latin typeface="Arial Black" pitchFamily="34" charset="0"/>
                <a:ea typeface="微软雅黑" pitchFamily="34" charset="-122"/>
              </a:rPr>
              <a:t>Click Add</a:t>
            </a:r>
          </a:p>
        </p:txBody>
      </p:sp>
      <p:sp>
        <p:nvSpPr>
          <p:cNvPr id="19" name="矩形 3"/>
          <p:cNvSpPr/>
          <p:nvPr/>
        </p:nvSpPr>
        <p:spPr>
          <a:xfrm>
            <a:off x="2295525" y="3228852"/>
            <a:ext cx="5327650" cy="1129903"/>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accent1">
              <a:lumMod val="20000"/>
              <a:lumOff val="80000"/>
            </a:schemeClr>
          </a:solidFill>
          <a:ln w="25400" cap="flat" cmpd="sng" algn="ctr">
            <a:noFill/>
            <a:prstDash val="solid"/>
          </a:ln>
          <a:effectLst/>
        </p:spPr>
        <p:txBody>
          <a:bodyPr lIns="1620000" tIns="46800" rIns="72000" bIns="46800" anchor="ctr"/>
          <a:lstStyle/>
          <a:p>
            <a:pPr marL="0" lvl="1" algn="ctr" defTabSz="488950">
              <a:lnSpc>
                <a:spcPct val="130000"/>
              </a:lnSpc>
              <a:spcAft>
                <a:spcPct val="15000"/>
              </a:spcAft>
              <a:defRPr/>
            </a:pPr>
            <a:r>
              <a:rPr lang="zh-CN" altLang="en-US" sz="1400" dirty="0">
                <a:solidFill>
                  <a:schemeClr val="tx1">
                    <a:lumMod val="50000"/>
                    <a:lumOff val="50000"/>
                  </a:schemeClr>
                </a:solidFill>
                <a:latin typeface="幼圆" pitchFamily="49" charset="-122"/>
                <a:ea typeface="幼圆" pitchFamily="49" charset="-122"/>
                <a:cs typeface="Times New Roman" pitchFamily="18" charset="0"/>
              </a:rPr>
              <a:t>Please enter your text here, or paste your text here. Please enter your text here, or paste your text here for You. Please click here</a:t>
            </a:r>
            <a:endParaRPr>
              <a:ea typeface="黑体" charset="0"/>
            </a:endParaRPr>
          </a:p>
        </p:txBody>
      </p:sp>
      <p:sp>
        <p:nvSpPr>
          <p:cNvPr id="20" name="直角三角形 2"/>
          <p:cNvSpPr/>
          <p:nvPr/>
        </p:nvSpPr>
        <p:spPr>
          <a:xfrm rot="17117050" flipH="1">
            <a:off x="2566731" y="3398756"/>
            <a:ext cx="803672" cy="1382713"/>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9" y="connsiteY0-10"/>
              </a:cxn>
              <a:cxn ang="0">
                <a:pos x="connsiteX1-11" y="connsiteY1-12"/>
              </a:cxn>
              <a:cxn ang="0">
                <a:pos x="connsiteX2-13" y="connsiteY2-14"/>
              </a:cxn>
              <a:cxn ang="0">
                <a:pos x="connsiteX3-15" y="connsiteY3-16"/>
              </a:cxn>
            </a:cxnLst>
            <a:rect l="l" t="t" r="r" b="b"/>
            <a:pathLst>
              <a:path w="1690209" h="1842558">
                <a:moveTo>
                  <a:pt x="0" y="1842558"/>
                </a:moveTo>
                <a:lnTo>
                  <a:pt x="0" y="0"/>
                </a:lnTo>
                <a:lnTo>
                  <a:pt x="1690209" y="149753"/>
                </a:lnTo>
                <a:lnTo>
                  <a:pt x="0" y="1842558"/>
                </a:lnTo>
                <a:close/>
              </a:path>
            </a:pathLst>
          </a:custGeom>
          <a:solidFill>
            <a:schemeClr val="bg2">
              <a:lumMod val="75000"/>
            </a:schemeClr>
          </a:solidFill>
          <a:ln w="25400" cap="flat" cmpd="sng" algn="ctr">
            <a:noFill/>
            <a:prstDash val="solid"/>
          </a:ln>
          <a:effectLst/>
        </p:spPr>
        <p:txBody>
          <a:bodyPr anchor="ctr"/>
          <a:lstStyle/>
          <a:p>
            <a:pPr algn="ctr">
              <a:defRPr/>
            </a:pPr>
            <a:endParaRPr lang="zh-CN" altLang="en-US" sz="1350" kern="0">
              <a:solidFill>
                <a:sysClr val="window" lastClr="FFFFFF"/>
              </a:solidFill>
              <a:latin typeface="Calibri"/>
              <a:ea typeface="宋体"/>
            </a:endParaRPr>
          </a:p>
        </p:txBody>
      </p:sp>
      <p:sp>
        <p:nvSpPr>
          <p:cNvPr id="21" name="任意多边形 20"/>
          <p:cNvSpPr/>
          <p:nvPr/>
        </p:nvSpPr>
        <p:spPr>
          <a:xfrm>
            <a:off x="1520826" y="2859782"/>
            <a:ext cx="2314575" cy="1027509"/>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549DA3"/>
          </a:solidFill>
          <a:ln w="25400" cap="flat" cmpd="sng" algn="ctr">
            <a:noFill/>
            <a:prstDash val="solid"/>
          </a:ln>
          <a:effectLst/>
        </p:spPr>
        <p:txBody>
          <a:bodyPr lIns="0" tIns="0" rIns="0" bIns="0" anchor="ctr"/>
          <a:lstStyle/>
          <a:p>
            <a:pPr algn="ctr">
              <a:defRPr/>
            </a:pPr>
            <a:r>
              <a:rPr lang="zh-CN" altLang="en-US" sz="2000" kern="0" dirty="0">
                <a:solidFill>
                  <a:srgbClr val="FFFFFF"/>
                </a:solidFill>
                <a:latin typeface="Arial Black" pitchFamily="34" charset="0"/>
                <a:ea typeface="微软雅黑" pitchFamily="34" charset="-122"/>
              </a:rPr>
              <a:t>Click Add</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52464" y="1763316"/>
            <a:ext cx="7862887" cy="215026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248000" rIns="252000" anchor="ctr"/>
          <a:lstStyle/>
          <a:p>
            <a:pPr algn="just">
              <a:lnSpc>
                <a:spcPct val="130000"/>
              </a:lnSpc>
              <a:spcBef>
                <a:spcPts val="600"/>
              </a:spcBef>
              <a:spcAft>
                <a:spcPts val="600"/>
              </a:spcAft>
              <a:defRPr/>
            </a:pPr>
            <a:r>
              <a:rPr lang="zh-CN" altLang="en-US" sz="1400" dirty="0">
                <a:solidFill>
                  <a:srgbClr val="FFFFFF">
                    <a:lumMod val="65000"/>
                  </a:srgbClr>
                </a:solidFill>
                <a:latin typeface="微软雅黑" pitchFamily="34" charset="-122"/>
                <a:ea typeface="黑体" charset="0"/>
              </a:rPr>
              <a:t>Please enter your text here, or copy your text to Paste.</a:t>
            </a:r>
            <a:endParaRPr lang="en-US" altLang="zh-CN" sz="1400" dirty="0">
              <a:solidFill>
                <a:srgbClr val="FFFFFF">
                  <a:lumMod val="65000"/>
                </a:srgbClr>
              </a:solidFill>
              <a:latin typeface="微软雅黑" pitchFamily="34" charset="-122"/>
            </a:endParaRPr>
          </a:p>
          <a:p>
            <a:pPr algn="just">
              <a:lnSpc>
                <a:spcPct val="130000"/>
              </a:lnSpc>
              <a:spcBef>
                <a:spcPts val="600"/>
              </a:spcBef>
              <a:spcAft>
                <a:spcPts val="600"/>
              </a:spcAft>
              <a:defRPr/>
            </a:pPr>
            <a:r>
              <a:rPr lang="zh-CN" altLang="en-US" sz="1400" dirty="0">
                <a:solidFill>
                  <a:srgbClr val="FFFFFF">
                    <a:lumMod val="65000"/>
                  </a:srgbClr>
                </a:solidFill>
                <a:latin typeface="微软雅黑" pitchFamily="34" charset="-122"/>
                <a:ea typeface="黑体" charset="0"/>
              </a:rPr>
              <a:t>Please enter your text here, or copy your text to Paste.</a:t>
            </a:r>
          </a:p>
          <a:p>
            <a:pPr algn="just">
              <a:lnSpc>
                <a:spcPct val="130000"/>
              </a:lnSpc>
              <a:spcBef>
                <a:spcPts val="600"/>
              </a:spcBef>
              <a:spcAft>
                <a:spcPts val="600"/>
              </a:spcAft>
              <a:defRPr/>
            </a:pPr>
            <a:r>
              <a:rPr lang="zh-CN" altLang="en-US" sz="1400" dirty="0">
                <a:solidFill>
                  <a:srgbClr val="FFFFFF">
                    <a:lumMod val="65000"/>
                  </a:srgbClr>
                </a:solidFill>
                <a:latin typeface="微软雅黑" pitchFamily="34" charset="-122"/>
                <a:ea typeface="黑体" charset="0"/>
              </a:rPr>
              <a:t>Please enter your text here, or copy your text to Paste.</a:t>
            </a:r>
            <a:endParaRPr>
              <a:ea typeface="黑体" charset="0"/>
            </a:endParaRPr>
          </a:p>
        </p:txBody>
      </p:sp>
      <p:grpSp>
        <p:nvGrpSpPr>
          <p:cNvPr id="23" name="组合 22"/>
          <p:cNvGrpSpPr/>
          <p:nvPr/>
        </p:nvGrpSpPr>
        <p:grpSpPr>
          <a:xfrm>
            <a:off x="1557338" y="1678781"/>
            <a:ext cx="519113" cy="2306241"/>
            <a:chOff x="1557338" y="1678781"/>
            <a:chExt cx="519113" cy="2306241"/>
          </a:xfrm>
        </p:grpSpPr>
        <p:sp>
          <p:nvSpPr>
            <p:cNvPr id="11" name="椭圆 10"/>
            <p:cNvSpPr/>
            <p:nvPr/>
          </p:nvSpPr>
          <p:spPr>
            <a:xfrm>
              <a:off x="1557338" y="1681163"/>
              <a:ext cx="95250"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6" name="椭圆 5"/>
            <p:cNvSpPr/>
            <p:nvPr/>
          </p:nvSpPr>
          <p:spPr>
            <a:xfrm>
              <a:off x="1558925" y="3864769"/>
              <a:ext cx="96838"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15" name="圆角矩形 15"/>
            <p:cNvSpPr/>
            <p:nvPr/>
          </p:nvSpPr>
          <p:spPr>
            <a:xfrm>
              <a:off x="1584326" y="1678781"/>
              <a:ext cx="492125" cy="2306241"/>
            </a:xfrm>
            <a:custGeom>
              <a:avLst/>
              <a:gdLst>
                <a:gd name="connsiteX0" fmla="*/ 0 w 648072"/>
                <a:gd name="connsiteY0" fmla="*/ 108014 h 4248472"/>
                <a:gd name="connsiteX1" fmla="*/ 108014 w 648072"/>
                <a:gd name="connsiteY1" fmla="*/ 0 h 4248472"/>
                <a:gd name="connsiteX2" fmla="*/ 540058 w 648072"/>
                <a:gd name="connsiteY2" fmla="*/ 0 h 4248472"/>
                <a:gd name="connsiteX3" fmla="*/ 648072 w 648072"/>
                <a:gd name="connsiteY3" fmla="*/ 108014 h 4248472"/>
                <a:gd name="connsiteX4" fmla="*/ 648072 w 648072"/>
                <a:gd name="connsiteY4" fmla="*/ 4140458 h 4248472"/>
                <a:gd name="connsiteX5" fmla="*/ 540058 w 648072"/>
                <a:gd name="connsiteY5" fmla="*/ 4248472 h 4248472"/>
                <a:gd name="connsiteX6" fmla="*/ 108014 w 648072"/>
                <a:gd name="connsiteY6" fmla="*/ 4248472 h 4248472"/>
                <a:gd name="connsiteX7" fmla="*/ 0 w 648072"/>
                <a:gd name="connsiteY7" fmla="*/ 4140458 h 4248472"/>
                <a:gd name="connsiteX8" fmla="*/ 0 w 648072"/>
                <a:gd name="connsiteY8" fmla="*/ 108014 h 4248472"/>
                <a:gd name="connsiteX0-1" fmla="*/ 50562 w 698634"/>
                <a:gd name="connsiteY0-2" fmla="*/ 108014 h 4248472"/>
                <a:gd name="connsiteX1-3" fmla="*/ 158576 w 698634"/>
                <a:gd name="connsiteY1-4" fmla="*/ 0 h 4248472"/>
                <a:gd name="connsiteX2-5" fmla="*/ 590620 w 698634"/>
                <a:gd name="connsiteY2-6" fmla="*/ 0 h 4248472"/>
                <a:gd name="connsiteX3-7" fmla="*/ 698634 w 698634"/>
                <a:gd name="connsiteY3-8" fmla="*/ 108014 h 4248472"/>
                <a:gd name="connsiteX4-9" fmla="*/ 698634 w 698634"/>
                <a:gd name="connsiteY4-10" fmla="*/ 4140458 h 4248472"/>
                <a:gd name="connsiteX5-11" fmla="*/ 590620 w 698634"/>
                <a:gd name="connsiteY5-12" fmla="*/ 4248472 h 4248472"/>
                <a:gd name="connsiteX6-13" fmla="*/ 20463 w 698634"/>
                <a:gd name="connsiteY6-14" fmla="*/ 4248472 h 4248472"/>
                <a:gd name="connsiteX7-15" fmla="*/ 50562 w 698634"/>
                <a:gd name="connsiteY7-16" fmla="*/ 4140458 h 4248472"/>
                <a:gd name="connsiteX8-17" fmla="*/ 50562 w 698634"/>
                <a:gd name="connsiteY8-18" fmla="*/ 108014 h 4248472"/>
                <a:gd name="connsiteX0-19" fmla="*/ 50562 w 698634"/>
                <a:gd name="connsiteY0-20" fmla="*/ 108014 h 4248472"/>
                <a:gd name="connsiteX1-21" fmla="*/ 29988 w 698634"/>
                <a:gd name="connsiteY1-22" fmla="*/ 0 h 4248472"/>
                <a:gd name="connsiteX2-23" fmla="*/ 590620 w 698634"/>
                <a:gd name="connsiteY2-24" fmla="*/ 0 h 4248472"/>
                <a:gd name="connsiteX3-25" fmla="*/ 698634 w 698634"/>
                <a:gd name="connsiteY3-26" fmla="*/ 108014 h 4248472"/>
                <a:gd name="connsiteX4-27" fmla="*/ 698634 w 698634"/>
                <a:gd name="connsiteY4-28" fmla="*/ 4140458 h 4248472"/>
                <a:gd name="connsiteX5-29" fmla="*/ 590620 w 698634"/>
                <a:gd name="connsiteY5-30" fmla="*/ 4248472 h 4248472"/>
                <a:gd name="connsiteX6-31" fmla="*/ 20463 w 698634"/>
                <a:gd name="connsiteY6-32" fmla="*/ 4248472 h 4248472"/>
                <a:gd name="connsiteX7-33" fmla="*/ 50562 w 698634"/>
                <a:gd name="connsiteY7-34" fmla="*/ 4140458 h 4248472"/>
                <a:gd name="connsiteX8-35" fmla="*/ 50562 w 698634"/>
                <a:gd name="connsiteY8-36" fmla="*/ 108014 h 4248472"/>
                <a:gd name="connsiteX0-37" fmla="*/ 62842 w 710914"/>
                <a:gd name="connsiteY0-38" fmla="*/ 108014 h 4248472"/>
                <a:gd name="connsiteX1-39" fmla="*/ 18456 w 710914"/>
                <a:gd name="connsiteY1-40" fmla="*/ 0 h 4248472"/>
                <a:gd name="connsiteX2-41" fmla="*/ 602900 w 710914"/>
                <a:gd name="connsiteY2-42" fmla="*/ 0 h 4248472"/>
                <a:gd name="connsiteX3-43" fmla="*/ 710914 w 710914"/>
                <a:gd name="connsiteY3-44" fmla="*/ 108014 h 4248472"/>
                <a:gd name="connsiteX4-45" fmla="*/ 710914 w 710914"/>
                <a:gd name="connsiteY4-46" fmla="*/ 4140458 h 4248472"/>
                <a:gd name="connsiteX5-47" fmla="*/ 602900 w 710914"/>
                <a:gd name="connsiteY5-48" fmla="*/ 4248472 h 4248472"/>
                <a:gd name="connsiteX6-49" fmla="*/ 32743 w 710914"/>
                <a:gd name="connsiteY6-50" fmla="*/ 4248472 h 4248472"/>
                <a:gd name="connsiteX7-51" fmla="*/ 62842 w 710914"/>
                <a:gd name="connsiteY7-52" fmla="*/ 4140458 h 4248472"/>
                <a:gd name="connsiteX8-53" fmla="*/ 62842 w 710914"/>
                <a:gd name="connsiteY8-54" fmla="*/ 108014 h 4248472"/>
                <a:gd name="connsiteX0-55" fmla="*/ 92736 w 740808"/>
                <a:gd name="connsiteY0-56" fmla="*/ 108014 h 4248472"/>
                <a:gd name="connsiteX1-57" fmla="*/ 15013 w 740808"/>
                <a:gd name="connsiteY1-58" fmla="*/ 0 h 4248472"/>
                <a:gd name="connsiteX2-59" fmla="*/ 632794 w 740808"/>
                <a:gd name="connsiteY2-60" fmla="*/ 0 h 4248472"/>
                <a:gd name="connsiteX3-61" fmla="*/ 740808 w 740808"/>
                <a:gd name="connsiteY3-62" fmla="*/ 108014 h 4248472"/>
                <a:gd name="connsiteX4-63" fmla="*/ 740808 w 740808"/>
                <a:gd name="connsiteY4-64" fmla="*/ 4140458 h 4248472"/>
                <a:gd name="connsiteX5-65" fmla="*/ 632794 w 740808"/>
                <a:gd name="connsiteY5-66" fmla="*/ 4248472 h 4248472"/>
                <a:gd name="connsiteX6-67" fmla="*/ 62637 w 740808"/>
                <a:gd name="connsiteY6-68" fmla="*/ 4248472 h 4248472"/>
                <a:gd name="connsiteX7-69" fmla="*/ 92736 w 740808"/>
                <a:gd name="connsiteY7-70" fmla="*/ 4140458 h 4248472"/>
                <a:gd name="connsiteX8-71" fmla="*/ 92736 w 740808"/>
                <a:gd name="connsiteY8-72" fmla="*/ 108014 h 4248472"/>
                <a:gd name="connsiteX0-73" fmla="*/ 89231 w 737303"/>
                <a:gd name="connsiteY0-74" fmla="*/ 108464 h 4248922"/>
                <a:gd name="connsiteX1-75" fmla="*/ 11508 w 737303"/>
                <a:gd name="connsiteY1-76" fmla="*/ 450 h 4248922"/>
                <a:gd name="connsiteX2-77" fmla="*/ 629289 w 737303"/>
                <a:gd name="connsiteY2-78" fmla="*/ 450 h 4248922"/>
                <a:gd name="connsiteX3-79" fmla="*/ 737303 w 737303"/>
                <a:gd name="connsiteY3-80" fmla="*/ 108464 h 4248922"/>
                <a:gd name="connsiteX4-81" fmla="*/ 737303 w 737303"/>
                <a:gd name="connsiteY4-82" fmla="*/ 4140908 h 4248922"/>
                <a:gd name="connsiteX5-83" fmla="*/ 629289 w 737303"/>
                <a:gd name="connsiteY5-84" fmla="*/ 4248922 h 4248922"/>
                <a:gd name="connsiteX6-85" fmla="*/ 59132 w 737303"/>
                <a:gd name="connsiteY6-86" fmla="*/ 4248922 h 4248922"/>
                <a:gd name="connsiteX7-87" fmla="*/ 89231 w 737303"/>
                <a:gd name="connsiteY7-88" fmla="*/ 4140908 h 4248922"/>
                <a:gd name="connsiteX8-89" fmla="*/ 89231 w 737303"/>
                <a:gd name="connsiteY8-90" fmla="*/ 108464 h 4248922"/>
                <a:gd name="connsiteX0-91" fmla="*/ 89231 w 737303"/>
                <a:gd name="connsiteY0-92" fmla="*/ 146114 h 4248472"/>
                <a:gd name="connsiteX1-93" fmla="*/ 11508 w 737303"/>
                <a:gd name="connsiteY1-94" fmla="*/ 0 h 4248472"/>
                <a:gd name="connsiteX2-95" fmla="*/ 629289 w 737303"/>
                <a:gd name="connsiteY2-96" fmla="*/ 0 h 4248472"/>
                <a:gd name="connsiteX3-97" fmla="*/ 737303 w 737303"/>
                <a:gd name="connsiteY3-98" fmla="*/ 108014 h 4248472"/>
                <a:gd name="connsiteX4-99" fmla="*/ 737303 w 737303"/>
                <a:gd name="connsiteY4-100" fmla="*/ 4140458 h 4248472"/>
                <a:gd name="connsiteX5-101" fmla="*/ 629289 w 737303"/>
                <a:gd name="connsiteY5-102" fmla="*/ 4248472 h 4248472"/>
                <a:gd name="connsiteX6-103" fmla="*/ 59132 w 737303"/>
                <a:gd name="connsiteY6-104" fmla="*/ 4248472 h 4248472"/>
                <a:gd name="connsiteX7-105" fmla="*/ 89231 w 737303"/>
                <a:gd name="connsiteY7-106" fmla="*/ 4140458 h 4248472"/>
                <a:gd name="connsiteX8-107" fmla="*/ 89231 w 737303"/>
                <a:gd name="connsiteY8-108" fmla="*/ 146114 h 4248472"/>
                <a:gd name="connsiteX0-109" fmla="*/ 90213 w 738285"/>
                <a:gd name="connsiteY0-110" fmla="*/ 146124 h 4248482"/>
                <a:gd name="connsiteX1-111" fmla="*/ 12490 w 738285"/>
                <a:gd name="connsiteY1-112" fmla="*/ 10 h 4248482"/>
                <a:gd name="connsiteX2-113" fmla="*/ 630271 w 738285"/>
                <a:gd name="connsiteY2-114" fmla="*/ 10 h 4248482"/>
                <a:gd name="connsiteX3-115" fmla="*/ 738285 w 738285"/>
                <a:gd name="connsiteY3-116" fmla="*/ 108024 h 4248482"/>
                <a:gd name="connsiteX4-117" fmla="*/ 738285 w 738285"/>
                <a:gd name="connsiteY4-118" fmla="*/ 4140468 h 4248482"/>
                <a:gd name="connsiteX5-119" fmla="*/ 630271 w 738285"/>
                <a:gd name="connsiteY5-120" fmla="*/ 4248482 h 4248482"/>
                <a:gd name="connsiteX6-121" fmla="*/ 60114 w 738285"/>
                <a:gd name="connsiteY6-122" fmla="*/ 4248482 h 4248482"/>
                <a:gd name="connsiteX7-123" fmla="*/ 90213 w 738285"/>
                <a:gd name="connsiteY7-124" fmla="*/ 4140468 h 4248482"/>
                <a:gd name="connsiteX8-125" fmla="*/ 90213 w 738285"/>
                <a:gd name="connsiteY8-126" fmla="*/ 146124 h 4248482"/>
                <a:gd name="connsiteX0-127" fmla="*/ 90213 w 738285"/>
                <a:gd name="connsiteY0-128" fmla="*/ 146124 h 4248482"/>
                <a:gd name="connsiteX1-129" fmla="*/ 12490 w 738285"/>
                <a:gd name="connsiteY1-130" fmla="*/ 10 h 4248482"/>
                <a:gd name="connsiteX2-131" fmla="*/ 630271 w 738285"/>
                <a:gd name="connsiteY2-132" fmla="*/ 10 h 4248482"/>
                <a:gd name="connsiteX3-133" fmla="*/ 738285 w 738285"/>
                <a:gd name="connsiteY3-134" fmla="*/ 108024 h 4248482"/>
                <a:gd name="connsiteX4-135" fmla="*/ 738285 w 738285"/>
                <a:gd name="connsiteY4-136" fmla="*/ 4140468 h 4248482"/>
                <a:gd name="connsiteX5-137" fmla="*/ 630271 w 738285"/>
                <a:gd name="connsiteY5-138" fmla="*/ 4248482 h 4248482"/>
                <a:gd name="connsiteX6-139" fmla="*/ 36302 w 738285"/>
                <a:gd name="connsiteY6-140" fmla="*/ 4248482 h 4248482"/>
                <a:gd name="connsiteX7-141" fmla="*/ 90213 w 738285"/>
                <a:gd name="connsiteY7-142" fmla="*/ 4140468 h 4248482"/>
                <a:gd name="connsiteX8-143" fmla="*/ 90213 w 738285"/>
                <a:gd name="connsiteY8-144" fmla="*/ 146124 h 4248482"/>
                <a:gd name="connsiteX0-145" fmla="*/ 90213 w 738285"/>
                <a:gd name="connsiteY0-146" fmla="*/ 146124 h 4248500"/>
                <a:gd name="connsiteX1-147" fmla="*/ 12490 w 738285"/>
                <a:gd name="connsiteY1-148" fmla="*/ 10 h 4248500"/>
                <a:gd name="connsiteX2-149" fmla="*/ 630271 w 738285"/>
                <a:gd name="connsiteY2-150" fmla="*/ 10 h 4248500"/>
                <a:gd name="connsiteX3-151" fmla="*/ 738285 w 738285"/>
                <a:gd name="connsiteY3-152" fmla="*/ 108024 h 4248500"/>
                <a:gd name="connsiteX4-153" fmla="*/ 738285 w 738285"/>
                <a:gd name="connsiteY4-154" fmla="*/ 4140468 h 4248500"/>
                <a:gd name="connsiteX5-155" fmla="*/ 630271 w 738285"/>
                <a:gd name="connsiteY5-156" fmla="*/ 4248482 h 4248500"/>
                <a:gd name="connsiteX6-157" fmla="*/ 36302 w 738285"/>
                <a:gd name="connsiteY6-158" fmla="*/ 4248482 h 4248500"/>
                <a:gd name="connsiteX7-159" fmla="*/ 90213 w 738285"/>
                <a:gd name="connsiteY7-160" fmla="*/ 4140468 h 4248500"/>
                <a:gd name="connsiteX8-161" fmla="*/ 90213 w 738285"/>
                <a:gd name="connsiteY8-162" fmla="*/ 146124 h 4248500"/>
              </a:gdLst>
              <a:ahLst/>
              <a:cxnLst>
                <a:cxn ang="0">
                  <a:pos x="connsiteX0-145" y="connsiteY0-146"/>
                </a:cxn>
                <a:cxn ang="0">
                  <a:pos x="connsiteX1-147" y="connsiteY1-148"/>
                </a:cxn>
                <a:cxn ang="0">
                  <a:pos x="connsiteX2-149" y="connsiteY2-150"/>
                </a:cxn>
                <a:cxn ang="0">
                  <a:pos x="connsiteX3-151" y="connsiteY3-152"/>
                </a:cxn>
                <a:cxn ang="0">
                  <a:pos x="connsiteX4-153" y="connsiteY4-154"/>
                </a:cxn>
                <a:cxn ang="0">
                  <a:pos x="connsiteX5-155" y="connsiteY5-156"/>
                </a:cxn>
                <a:cxn ang="0">
                  <a:pos x="connsiteX6-157" y="connsiteY6-158"/>
                </a:cxn>
                <a:cxn ang="0">
                  <a:pos x="connsiteX7-159" y="connsiteY7-160"/>
                </a:cxn>
                <a:cxn ang="0">
                  <a:pos x="connsiteX8-161" y="connsiteY8-162"/>
                </a:cxn>
              </a:cxnLst>
              <a:rect l="l" t="t" r="r" b="b"/>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79D7D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0" rIns="0" bIns="0" anchor="ctr"/>
            <a:lstStyle/>
            <a:p>
              <a:pPr algn="ctr">
                <a:defRPr/>
              </a:pPr>
              <a:r>
                <a:rPr lang="zh-CN" altLang="en-US" dirty="0">
                  <a:solidFill>
                    <a:srgbClr val="FFFFFF"/>
                  </a:solidFill>
                  <a:latin typeface="微软雅黑" pitchFamily="34" charset="-122"/>
                  <a:ea typeface="黑体" charset="0"/>
                </a:rPr>
                <a:t>Click Add text content</a:t>
              </a:r>
              <a:endParaRPr>
                <a:ea typeface="黑体" charset="0"/>
              </a:endParaRPr>
            </a:p>
          </p:txBody>
        </p:sp>
      </p:grpSp>
      <p:grpSp>
        <p:nvGrpSpPr>
          <p:cNvPr id="22" name="组合 21"/>
          <p:cNvGrpSpPr/>
          <p:nvPr/>
        </p:nvGrpSpPr>
        <p:grpSpPr>
          <a:xfrm>
            <a:off x="2166939" y="1681163"/>
            <a:ext cx="520700" cy="2305050"/>
            <a:chOff x="2166939" y="1681163"/>
            <a:chExt cx="520700" cy="2305050"/>
          </a:xfrm>
        </p:grpSpPr>
        <p:sp>
          <p:nvSpPr>
            <p:cNvPr id="10" name="椭圆 9"/>
            <p:cNvSpPr/>
            <p:nvPr/>
          </p:nvSpPr>
          <p:spPr>
            <a:xfrm>
              <a:off x="2166939" y="1681163"/>
              <a:ext cx="96837" cy="116681"/>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5" name="椭圆 4"/>
            <p:cNvSpPr/>
            <p:nvPr/>
          </p:nvSpPr>
          <p:spPr>
            <a:xfrm>
              <a:off x="2168525" y="3868341"/>
              <a:ext cx="96838"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16" name="圆角矩形 15"/>
            <p:cNvSpPr/>
            <p:nvPr/>
          </p:nvSpPr>
          <p:spPr>
            <a:xfrm>
              <a:off x="2193926" y="1681163"/>
              <a:ext cx="493713" cy="2305050"/>
            </a:xfrm>
            <a:custGeom>
              <a:avLst/>
              <a:gdLst>
                <a:gd name="connsiteX0" fmla="*/ 0 w 648072"/>
                <a:gd name="connsiteY0" fmla="*/ 108014 h 4248472"/>
                <a:gd name="connsiteX1" fmla="*/ 108014 w 648072"/>
                <a:gd name="connsiteY1" fmla="*/ 0 h 4248472"/>
                <a:gd name="connsiteX2" fmla="*/ 540058 w 648072"/>
                <a:gd name="connsiteY2" fmla="*/ 0 h 4248472"/>
                <a:gd name="connsiteX3" fmla="*/ 648072 w 648072"/>
                <a:gd name="connsiteY3" fmla="*/ 108014 h 4248472"/>
                <a:gd name="connsiteX4" fmla="*/ 648072 w 648072"/>
                <a:gd name="connsiteY4" fmla="*/ 4140458 h 4248472"/>
                <a:gd name="connsiteX5" fmla="*/ 540058 w 648072"/>
                <a:gd name="connsiteY5" fmla="*/ 4248472 h 4248472"/>
                <a:gd name="connsiteX6" fmla="*/ 108014 w 648072"/>
                <a:gd name="connsiteY6" fmla="*/ 4248472 h 4248472"/>
                <a:gd name="connsiteX7" fmla="*/ 0 w 648072"/>
                <a:gd name="connsiteY7" fmla="*/ 4140458 h 4248472"/>
                <a:gd name="connsiteX8" fmla="*/ 0 w 648072"/>
                <a:gd name="connsiteY8" fmla="*/ 108014 h 4248472"/>
                <a:gd name="connsiteX0-1" fmla="*/ 50562 w 698634"/>
                <a:gd name="connsiteY0-2" fmla="*/ 108014 h 4248472"/>
                <a:gd name="connsiteX1-3" fmla="*/ 158576 w 698634"/>
                <a:gd name="connsiteY1-4" fmla="*/ 0 h 4248472"/>
                <a:gd name="connsiteX2-5" fmla="*/ 590620 w 698634"/>
                <a:gd name="connsiteY2-6" fmla="*/ 0 h 4248472"/>
                <a:gd name="connsiteX3-7" fmla="*/ 698634 w 698634"/>
                <a:gd name="connsiteY3-8" fmla="*/ 108014 h 4248472"/>
                <a:gd name="connsiteX4-9" fmla="*/ 698634 w 698634"/>
                <a:gd name="connsiteY4-10" fmla="*/ 4140458 h 4248472"/>
                <a:gd name="connsiteX5-11" fmla="*/ 590620 w 698634"/>
                <a:gd name="connsiteY5-12" fmla="*/ 4248472 h 4248472"/>
                <a:gd name="connsiteX6-13" fmla="*/ 20463 w 698634"/>
                <a:gd name="connsiteY6-14" fmla="*/ 4248472 h 4248472"/>
                <a:gd name="connsiteX7-15" fmla="*/ 50562 w 698634"/>
                <a:gd name="connsiteY7-16" fmla="*/ 4140458 h 4248472"/>
                <a:gd name="connsiteX8-17" fmla="*/ 50562 w 698634"/>
                <a:gd name="connsiteY8-18" fmla="*/ 108014 h 4248472"/>
                <a:gd name="connsiteX0-19" fmla="*/ 50562 w 698634"/>
                <a:gd name="connsiteY0-20" fmla="*/ 108014 h 4248472"/>
                <a:gd name="connsiteX1-21" fmla="*/ 29988 w 698634"/>
                <a:gd name="connsiteY1-22" fmla="*/ 0 h 4248472"/>
                <a:gd name="connsiteX2-23" fmla="*/ 590620 w 698634"/>
                <a:gd name="connsiteY2-24" fmla="*/ 0 h 4248472"/>
                <a:gd name="connsiteX3-25" fmla="*/ 698634 w 698634"/>
                <a:gd name="connsiteY3-26" fmla="*/ 108014 h 4248472"/>
                <a:gd name="connsiteX4-27" fmla="*/ 698634 w 698634"/>
                <a:gd name="connsiteY4-28" fmla="*/ 4140458 h 4248472"/>
                <a:gd name="connsiteX5-29" fmla="*/ 590620 w 698634"/>
                <a:gd name="connsiteY5-30" fmla="*/ 4248472 h 4248472"/>
                <a:gd name="connsiteX6-31" fmla="*/ 20463 w 698634"/>
                <a:gd name="connsiteY6-32" fmla="*/ 4248472 h 4248472"/>
                <a:gd name="connsiteX7-33" fmla="*/ 50562 w 698634"/>
                <a:gd name="connsiteY7-34" fmla="*/ 4140458 h 4248472"/>
                <a:gd name="connsiteX8-35" fmla="*/ 50562 w 698634"/>
                <a:gd name="connsiteY8-36" fmla="*/ 108014 h 4248472"/>
                <a:gd name="connsiteX0-37" fmla="*/ 62842 w 710914"/>
                <a:gd name="connsiteY0-38" fmla="*/ 108014 h 4248472"/>
                <a:gd name="connsiteX1-39" fmla="*/ 18456 w 710914"/>
                <a:gd name="connsiteY1-40" fmla="*/ 0 h 4248472"/>
                <a:gd name="connsiteX2-41" fmla="*/ 602900 w 710914"/>
                <a:gd name="connsiteY2-42" fmla="*/ 0 h 4248472"/>
                <a:gd name="connsiteX3-43" fmla="*/ 710914 w 710914"/>
                <a:gd name="connsiteY3-44" fmla="*/ 108014 h 4248472"/>
                <a:gd name="connsiteX4-45" fmla="*/ 710914 w 710914"/>
                <a:gd name="connsiteY4-46" fmla="*/ 4140458 h 4248472"/>
                <a:gd name="connsiteX5-47" fmla="*/ 602900 w 710914"/>
                <a:gd name="connsiteY5-48" fmla="*/ 4248472 h 4248472"/>
                <a:gd name="connsiteX6-49" fmla="*/ 32743 w 710914"/>
                <a:gd name="connsiteY6-50" fmla="*/ 4248472 h 4248472"/>
                <a:gd name="connsiteX7-51" fmla="*/ 62842 w 710914"/>
                <a:gd name="connsiteY7-52" fmla="*/ 4140458 h 4248472"/>
                <a:gd name="connsiteX8-53" fmla="*/ 62842 w 710914"/>
                <a:gd name="connsiteY8-54" fmla="*/ 108014 h 4248472"/>
                <a:gd name="connsiteX0-55" fmla="*/ 92736 w 740808"/>
                <a:gd name="connsiteY0-56" fmla="*/ 108014 h 4248472"/>
                <a:gd name="connsiteX1-57" fmla="*/ 15013 w 740808"/>
                <a:gd name="connsiteY1-58" fmla="*/ 0 h 4248472"/>
                <a:gd name="connsiteX2-59" fmla="*/ 632794 w 740808"/>
                <a:gd name="connsiteY2-60" fmla="*/ 0 h 4248472"/>
                <a:gd name="connsiteX3-61" fmla="*/ 740808 w 740808"/>
                <a:gd name="connsiteY3-62" fmla="*/ 108014 h 4248472"/>
                <a:gd name="connsiteX4-63" fmla="*/ 740808 w 740808"/>
                <a:gd name="connsiteY4-64" fmla="*/ 4140458 h 4248472"/>
                <a:gd name="connsiteX5-65" fmla="*/ 632794 w 740808"/>
                <a:gd name="connsiteY5-66" fmla="*/ 4248472 h 4248472"/>
                <a:gd name="connsiteX6-67" fmla="*/ 62637 w 740808"/>
                <a:gd name="connsiteY6-68" fmla="*/ 4248472 h 4248472"/>
                <a:gd name="connsiteX7-69" fmla="*/ 92736 w 740808"/>
                <a:gd name="connsiteY7-70" fmla="*/ 4140458 h 4248472"/>
                <a:gd name="connsiteX8-71" fmla="*/ 92736 w 740808"/>
                <a:gd name="connsiteY8-72" fmla="*/ 108014 h 4248472"/>
                <a:gd name="connsiteX0-73" fmla="*/ 89231 w 737303"/>
                <a:gd name="connsiteY0-74" fmla="*/ 108464 h 4248922"/>
                <a:gd name="connsiteX1-75" fmla="*/ 11508 w 737303"/>
                <a:gd name="connsiteY1-76" fmla="*/ 450 h 4248922"/>
                <a:gd name="connsiteX2-77" fmla="*/ 629289 w 737303"/>
                <a:gd name="connsiteY2-78" fmla="*/ 450 h 4248922"/>
                <a:gd name="connsiteX3-79" fmla="*/ 737303 w 737303"/>
                <a:gd name="connsiteY3-80" fmla="*/ 108464 h 4248922"/>
                <a:gd name="connsiteX4-81" fmla="*/ 737303 w 737303"/>
                <a:gd name="connsiteY4-82" fmla="*/ 4140908 h 4248922"/>
                <a:gd name="connsiteX5-83" fmla="*/ 629289 w 737303"/>
                <a:gd name="connsiteY5-84" fmla="*/ 4248922 h 4248922"/>
                <a:gd name="connsiteX6-85" fmla="*/ 59132 w 737303"/>
                <a:gd name="connsiteY6-86" fmla="*/ 4248922 h 4248922"/>
                <a:gd name="connsiteX7-87" fmla="*/ 89231 w 737303"/>
                <a:gd name="connsiteY7-88" fmla="*/ 4140908 h 4248922"/>
                <a:gd name="connsiteX8-89" fmla="*/ 89231 w 737303"/>
                <a:gd name="connsiteY8-90" fmla="*/ 108464 h 4248922"/>
                <a:gd name="connsiteX0-91" fmla="*/ 89231 w 737303"/>
                <a:gd name="connsiteY0-92" fmla="*/ 146114 h 4248472"/>
                <a:gd name="connsiteX1-93" fmla="*/ 11508 w 737303"/>
                <a:gd name="connsiteY1-94" fmla="*/ 0 h 4248472"/>
                <a:gd name="connsiteX2-95" fmla="*/ 629289 w 737303"/>
                <a:gd name="connsiteY2-96" fmla="*/ 0 h 4248472"/>
                <a:gd name="connsiteX3-97" fmla="*/ 737303 w 737303"/>
                <a:gd name="connsiteY3-98" fmla="*/ 108014 h 4248472"/>
                <a:gd name="connsiteX4-99" fmla="*/ 737303 w 737303"/>
                <a:gd name="connsiteY4-100" fmla="*/ 4140458 h 4248472"/>
                <a:gd name="connsiteX5-101" fmla="*/ 629289 w 737303"/>
                <a:gd name="connsiteY5-102" fmla="*/ 4248472 h 4248472"/>
                <a:gd name="connsiteX6-103" fmla="*/ 59132 w 737303"/>
                <a:gd name="connsiteY6-104" fmla="*/ 4248472 h 4248472"/>
                <a:gd name="connsiteX7-105" fmla="*/ 89231 w 737303"/>
                <a:gd name="connsiteY7-106" fmla="*/ 4140458 h 4248472"/>
                <a:gd name="connsiteX8-107" fmla="*/ 89231 w 737303"/>
                <a:gd name="connsiteY8-108" fmla="*/ 146114 h 4248472"/>
                <a:gd name="connsiteX0-109" fmla="*/ 90213 w 738285"/>
                <a:gd name="connsiteY0-110" fmla="*/ 146124 h 4248482"/>
                <a:gd name="connsiteX1-111" fmla="*/ 12490 w 738285"/>
                <a:gd name="connsiteY1-112" fmla="*/ 10 h 4248482"/>
                <a:gd name="connsiteX2-113" fmla="*/ 630271 w 738285"/>
                <a:gd name="connsiteY2-114" fmla="*/ 10 h 4248482"/>
                <a:gd name="connsiteX3-115" fmla="*/ 738285 w 738285"/>
                <a:gd name="connsiteY3-116" fmla="*/ 108024 h 4248482"/>
                <a:gd name="connsiteX4-117" fmla="*/ 738285 w 738285"/>
                <a:gd name="connsiteY4-118" fmla="*/ 4140468 h 4248482"/>
                <a:gd name="connsiteX5-119" fmla="*/ 630271 w 738285"/>
                <a:gd name="connsiteY5-120" fmla="*/ 4248482 h 4248482"/>
                <a:gd name="connsiteX6-121" fmla="*/ 60114 w 738285"/>
                <a:gd name="connsiteY6-122" fmla="*/ 4248482 h 4248482"/>
                <a:gd name="connsiteX7-123" fmla="*/ 90213 w 738285"/>
                <a:gd name="connsiteY7-124" fmla="*/ 4140468 h 4248482"/>
                <a:gd name="connsiteX8-125" fmla="*/ 90213 w 738285"/>
                <a:gd name="connsiteY8-126" fmla="*/ 146124 h 4248482"/>
                <a:gd name="connsiteX0-127" fmla="*/ 90213 w 738285"/>
                <a:gd name="connsiteY0-128" fmla="*/ 146124 h 4248482"/>
                <a:gd name="connsiteX1-129" fmla="*/ 12490 w 738285"/>
                <a:gd name="connsiteY1-130" fmla="*/ 10 h 4248482"/>
                <a:gd name="connsiteX2-131" fmla="*/ 630271 w 738285"/>
                <a:gd name="connsiteY2-132" fmla="*/ 10 h 4248482"/>
                <a:gd name="connsiteX3-133" fmla="*/ 738285 w 738285"/>
                <a:gd name="connsiteY3-134" fmla="*/ 108024 h 4248482"/>
                <a:gd name="connsiteX4-135" fmla="*/ 738285 w 738285"/>
                <a:gd name="connsiteY4-136" fmla="*/ 4140468 h 4248482"/>
                <a:gd name="connsiteX5-137" fmla="*/ 630271 w 738285"/>
                <a:gd name="connsiteY5-138" fmla="*/ 4248482 h 4248482"/>
                <a:gd name="connsiteX6-139" fmla="*/ 36302 w 738285"/>
                <a:gd name="connsiteY6-140" fmla="*/ 4248482 h 4248482"/>
                <a:gd name="connsiteX7-141" fmla="*/ 90213 w 738285"/>
                <a:gd name="connsiteY7-142" fmla="*/ 4140468 h 4248482"/>
                <a:gd name="connsiteX8-143" fmla="*/ 90213 w 738285"/>
                <a:gd name="connsiteY8-144" fmla="*/ 146124 h 4248482"/>
                <a:gd name="connsiteX0-145" fmla="*/ 90213 w 738285"/>
                <a:gd name="connsiteY0-146" fmla="*/ 146124 h 4248500"/>
                <a:gd name="connsiteX1-147" fmla="*/ 12490 w 738285"/>
                <a:gd name="connsiteY1-148" fmla="*/ 10 h 4248500"/>
                <a:gd name="connsiteX2-149" fmla="*/ 630271 w 738285"/>
                <a:gd name="connsiteY2-150" fmla="*/ 10 h 4248500"/>
                <a:gd name="connsiteX3-151" fmla="*/ 738285 w 738285"/>
                <a:gd name="connsiteY3-152" fmla="*/ 108024 h 4248500"/>
                <a:gd name="connsiteX4-153" fmla="*/ 738285 w 738285"/>
                <a:gd name="connsiteY4-154" fmla="*/ 4140468 h 4248500"/>
                <a:gd name="connsiteX5-155" fmla="*/ 630271 w 738285"/>
                <a:gd name="connsiteY5-156" fmla="*/ 4248482 h 4248500"/>
                <a:gd name="connsiteX6-157" fmla="*/ 36302 w 738285"/>
                <a:gd name="connsiteY6-158" fmla="*/ 4248482 h 4248500"/>
                <a:gd name="connsiteX7-159" fmla="*/ 90213 w 738285"/>
                <a:gd name="connsiteY7-160" fmla="*/ 4140468 h 4248500"/>
                <a:gd name="connsiteX8-161" fmla="*/ 90213 w 738285"/>
                <a:gd name="connsiteY8-162" fmla="*/ 146124 h 4248500"/>
              </a:gdLst>
              <a:ahLst/>
              <a:cxnLst>
                <a:cxn ang="0">
                  <a:pos x="connsiteX0-145" y="connsiteY0-146"/>
                </a:cxn>
                <a:cxn ang="0">
                  <a:pos x="connsiteX1-147" y="connsiteY1-148"/>
                </a:cxn>
                <a:cxn ang="0">
                  <a:pos x="connsiteX2-149" y="connsiteY2-150"/>
                </a:cxn>
                <a:cxn ang="0">
                  <a:pos x="connsiteX3-151" y="connsiteY3-152"/>
                </a:cxn>
                <a:cxn ang="0">
                  <a:pos x="connsiteX4-153" y="connsiteY4-154"/>
                </a:cxn>
                <a:cxn ang="0">
                  <a:pos x="connsiteX5-155" y="connsiteY5-156"/>
                </a:cxn>
                <a:cxn ang="0">
                  <a:pos x="connsiteX6-157" y="connsiteY6-158"/>
                </a:cxn>
                <a:cxn ang="0">
                  <a:pos x="connsiteX7-159" y="connsiteY7-160"/>
                </a:cxn>
                <a:cxn ang="0">
                  <a:pos x="connsiteX8-161" y="connsiteY8-162"/>
                </a:cxn>
              </a:cxnLst>
              <a:rect l="l" t="t" r="r" b="b"/>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0" rIns="0" bIns="0" anchor="ctr"/>
            <a:lstStyle/>
            <a:p>
              <a:pPr algn="ctr">
                <a:defRPr/>
              </a:pPr>
              <a:r>
                <a:rPr lang="zh-CN" altLang="en-US" dirty="0">
                  <a:solidFill>
                    <a:srgbClr val="FFFFFF"/>
                  </a:solidFill>
                  <a:latin typeface="微软雅黑" pitchFamily="34" charset="-122"/>
                  <a:ea typeface="黑体" charset="0"/>
                </a:rPr>
                <a:t>Click Add text content</a:t>
              </a:r>
              <a:endParaRPr>
                <a:ea typeface="黑体" charset="0"/>
              </a:endParaRPr>
            </a:p>
          </p:txBody>
        </p:sp>
      </p:grpSp>
      <p:grpSp>
        <p:nvGrpSpPr>
          <p:cNvPr id="20" name="组合 19"/>
          <p:cNvGrpSpPr/>
          <p:nvPr/>
        </p:nvGrpSpPr>
        <p:grpSpPr>
          <a:xfrm>
            <a:off x="2784475" y="1683544"/>
            <a:ext cx="520700" cy="2306241"/>
            <a:chOff x="2784475" y="1683544"/>
            <a:chExt cx="520700" cy="2306241"/>
          </a:xfrm>
        </p:grpSpPr>
        <p:sp>
          <p:nvSpPr>
            <p:cNvPr id="3" name="椭圆 2"/>
            <p:cNvSpPr/>
            <p:nvPr/>
          </p:nvSpPr>
          <p:spPr>
            <a:xfrm>
              <a:off x="2787650" y="3871913"/>
              <a:ext cx="96838" cy="116681"/>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8" name="椭圆 7"/>
            <p:cNvSpPr/>
            <p:nvPr/>
          </p:nvSpPr>
          <p:spPr>
            <a:xfrm>
              <a:off x="2784475" y="1691878"/>
              <a:ext cx="95250"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17" name="圆角矩形 15"/>
            <p:cNvSpPr/>
            <p:nvPr/>
          </p:nvSpPr>
          <p:spPr>
            <a:xfrm>
              <a:off x="2813050" y="1683544"/>
              <a:ext cx="492125" cy="2306241"/>
            </a:xfrm>
            <a:custGeom>
              <a:avLst/>
              <a:gdLst>
                <a:gd name="connsiteX0" fmla="*/ 0 w 648072"/>
                <a:gd name="connsiteY0" fmla="*/ 108014 h 4248472"/>
                <a:gd name="connsiteX1" fmla="*/ 108014 w 648072"/>
                <a:gd name="connsiteY1" fmla="*/ 0 h 4248472"/>
                <a:gd name="connsiteX2" fmla="*/ 540058 w 648072"/>
                <a:gd name="connsiteY2" fmla="*/ 0 h 4248472"/>
                <a:gd name="connsiteX3" fmla="*/ 648072 w 648072"/>
                <a:gd name="connsiteY3" fmla="*/ 108014 h 4248472"/>
                <a:gd name="connsiteX4" fmla="*/ 648072 w 648072"/>
                <a:gd name="connsiteY4" fmla="*/ 4140458 h 4248472"/>
                <a:gd name="connsiteX5" fmla="*/ 540058 w 648072"/>
                <a:gd name="connsiteY5" fmla="*/ 4248472 h 4248472"/>
                <a:gd name="connsiteX6" fmla="*/ 108014 w 648072"/>
                <a:gd name="connsiteY6" fmla="*/ 4248472 h 4248472"/>
                <a:gd name="connsiteX7" fmla="*/ 0 w 648072"/>
                <a:gd name="connsiteY7" fmla="*/ 4140458 h 4248472"/>
                <a:gd name="connsiteX8" fmla="*/ 0 w 648072"/>
                <a:gd name="connsiteY8" fmla="*/ 108014 h 4248472"/>
                <a:gd name="connsiteX0-1" fmla="*/ 50562 w 698634"/>
                <a:gd name="connsiteY0-2" fmla="*/ 108014 h 4248472"/>
                <a:gd name="connsiteX1-3" fmla="*/ 158576 w 698634"/>
                <a:gd name="connsiteY1-4" fmla="*/ 0 h 4248472"/>
                <a:gd name="connsiteX2-5" fmla="*/ 590620 w 698634"/>
                <a:gd name="connsiteY2-6" fmla="*/ 0 h 4248472"/>
                <a:gd name="connsiteX3-7" fmla="*/ 698634 w 698634"/>
                <a:gd name="connsiteY3-8" fmla="*/ 108014 h 4248472"/>
                <a:gd name="connsiteX4-9" fmla="*/ 698634 w 698634"/>
                <a:gd name="connsiteY4-10" fmla="*/ 4140458 h 4248472"/>
                <a:gd name="connsiteX5-11" fmla="*/ 590620 w 698634"/>
                <a:gd name="connsiteY5-12" fmla="*/ 4248472 h 4248472"/>
                <a:gd name="connsiteX6-13" fmla="*/ 20463 w 698634"/>
                <a:gd name="connsiteY6-14" fmla="*/ 4248472 h 4248472"/>
                <a:gd name="connsiteX7-15" fmla="*/ 50562 w 698634"/>
                <a:gd name="connsiteY7-16" fmla="*/ 4140458 h 4248472"/>
                <a:gd name="connsiteX8-17" fmla="*/ 50562 w 698634"/>
                <a:gd name="connsiteY8-18" fmla="*/ 108014 h 4248472"/>
                <a:gd name="connsiteX0-19" fmla="*/ 50562 w 698634"/>
                <a:gd name="connsiteY0-20" fmla="*/ 108014 h 4248472"/>
                <a:gd name="connsiteX1-21" fmla="*/ 29988 w 698634"/>
                <a:gd name="connsiteY1-22" fmla="*/ 0 h 4248472"/>
                <a:gd name="connsiteX2-23" fmla="*/ 590620 w 698634"/>
                <a:gd name="connsiteY2-24" fmla="*/ 0 h 4248472"/>
                <a:gd name="connsiteX3-25" fmla="*/ 698634 w 698634"/>
                <a:gd name="connsiteY3-26" fmla="*/ 108014 h 4248472"/>
                <a:gd name="connsiteX4-27" fmla="*/ 698634 w 698634"/>
                <a:gd name="connsiteY4-28" fmla="*/ 4140458 h 4248472"/>
                <a:gd name="connsiteX5-29" fmla="*/ 590620 w 698634"/>
                <a:gd name="connsiteY5-30" fmla="*/ 4248472 h 4248472"/>
                <a:gd name="connsiteX6-31" fmla="*/ 20463 w 698634"/>
                <a:gd name="connsiteY6-32" fmla="*/ 4248472 h 4248472"/>
                <a:gd name="connsiteX7-33" fmla="*/ 50562 w 698634"/>
                <a:gd name="connsiteY7-34" fmla="*/ 4140458 h 4248472"/>
                <a:gd name="connsiteX8-35" fmla="*/ 50562 w 698634"/>
                <a:gd name="connsiteY8-36" fmla="*/ 108014 h 4248472"/>
                <a:gd name="connsiteX0-37" fmla="*/ 62842 w 710914"/>
                <a:gd name="connsiteY0-38" fmla="*/ 108014 h 4248472"/>
                <a:gd name="connsiteX1-39" fmla="*/ 18456 w 710914"/>
                <a:gd name="connsiteY1-40" fmla="*/ 0 h 4248472"/>
                <a:gd name="connsiteX2-41" fmla="*/ 602900 w 710914"/>
                <a:gd name="connsiteY2-42" fmla="*/ 0 h 4248472"/>
                <a:gd name="connsiteX3-43" fmla="*/ 710914 w 710914"/>
                <a:gd name="connsiteY3-44" fmla="*/ 108014 h 4248472"/>
                <a:gd name="connsiteX4-45" fmla="*/ 710914 w 710914"/>
                <a:gd name="connsiteY4-46" fmla="*/ 4140458 h 4248472"/>
                <a:gd name="connsiteX5-47" fmla="*/ 602900 w 710914"/>
                <a:gd name="connsiteY5-48" fmla="*/ 4248472 h 4248472"/>
                <a:gd name="connsiteX6-49" fmla="*/ 32743 w 710914"/>
                <a:gd name="connsiteY6-50" fmla="*/ 4248472 h 4248472"/>
                <a:gd name="connsiteX7-51" fmla="*/ 62842 w 710914"/>
                <a:gd name="connsiteY7-52" fmla="*/ 4140458 h 4248472"/>
                <a:gd name="connsiteX8-53" fmla="*/ 62842 w 710914"/>
                <a:gd name="connsiteY8-54" fmla="*/ 108014 h 4248472"/>
                <a:gd name="connsiteX0-55" fmla="*/ 92736 w 740808"/>
                <a:gd name="connsiteY0-56" fmla="*/ 108014 h 4248472"/>
                <a:gd name="connsiteX1-57" fmla="*/ 15013 w 740808"/>
                <a:gd name="connsiteY1-58" fmla="*/ 0 h 4248472"/>
                <a:gd name="connsiteX2-59" fmla="*/ 632794 w 740808"/>
                <a:gd name="connsiteY2-60" fmla="*/ 0 h 4248472"/>
                <a:gd name="connsiteX3-61" fmla="*/ 740808 w 740808"/>
                <a:gd name="connsiteY3-62" fmla="*/ 108014 h 4248472"/>
                <a:gd name="connsiteX4-63" fmla="*/ 740808 w 740808"/>
                <a:gd name="connsiteY4-64" fmla="*/ 4140458 h 4248472"/>
                <a:gd name="connsiteX5-65" fmla="*/ 632794 w 740808"/>
                <a:gd name="connsiteY5-66" fmla="*/ 4248472 h 4248472"/>
                <a:gd name="connsiteX6-67" fmla="*/ 62637 w 740808"/>
                <a:gd name="connsiteY6-68" fmla="*/ 4248472 h 4248472"/>
                <a:gd name="connsiteX7-69" fmla="*/ 92736 w 740808"/>
                <a:gd name="connsiteY7-70" fmla="*/ 4140458 h 4248472"/>
                <a:gd name="connsiteX8-71" fmla="*/ 92736 w 740808"/>
                <a:gd name="connsiteY8-72" fmla="*/ 108014 h 4248472"/>
                <a:gd name="connsiteX0-73" fmla="*/ 89231 w 737303"/>
                <a:gd name="connsiteY0-74" fmla="*/ 108464 h 4248922"/>
                <a:gd name="connsiteX1-75" fmla="*/ 11508 w 737303"/>
                <a:gd name="connsiteY1-76" fmla="*/ 450 h 4248922"/>
                <a:gd name="connsiteX2-77" fmla="*/ 629289 w 737303"/>
                <a:gd name="connsiteY2-78" fmla="*/ 450 h 4248922"/>
                <a:gd name="connsiteX3-79" fmla="*/ 737303 w 737303"/>
                <a:gd name="connsiteY3-80" fmla="*/ 108464 h 4248922"/>
                <a:gd name="connsiteX4-81" fmla="*/ 737303 w 737303"/>
                <a:gd name="connsiteY4-82" fmla="*/ 4140908 h 4248922"/>
                <a:gd name="connsiteX5-83" fmla="*/ 629289 w 737303"/>
                <a:gd name="connsiteY5-84" fmla="*/ 4248922 h 4248922"/>
                <a:gd name="connsiteX6-85" fmla="*/ 59132 w 737303"/>
                <a:gd name="connsiteY6-86" fmla="*/ 4248922 h 4248922"/>
                <a:gd name="connsiteX7-87" fmla="*/ 89231 w 737303"/>
                <a:gd name="connsiteY7-88" fmla="*/ 4140908 h 4248922"/>
                <a:gd name="connsiteX8-89" fmla="*/ 89231 w 737303"/>
                <a:gd name="connsiteY8-90" fmla="*/ 108464 h 4248922"/>
                <a:gd name="connsiteX0-91" fmla="*/ 89231 w 737303"/>
                <a:gd name="connsiteY0-92" fmla="*/ 146114 h 4248472"/>
                <a:gd name="connsiteX1-93" fmla="*/ 11508 w 737303"/>
                <a:gd name="connsiteY1-94" fmla="*/ 0 h 4248472"/>
                <a:gd name="connsiteX2-95" fmla="*/ 629289 w 737303"/>
                <a:gd name="connsiteY2-96" fmla="*/ 0 h 4248472"/>
                <a:gd name="connsiteX3-97" fmla="*/ 737303 w 737303"/>
                <a:gd name="connsiteY3-98" fmla="*/ 108014 h 4248472"/>
                <a:gd name="connsiteX4-99" fmla="*/ 737303 w 737303"/>
                <a:gd name="connsiteY4-100" fmla="*/ 4140458 h 4248472"/>
                <a:gd name="connsiteX5-101" fmla="*/ 629289 w 737303"/>
                <a:gd name="connsiteY5-102" fmla="*/ 4248472 h 4248472"/>
                <a:gd name="connsiteX6-103" fmla="*/ 59132 w 737303"/>
                <a:gd name="connsiteY6-104" fmla="*/ 4248472 h 4248472"/>
                <a:gd name="connsiteX7-105" fmla="*/ 89231 w 737303"/>
                <a:gd name="connsiteY7-106" fmla="*/ 4140458 h 4248472"/>
                <a:gd name="connsiteX8-107" fmla="*/ 89231 w 737303"/>
                <a:gd name="connsiteY8-108" fmla="*/ 146114 h 4248472"/>
                <a:gd name="connsiteX0-109" fmla="*/ 90213 w 738285"/>
                <a:gd name="connsiteY0-110" fmla="*/ 146124 h 4248482"/>
                <a:gd name="connsiteX1-111" fmla="*/ 12490 w 738285"/>
                <a:gd name="connsiteY1-112" fmla="*/ 10 h 4248482"/>
                <a:gd name="connsiteX2-113" fmla="*/ 630271 w 738285"/>
                <a:gd name="connsiteY2-114" fmla="*/ 10 h 4248482"/>
                <a:gd name="connsiteX3-115" fmla="*/ 738285 w 738285"/>
                <a:gd name="connsiteY3-116" fmla="*/ 108024 h 4248482"/>
                <a:gd name="connsiteX4-117" fmla="*/ 738285 w 738285"/>
                <a:gd name="connsiteY4-118" fmla="*/ 4140468 h 4248482"/>
                <a:gd name="connsiteX5-119" fmla="*/ 630271 w 738285"/>
                <a:gd name="connsiteY5-120" fmla="*/ 4248482 h 4248482"/>
                <a:gd name="connsiteX6-121" fmla="*/ 60114 w 738285"/>
                <a:gd name="connsiteY6-122" fmla="*/ 4248482 h 4248482"/>
                <a:gd name="connsiteX7-123" fmla="*/ 90213 w 738285"/>
                <a:gd name="connsiteY7-124" fmla="*/ 4140468 h 4248482"/>
                <a:gd name="connsiteX8-125" fmla="*/ 90213 w 738285"/>
                <a:gd name="connsiteY8-126" fmla="*/ 146124 h 4248482"/>
                <a:gd name="connsiteX0-127" fmla="*/ 90213 w 738285"/>
                <a:gd name="connsiteY0-128" fmla="*/ 146124 h 4248482"/>
                <a:gd name="connsiteX1-129" fmla="*/ 12490 w 738285"/>
                <a:gd name="connsiteY1-130" fmla="*/ 10 h 4248482"/>
                <a:gd name="connsiteX2-131" fmla="*/ 630271 w 738285"/>
                <a:gd name="connsiteY2-132" fmla="*/ 10 h 4248482"/>
                <a:gd name="connsiteX3-133" fmla="*/ 738285 w 738285"/>
                <a:gd name="connsiteY3-134" fmla="*/ 108024 h 4248482"/>
                <a:gd name="connsiteX4-135" fmla="*/ 738285 w 738285"/>
                <a:gd name="connsiteY4-136" fmla="*/ 4140468 h 4248482"/>
                <a:gd name="connsiteX5-137" fmla="*/ 630271 w 738285"/>
                <a:gd name="connsiteY5-138" fmla="*/ 4248482 h 4248482"/>
                <a:gd name="connsiteX6-139" fmla="*/ 36302 w 738285"/>
                <a:gd name="connsiteY6-140" fmla="*/ 4248482 h 4248482"/>
                <a:gd name="connsiteX7-141" fmla="*/ 90213 w 738285"/>
                <a:gd name="connsiteY7-142" fmla="*/ 4140468 h 4248482"/>
                <a:gd name="connsiteX8-143" fmla="*/ 90213 w 738285"/>
                <a:gd name="connsiteY8-144" fmla="*/ 146124 h 4248482"/>
                <a:gd name="connsiteX0-145" fmla="*/ 90213 w 738285"/>
                <a:gd name="connsiteY0-146" fmla="*/ 146124 h 4248500"/>
                <a:gd name="connsiteX1-147" fmla="*/ 12490 w 738285"/>
                <a:gd name="connsiteY1-148" fmla="*/ 10 h 4248500"/>
                <a:gd name="connsiteX2-149" fmla="*/ 630271 w 738285"/>
                <a:gd name="connsiteY2-150" fmla="*/ 10 h 4248500"/>
                <a:gd name="connsiteX3-151" fmla="*/ 738285 w 738285"/>
                <a:gd name="connsiteY3-152" fmla="*/ 108024 h 4248500"/>
                <a:gd name="connsiteX4-153" fmla="*/ 738285 w 738285"/>
                <a:gd name="connsiteY4-154" fmla="*/ 4140468 h 4248500"/>
                <a:gd name="connsiteX5-155" fmla="*/ 630271 w 738285"/>
                <a:gd name="connsiteY5-156" fmla="*/ 4248482 h 4248500"/>
                <a:gd name="connsiteX6-157" fmla="*/ 36302 w 738285"/>
                <a:gd name="connsiteY6-158" fmla="*/ 4248482 h 4248500"/>
                <a:gd name="connsiteX7-159" fmla="*/ 90213 w 738285"/>
                <a:gd name="connsiteY7-160" fmla="*/ 4140468 h 4248500"/>
                <a:gd name="connsiteX8-161" fmla="*/ 90213 w 738285"/>
                <a:gd name="connsiteY8-162" fmla="*/ 146124 h 4248500"/>
              </a:gdLst>
              <a:ahLst/>
              <a:cxnLst>
                <a:cxn ang="0">
                  <a:pos x="connsiteX0-145" y="connsiteY0-146"/>
                </a:cxn>
                <a:cxn ang="0">
                  <a:pos x="connsiteX1-147" y="connsiteY1-148"/>
                </a:cxn>
                <a:cxn ang="0">
                  <a:pos x="connsiteX2-149" y="connsiteY2-150"/>
                </a:cxn>
                <a:cxn ang="0">
                  <a:pos x="connsiteX3-151" y="connsiteY3-152"/>
                </a:cxn>
                <a:cxn ang="0">
                  <a:pos x="connsiteX4-153" y="connsiteY4-154"/>
                </a:cxn>
                <a:cxn ang="0">
                  <a:pos x="connsiteX5-155" y="connsiteY5-156"/>
                </a:cxn>
                <a:cxn ang="0">
                  <a:pos x="connsiteX6-157" y="connsiteY6-158"/>
                </a:cxn>
                <a:cxn ang="0">
                  <a:pos x="connsiteX7-159" y="connsiteY7-160"/>
                </a:cxn>
                <a:cxn ang="0">
                  <a:pos x="connsiteX8-161" y="connsiteY8-162"/>
                </a:cxn>
              </a:cxnLst>
              <a:rect l="l" t="t" r="r" b="b"/>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79D7D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0" rIns="0" bIns="0" anchor="ctr"/>
            <a:lstStyle/>
            <a:p>
              <a:pPr algn="ctr">
                <a:defRPr/>
              </a:pPr>
              <a:r>
                <a:rPr lang="zh-CN" altLang="en-US" dirty="0">
                  <a:solidFill>
                    <a:srgbClr val="FFFFFF"/>
                  </a:solidFill>
                  <a:latin typeface="微软雅黑" pitchFamily="34" charset="-122"/>
                  <a:ea typeface="黑体" charset="0"/>
                </a:rPr>
                <a:t>Click Add text content</a:t>
              </a:r>
              <a:endParaRPr>
                <a:ea typeface="黑体" charset="0"/>
              </a:endParaRPr>
            </a:p>
          </p:txBody>
        </p:sp>
      </p:grpSp>
      <p:grpSp>
        <p:nvGrpSpPr>
          <p:cNvPr id="24" name="组合 23"/>
          <p:cNvGrpSpPr/>
          <p:nvPr/>
        </p:nvGrpSpPr>
        <p:grpSpPr>
          <a:xfrm>
            <a:off x="954089" y="1677591"/>
            <a:ext cx="522287" cy="2305050"/>
            <a:chOff x="954089" y="1677591"/>
            <a:chExt cx="522287" cy="2305050"/>
          </a:xfrm>
        </p:grpSpPr>
        <p:sp>
          <p:nvSpPr>
            <p:cNvPr id="7" name="椭圆 6"/>
            <p:cNvSpPr/>
            <p:nvPr/>
          </p:nvSpPr>
          <p:spPr>
            <a:xfrm>
              <a:off x="958850" y="3863579"/>
              <a:ext cx="95250" cy="116681"/>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12" name="椭圆 11"/>
            <p:cNvSpPr/>
            <p:nvPr/>
          </p:nvSpPr>
          <p:spPr>
            <a:xfrm>
              <a:off x="954089" y="1679973"/>
              <a:ext cx="96837" cy="116681"/>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18" name="圆角矩形 15"/>
            <p:cNvSpPr/>
            <p:nvPr/>
          </p:nvSpPr>
          <p:spPr>
            <a:xfrm>
              <a:off x="984251" y="1677591"/>
              <a:ext cx="492125" cy="2305050"/>
            </a:xfrm>
            <a:custGeom>
              <a:avLst/>
              <a:gdLst>
                <a:gd name="connsiteX0" fmla="*/ 0 w 648072"/>
                <a:gd name="connsiteY0" fmla="*/ 108014 h 4248472"/>
                <a:gd name="connsiteX1" fmla="*/ 108014 w 648072"/>
                <a:gd name="connsiteY1" fmla="*/ 0 h 4248472"/>
                <a:gd name="connsiteX2" fmla="*/ 540058 w 648072"/>
                <a:gd name="connsiteY2" fmla="*/ 0 h 4248472"/>
                <a:gd name="connsiteX3" fmla="*/ 648072 w 648072"/>
                <a:gd name="connsiteY3" fmla="*/ 108014 h 4248472"/>
                <a:gd name="connsiteX4" fmla="*/ 648072 w 648072"/>
                <a:gd name="connsiteY4" fmla="*/ 4140458 h 4248472"/>
                <a:gd name="connsiteX5" fmla="*/ 540058 w 648072"/>
                <a:gd name="connsiteY5" fmla="*/ 4248472 h 4248472"/>
                <a:gd name="connsiteX6" fmla="*/ 108014 w 648072"/>
                <a:gd name="connsiteY6" fmla="*/ 4248472 h 4248472"/>
                <a:gd name="connsiteX7" fmla="*/ 0 w 648072"/>
                <a:gd name="connsiteY7" fmla="*/ 4140458 h 4248472"/>
                <a:gd name="connsiteX8" fmla="*/ 0 w 648072"/>
                <a:gd name="connsiteY8" fmla="*/ 108014 h 4248472"/>
                <a:gd name="connsiteX0-1" fmla="*/ 50562 w 698634"/>
                <a:gd name="connsiteY0-2" fmla="*/ 108014 h 4248472"/>
                <a:gd name="connsiteX1-3" fmla="*/ 158576 w 698634"/>
                <a:gd name="connsiteY1-4" fmla="*/ 0 h 4248472"/>
                <a:gd name="connsiteX2-5" fmla="*/ 590620 w 698634"/>
                <a:gd name="connsiteY2-6" fmla="*/ 0 h 4248472"/>
                <a:gd name="connsiteX3-7" fmla="*/ 698634 w 698634"/>
                <a:gd name="connsiteY3-8" fmla="*/ 108014 h 4248472"/>
                <a:gd name="connsiteX4-9" fmla="*/ 698634 w 698634"/>
                <a:gd name="connsiteY4-10" fmla="*/ 4140458 h 4248472"/>
                <a:gd name="connsiteX5-11" fmla="*/ 590620 w 698634"/>
                <a:gd name="connsiteY5-12" fmla="*/ 4248472 h 4248472"/>
                <a:gd name="connsiteX6-13" fmla="*/ 20463 w 698634"/>
                <a:gd name="connsiteY6-14" fmla="*/ 4248472 h 4248472"/>
                <a:gd name="connsiteX7-15" fmla="*/ 50562 w 698634"/>
                <a:gd name="connsiteY7-16" fmla="*/ 4140458 h 4248472"/>
                <a:gd name="connsiteX8-17" fmla="*/ 50562 w 698634"/>
                <a:gd name="connsiteY8-18" fmla="*/ 108014 h 4248472"/>
                <a:gd name="connsiteX0-19" fmla="*/ 50562 w 698634"/>
                <a:gd name="connsiteY0-20" fmla="*/ 108014 h 4248472"/>
                <a:gd name="connsiteX1-21" fmla="*/ 29988 w 698634"/>
                <a:gd name="connsiteY1-22" fmla="*/ 0 h 4248472"/>
                <a:gd name="connsiteX2-23" fmla="*/ 590620 w 698634"/>
                <a:gd name="connsiteY2-24" fmla="*/ 0 h 4248472"/>
                <a:gd name="connsiteX3-25" fmla="*/ 698634 w 698634"/>
                <a:gd name="connsiteY3-26" fmla="*/ 108014 h 4248472"/>
                <a:gd name="connsiteX4-27" fmla="*/ 698634 w 698634"/>
                <a:gd name="connsiteY4-28" fmla="*/ 4140458 h 4248472"/>
                <a:gd name="connsiteX5-29" fmla="*/ 590620 w 698634"/>
                <a:gd name="connsiteY5-30" fmla="*/ 4248472 h 4248472"/>
                <a:gd name="connsiteX6-31" fmla="*/ 20463 w 698634"/>
                <a:gd name="connsiteY6-32" fmla="*/ 4248472 h 4248472"/>
                <a:gd name="connsiteX7-33" fmla="*/ 50562 w 698634"/>
                <a:gd name="connsiteY7-34" fmla="*/ 4140458 h 4248472"/>
                <a:gd name="connsiteX8-35" fmla="*/ 50562 w 698634"/>
                <a:gd name="connsiteY8-36" fmla="*/ 108014 h 4248472"/>
                <a:gd name="connsiteX0-37" fmla="*/ 62842 w 710914"/>
                <a:gd name="connsiteY0-38" fmla="*/ 108014 h 4248472"/>
                <a:gd name="connsiteX1-39" fmla="*/ 18456 w 710914"/>
                <a:gd name="connsiteY1-40" fmla="*/ 0 h 4248472"/>
                <a:gd name="connsiteX2-41" fmla="*/ 602900 w 710914"/>
                <a:gd name="connsiteY2-42" fmla="*/ 0 h 4248472"/>
                <a:gd name="connsiteX3-43" fmla="*/ 710914 w 710914"/>
                <a:gd name="connsiteY3-44" fmla="*/ 108014 h 4248472"/>
                <a:gd name="connsiteX4-45" fmla="*/ 710914 w 710914"/>
                <a:gd name="connsiteY4-46" fmla="*/ 4140458 h 4248472"/>
                <a:gd name="connsiteX5-47" fmla="*/ 602900 w 710914"/>
                <a:gd name="connsiteY5-48" fmla="*/ 4248472 h 4248472"/>
                <a:gd name="connsiteX6-49" fmla="*/ 32743 w 710914"/>
                <a:gd name="connsiteY6-50" fmla="*/ 4248472 h 4248472"/>
                <a:gd name="connsiteX7-51" fmla="*/ 62842 w 710914"/>
                <a:gd name="connsiteY7-52" fmla="*/ 4140458 h 4248472"/>
                <a:gd name="connsiteX8-53" fmla="*/ 62842 w 710914"/>
                <a:gd name="connsiteY8-54" fmla="*/ 108014 h 4248472"/>
                <a:gd name="connsiteX0-55" fmla="*/ 92736 w 740808"/>
                <a:gd name="connsiteY0-56" fmla="*/ 108014 h 4248472"/>
                <a:gd name="connsiteX1-57" fmla="*/ 15013 w 740808"/>
                <a:gd name="connsiteY1-58" fmla="*/ 0 h 4248472"/>
                <a:gd name="connsiteX2-59" fmla="*/ 632794 w 740808"/>
                <a:gd name="connsiteY2-60" fmla="*/ 0 h 4248472"/>
                <a:gd name="connsiteX3-61" fmla="*/ 740808 w 740808"/>
                <a:gd name="connsiteY3-62" fmla="*/ 108014 h 4248472"/>
                <a:gd name="connsiteX4-63" fmla="*/ 740808 w 740808"/>
                <a:gd name="connsiteY4-64" fmla="*/ 4140458 h 4248472"/>
                <a:gd name="connsiteX5-65" fmla="*/ 632794 w 740808"/>
                <a:gd name="connsiteY5-66" fmla="*/ 4248472 h 4248472"/>
                <a:gd name="connsiteX6-67" fmla="*/ 62637 w 740808"/>
                <a:gd name="connsiteY6-68" fmla="*/ 4248472 h 4248472"/>
                <a:gd name="connsiteX7-69" fmla="*/ 92736 w 740808"/>
                <a:gd name="connsiteY7-70" fmla="*/ 4140458 h 4248472"/>
                <a:gd name="connsiteX8-71" fmla="*/ 92736 w 740808"/>
                <a:gd name="connsiteY8-72" fmla="*/ 108014 h 4248472"/>
                <a:gd name="connsiteX0-73" fmla="*/ 89231 w 737303"/>
                <a:gd name="connsiteY0-74" fmla="*/ 108464 h 4248922"/>
                <a:gd name="connsiteX1-75" fmla="*/ 11508 w 737303"/>
                <a:gd name="connsiteY1-76" fmla="*/ 450 h 4248922"/>
                <a:gd name="connsiteX2-77" fmla="*/ 629289 w 737303"/>
                <a:gd name="connsiteY2-78" fmla="*/ 450 h 4248922"/>
                <a:gd name="connsiteX3-79" fmla="*/ 737303 w 737303"/>
                <a:gd name="connsiteY3-80" fmla="*/ 108464 h 4248922"/>
                <a:gd name="connsiteX4-81" fmla="*/ 737303 w 737303"/>
                <a:gd name="connsiteY4-82" fmla="*/ 4140908 h 4248922"/>
                <a:gd name="connsiteX5-83" fmla="*/ 629289 w 737303"/>
                <a:gd name="connsiteY5-84" fmla="*/ 4248922 h 4248922"/>
                <a:gd name="connsiteX6-85" fmla="*/ 59132 w 737303"/>
                <a:gd name="connsiteY6-86" fmla="*/ 4248922 h 4248922"/>
                <a:gd name="connsiteX7-87" fmla="*/ 89231 w 737303"/>
                <a:gd name="connsiteY7-88" fmla="*/ 4140908 h 4248922"/>
                <a:gd name="connsiteX8-89" fmla="*/ 89231 w 737303"/>
                <a:gd name="connsiteY8-90" fmla="*/ 108464 h 4248922"/>
                <a:gd name="connsiteX0-91" fmla="*/ 89231 w 737303"/>
                <a:gd name="connsiteY0-92" fmla="*/ 146114 h 4248472"/>
                <a:gd name="connsiteX1-93" fmla="*/ 11508 w 737303"/>
                <a:gd name="connsiteY1-94" fmla="*/ 0 h 4248472"/>
                <a:gd name="connsiteX2-95" fmla="*/ 629289 w 737303"/>
                <a:gd name="connsiteY2-96" fmla="*/ 0 h 4248472"/>
                <a:gd name="connsiteX3-97" fmla="*/ 737303 w 737303"/>
                <a:gd name="connsiteY3-98" fmla="*/ 108014 h 4248472"/>
                <a:gd name="connsiteX4-99" fmla="*/ 737303 w 737303"/>
                <a:gd name="connsiteY4-100" fmla="*/ 4140458 h 4248472"/>
                <a:gd name="connsiteX5-101" fmla="*/ 629289 w 737303"/>
                <a:gd name="connsiteY5-102" fmla="*/ 4248472 h 4248472"/>
                <a:gd name="connsiteX6-103" fmla="*/ 59132 w 737303"/>
                <a:gd name="connsiteY6-104" fmla="*/ 4248472 h 4248472"/>
                <a:gd name="connsiteX7-105" fmla="*/ 89231 w 737303"/>
                <a:gd name="connsiteY7-106" fmla="*/ 4140458 h 4248472"/>
                <a:gd name="connsiteX8-107" fmla="*/ 89231 w 737303"/>
                <a:gd name="connsiteY8-108" fmla="*/ 146114 h 4248472"/>
                <a:gd name="connsiteX0-109" fmla="*/ 90213 w 738285"/>
                <a:gd name="connsiteY0-110" fmla="*/ 146124 h 4248482"/>
                <a:gd name="connsiteX1-111" fmla="*/ 12490 w 738285"/>
                <a:gd name="connsiteY1-112" fmla="*/ 10 h 4248482"/>
                <a:gd name="connsiteX2-113" fmla="*/ 630271 w 738285"/>
                <a:gd name="connsiteY2-114" fmla="*/ 10 h 4248482"/>
                <a:gd name="connsiteX3-115" fmla="*/ 738285 w 738285"/>
                <a:gd name="connsiteY3-116" fmla="*/ 108024 h 4248482"/>
                <a:gd name="connsiteX4-117" fmla="*/ 738285 w 738285"/>
                <a:gd name="connsiteY4-118" fmla="*/ 4140468 h 4248482"/>
                <a:gd name="connsiteX5-119" fmla="*/ 630271 w 738285"/>
                <a:gd name="connsiteY5-120" fmla="*/ 4248482 h 4248482"/>
                <a:gd name="connsiteX6-121" fmla="*/ 60114 w 738285"/>
                <a:gd name="connsiteY6-122" fmla="*/ 4248482 h 4248482"/>
                <a:gd name="connsiteX7-123" fmla="*/ 90213 w 738285"/>
                <a:gd name="connsiteY7-124" fmla="*/ 4140468 h 4248482"/>
                <a:gd name="connsiteX8-125" fmla="*/ 90213 w 738285"/>
                <a:gd name="connsiteY8-126" fmla="*/ 146124 h 4248482"/>
                <a:gd name="connsiteX0-127" fmla="*/ 90213 w 738285"/>
                <a:gd name="connsiteY0-128" fmla="*/ 146124 h 4248482"/>
                <a:gd name="connsiteX1-129" fmla="*/ 12490 w 738285"/>
                <a:gd name="connsiteY1-130" fmla="*/ 10 h 4248482"/>
                <a:gd name="connsiteX2-131" fmla="*/ 630271 w 738285"/>
                <a:gd name="connsiteY2-132" fmla="*/ 10 h 4248482"/>
                <a:gd name="connsiteX3-133" fmla="*/ 738285 w 738285"/>
                <a:gd name="connsiteY3-134" fmla="*/ 108024 h 4248482"/>
                <a:gd name="connsiteX4-135" fmla="*/ 738285 w 738285"/>
                <a:gd name="connsiteY4-136" fmla="*/ 4140468 h 4248482"/>
                <a:gd name="connsiteX5-137" fmla="*/ 630271 w 738285"/>
                <a:gd name="connsiteY5-138" fmla="*/ 4248482 h 4248482"/>
                <a:gd name="connsiteX6-139" fmla="*/ 36302 w 738285"/>
                <a:gd name="connsiteY6-140" fmla="*/ 4248482 h 4248482"/>
                <a:gd name="connsiteX7-141" fmla="*/ 90213 w 738285"/>
                <a:gd name="connsiteY7-142" fmla="*/ 4140468 h 4248482"/>
                <a:gd name="connsiteX8-143" fmla="*/ 90213 w 738285"/>
                <a:gd name="connsiteY8-144" fmla="*/ 146124 h 4248482"/>
                <a:gd name="connsiteX0-145" fmla="*/ 90213 w 738285"/>
                <a:gd name="connsiteY0-146" fmla="*/ 146124 h 4248500"/>
                <a:gd name="connsiteX1-147" fmla="*/ 12490 w 738285"/>
                <a:gd name="connsiteY1-148" fmla="*/ 10 h 4248500"/>
                <a:gd name="connsiteX2-149" fmla="*/ 630271 w 738285"/>
                <a:gd name="connsiteY2-150" fmla="*/ 10 h 4248500"/>
                <a:gd name="connsiteX3-151" fmla="*/ 738285 w 738285"/>
                <a:gd name="connsiteY3-152" fmla="*/ 108024 h 4248500"/>
                <a:gd name="connsiteX4-153" fmla="*/ 738285 w 738285"/>
                <a:gd name="connsiteY4-154" fmla="*/ 4140468 h 4248500"/>
                <a:gd name="connsiteX5-155" fmla="*/ 630271 w 738285"/>
                <a:gd name="connsiteY5-156" fmla="*/ 4248482 h 4248500"/>
                <a:gd name="connsiteX6-157" fmla="*/ 36302 w 738285"/>
                <a:gd name="connsiteY6-158" fmla="*/ 4248482 h 4248500"/>
                <a:gd name="connsiteX7-159" fmla="*/ 90213 w 738285"/>
                <a:gd name="connsiteY7-160" fmla="*/ 4140468 h 4248500"/>
                <a:gd name="connsiteX8-161" fmla="*/ 90213 w 738285"/>
                <a:gd name="connsiteY8-162" fmla="*/ 146124 h 4248500"/>
              </a:gdLst>
              <a:ahLst/>
              <a:cxnLst>
                <a:cxn ang="0">
                  <a:pos x="connsiteX0-145" y="connsiteY0-146"/>
                </a:cxn>
                <a:cxn ang="0">
                  <a:pos x="connsiteX1-147" y="connsiteY1-148"/>
                </a:cxn>
                <a:cxn ang="0">
                  <a:pos x="connsiteX2-149" y="connsiteY2-150"/>
                </a:cxn>
                <a:cxn ang="0">
                  <a:pos x="connsiteX3-151" y="connsiteY3-152"/>
                </a:cxn>
                <a:cxn ang="0">
                  <a:pos x="connsiteX4-153" y="connsiteY4-154"/>
                </a:cxn>
                <a:cxn ang="0">
                  <a:pos x="connsiteX5-155" y="connsiteY5-156"/>
                </a:cxn>
                <a:cxn ang="0">
                  <a:pos x="connsiteX6-157" y="connsiteY6-158"/>
                </a:cxn>
                <a:cxn ang="0">
                  <a:pos x="connsiteX7-159" y="connsiteY7-160"/>
                </a:cxn>
                <a:cxn ang="0">
                  <a:pos x="connsiteX8-161" y="connsiteY8-162"/>
                </a:cxn>
              </a:cxnLst>
              <a:rect l="l" t="t" r="r" b="b"/>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0" rIns="0" bIns="0" anchor="ctr"/>
            <a:lstStyle/>
            <a:p>
              <a:pPr algn="ctr">
                <a:defRPr/>
              </a:pPr>
              <a:r>
                <a:rPr lang="zh-CN" altLang="en-US" dirty="0">
                  <a:solidFill>
                    <a:srgbClr val="FFFFFF"/>
                  </a:solidFill>
                  <a:latin typeface="微软雅黑" pitchFamily="34" charset="-122"/>
                  <a:ea typeface="黑体" charset="0"/>
                </a:rPr>
                <a:t>Click Add text content</a:t>
              </a:r>
            </a:p>
          </p:txBody>
        </p:sp>
      </p:grpSp>
      <p:grpSp>
        <p:nvGrpSpPr>
          <p:cNvPr id="13" name="组合 12"/>
          <p:cNvGrpSpPr/>
          <p:nvPr/>
        </p:nvGrpSpPr>
        <p:grpSpPr>
          <a:xfrm>
            <a:off x="3429000" y="1689497"/>
            <a:ext cx="520701" cy="2305051"/>
            <a:chOff x="3429000" y="1689497"/>
            <a:chExt cx="520701" cy="2305051"/>
          </a:xfrm>
        </p:grpSpPr>
        <p:sp>
          <p:nvSpPr>
            <p:cNvPr id="4" name="椭圆 3"/>
            <p:cNvSpPr/>
            <p:nvPr/>
          </p:nvSpPr>
          <p:spPr>
            <a:xfrm>
              <a:off x="3432175" y="3876676"/>
              <a:ext cx="95250"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9" name="椭圆 8"/>
            <p:cNvSpPr/>
            <p:nvPr/>
          </p:nvSpPr>
          <p:spPr>
            <a:xfrm>
              <a:off x="3429000" y="1689497"/>
              <a:ext cx="95250"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19" name="圆角矩形 15"/>
            <p:cNvSpPr/>
            <p:nvPr/>
          </p:nvSpPr>
          <p:spPr>
            <a:xfrm>
              <a:off x="3457576" y="1689497"/>
              <a:ext cx="492125" cy="2305050"/>
            </a:xfrm>
            <a:custGeom>
              <a:avLst/>
              <a:gdLst>
                <a:gd name="connsiteX0" fmla="*/ 0 w 648072"/>
                <a:gd name="connsiteY0" fmla="*/ 108014 h 4248472"/>
                <a:gd name="connsiteX1" fmla="*/ 108014 w 648072"/>
                <a:gd name="connsiteY1" fmla="*/ 0 h 4248472"/>
                <a:gd name="connsiteX2" fmla="*/ 540058 w 648072"/>
                <a:gd name="connsiteY2" fmla="*/ 0 h 4248472"/>
                <a:gd name="connsiteX3" fmla="*/ 648072 w 648072"/>
                <a:gd name="connsiteY3" fmla="*/ 108014 h 4248472"/>
                <a:gd name="connsiteX4" fmla="*/ 648072 w 648072"/>
                <a:gd name="connsiteY4" fmla="*/ 4140458 h 4248472"/>
                <a:gd name="connsiteX5" fmla="*/ 540058 w 648072"/>
                <a:gd name="connsiteY5" fmla="*/ 4248472 h 4248472"/>
                <a:gd name="connsiteX6" fmla="*/ 108014 w 648072"/>
                <a:gd name="connsiteY6" fmla="*/ 4248472 h 4248472"/>
                <a:gd name="connsiteX7" fmla="*/ 0 w 648072"/>
                <a:gd name="connsiteY7" fmla="*/ 4140458 h 4248472"/>
                <a:gd name="connsiteX8" fmla="*/ 0 w 648072"/>
                <a:gd name="connsiteY8" fmla="*/ 108014 h 4248472"/>
                <a:gd name="connsiteX0-1" fmla="*/ 50562 w 698634"/>
                <a:gd name="connsiteY0-2" fmla="*/ 108014 h 4248472"/>
                <a:gd name="connsiteX1-3" fmla="*/ 158576 w 698634"/>
                <a:gd name="connsiteY1-4" fmla="*/ 0 h 4248472"/>
                <a:gd name="connsiteX2-5" fmla="*/ 590620 w 698634"/>
                <a:gd name="connsiteY2-6" fmla="*/ 0 h 4248472"/>
                <a:gd name="connsiteX3-7" fmla="*/ 698634 w 698634"/>
                <a:gd name="connsiteY3-8" fmla="*/ 108014 h 4248472"/>
                <a:gd name="connsiteX4-9" fmla="*/ 698634 w 698634"/>
                <a:gd name="connsiteY4-10" fmla="*/ 4140458 h 4248472"/>
                <a:gd name="connsiteX5-11" fmla="*/ 590620 w 698634"/>
                <a:gd name="connsiteY5-12" fmla="*/ 4248472 h 4248472"/>
                <a:gd name="connsiteX6-13" fmla="*/ 20463 w 698634"/>
                <a:gd name="connsiteY6-14" fmla="*/ 4248472 h 4248472"/>
                <a:gd name="connsiteX7-15" fmla="*/ 50562 w 698634"/>
                <a:gd name="connsiteY7-16" fmla="*/ 4140458 h 4248472"/>
                <a:gd name="connsiteX8-17" fmla="*/ 50562 w 698634"/>
                <a:gd name="connsiteY8-18" fmla="*/ 108014 h 4248472"/>
                <a:gd name="connsiteX0-19" fmla="*/ 50562 w 698634"/>
                <a:gd name="connsiteY0-20" fmla="*/ 108014 h 4248472"/>
                <a:gd name="connsiteX1-21" fmla="*/ 29988 w 698634"/>
                <a:gd name="connsiteY1-22" fmla="*/ 0 h 4248472"/>
                <a:gd name="connsiteX2-23" fmla="*/ 590620 w 698634"/>
                <a:gd name="connsiteY2-24" fmla="*/ 0 h 4248472"/>
                <a:gd name="connsiteX3-25" fmla="*/ 698634 w 698634"/>
                <a:gd name="connsiteY3-26" fmla="*/ 108014 h 4248472"/>
                <a:gd name="connsiteX4-27" fmla="*/ 698634 w 698634"/>
                <a:gd name="connsiteY4-28" fmla="*/ 4140458 h 4248472"/>
                <a:gd name="connsiteX5-29" fmla="*/ 590620 w 698634"/>
                <a:gd name="connsiteY5-30" fmla="*/ 4248472 h 4248472"/>
                <a:gd name="connsiteX6-31" fmla="*/ 20463 w 698634"/>
                <a:gd name="connsiteY6-32" fmla="*/ 4248472 h 4248472"/>
                <a:gd name="connsiteX7-33" fmla="*/ 50562 w 698634"/>
                <a:gd name="connsiteY7-34" fmla="*/ 4140458 h 4248472"/>
                <a:gd name="connsiteX8-35" fmla="*/ 50562 w 698634"/>
                <a:gd name="connsiteY8-36" fmla="*/ 108014 h 4248472"/>
                <a:gd name="connsiteX0-37" fmla="*/ 62842 w 710914"/>
                <a:gd name="connsiteY0-38" fmla="*/ 108014 h 4248472"/>
                <a:gd name="connsiteX1-39" fmla="*/ 18456 w 710914"/>
                <a:gd name="connsiteY1-40" fmla="*/ 0 h 4248472"/>
                <a:gd name="connsiteX2-41" fmla="*/ 602900 w 710914"/>
                <a:gd name="connsiteY2-42" fmla="*/ 0 h 4248472"/>
                <a:gd name="connsiteX3-43" fmla="*/ 710914 w 710914"/>
                <a:gd name="connsiteY3-44" fmla="*/ 108014 h 4248472"/>
                <a:gd name="connsiteX4-45" fmla="*/ 710914 w 710914"/>
                <a:gd name="connsiteY4-46" fmla="*/ 4140458 h 4248472"/>
                <a:gd name="connsiteX5-47" fmla="*/ 602900 w 710914"/>
                <a:gd name="connsiteY5-48" fmla="*/ 4248472 h 4248472"/>
                <a:gd name="connsiteX6-49" fmla="*/ 32743 w 710914"/>
                <a:gd name="connsiteY6-50" fmla="*/ 4248472 h 4248472"/>
                <a:gd name="connsiteX7-51" fmla="*/ 62842 w 710914"/>
                <a:gd name="connsiteY7-52" fmla="*/ 4140458 h 4248472"/>
                <a:gd name="connsiteX8-53" fmla="*/ 62842 w 710914"/>
                <a:gd name="connsiteY8-54" fmla="*/ 108014 h 4248472"/>
                <a:gd name="connsiteX0-55" fmla="*/ 92736 w 740808"/>
                <a:gd name="connsiteY0-56" fmla="*/ 108014 h 4248472"/>
                <a:gd name="connsiteX1-57" fmla="*/ 15013 w 740808"/>
                <a:gd name="connsiteY1-58" fmla="*/ 0 h 4248472"/>
                <a:gd name="connsiteX2-59" fmla="*/ 632794 w 740808"/>
                <a:gd name="connsiteY2-60" fmla="*/ 0 h 4248472"/>
                <a:gd name="connsiteX3-61" fmla="*/ 740808 w 740808"/>
                <a:gd name="connsiteY3-62" fmla="*/ 108014 h 4248472"/>
                <a:gd name="connsiteX4-63" fmla="*/ 740808 w 740808"/>
                <a:gd name="connsiteY4-64" fmla="*/ 4140458 h 4248472"/>
                <a:gd name="connsiteX5-65" fmla="*/ 632794 w 740808"/>
                <a:gd name="connsiteY5-66" fmla="*/ 4248472 h 4248472"/>
                <a:gd name="connsiteX6-67" fmla="*/ 62637 w 740808"/>
                <a:gd name="connsiteY6-68" fmla="*/ 4248472 h 4248472"/>
                <a:gd name="connsiteX7-69" fmla="*/ 92736 w 740808"/>
                <a:gd name="connsiteY7-70" fmla="*/ 4140458 h 4248472"/>
                <a:gd name="connsiteX8-71" fmla="*/ 92736 w 740808"/>
                <a:gd name="connsiteY8-72" fmla="*/ 108014 h 4248472"/>
                <a:gd name="connsiteX0-73" fmla="*/ 89231 w 737303"/>
                <a:gd name="connsiteY0-74" fmla="*/ 108464 h 4248922"/>
                <a:gd name="connsiteX1-75" fmla="*/ 11508 w 737303"/>
                <a:gd name="connsiteY1-76" fmla="*/ 450 h 4248922"/>
                <a:gd name="connsiteX2-77" fmla="*/ 629289 w 737303"/>
                <a:gd name="connsiteY2-78" fmla="*/ 450 h 4248922"/>
                <a:gd name="connsiteX3-79" fmla="*/ 737303 w 737303"/>
                <a:gd name="connsiteY3-80" fmla="*/ 108464 h 4248922"/>
                <a:gd name="connsiteX4-81" fmla="*/ 737303 w 737303"/>
                <a:gd name="connsiteY4-82" fmla="*/ 4140908 h 4248922"/>
                <a:gd name="connsiteX5-83" fmla="*/ 629289 w 737303"/>
                <a:gd name="connsiteY5-84" fmla="*/ 4248922 h 4248922"/>
                <a:gd name="connsiteX6-85" fmla="*/ 59132 w 737303"/>
                <a:gd name="connsiteY6-86" fmla="*/ 4248922 h 4248922"/>
                <a:gd name="connsiteX7-87" fmla="*/ 89231 w 737303"/>
                <a:gd name="connsiteY7-88" fmla="*/ 4140908 h 4248922"/>
                <a:gd name="connsiteX8-89" fmla="*/ 89231 w 737303"/>
                <a:gd name="connsiteY8-90" fmla="*/ 108464 h 4248922"/>
                <a:gd name="connsiteX0-91" fmla="*/ 89231 w 737303"/>
                <a:gd name="connsiteY0-92" fmla="*/ 146114 h 4248472"/>
                <a:gd name="connsiteX1-93" fmla="*/ 11508 w 737303"/>
                <a:gd name="connsiteY1-94" fmla="*/ 0 h 4248472"/>
                <a:gd name="connsiteX2-95" fmla="*/ 629289 w 737303"/>
                <a:gd name="connsiteY2-96" fmla="*/ 0 h 4248472"/>
                <a:gd name="connsiteX3-97" fmla="*/ 737303 w 737303"/>
                <a:gd name="connsiteY3-98" fmla="*/ 108014 h 4248472"/>
                <a:gd name="connsiteX4-99" fmla="*/ 737303 w 737303"/>
                <a:gd name="connsiteY4-100" fmla="*/ 4140458 h 4248472"/>
                <a:gd name="connsiteX5-101" fmla="*/ 629289 w 737303"/>
                <a:gd name="connsiteY5-102" fmla="*/ 4248472 h 4248472"/>
                <a:gd name="connsiteX6-103" fmla="*/ 59132 w 737303"/>
                <a:gd name="connsiteY6-104" fmla="*/ 4248472 h 4248472"/>
                <a:gd name="connsiteX7-105" fmla="*/ 89231 w 737303"/>
                <a:gd name="connsiteY7-106" fmla="*/ 4140458 h 4248472"/>
                <a:gd name="connsiteX8-107" fmla="*/ 89231 w 737303"/>
                <a:gd name="connsiteY8-108" fmla="*/ 146114 h 4248472"/>
                <a:gd name="connsiteX0-109" fmla="*/ 90213 w 738285"/>
                <a:gd name="connsiteY0-110" fmla="*/ 146124 h 4248482"/>
                <a:gd name="connsiteX1-111" fmla="*/ 12490 w 738285"/>
                <a:gd name="connsiteY1-112" fmla="*/ 10 h 4248482"/>
                <a:gd name="connsiteX2-113" fmla="*/ 630271 w 738285"/>
                <a:gd name="connsiteY2-114" fmla="*/ 10 h 4248482"/>
                <a:gd name="connsiteX3-115" fmla="*/ 738285 w 738285"/>
                <a:gd name="connsiteY3-116" fmla="*/ 108024 h 4248482"/>
                <a:gd name="connsiteX4-117" fmla="*/ 738285 w 738285"/>
                <a:gd name="connsiteY4-118" fmla="*/ 4140468 h 4248482"/>
                <a:gd name="connsiteX5-119" fmla="*/ 630271 w 738285"/>
                <a:gd name="connsiteY5-120" fmla="*/ 4248482 h 4248482"/>
                <a:gd name="connsiteX6-121" fmla="*/ 60114 w 738285"/>
                <a:gd name="connsiteY6-122" fmla="*/ 4248482 h 4248482"/>
                <a:gd name="connsiteX7-123" fmla="*/ 90213 w 738285"/>
                <a:gd name="connsiteY7-124" fmla="*/ 4140468 h 4248482"/>
                <a:gd name="connsiteX8-125" fmla="*/ 90213 w 738285"/>
                <a:gd name="connsiteY8-126" fmla="*/ 146124 h 4248482"/>
                <a:gd name="connsiteX0-127" fmla="*/ 90213 w 738285"/>
                <a:gd name="connsiteY0-128" fmla="*/ 146124 h 4248482"/>
                <a:gd name="connsiteX1-129" fmla="*/ 12490 w 738285"/>
                <a:gd name="connsiteY1-130" fmla="*/ 10 h 4248482"/>
                <a:gd name="connsiteX2-131" fmla="*/ 630271 w 738285"/>
                <a:gd name="connsiteY2-132" fmla="*/ 10 h 4248482"/>
                <a:gd name="connsiteX3-133" fmla="*/ 738285 w 738285"/>
                <a:gd name="connsiteY3-134" fmla="*/ 108024 h 4248482"/>
                <a:gd name="connsiteX4-135" fmla="*/ 738285 w 738285"/>
                <a:gd name="connsiteY4-136" fmla="*/ 4140468 h 4248482"/>
                <a:gd name="connsiteX5-137" fmla="*/ 630271 w 738285"/>
                <a:gd name="connsiteY5-138" fmla="*/ 4248482 h 4248482"/>
                <a:gd name="connsiteX6-139" fmla="*/ 36302 w 738285"/>
                <a:gd name="connsiteY6-140" fmla="*/ 4248482 h 4248482"/>
                <a:gd name="connsiteX7-141" fmla="*/ 90213 w 738285"/>
                <a:gd name="connsiteY7-142" fmla="*/ 4140468 h 4248482"/>
                <a:gd name="connsiteX8-143" fmla="*/ 90213 w 738285"/>
                <a:gd name="connsiteY8-144" fmla="*/ 146124 h 4248482"/>
                <a:gd name="connsiteX0-145" fmla="*/ 90213 w 738285"/>
                <a:gd name="connsiteY0-146" fmla="*/ 146124 h 4248500"/>
                <a:gd name="connsiteX1-147" fmla="*/ 12490 w 738285"/>
                <a:gd name="connsiteY1-148" fmla="*/ 10 h 4248500"/>
                <a:gd name="connsiteX2-149" fmla="*/ 630271 w 738285"/>
                <a:gd name="connsiteY2-150" fmla="*/ 10 h 4248500"/>
                <a:gd name="connsiteX3-151" fmla="*/ 738285 w 738285"/>
                <a:gd name="connsiteY3-152" fmla="*/ 108024 h 4248500"/>
                <a:gd name="connsiteX4-153" fmla="*/ 738285 w 738285"/>
                <a:gd name="connsiteY4-154" fmla="*/ 4140468 h 4248500"/>
                <a:gd name="connsiteX5-155" fmla="*/ 630271 w 738285"/>
                <a:gd name="connsiteY5-156" fmla="*/ 4248482 h 4248500"/>
                <a:gd name="connsiteX6-157" fmla="*/ 36302 w 738285"/>
                <a:gd name="connsiteY6-158" fmla="*/ 4248482 h 4248500"/>
                <a:gd name="connsiteX7-159" fmla="*/ 90213 w 738285"/>
                <a:gd name="connsiteY7-160" fmla="*/ 4140468 h 4248500"/>
                <a:gd name="connsiteX8-161" fmla="*/ 90213 w 738285"/>
                <a:gd name="connsiteY8-162" fmla="*/ 146124 h 4248500"/>
              </a:gdLst>
              <a:ahLst/>
              <a:cxnLst>
                <a:cxn ang="0">
                  <a:pos x="connsiteX0-145" y="connsiteY0-146"/>
                </a:cxn>
                <a:cxn ang="0">
                  <a:pos x="connsiteX1-147" y="connsiteY1-148"/>
                </a:cxn>
                <a:cxn ang="0">
                  <a:pos x="connsiteX2-149" y="connsiteY2-150"/>
                </a:cxn>
                <a:cxn ang="0">
                  <a:pos x="connsiteX3-151" y="connsiteY3-152"/>
                </a:cxn>
                <a:cxn ang="0">
                  <a:pos x="connsiteX4-153" y="connsiteY4-154"/>
                </a:cxn>
                <a:cxn ang="0">
                  <a:pos x="connsiteX5-155" y="connsiteY5-156"/>
                </a:cxn>
                <a:cxn ang="0">
                  <a:pos x="connsiteX6-157" y="connsiteY6-158"/>
                </a:cxn>
                <a:cxn ang="0">
                  <a:pos x="connsiteX7-159" y="connsiteY7-160"/>
                </a:cxn>
                <a:cxn ang="0">
                  <a:pos x="connsiteX8-161" y="connsiteY8-162"/>
                </a:cxn>
              </a:cxnLst>
              <a:rect l="l" t="t" r="r" b="b"/>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0" rIns="0" bIns="0" anchor="ctr"/>
            <a:lstStyle/>
            <a:p>
              <a:pPr algn="ctr">
                <a:defRPr/>
              </a:pPr>
              <a:r>
                <a:rPr lang="zh-CN" altLang="en-US" dirty="0">
                  <a:solidFill>
                    <a:srgbClr val="FFFFFF"/>
                  </a:solidFill>
                  <a:latin typeface="微软雅黑" pitchFamily="34" charset="-122"/>
                  <a:ea typeface="黑体" charset="0"/>
                </a:rPr>
                <a:t>Click Add text content</a:t>
              </a:r>
              <a:endParaRPr>
                <a:ea typeface="黑体" charset="0"/>
              </a:endParaRPr>
            </a:p>
          </p:txBody>
        </p:sp>
      </p:grpSp>
      <p:grpSp>
        <p:nvGrpSpPr>
          <p:cNvPr id="2" name="组合 1"/>
          <p:cNvGrpSpPr/>
          <p:nvPr/>
        </p:nvGrpSpPr>
        <p:grpSpPr>
          <a:xfrm>
            <a:off x="4068764" y="1689497"/>
            <a:ext cx="527050" cy="2305051"/>
            <a:chOff x="4068764" y="1689497"/>
            <a:chExt cx="527050" cy="2305051"/>
          </a:xfrm>
        </p:grpSpPr>
        <p:sp>
          <p:nvSpPr>
            <p:cNvPr id="29" name="椭圆 28"/>
            <p:cNvSpPr/>
            <p:nvPr/>
          </p:nvSpPr>
          <p:spPr>
            <a:xfrm>
              <a:off x="4076700" y="3876676"/>
              <a:ext cx="96838"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30" name="椭圆 29"/>
            <p:cNvSpPr/>
            <p:nvPr/>
          </p:nvSpPr>
          <p:spPr>
            <a:xfrm>
              <a:off x="4068764" y="1689497"/>
              <a:ext cx="96837" cy="117872"/>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黑体" charset="0"/>
              </a:endParaRPr>
            </a:p>
          </p:txBody>
        </p:sp>
        <p:sp>
          <p:nvSpPr>
            <p:cNvPr id="31" name="圆角矩形 15"/>
            <p:cNvSpPr/>
            <p:nvPr/>
          </p:nvSpPr>
          <p:spPr>
            <a:xfrm>
              <a:off x="4102101" y="1689497"/>
              <a:ext cx="493713" cy="2305050"/>
            </a:xfrm>
            <a:custGeom>
              <a:avLst/>
              <a:gdLst>
                <a:gd name="connsiteX0" fmla="*/ 0 w 648072"/>
                <a:gd name="connsiteY0" fmla="*/ 108014 h 4248472"/>
                <a:gd name="connsiteX1" fmla="*/ 108014 w 648072"/>
                <a:gd name="connsiteY1" fmla="*/ 0 h 4248472"/>
                <a:gd name="connsiteX2" fmla="*/ 540058 w 648072"/>
                <a:gd name="connsiteY2" fmla="*/ 0 h 4248472"/>
                <a:gd name="connsiteX3" fmla="*/ 648072 w 648072"/>
                <a:gd name="connsiteY3" fmla="*/ 108014 h 4248472"/>
                <a:gd name="connsiteX4" fmla="*/ 648072 w 648072"/>
                <a:gd name="connsiteY4" fmla="*/ 4140458 h 4248472"/>
                <a:gd name="connsiteX5" fmla="*/ 540058 w 648072"/>
                <a:gd name="connsiteY5" fmla="*/ 4248472 h 4248472"/>
                <a:gd name="connsiteX6" fmla="*/ 108014 w 648072"/>
                <a:gd name="connsiteY6" fmla="*/ 4248472 h 4248472"/>
                <a:gd name="connsiteX7" fmla="*/ 0 w 648072"/>
                <a:gd name="connsiteY7" fmla="*/ 4140458 h 4248472"/>
                <a:gd name="connsiteX8" fmla="*/ 0 w 648072"/>
                <a:gd name="connsiteY8" fmla="*/ 108014 h 4248472"/>
                <a:gd name="connsiteX0-1" fmla="*/ 50562 w 698634"/>
                <a:gd name="connsiteY0-2" fmla="*/ 108014 h 4248472"/>
                <a:gd name="connsiteX1-3" fmla="*/ 158576 w 698634"/>
                <a:gd name="connsiteY1-4" fmla="*/ 0 h 4248472"/>
                <a:gd name="connsiteX2-5" fmla="*/ 590620 w 698634"/>
                <a:gd name="connsiteY2-6" fmla="*/ 0 h 4248472"/>
                <a:gd name="connsiteX3-7" fmla="*/ 698634 w 698634"/>
                <a:gd name="connsiteY3-8" fmla="*/ 108014 h 4248472"/>
                <a:gd name="connsiteX4-9" fmla="*/ 698634 w 698634"/>
                <a:gd name="connsiteY4-10" fmla="*/ 4140458 h 4248472"/>
                <a:gd name="connsiteX5-11" fmla="*/ 590620 w 698634"/>
                <a:gd name="connsiteY5-12" fmla="*/ 4248472 h 4248472"/>
                <a:gd name="connsiteX6-13" fmla="*/ 20463 w 698634"/>
                <a:gd name="connsiteY6-14" fmla="*/ 4248472 h 4248472"/>
                <a:gd name="connsiteX7-15" fmla="*/ 50562 w 698634"/>
                <a:gd name="connsiteY7-16" fmla="*/ 4140458 h 4248472"/>
                <a:gd name="connsiteX8-17" fmla="*/ 50562 w 698634"/>
                <a:gd name="connsiteY8-18" fmla="*/ 108014 h 4248472"/>
                <a:gd name="connsiteX0-19" fmla="*/ 50562 w 698634"/>
                <a:gd name="connsiteY0-20" fmla="*/ 108014 h 4248472"/>
                <a:gd name="connsiteX1-21" fmla="*/ 29988 w 698634"/>
                <a:gd name="connsiteY1-22" fmla="*/ 0 h 4248472"/>
                <a:gd name="connsiteX2-23" fmla="*/ 590620 w 698634"/>
                <a:gd name="connsiteY2-24" fmla="*/ 0 h 4248472"/>
                <a:gd name="connsiteX3-25" fmla="*/ 698634 w 698634"/>
                <a:gd name="connsiteY3-26" fmla="*/ 108014 h 4248472"/>
                <a:gd name="connsiteX4-27" fmla="*/ 698634 w 698634"/>
                <a:gd name="connsiteY4-28" fmla="*/ 4140458 h 4248472"/>
                <a:gd name="connsiteX5-29" fmla="*/ 590620 w 698634"/>
                <a:gd name="connsiteY5-30" fmla="*/ 4248472 h 4248472"/>
                <a:gd name="connsiteX6-31" fmla="*/ 20463 w 698634"/>
                <a:gd name="connsiteY6-32" fmla="*/ 4248472 h 4248472"/>
                <a:gd name="connsiteX7-33" fmla="*/ 50562 w 698634"/>
                <a:gd name="connsiteY7-34" fmla="*/ 4140458 h 4248472"/>
                <a:gd name="connsiteX8-35" fmla="*/ 50562 w 698634"/>
                <a:gd name="connsiteY8-36" fmla="*/ 108014 h 4248472"/>
                <a:gd name="connsiteX0-37" fmla="*/ 62842 w 710914"/>
                <a:gd name="connsiteY0-38" fmla="*/ 108014 h 4248472"/>
                <a:gd name="connsiteX1-39" fmla="*/ 18456 w 710914"/>
                <a:gd name="connsiteY1-40" fmla="*/ 0 h 4248472"/>
                <a:gd name="connsiteX2-41" fmla="*/ 602900 w 710914"/>
                <a:gd name="connsiteY2-42" fmla="*/ 0 h 4248472"/>
                <a:gd name="connsiteX3-43" fmla="*/ 710914 w 710914"/>
                <a:gd name="connsiteY3-44" fmla="*/ 108014 h 4248472"/>
                <a:gd name="connsiteX4-45" fmla="*/ 710914 w 710914"/>
                <a:gd name="connsiteY4-46" fmla="*/ 4140458 h 4248472"/>
                <a:gd name="connsiteX5-47" fmla="*/ 602900 w 710914"/>
                <a:gd name="connsiteY5-48" fmla="*/ 4248472 h 4248472"/>
                <a:gd name="connsiteX6-49" fmla="*/ 32743 w 710914"/>
                <a:gd name="connsiteY6-50" fmla="*/ 4248472 h 4248472"/>
                <a:gd name="connsiteX7-51" fmla="*/ 62842 w 710914"/>
                <a:gd name="connsiteY7-52" fmla="*/ 4140458 h 4248472"/>
                <a:gd name="connsiteX8-53" fmla="*/ 62842 w 710914"/>
                <a:gd name="connsiteY8-54" fmla="*/ 108014 h 4248472"/>
                <a:gd name="connsiteX0-55" fmla="*/ 92736 w 740808"/>
                <a:gd name="connsiteY0-56" fmla="*/ 108014 h 4248472"/>
                <a:gd name="connsiteX1-57" fmla="*/ 15013 w 740808"/>
                <a:gd name="connsiteY1-58" fmla="*/ 0 h 4248472"/>
                <a:gd name="connsiteX2-59" fmla="*/ 632794 w 740808"/>
                <a:gd name="connsiteY2-60" fmla="*/ 0 h 4248472"/>
                <a:gd name="connsiteX3-61" fmla="*/ 740808 w 740808"/>
                <a:gd name="connsiteY3-62" fmla="*/ 108014 h 4248472"/>
                <a:gd name="connsiteX4-63" fmla="*/ 740808 w 740808"/>
                <a:gd name="connsiteY4-64" fmla="*/ 4140458 h 4248472"/>
                <a:gd name="connsiteX5-65" fmla="*/ 632794 w 740808"/>
                <a:gd name="connsiteY5-66" fmla="*/ 4248472 h 4248472"/>
                <a:gd name="connsiteX6-67" fmla="*/ 62637 w 740808"/>
                <a:gd name="connsiteY6-68" fmla="*/ 4248472 h 4248472"/>
                <a:gd name="connsiteX7-69" fmla="*/ 92736 w 740808"/>
                <a:gd name="connsiteY7-70" fmla="*/ 4140458 h 4248472"/>
                <a:gd name="connsiteX8-71" fmla="*/ 92736 w 740808"/>
                <a:gd name="connsiteY8-72" fmla="*/ 108014 h 4248472"/>
                <a:gd name="connsiteX0-73" fmla="*/ 89231 w 737303"/>
                <a:gd name="connsiteY0-74" fmla="*/ 108464 h 4248922"/>
                <a:gd name="connsiteX1-75" fmla="*/ 11508 w 737303"/>
                <a:gd name="connsiteY1-76" fmla="*/ 450 h 4248922"/>
                <a:gd name="connsiteX2-77" fmla="*/ 629289 w 737303"/>
                <a:gd name="connsiteY2-78" fmla="*/ 450 h 4248922"/>
                <a:gd name="connsiteX3-79" fmla="*/ 737303 w 737303"/>
                <a:gd name="connsiteY3-80" fmla="*/ 108464 h 4248922"/>
                <a:gd name="connsiteX4-81" fmla="*/ 737303 w 737303"/>
                <a:gd name="connsiteY4-82" fmla="*/ 4140908 h 4248922"/>
                <a:gd name="connsiteX5-83" fmla="*/ 629289 w 737303"/>
                <a:gd name="connsiteY5-84" fmla="*/ 4248922 h 4248922"/>
                <a:gd name="connsiteX6-85" fmla="*/ 59132 w 737303"/>
                <a:gd name="connsiteY6-86" fmla="*/ 4248922 h 4248922"/>
                <a:gd name="connsiteX7-87" fmla="*/ 89231 w 737303"/>
                <a:gd name="connsiteY7-88" fmla="*/ 4140908 h 4248922"/>
                <a:gd name="connsiteX8-89" fmla="*/ 89231 w 737303"/>
                <a:gd name="connsiteY8-90" fmla="*/ 108464 h 4248922"/>
                <a:gd name="connsiteX0-91" fmla="*/ 89231 w 737303"/>
                <a:gd name="connsiteY0-92" fmla="*/ 146114 h 4248472"/>
                <a:gd name="connsiteX1-93" fmla="*/ 11508 w 737303"/>
                <a:gd name="connsiteY1-94" fmla="*/ 0 h 4248472"/>
                <a:gd name="connsiteX2-95" fmla="*/ 629289 w 737303"/>
                <a:gd name="connsiteY2-96" fmla="*/ 0 h 4248472"/>
                <a:gd name="connsiteX3-97" fmla="*/ 737303 w 737303"/>
                <a:gd name="connsiteY3-98" fmla="*/ 108014 h 4248472"/>
                <a:gd name="connsiteX4-99" fmla="*/ 737303 w 737303"/>
                <a:gd name="connsiteY4-100" fmla="*/ 4140458 h 4248472"/>
                <a:gd name="connsiteX5-101" fmla="*/ 629289 w 737303"/>
                <a:gd name="connsiteY5-102" fmla="*/ 4248472 h 4248472"/>
                <a:gd name="connsiteX6-103" fmla="*/ 59132 w 737303"/>
                <a:gd name="connsiteY6-104" fmla="*/ 4248472 h 4248472"/>
                <a:gd name="connsiteX7-105" fmla="*/ 89231 w 737303"/>
                <a:gd name="connsiteY7-106" fmla="*/ 4140458 h 4248472"/>
                <a:gd name="connsiteX8-107" fmla="*/ 89231 w 737303"/>
                <a:gd name="connsiteY8-108" fmla="*/ 146114 h 4248472"/>
                <a:gd name="connsiteX0-109" fmla="*/ 90213 w 738285"/>
                <a:gd name="connsiteY0-110" fmla="*/ 146124 h 4248482"/>
                <a:gd name="connsiteX1-111" fmla="*/ 12490 w 738285"/>
                <a:gd name="connsiteY1-112" fmla="*/ 10 h 4248482"/>
                <a:gd name="connsiteX2-113" fmla="*/ 630271 w 738285"/>
                <a:gd name="connsiteY2-114" fmla="*/ 10 h 4248482"/>
                <a:gd name="connsiteX3-115" fmla="*/ 738285 w 738285"/>
                <a:gd name="connsiteY3-116" fmla="*/ 108024 h 4248482"/>
                <a:gd name="connsiteX4-117" fmla="*/ 738285 w 738285"/>
                <a:gd name="connsiteY4-118" fmla="*/ 4140468 h 4248482"/>
                <a:gd name="connsiteX5-119" fmla="*/ 630271 w 738285"/>
                <a:gd name="connsiteY5-120" fmla="*/ 4248482 h 4248482"/>
                <a:gd name="connsiteX6-121" fmla="*/ 60114 w 738285"/>
                <a:gd name="connsiteY6-122" fmla="*/ 4248482 h 4248482"/>
                <a:gd name="connsiteX7-123" fmla="*/ 90213 w 738285"/>
                <a:gd name="connsiteY7-124" fmla="*/ 4140468 h 4248482"/>
                <a:gd name="connsiteX8-125" fmla="*/ 90213 w 738285"/>
                <a:gd name="connsiteY8-126" fmla="*/ 146124 h 4248482"/>
                <a:gd name="connsiteX0-127" fmla="*/ 90213 w 738285"/>
                <a:gd name="connsiteY0-128" fmla="*/ 146124 h 4248482"/>
                <a:gd name="connsiteX1-129" fmla="*/ 12490 w 738285"/>
                <a:gd name="connsiteY1-130" fmla="*/ 10 h 4248482"/>
                <a:gd name="connsiteX2-131" fmla="*/ 630271 w 738285"/>
                <a:gd name="connsiteY2-132" fmla="*/ 10 h 4248482"/>
                <a:gd name="connsiteX3-133" fmla="*/ 738285 w 738285"/>
                <a:gd name="connsiteY3-134" fmla="*/ 108024 h 4248482"/>
                <a:gd name="connsiteX4-135" fmla="*/ 738285 w 738285"/>
                <a:gd name="connsiteY4-136" fmla="*/ 4140468 h 4248482"/>
                <a:gd name="connsiteX5-137" fmla="*/ 630271 w 738285"/>
                <a:gd name="connsiteY5-138" fmla="*/ 4248482 h 4248482"/>
                <a:gd name="connsiteX6-139" fmla="*/ 36302 w 738285"/>
                <a:gd name="connsiteY6-140" fmla="*/ 4248482 h 4248482"/>
                <a:gd name="connsiteX7-141" fmla="*/ 90213 w 738285"/>
                <a:gd name="connsiteY7-142" fmla="*/ 4140468 h 4248482"/>
                <a:gd name="connsiteX8-143" fmla="*/ 90213 w 738285"/>
                <a:gd name="connsiteY8-144" fmla="*/ 146124 h 4248482"/>
                <a:gd name="connsiteX0-145" fmla="*/ 90213 w 738285"/>
                <a:gd name="connsiteY0-146" fmla="*/ 146124 h 4248500"/>
                <a:gd name="connsiteX1-147" fmla="*/ 12490 w 738285"/>
                <a:gd name="connsiteY1-148" fmla="*/ 10 h 4248500"/>
                <a:gd name="connsiteX2-149" fmla="*/ 630271 w 738285"/>
                <a:gd name="connsiteY2-150" fmla="*/ 10 h 4248500"/>
                <a:gd name="connsiteX3-151" fmla="*/ 738285 w 738285"/>
                <a:gd name="connsiteY3-152" fmla="*/ 108024 h 4248500"/>
                <a:gd name="connsiteX4-153" fmla="*/ 738285 w 738285"/>
                <a:gd name="connsiteY4-154" fmla="*/ 4140468 h 4248500"/>
                <a:gd name="connsiteX5-155" fmla="*/ 630271 w 738285"/>
                <a:gd name="connsiteY5-156" fmla="*/ 4248482 h 4248500"/>
                <a:gd name="connsiteX6-157" fmla="*/ 36302 w 738285"/>
                <a:gd name="connsiteY6-158" fmla="*/ 4248482 h 4248500"/>
                <a:gd name="connsiteX7-159" fmla="*/ 90213 w 738285"/>
                <a:gd name="connsiteY7-160" fmla="*/ 4140468 h 4248500"/>
                <a:gd name="connsiteX8-161" fmla="*/ 90213 w 738285"/>
                <a:gd name="connsiteY8-162" fmla="*/ 146124 h 4248500"/>
              </a:gdLst>
              <a:ahLst/>
              <a:cxnLst>
                <a:cxn ang="0">
                  <a:pos x="connsiteX0-145" y="connsiteY0-146"/>
                </a:cxn>
                <a:cxn ang="0">
                  <a:pos x="connsiteX1-147" y="connsiteY1-148"/>
                </a:cxn>
                <a:cxn ang="0">
                  <a:pos x="connsiteX2-149" y="connsiteY2-150"/>
                </a:cxn>
                <a:cxn ang="0">
                  <a:pos x="connsiteX3-151" y="connsiteY3-152"/>
                </a:cxn>
                <a:cxn ang="0">
                  <a:pos x="connsiteX4-153" y="connsiteY4-154"/>
                </a:cxn>
                <a:cxn ang="0">
                  <a:pos x="connsiteX5-155" y="connsiteY5-156"/>
                </a:cxn>
                <a:cxn ang="0">
                  <a:pos x="connsiteX6-157" y="connsiteY6-158"/>
                </a:cxn>
                <a:cxn ang="0">
                  <a:pos x="connsiteX7-159" y="connsiteY7-160"/>
                </a:cxn>
                <a:cxn ang="0">
                  <a:pos x="connsiteX8-161" y="connsiteY8-162"/>
                </a:cxn>
              </a:cxnLst>
              <a:rect l="l" t="t" r="r" b="b"/>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79D7D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0" rIns="0" bIns="0" anchor="ctr"/>
            <a:lstStyle/>
            <a:p>
              <a:pPr algn="ctr">
                <a:defRPr/>
              </a:pPr>
              <a:r>
                <a:rPr lang="zh-CN" altLang="en-US" dirty="0">
                  <a:solidFill>
                    <a:srgbClr val="FFFFFF"/>
                  </a:solidFill>
                  <a:latin typeface="微软雅黑" pitchFamily="34" charset="-122"/>
                  <a:ea typeface="黑体" charset="0"/>
                </a:rPr>
                <a:t>Click Add text content</a:t>
              </a:r>
              <a:endParaRPr>
                <a:ea typeface="黑体"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0-#ppt_w/2"/>
                                          </p:val>
                                        </p:tav>
                                        <p:tav tm="100000">
                                          <p:val>
                                            <p:strVal val="#ppt_x"/>
                                          </p:val>
                                        </p:tav>
                                      </p:tavLst>
                                    </p:anim>
                                    <p:anim calcmode="lin" valueType="num">
                                      <p:cBhvr additive="base">
                                        <p:cTn id="27" dur="500" fill="hold"/>
                                        <p:tgtEl>
                                          <p:spTgt spid="22"/>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0-#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14">
                                            <p:txEl>
                                              <p:pRg st="0" end="0"/>
                                            </p:txEl>
                                          </p:spTgt>
                                        </p:tgtEl>
                                        <p:attrNameLst>
                                          <p:attrName>style.visibility</p:attrName>
                                        </p:attrNameLst>
                                      </p:cBhvr>
                                      <p:to>
                                        <p:strVal val="visible"/>
                                      </p:to>
                                    </p:set>
                                    <p:anim calcmode="lin" valueType="num">
                                      <p:cBhvr>
                                        <p:cTn id="40"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42"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4">
                                            <p:txEl>
                                              <p:pRg st="0" end="0"/>
                                            </p:txEl>
                                          </p:spTgt>
                                        </p:tgtEl>
                                      </p:cBhvr>
                                    </p:animEffect>
                                  </p:childTnLst>
                                </p:cTn>
                              </p:par>
                            </p:childTnLst>
                          </p:cTn>
                        </p:par>
                        <p:par>
                          <p:cTn id="45" fill="hold">
                            <p:stCondLst>
                              <p:cond delay="4599"/>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14">
                                            <p:txEl>
                                              <p:pRg st="1" end="1"/>
                                            </p:txEl>
                                          </p:spTgt>
                                        </p:tgtEl>
                                        <p:attrNameLst>
                                          <p:attrName>style.visibility</p:attrName>
                                        </p:attrNameLst>
                                      </p:cBhvr>
                                      <p:to>
                                        <p:strVal val="visible"/>
                                      </p:to>
                                    </p:set>
                                    <p:anim calcmode="lin" valueType="num">
                                      <p:cBhvr>
                                        <p:cTn id="48" dur="500" fill="hold"/>
                                        <p:tgtEl>
                                          <p:spTgt spid="1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4">
                                            <p:txEl>
                                              <p:pRg st="1" end="1"/>
                                            </p:txEl>
                                          </p:spTgt>
                                        </p:tgtEl>
                                        <p:attrNameLst>
                                          <p:attrName>ppt_y</p:attrName>
                                        </p:attrNameLst>
                                      </p:cBhvr>
                                      <p:tavLst>
                                        <p:tav tm="0">
                                          <p:val>
                                            <p:strVal val="#ppt_y"/>
                                          </p:val>
                                        </p:tav>
                                        <p:tav tm="100000">
                                          <p:val>
                                            <p:strVal val="#ppt_y"/>
                                          </p:val>
                                        </p:tav>
                                      </p:tavLst>
                                    </p:anim>
                                    <p:anim calcmode="lin" valueType="num">
                                      <p:cBhvr>
                                        <p:cTn id="50" dur="500" fill="hold"/>
                                        <p:tgtEl>
                                          <p:spTgt spid="1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4">
                                            <p:txEl>
                                              <p:pRg st="1" end="1"/>
                                            </p:txEl>
                                          </p:spTgt>
                                        </p:tgtEl>
                                      </p:cBhvr>
                                    </p:animEffect>
                                  </p:childTnLst>
                                </p:cTn>
                              </p:par>
                            </p:childTnLst>
                          </p:cTn>
                        </p:par>
                        <p:par>
                          <p:cTn id="53" fill="hold">
                            <p:stCondLst>
                              <p:cond delay="6199"/>
                            </p:stCondLst>
                            <p:childTnLst>
                              <p:par>
                                <p:cTn id="54" presetID="41" presetClass="entr" presetSubtype="0" fill="hold" nodeType="afterEffect">
                                  <p:stCondLst>
                                    <p:cond delay="0"/>
                                  </p:stCondLst>
                                  <p:iterate type="lt">
                                    <p:tmPct val="10000"/>
                                  </p:iterate>
                                  <p:childTnLst>
                                    <p:set>
                                      <p:cBhvr>
                                        <p:cTn id="55" dur="1" fill="hold">
                                          <p:stCondLst>
                                            <p:cond delay="0"/>
                                          </p:stCondLst>
                                        </p:cTn>
                                        <p:tgtEl>
                                          <p:spTgt spid="14">
                                            <p:txEl>
                                              <p:pRg st="2" end="2"/>
                                            </p:txEl>
                                          </p:spTgt>
                                        </p:tgtEl>
                                        <p:attrNameLst>
                                          <p:attrName>style.visibility</p:attrName>
                                        </p:attrNameLst>
                                      </p:cBhvr>
                                      <p:to>
                                        <p:strVal val="visible"/>
                                      </p:to>
                                    </p:set>
                                    <p:anim calcmode="lin" valueType="num">
                                      <p:cBhvr>
                                        <p:cTn id="56" dur="500" fill="hold"/>
                                        <p:tgtEl>
                                          <p:spTgt spid="1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4">
                                            <p:txEl>
                                              <p:pRg st="2" end="2"/>
                                            </p:txEl>
                                          </p:spTgt>
                                        </p:tgtEl>
                                        <p:attrNameLst>
                                          <p:attrName>ppt_y</p:attrName>
                                        </p:attrNameLst>
                                      </p:cBhvr>
                                      <p:tavLst>
                                        <p:tav tm="0">
                                          <p:val>
                                            <p:strVal val="#ppt_y"/>
                                          </p:val>
                                        </p:tav>
                                        <p:tav tm="100000">
                                          <p:val>
                                            <p:strVal val="#ppt_y"/>
                                          </p:val>
                                        </p:tav>
                                      </p:tavLst>
                                    </p:anim>
                                    <p:anim calcmode="lin" valueType="num">
                                      <p:cBhvr>
                                        <p:cTn id="58" dur="500" fill="hold"/>
                                        <p:tgtEl>
                                          <p:spTgt spid="1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972036" y="1677359"/>
            <a:ext cx="2057549" cy="615553"/>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22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Click enter the text content of this field, the text content should be summarized and refined, without the need for superfluous text decoration, in the case of not changing the layout, as far as possible to control in four points, the title of each specific meaning summed up the point of view</a:t>
            </a:r>
            <a:endParaRPr kumimoji="0" lang="en-US" altLang="zh-CN"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p:txBody>
      </p:sp>
      <p:sp>
        <p:nvSpPr>
          <p:cNvPr id="19" name="TextBox 18"/>
          <p:cNvSpPr txBox="1">
            <a:spLocks noChangeArrowheads="1"/>
          </p:cNvSpPr>
          <p:nvPr/>
        </p:nvSpPr>
        <p:spPr bwMode="auto">
          <a:xfrm>
            <a:off x="6084554" y="1677359"/>
            <a:ext cx="2057549" cy="615553"/>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22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Click enter the text content of this field, the text content should be summarized and refined, without the need for superfluous text decoration, in the case of not changing the layout, as far as possible to control in four points, the title of each specific meaning summed up the point of view</a:t>
            </a:r>
            <a:endParaRPr kumimoji="0" lang="en-US" altLang="zh-CN"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p:txBody>
      </p:sp>
      <p:sp>
        <p:nvSpPr>
          <p:cNvPr id="20" name="TextBox 19"/>
          <p:cNvSpPr txBox="1">
            <a:spLocks noChangeArrowheads="1"/>
          </p:cNvSpPr>
          <p:nvPr/>
        </p:nvSpPr>
        <p:spPr bwMode="auto">
          <a:xfrm>
            <a:off x="972036" y="3401938"/>
            <a:ext cx="2057549" cy="615553"/>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22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Click enter the text content of this field, the text content should be summarized and refined, without the need for superfluous text decoration, in the case of not changing the layout, as far as possible to control in four points, the title of each specific meaning summed up the point of view</a:t>
            </a:r>
            <a:endParaRPr kumimoji="0" lang="en-US" altLang="zh-CN"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p:txBody>
      </p:sp>
      <p:sp>
        <p:nvSpPr>
          <p:cNvPr id="21" name="TextBox 20"/>
          <p:cNvSpPr txBox="1">
            <a:spLocks noChangeArrowheads="1"/>
          </p:cNvSpPr>
          <p:nvPr/>
        </p:nvSpPr>
        <p:spPr bwMode="auto">
          <a:xfrm>
            <a:off x="6084554" y="3401938"/>
            <a:ext cx="2057549" cy="615553"/>
          </a:xfrm>
          <a:prstGeom prst="rect">
            <a:avLst/>
          </a:prstGeom>
          <a:noFill/>
          <a:ln w="9525">
            <a:noFill/>
            <a:miter lim="800000"/>
          </a:ln>
        </p:spPr>
        <p:txBody>
          <a:bodyPr lIns="0" tIns="0" rIns="0" bIns="0">
            <a:spAutoFit/>
          </a:bodyPr>
          <a:lstStyle/>
          <a:p>
            <a:pPr marL="0" marR="0" lvl="0" indent="0" algn="just" defTabSz="909320" rtl="0" eaLnBrk="1" fontAlgn="base" latinLnBrk="0" hangingPunct="1">
              <a:lnSpc>
                <a:spcPts val="1225"/>
              </a:lnSpc>
              <a:spcBef>
                <a:spcPct val="0"/>
              </a:spcBef>
              <a:spcAft>
                <a:spcPct val="0"/>
              </a:spcAft>
              <a:buClrTx/>
              <a:buSzTx/>
              <a:buFontTx/>
              <a:buNone/>
              <a:defRPr/>
            </a:pPr>
            <a:r>
              <a:rPr kumimoji="0" lang="zh-CN" altLang="en-US"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rPr>
              <a:t>Click enter the text content of this field, the text content should be summarized and refined, without the need for superfluous text decoration, in the case of not changing the layout, as far as possible to control in four points, the title of each specific meaning summed up the point of view</a:t>
            </a:r>
            <a:endParaRPr kumimoji="0" lang="en-US" altLang="zh-CN" sz="940" b="0" i="0" u="none" strike="noStrike" kern="1200" cap="none" spc="0" normalizeH="0" baseline="0" noProof="0">
              <a:ln>
                <a:noFill/>
              </a:ln>
              <a:solidFill>
                <a:srgbClr val="808080"/>
              </a:solidFill>
              <a:effectLst/>
              <a:uLnTx/>
              <a:uFillTx/>
              <a:latin typeface="微软雅黑" pitchFamily="34" charset="-122"/>
              <a:ea typeface="微软雅黑" pitchFamily="34" charset="-122"/>
              <a:cs typeface="+mn-cs"/>
            </a:endParaRPr>
          </a:p>
        </p:txBody>
      </p:sp>
      <p:sp>
        <p:nvSpPr>
          <p:cNvPr id="25" name="TextBox 24"/>
          <p:cNvSpPr txBox="1">
            <a:spLocks noChangeArrowheads="1"/>
          </p:cNvSpPr>
          <p:nvPr/>
        </p:nvSpPr>
        <p:spPr bwMode="auto">
          <a:xfrm>
            <a:off x="972036" y="1419045"/>
            <a:ext cx="1388622" cy="202684"/>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0099CC"/>
                </a:solidFill>
                <a:effectLst/>
                <a:uLnTx/>
                <a:uFillTx/>
                <a:latin typeface="微软雅黑" pitchFamily="34" charset="-122"/>
                <a:ea typeface="微软雅黑" pitchFamily="34" charset="-122"/>
                <a:cs typeface="+mn-cs"/>
              </a:rPr>
              <a:t>Title keywords</a:t>
            </a:r>
            <a:endParaRPr>
              <a:ea typeface="黑体" charset="0"/>
            </a:endParaRPr>
          </a:p>
        </p:txBody>
      </p:sp>
      <p:sp>
        <p:nvSpPr>
          <p:cNvPr id="37" name="TextBox 36"/>
          <p:cNvSpPr txBox="1">
            <a:spLocks noChangeArrowheads="1"/>
          </p:cNvSpPr>
          <p:nvPr/>
        </p:nvSpPr>
        <p:spPr bwMode="auto">
          <a:xfrm>
            <a:off x="972036" y="3155569"/>
            <a:ext cx="1388622" cy="202684"/>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0099CC"/>
                </a:solidFill>
                <a:effectLst/>
                <a:uLnTx/>
                <a:uFillTx/>
                <a:latin typeface="微软雅黑" pitchFamily="34" charset="-122"/>
                <a:ea typeface="微软雅黑" pitchFamily="34" charset="-122"/>
                <a:cs typeface="+mn-cs"/>
              </a:rPr>
              <a:t>Title keywords</a:t>
            </a:r>
            <a:endParaRPr>
              <a:ea typeface="黑体" charset="0"/>
            </a:endParaRPr>
          </a:p>
        </p:txBody>
      </p:sp>
      <p:sp>
        <p:nvSpPr>
          <p:cNvPr id="38" name="TextBox 37"/>
          <p:cNvSpPr txBox="1">
            <a:spLocks noChangeArrowheads="1"/>
          </p:cNvSpPr>
          <p:nvPr/>
        </p:nvSpPr>
        <p:spPr bwMode="auto">
          <a:xfrm>
            <a:off x="6084553" y="1419045"/>
            <a:ext cx="1388622" cy="202684"/>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0099CC"/>
                </a:solidFill>
                <a:effectLst/>
                <a:uLnTx/>
                <a:uFillTx/>
                <a:latin typeface="微软雅黑" pitchFamily="34" charset="-122"/>
                <a:ea typeface="微软雅黑" pitchFamily="34" charset="-122"/>
                <a:cs typeface="+mn-cs"/>
              </a:rPr>
              <a:t>Title keywords</a:t>
            </a:r>
            <a:endParaRPr>
              <a:ea typeface="黑体" charset="0"/>
            </a:endParaRPr>
          </a:p>
        </p:txBody>
      </p:sp>
      <p:sp>
        <p:nvSpPr>
          <p:cNvPr id="39" name="TextBox 38"/>
          <p:cNvSpPr txBox="1">
            <a:spLocks noChangeArrowheads="1"/>
          </p:cNvSpPr>
          <p:nvPr/>
        </p:nvSpPr>
        <p:spPr bwMode="auto">
          <a:xfrm>
            <a:off x="6084553" y="3155569"/>
            <a:ext cx="1388622" cy="202684"/>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1315" b="1" i="0" u="none" strike="noStrike" kern="1200" cap="none" spc="0" normalizeH="0" baseline="0" noProof="0">
                <a:ln>
                  <a:noFill/>
                </a:ln>
                <a:solidFill>
                  <a:srgbClr val="0099CC"/>
                </a:solidFill>
                <a:effectLst/>
                <a:uLnTx/>
                <a:uFillTx/>
                <a:latin typeface="微软雅黑" pitchFamily="34" charset="-122"/>
                <a:ea typeface="微软雅黑" pitchFamily="34" charset="-122"/>
                <a:cs typeface="+mn-cs"/>
              </a:rPr>
              <a:t>Title keywords</a:t>
            </a:r>
            <a:endParaRPr>
              <a:ea typeface="黑体" charset="0"/>
            </a:endParaRPr>
          </a:p>
        </p:txBody>
      </p:sp>
      <p:grpSp>
        <p:nvGrpSpPr>
          <p:cNvPr id="58414" name="Group 46"/>
          <p:cNvGrpSpPr/>
          <p:nvPr/>
        </p:nvGrpSpPr>
        <p:grpSpPr bwMode="auto">
          <a:xfrm>
            <a:off x="3217721" y="1420539"/>
            <a:ext cx="2708559" cy="2708559"/>
            <a:chOff x="2155" y="930"/>
            <a:chExt cx="1814" cy="1814"/>
          </a:xfrm>
        </p:grpSpPr>
        <p:sp>
          <p:nvSpPr>
            <p:cNvPr id="62476" name="椭圆 168"/>
            <p:cNvSpPr>
              <a:spLocks noChangeArrowheads="1"/>
            </p:cNvSpPr>
            <p:nvPr/>
          </p:nvSpPr>
          <p:spPr bwMode="auto">
            <a:xfrm rot="2700000">
              <a:off x="2769" y="930"/>
              <a:ext cx="1200" cy="1200"/>
            </a:xfrm>
            <a:custGeom>
              <a:avLst/>
              <a:gdLst>
                <a:gd name="T0" fmla="*/ 0 w 2207694"/>
                <a:gd name="T1" fmla="*/ 0 h 2207694"/>
                <a:gd name="T2" fmla="*/ 0 w 2207694"/>
                <a:gd name="T3" fmla="*/ 0 h 2207694"/>
                <a:gd name="T4" fmla="*/ 0 w 2207694"/>
                <a:gd name="T5" fmla="*/ 0 h 2207694"/>
                <a:gd name="T6" fmla="*/ 0 w 2207694"/>
                <a:gd name="T7" fmla="*/ 0 h 2207694"/>
                <a:gd name="T8" fmla="*/ 0 w 2207694"/>
                <a:gd name="T9" fmla="*/ 0 h 2207694"/>
                <a:gd name="T10" fmla="*/ 0 w 2207694"/>
                <a:gd name="T11" fmla="*/ 0 h 2207694"/>
                <a:gd name="T12" fmla="*/ 0 w 2207694"/>
                <a:gd name="T13" fmla="*/ 0 h 2207694"/>
                <a:gd name="T14" fmla="*/ 0 w 2207694"/>
                <a:gd name="T15" fmla="*/ 0 h 2207694"/>
                <a:gd name="T16" fmla="*/ 0 w 2207694"/>
                <a:gd name="T17" fmla="*/ 0 h 2207694"/>
                <a:gd name="T18" fmla="*/ 0 w 2207694"/>
                <a:gd name="T19" fmla="*/ 0 h 2207694"/>
                <a:gd name="T20" fmla="*/ 0 w 2207694"/>
                <a:gd name="T21" fmla="*/ 0 h 2207694"/>
                <a:gd name="T22" fmla="*/ 0 w 2207694"/>
                <a:gd name="T23" fmla="*/ 0 h 2207694"/>
                <a:gd name="T24" fmla="*/ 0 w 2207694"/>
                <a:gd name="T25" fmla="*/ 0 h 2207694"/>
                <a:gd name="T26" fmla="*/ 0 w 2207694"/>
                <a:gd name="T27" fmla="*/ 0 h 2207694"/>
                <a:gd name="T28" fmla="*/ 0 w 2207694"/>
                <a:gd name="T29" fmla="*/ 0 h 2207694"/>
                <a:gd name="T30" fmla="*/ 0 w 2207694"/>
                <a:gd name="T31" fmla="*/ 0 h 2207694"/>
                <a:gd name="T32" fmla="*/ 0 w 2207694"/>
                <a:gd name="T33" fmla="*/ 0 h 2207694"/>
                <a:gd name="T34" fmla="*/ 0 w 2207694"/>
                <a:gd name="T35" fmla="*/ 0 h 2207694"/>
                <a:gd name="T36" fmla="*/ 0 w 2207694"/>
                <a:gd name="T37" fmla="*/ 0 h 22076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07694"/>
                <a:gd name="T58" fmla="*/ 0 h 2207694"/>
                <a:gd name="T59" fmla="*/ 2207694 w 2207694"/>
                <a:gd name="T60" fmla="*/ 2207694 h 22076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07694" h="2207694">
                  <a:moveTo>
                    <a:pt x="1240201" y="2198410"/>
                  </a:moveTo>
                  <a:cubicBezTo>
                    <a:pt x="1195601" y="2204855"/>
                    <a:pt x="1150057" y="2207694"/>
                    <a:pt x="1103851" y="2207694"/>
                  </a:cubicBezTo>
                  <a:lnTo>
                    <a:pt x="1240201" y="2198410"/>
                  </a:lnTo>
                  <a:close/>
                  <a:moveTo>
                    <a:pt x="1396176" y="2167304"/>
                  </a:moveTo>
                  <a:cubicBezTo>
                    <a:pt x="1355911" y="2179613"/>
                    <a:pt x="1314389" y="2188486"/>
                    <a:pt x="1271865" y="2193577"/>
                  </a:cubicBezTo>
                  <a:lnTo>
                    <a:pt x="1396176" y="2167304"/>
                  </a:lnTo>
                  <a:close/>
                  <a:moveTo>
                    <a:pt x="7872" y="976750"/>
                  </a:moveTo>
                  <a:lnTo>
                    <a:pt x="1" y="1103847"/>
                  </a:lnTo>
                  <a:cubicBezTo>
                    <a:pt x="1" y="1713485"/>
                    <a:pt x="494210" y="2207694"/>
                    <a:pt x="1103848" y="2207694"/>
                  </a:cubicBezTo>
                  <a:cubicBezTo>
                    <a:pt x="494209" y="2207694"/>
                    <a:pt x="0" y="1713485"/>
                    <a:pt x="0" y="1103847"/>
                  </a:cubicBezTo>
                  <a:cubicBezTo>
                    <a:pt x="0" y="1060839"/>
                    <a:pt x="2460" y="1018405"/>
                    <a:pt x="7872" y="976750"/>
                  </a:cubicBezTo>
                  <a:close/>
                  <a:moveTo>
                    <a:pt x="1103847" y="0"/>
                  </a:moveTo>
                  <a:cubicBezTo>
                    <a:pt x="1713485" y="0"/>
                    <a:pt x="2207694" y="494209"/>
                    <a:pt x="2207694" y="1103847"/>
                  </a:cubicBezTo>
                  <a:cubicBezTo>
                    <a:pt x="2207694" y="1612162"/>
                    <a:pt x="1864110" y="2040229"/>
                    <a:pt x="1396188" y="2167301"/>
                  </a:cubicBezTo>
                  <a:cubicBezTo>
                    <a:pt x="1418536" y="2082435"/>
                    <a:pt x="1429716" y="1993353"/>
                    <a:pt x="1429716" y="1901660"/>
                  </a:cubicBezTo>
                  <a:cubicBezTo>
                    <a:pt x="1429716" y="1292022"/>
                    <a:pt x="935507" y="797813"/>
                    <a:pt x="325869" y="797813"/>
                  </a:cubicBezTo>
                  <a:cubicBezTo>
                    <a:pt x="224547" y="797813"/>
                    <a:pt x="126413" y="811464"/>
                    <a:pt x="33529" y="838206"/>
                  </a:cubicBezTo>
                  <a:cubicBezTo>
                    <a:pt x="23934" y="874644"/>
                    <a:pt x="16397" y="911859"/>
                    <a:pt x="11973" y="949877"/>
                  </a:cubicBezTo>
                  <a:cubicBezTo>
                    <a:pt x="85667" y="413031"/>
                    <a:pt x="546523" y="0"/>
                    <a:pt x="1103847" y="0"/>
                  </a:cubicBezTo>
                  <a:close/>
                </a:path>
              </a:pathLst>
            </a:custGeom>
            <a:solidFill>
              <a:srgbClr val="B2B2B2"/>
            </a:solidFill>
            <a:ln w="9525">
              <a:noFill/>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2477" name="椭圆 161"/>
            <p:cNvSpPr>
              <a:spLocks noChangeArrowheads="1"/>
            </p:cNvSpPr>
            <p:nvPr/>
          </p:nvSpPr>
          <p:spPr bwMode="auto">
            <a:xfrm rot="2700000">
              <a:off x="2163" y="938"/>
              <a:ext cx="1200" cy="1200"/>
            </a:xfrm>
            <a:custGeom>
              <a:avLst/>
              <a:gdLst>
                <a:gd name="T0" fmla="*/ 0 w 2207690"/>
                <a:gd name="T1" fmla="*/ 0 h 2207691"/>
                <a:gd name="T2" fmla="*/ 0 w 2207690"/>
                <a:gd name="T3" fmla="*/ 0 h 2207691"/>
                <a:gd name="T4" fmla="*/ 0 w 2207690"/>
                <a:gd name="T5" fmla="*/ 0 h 2207691"/>
                <a:gd name="T6" fmla="*/ 0 w 2207690"/>
                <a:gd name="T7" fmla="*/ 0 h 2207691"/>
                <a:gd name="T8" fmla="*/ 0 w 2207690"/>
                <a:gd name="T9" fmla="*/ 0 h 2207691"/>
                <a:gd name="T10" fmla="*/ 0 w 2207690"/>
                <a:gd name="T11" fmla="*/ 0 h 2207691"/>
                <a:gd name="T12" fmla="*/ 0 w 2207690"/>
                <a:gd name="T13" fmla="*/ 0 h 2207691"/>
                <a:gd name="T14" fmla="*/ 0 w 2207690"/>
                <a:gd name="T15" fmla="*/ 0 h 2207691"/>
                <a:gd name="T16" fmla="*/ 0 w 2207690"/>
                <a:gd name="T17" fmla="*/ 0 h 2207691"/>
                <a:gd name="T18" fmla="*/ 0 w 2207690"/>
                <a:gd name="T19" fmla="*/ 0 h 2207691"/>
                <a:gd name="T20" fmla="*/ 0 w 2207690"/>
                <a:gd name="T21" fmla="*/ 0 h 2207691"/>
                <a:gd name="T22" fmla="*/ 0 w 2207690"/>
                <a:gd name="T23" fmla="*/ 0 h 2207691"/>
                <a:gd name="T24" fmla="*/ 0 w 2207690"/>
                <a:gd name="T25" fmla="*/ 0 h 2207691"/>
                <a:gd name="T26" fmla="*/ 0 w 2207690"/>
                <a:gd name="T27" fmla="*/ 0 h 2207691"/>
                <a:gd name="T28" fmla="*/ 0 w 2207690"/>
                <a:gd name="T29" fmla="*/ 0 h 2207691"/>
                <a:gd name="T30" fmla="*/ 0 w 2207690"/>
                <a:gd name="T31" fmla="*/ 0 h 2207691"/>
                <a:gd name="T32" fmla="*/ 0 w 2207690"/>
                <a:gd name="T33" fmla="*/ 0 h 2207691"/>
                <a:gd name="T34" fmla="*/ 0 w 2207690"/>
                <a:gd name="T35" fmla="*/ 0 h 2207691"/>
                <a:gd name="T36" fmla="*/ 0 w 2207690"/>
                <a:gd name="T37" fmla="*/ 0 h 22076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07690"/>
                <a:gd name="T58" fmla="*/ 0 h 2207691"/>
                <a:gd name="T59" fmla="*/ 2207690 w 2207690"/>
                <a:gd name="T60" fmla="*/ 2207691 h 22076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07690" h="2207691">
                  <a:moveTo>
                    <a:pt x="967503" y="2198411"/>
                  </a:moveTo>
                  <a:lnTo>
                    <a:pt x="1103795" y="2207691"/>
                  </a:lnTo>
                  <a:cubicBezTo>
                    <a:pt x="1057608" y="2207692"/>
                    <a:pt x="1012085" y="2204853"/>
                    <a:pt x="967503" y="2198411"/>
                  </a:cubicBezTo>
                  <a:close/>
                  <a:moveTo>
                    <a:pt x="811529" y="2167307"/>
                  </a:moveTo>
                  <a:lnTo>
                    <a:pt x="935821" y="2193576"/>
                  </a:lnTo>
                  <a:cubicBezTo>
                    <a:pt x="893304" y="2188486"/>
                    <a:pt x="851788" y="2179614"/>
                    <a:pt x="811529" y="2167307"/>
                  </a:cubicBezTo>
                  <a:close/>
                  <a:moveTo>
                    <a:pt x="2199826" y="976772"/>
                  </a:moveTo>
                  <a:cubicBezTo>
                    <a:pt x="2205232" y="1018393"/>
                    <a:pt x="2207691" y="1060793"/>
                    <a:pt x="2207690" y="1103766"/>
                  </a:cubicBezTo>
                  <a:lnTo>
                    <a:pt x="2199826" y="976772"/>
                  </a:lnTo>
                  <a:close/>
                  <a:moveTo>
                    <a:pt x="2174170" y="838223"/>
                  </a:moveTo>
                  <a:cubicBezTo>
                    <a:pt x="2184491" y="874470"/>
                    <a:pt x="2191713" y="911752"/>
                    <a:pt x="2195714" y="949832"/>
                  </a:cubicBezTo>
                  <a:lnTo>
                    <a:pt x="2174170" y="838223"/>
                  </a:lnTo>
                  <a:close/>
                  <a:moveTo>
                    <a:pt x="1103847" y="0"/>
                  </a:moveTo>
                  <a:cubicBezTo>
                    <a:pt x="1621792" y="0"/>
                    <a:pt x="2056420" y="356726"/>
                    <a:pt x="2174166" y="838207"/>
                  </a:cubicBezTo>
                  <a:cubicBezTo>
                    <a:pt x="2081282" y="811466"/>
                    <a:pt x="1983150" y="797814"/>
                    <a:pt x="1881827" y="797814"/>
                  </a:cubicBezTo>
                  <a:cubicBezTo>
                    <a:pt x="1272189" y="797814"/>
                    <a:pt x="777980" y="1292023"/>
                    <a:pt x="777980" y="1901661"/>
                  </a:cubicBezTo>
                  <a:cubicBezTo>
                    <a:pt x="777980" y="1993354"/>
                    <a:pt x="789160" y="2082435"/>
                    <a:pt x="811508" y="2167301"/>
                  </a:cubicBezTo>
                  <a:cubicBezTo>
                    <a:pt x="343585" y="2040230"/>
                    <a:pt x="0" y="1612163"/>
                    <a:pt x="0" y="1103847"/>
                  </a:cubicBezTo>
                  <a:cubicBezTo>
                    <a:pt x="0" y="494209"/>
                    <a:pt x="494209" y="0"/>
                    <a:pt x="1103847" y="0"/>
                  </a:cubicBezTo>
                  <a:close/>
                </a:path>
              </a:pathLst>
            </a:custGeom>
            <a:solidFill>
              <a:schemeClr val="tx2"/>
            </a:solidFill>
            <a:ln w="9525">
              <a:noFill/>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2478" name="椭圆 162"/>
            <p:cNvSpPr>
              <a:spLocks noChangeArrowheads="1"/>
            </p:cNvSpPr>
            <p:nvPr/>
          </p:nvSpPr>
          <p:spPr bwMode="auto">
            <a:xfrm rot="2700000">
              <a:off x="2761" y="1538"/>
              <a:ext cx="1201" cy="1200"/>
            </a:xfrm>
            <a:custGeom>
              <a:avLst/>
              <a:gdLst>
                <a:gd name="T0" fmla="*/ 0 w 2207694"/>
                <a:gd name="T1" fmla="*/ 0 h 2207694"/>
                <a:gd name="T2" fmla="*/ 0 w 2207694"/>
                <a:gd name="T3" fmla="*/ 0 h 2207694"/>
                <a:gd name="T4" fmla="*/ 0 w 2207694"/>
                <a:gd name="T5" fmla="*/ 0 h 2207694"/>
                <a:gd name="T6" fmla="*/ 0 w 2207694"/>
                <a:gd name="T7" fmla="*/ 0 h 2207694"/>
                <a:gd name="T8" fmla="*/ 0 w 2207694"/>
                <a:gd name="T9" fmla="*/ 0 h 2207694"/>
                <a:gd name="T10" fmla="*/ 0 w 2207694"/>
                <a:gd name="T11" fmla="*/ 0 h 2207694"/>
                <a:gd name="T12" fmla="*/ 0 w 2207694"/>
                <a:gd name="T13" fmla="*/ 0 h 2207694"/>
                <a:gd name="T14" fmla="*/ 0 w 2207694"/>
                <a:gd name="T15" fmla="*/ 0 h 2207694"/>
                <a:gd name="T16" fmla="*/ 0 w 2207694"/>
                <a:gd name="T17" fmla="*/ 0 h 2207694"/>
                <a:gd name="T18" fmla="*/ 0 w 2207694"/>
                <a:gd name="T19" fmla="*/ 0 h 2207694"/>
                <a:gd name="T20" fmla="*/ 0 w 2207694"/>
                <a:gd name="T21" fmla="*/ 0 h 2207694"/>
                <a:gd name="T22" fmla="*/ 0 w 2207694"/>
                <a:gd name="T23" fmla="*/ 0 h 2207694"/>
                <a:gd name="T24" fmla="*/ 0 w 2207694"/>
                <a:gd name="T25" fmla="*/ 0 h 2207694"/>
                <a:gd name="T26" fmla="*/ 0 w 2207694"/>
                <a:gd name="T27" fmla="*/ 0 h 2207694"/>
                <a:gd name="T28" fmla="*/ 0 w 2207694"/>
                <a:gd name="T29" fmla="*/ 0 h 2207694"/>
                <a:gd name="T30" fmla="*/ 0 w 2207694"/>
                <a:gd name="T31" fmla="*/ 0 h 22076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07694"/>
                <a:gd name="T49" fmla="*/ 0 h 2207694"/>
                <a:gd name="T50" fmla="*/ 2207694 w 2207694"/>
                <a:gd name="T51" fmla="*/ 2207694 h 220769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07694" h="2207694">
                  <a:moveTo>
                    <a:pt x="1269814" y="13804"/>
                  </a:moveTo>
                  <a:cubicBezTo>
                    <a:pt x="1800820" y="92567"/>
                    <a:pt x="2207694" y="550692"/>
                    <a:pt x="2207694" y="1103847"/>
                  </a:cubicBezTo>
                  <a:cubicBezTo>
                    <a:pt x="2207694" y="1713485"/>
                    <a:pt x="1713485" y="2207694"/>
                    <a:pt x="1103847" y="2207694"/>
                  </a:cubicBezTo>
                  <a:cubicBezTo>
                    <a:pt x="546709" y="2207694"/>
                    <a:pt x="85975" y="1794939"/>
                    <a:pt x="12055" y="1258354"/>
                  </a:cubicBezTo>
                  <a:lnTo>
                    <a:pt x="33789" y="1370498"/>
                  </a:lnTo>
                  <a:cubicBezTo>
                    <a:pt x="125494" y="1396610"/>
                    <a:pt x="222299" y="1409882"/>
                    <a:pt x="322205" y="1409882"/>
                  </a:cubicBezTo>
                  <a:cubicBezTo>
                    <a:pt x="931843" y="1409882"/>
                    <a:pt x="1426052" y="915673"/>
                    <a:pt x="1426052" y="306035"/>
                  </a:cubicBezTo>
                  <a:cubicBezTo>
                    <a:pt x="1426052" y="213979"/>
                    <a:pt x="1414784" y="124554"/>
                    <a:pt x="1392265" y="39385"/>
                  </a:cubicBezTo>
                  <a:cubicBezTo>
                    <a:pt x="1352416" y="28038"/>
                    <a:pt x="1311604" y="19116"/>
                    <a:pt x="1269814" y="13804"/>
                  </a:cubicBezTo>
                  <a:close/>
                  <a:moveTo>
                    <a:pt x="1103847" y="0"/>
                  </a:moveTo>
                  <a:cubicBezTo>
                    <a:pt x="1149577" y="0"/>
                    <a:pt x="1194657" y="2781"/>
                    <a:pt x="1238818" y="9073"/>
                  </a:cubicBezTo>
                  <a:lnTo>
                    <a:pt x="1103848" y="1"/>
                  </a:lnTo>
                  <a:cubicBezTo>
                    <a:pt x="494210" y="1"/>
                    <a:pt x="1" y="494210"/>
                    <a:pt x="1" y="1103848"/>
                  </a:cubicBezTo>
                  <a:cubicBezTo>
                    <a:pt x="1" y="1146981"/>
                    <a:pt x="2475" y="1189536"/>
                    <a:pt x="7924" y="1231287"/>
                  </a:cubicBezTo>
                  <a:cubicBezTo>
                    <a:pt x="2473" y="1189523"/>
                    <a:pt x="0" y="1146974"/>
                    <a:pt x="0" y="1103847"/>
                  </a:cubicBezTo>
                  <a:cubicBezTo>
                    <a:pt x="0" y="494209"/>
                    <a:pt x="494209" y="0"/>
                    <a:pt x="1103847" y="0"/>
                  </a:cubicBezTo>
                  <a:close/>
                </a:path>
              </a:pathLst>
            </a:custGeom>
            <a:solidFill>
              <a:schemeClr val="bg2"/>
            </a:solidFill>
            <a:ln w="9525">
              <a:noFill/>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sp>
          <p:nvSpPr>
            <p:cNvPr id="62479" name="椭圆 163"/>
            <p:cNvSpPr>
              <a:spLocks noChangeArrowheads="1"/>
            </p:cNvSpPr>
            <p:nvPr/>
          </p:nvSpPr>
          <p:spPr bwMode="auto">
            <a:xfrm rot="2700000">
              <a:off x="2155" y="1544"/>
              <a:ext cx="1200" cy="1200"/>
            </a:xfrm>
            <a:custGeom>
              <a:avLst/>
              <a:gdLst>
                <a:gd name="T0" fmla="*/ 0 w 2207690"/>
                <a:gd name="T1" fmla="*/ 0 h 2207692"/>
                <a:gd name="T2" fmla="*/ 0 w 2207690"/>
                <a:gd name="T3" fmla="*/ 0 h 2207692"/>
                <a:gd name="T4" fmla="*/ 0 w 2207690"/>
                <a:gd name="T5" fmla="*/ 0 h 2207692"/>
                <a:gd name="T6" fmla="*/ 0 w 2207690"/>
                <a:gd name="T7" fmla="*/ 0 h 2207692"/>
                <a:gd name="T8" fmla="*/ 0 w 2207690"/>
                <a:gd name="T9" fmla="*/ 0 h 2207692"/>
                <a:gd name="T10" fmla="*/ 0 w 2207690"/>
                <a:gd name="T11" fmla="*/ 0 h 2207692"/>
                <a:gd name="T12" fmla="*/ 0 w 2207690"/>
                <a:gd name="T13" fmla="*/ 0 h 2207692"/>
                <a:gd name="T14" fmla="*/ 0 w 2207690"/>
                <a:gd name="T15" fmla="*/ 0 h 2207692"/>
                <a:gd name="T16" fmla="*/ 0 w 2207690"/>
                <a:gd name="T17" fmla="*/ 0 h 2207692"/>
                <a:gd name="T18" fmla="*/ 0 w 2207690"/>
                <a:gd name="T19" fmla="*/ 0 h 2207692"/>
                <a:gd name="T20" fmla="*/ 0 w 2207690"/>
                <a:gd name="T21" fmla="*/ 0 h 2207692"/>
                <a:gd name="T22" fmla="*/ 0 w 2207690"/>
                <a:gd name="T23" fmla="*/ 0 h 2207692"/>
                <a:gd name="T24" fmla="*/ 0 w 2207690"/>
                <a:gd name="T25" fmla="*/ 0 h 2207692"/>
                <a:gd name="T26" fmla="*/ 0 w 2207690"/>
                <a:gd name="T27" fmla="*/ 0 h 2207692"/>
                <a:gd name="T28" fmla="*/ 0 w 2207690"/>
                <a:gd name="T29" fmla="*/ 0 h 2207692"/>
                <a:gd name="T30" fmla="*/ 0 w 2207690"/>
                <a:gd name="T31" fmla="*/ 0 h 2207692"/>
                <a:gd name="T32" fmla="*/ 0 w 2207690"/>
                <a:gd name="T33" fmla="*/ 0 h 2207692"/>
                <a:gd name="T34" fmla="*/ 0 w 2207690"/>
                <a:gd name="T35" fmla="*/ 0 h 2207692"/>
                <a:gd name="T36" fmla="*/ 0 w 2207690"/>
                <a:gd name="T37" fmla="*/ 0 h 22076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07690"/>
                <a:gd name="T58" fmla="*/ 0 h 2207692"/>
                <a:gd name="T59" fmla="*/ 2207690 w 2207690"/>
                <a:gd name="T60" fmla="*/ 2207692 h 22076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07690" h="2207692">
                  <a:moveTo>
                    <a:pt x="2195631" y="1258405"/>
                  </a:moveTo>
                  <a:cubicBezTo>
                    <a:pt x="2191595" y="1296645"/>
                    <a:pt x="2184315" y="1334081"/>
                    <a:pt x="2173913" y="1370472"/>
                  </a:cubicBezTo>
                  <a:lnTo>
                    <a:pt x="2195631" y="1258405"/>
                  </a:lnTo>
                  <a:close/>
                  <a:moveTo>
                    <a:pt x="2207690" y="1103924"/>
                  </a:moveTo>
                  <a:cubicBezTo>
                    <a:pt x="2207691" y="1147015"/>
                    <a:pt x="2205219" y="1189529"/>
                    <a:pt x="2199774" y="1231259"/>
                  </a:cubicBezTo>
                  <a:lnTo>
                    <a:pt x="2207690" y="1103924"/>
                  </a:lnTo>
                  <a:close/>
                  <a:moveTo>
                    <a:pt x="815432" y="39382"/>
                  </a:moveTo>
                  <a:cubicBezTo>
                    <a:pt x="792913" y="124550"/>
                    <a:pt x="781644" y="213975"/>
                    <a:pt x="781644" y="306031"/>
                  </a:cubicBezTo>
                  <a:cubicBezTo>
                    <a:pt x="781644" y="915669"/>
                    <a:pt x="1275853" y="1409878"/>
                    <a:pt x="1885491" y="1409878"/>
                  </a:cubicBezTo>
                  <a:cubicBezTo>
                    <a:pt x="1985397" y="1409878"/>
                    <a:pt x="2082202" y="1396606"/>
                    <a:pt x="2173907" y="1370494"/>
                  </a:cubicBezTo>
                  <a:cubicBezTo>
                    <a:pt x="2055810" y="1851467"/>
                    <a:pt x="1621429" y="2207692"/>
                    <a:pt x="1103847" y="2207692"/>
                  </a:cubicBezTo>
                  <a:cubicBezTo>
                    <a:pt x="494209" y="2207692"/>
                    <a:pt x="0" y="1713483"/>
                    <a:pt x="0" y="1103845"/>
                  </a:cubicBezTo>
                  <a:cubicBezTo>
                    <a:pt x="0" y="594112"/>
                    <a:pt x="345503" y="165076"/>
                    <a:pt x="815432" y="39382"/>
                  </a:cubicBezTo>
                  <a:close/>
                  <a:moveTo>
                    <a:pt x="937859" y="13805"/>
                  </a:moveTo>
                  <a:lnTo>
                    <a:pt x="815433" y="39382"/>
                  </a:lnTo>
                  <a:cubicBezTo>
                    <a:pt x="855095" y="27337"/>
                    <a:pt x="895991" y="18718"/>
                    <a:pt x="937859" y="13805"/>
                  </a:cubicBezTo>
                  <a:close/>
                  <a:moveTo>
                    <a:pt x="1103792" y="1"/>
                  </a:moveTo>
                  <a:lnTo>
                    <a:pt x="968896" y="9068"/>
                  </a:lnTo>
                  <a:cubicBezTo>
                    <a:pt x="1013034" y="2780"/>
                    <a:pt x="1058088" y="0"/>
                    <a:pt x="1103792" y="1"/>
                  </a:cubicBezTo>
                  <a:close/>
                </a:path>
              </a:pathLst>
            </a:custGeom>
            <a:solidFill>
              <a:srgbClr val="B2B2B2"/>
            </a:solidFill>
            <a:ln w="9525">
              <a:noFill/>
              <a:round/>
            </a:ln>
          </p:spPr>
          <p:txBody>
            <a:bodyPr anchor="ctr"/>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1785" b="1" i="0" u="none" strike="noStrike" kern="1200" cap="none" spc="0" normalizeH="0" baseline="0" noProof="0">
                <a:ln>
                  <a:noFill/>
                </a:ln>
                <a:solidFill>
                  <a:srgbClr val="000000"/>
                </a:solidFill>
                <a:effectLst/>
                <a:uLnTx/>
                <a:uFillTx/>
                <a:latin typeface="Arial" charset="0"/>
                <a:ea typeface="微软雅黑" pitchFamily="34" charset="-122"/>
                <a:cs typeface="+mn-cs"/>
              </a:endParaRPr>
            </a:p>
          </p:txBody>
        </p:sp>
      </p:grpSp>
      <p:sp>
        <p:nvSpPr>
          <p:cNvPr id="58412" name="椭圆 23"/>
          <p:cNvSpPr>
            <a:spLocks noChangeArrowheads="1"/>
          </p:cNvSpPr>
          <p:nvPr/>
        </p:nvSpPr>
        <p:spPr bwMode="auto">
          <a:xfrm>
            <a:off x="3819457" y="2028248"/>
            <a:ext cx="1494635" cy="1494634"/>
          </a:xfrm>
          <a:prstGeom prst="ellipse">
            <a:avLst/>
          </a:prstGeom>
          <a:solidFill>
            <a:srgbClr val="F2F2F2"/>
          </a:solidFill>
          <a:ln w="9525">
            <a:noFill/>
            <a:round/>
          </a:ln>
        </p:spPr>
        <p:txBody>
          <a:bodyPr anchor="ctr"/>
          <a:lstStyle/>
          <a:p>
            <a:pPr marL="0" marR="0" lvl="0" indent="0" algn="ctr" defTabSz="859790" rtl="0" eaLnBrk="1" fontAlgn="base" latinLnBrk="0" hangingPunct="1">
              <a:lnSpc>
                <a:spcPct val="100000"/>
              </a:lnSpc>
              <a:spcBef>
                <a:spcPct val="0"/>
              </a:spcBef>
              <a:spcAft>
                <a:spcPct val="0"/>
              </a:spcAft>
              <a:buClrTx/>
              <a:buSzTx/>
              <a:buFontTx/>
              <a:buNone/>
              <a:defRPr/>
            </a:pPr>
            <a:endParaRPr kumimoji="0" lang="zh-CN" altLang="zh-CN" sz="1880" b="0" i="0" u="none" strike="noStrike" kern="1200" cap="none" spc="0" normalizeH="0" baseline="0" noProof="0">
              <a:ln>
                <a:noFill/>
              </a:ln>
              <a:solidFill>
                <a:srgbClr val="FFFFFF"/>
              </a:solidFill>
              <a:effectLst/>
              <a:uLnTx/>
              <a:uFillTx/>
              <a:latin typeface="Arial" charset="0"/>
              <a:ea typeface="宋体" charset="-122"/>
              <a:cs typeface="Arial" charset="0"/>
            </a:endParaRPr>
          </a:p>
        </p:txBody>
      </p:sp>
      <p:sp>
        <p:nvSpPr>
          <p:cNvPr id="58401" name="Text Box 33"/>
          <p:cNvSpPr txBox="1">
            <a:spLocks noChangeArrowheads="1"/>
          </p:cNvSpPr>
          <p:nvPr/>
        </p:nvSpPr>
        <p:spPr bwMode="auto">
          <a:xfrm>
            <a:off x="3826923" y="2504560"/>
            <a:ext cx="1490155" cy="700385"/>
          </a:xfrm>
          <a:prstGeom prst="rect">
            <a:avLst/>
          </a:prstGeom>
          <a:noFill/>
          <a:ln w="9525">
            <a:noFill/>
            <a:miter lim="800000"/>
          </a:ln>
        </p:spPr>
        <p:txBody>
          <a:bodyPr>
            <a:spAutoFit/>
          </a:bodyPr>
          <a:lstStyle/>
          <a:p>
            <a:pPr marL="0" marR="0" lvl="0" indent="0" algn="ctr" defTabSz="859790" rtl="0" eaLnBrk="1" fontAlgn="base" latinLnBrk="0" hangingPunct="1">
              <a:lnSpc>
                <a:spcPct val="50000"/>
              </a:lnSpc>
              <a:spcBef>
                <a:spcPct val="50000"/>
              </a:spcBef>
              <a:spcAft>
                <a:spcPct val="0"/>
              </a:spcAft>
              <a:buClrTx/>
              <a:buSzTx/>
              <a:buFontTx/>
              <a:buNone/>
              <a:defRPr/>
            </a:pPr>
            <a:r>
              <a:rPr kumimoji="0" lang="zh-CN" altLang="en-US" sz="2635" b="0" i="0" u="none" strike="noStrike" kern="1200" cap="none" spc="0" normalizeH="0" baseline="0" noProof="0">
                <a:ln>
                  <a:noFill/>
                </a:ln>
                <a:solidFill>
                  <a:srgbClr val="B2B2B2"/>
                </a:solidFill>
                <a:effectLst/>
                <a:uLnTx/>
                <a:uFillTx/>
                <a:latin typeface="Arial" charset="0"/>
                <a:ea typeface="方正大黑简体" pitchFamily="2" charset="-122"/>
                <a:cs typeface="+mn-cs"/>
              </a:rPr>
              <a:t>Title</a:t>
            </a:r>
          </a:p>
          <a:p>
            <a:pPr marL="0" marR="0" lvl="0" indent="0" algn="ctr" defTabSz="859790" rtl="0" eaLnBrk="1" fontAlgn="base" latinLnBrk="0" hangingPunct="1">
              <a:lnSpc>
                <a:spcPct val="50000"/>
              </a:lnSpc>
              <a:spcBef>
                <a:spcPct val="50000"/>
              </a:spcBef>
              <a:spcAft>
                <a:spcPct val="0"/>
              </a:spcAft>
              <a:buClrTx/>
              <a:buSzTx/>
              <a:buFontTx/>
              <a:buNone/>
              <a:defRPr/>
            </a:pPr>
            <a:r>
              <a:rPr kumimoji="0" lang="zh-CN" altLang="en-US" sz="2635" b="0" i="0" u="none" strike="noStrike" kern="1200" cap="none" spc="0" normalizeH="0" baseline="0" noProof="0">
                <a:ln>
                  <a:noFill/>
                </a:ln>
                <a:solidFill>
                  <a:srgbClr val="B2B2B2"/>
                </a:solidFill>
                <a:effectLst/>
                <a:uLnTx/>
                <a:uFillTx/>
                <a:latin typeface="Arial" charset="0"/>
                <a:ea typeface="方正大黑简体" pitchFamily="2" charset="-122"/>
                <a:cs typeface="+mn-cs"/>
              </a:rPr>
              <a:t>Content</a:t>
            </a:r>
            <a:endParaRPr>
              <a:ea typeface="黑体"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8412"/>
                                        </p:tgtEl>
                                        <p:attrNameLst>
                                          <p:attrName>style.visibility</p:attrName>
                                        </p:attrNameLst>
                                      </p:cBhvr>
                                      <p:to>
                                        <p:strVal val="visible"/>
                                      </p:to>
                                    </p:set>
                                    <p:anim calcmode="lin" valueType="num">
                                      <p:cBhvr>
                                        <p:cTn id="7" dur="500" fill="hold"/>
                                        <p:tgtEl>
                                          <p:spTgt spid="58412"/>
                                        </p:tgtEl>
                                        <p:attrNameLst>
                                          <p:attrName>ppt_w</p:attrName>
                                        </p:attrNameLst>
                                      </p:cBhvr>
                                      <p:tavLst>
                                        <p:tav tm="0">
                                          <p:val>
                                            <p:fltVal val="0"/>
                                          </p:val>
                                        </p:tav>
                                        <p:tav tm="100000">
                                          <p:val>
                                            <p:strVal val="#ppt_w"/>
                                          </p:val>
                                        </p:tav>
                                      </p:tavLst>
                                    </p:anim>
                                    <p:anim calcmode="lin" valueType="num">
                                      <p:cBhvr>
                                        <p:cTn id="8" dur="500" fill="hold"/>
                                        <p:tgtEl>
                                          <p:spTgt spid="58412"/>
                                        </p:tgtEl>
                                        <p:attrNameLst>
                                          <p:attrName>ppt_h</p:attrName>
                                        </p:attrNameLst>
                                      </p:cBhvr>
                                      <p:tavLst>
                                        <p:tav tm="0">
                                          <p:val>
                                            <p:fltVal val="0"/>
                                          </p:val>
                                        </p:tav>
                                        <p:tav tm="100000">
                                          <p:val>
                                            <p:strVal val="#ppt_h"/>
                                          </p:val>
                                        </p:tav>
                                      </p:tavLst>
                                    </p:anim>
                                    <p:anim calcmode="lin" valueType="num">
                                      <p:cBhvr>
                                        <p:cTn id="9" dur="500" fill="hold"/>
                                        <p:tgtEl>
                                          <p:spTgt spid="58412"/>
                                        </p:tgtEl>
                                        <p:attrNameLst>
                                          <p:attrName>style.rotation</p:attrName>
                                        </p:attrNameLst>
                                      </p:cBhvr>
                                      <p:tavLst>
                                        <p:tav tm="0">
                                          <p:val>
                                            <p:fltVal val="360"/>
                                          </p:val>
                                        </p:tav>
                                        <p:tav tm="100000">
                                          <p:val>
                                            <p:fltVal val="0"/>
                                          </p:val>
                                        </p:tav>
                                      </p:tavLst>
                                    </p:anim>
                                    <p:animEffect transition="in" filter="fade">
                                      <p:cBhvr>
                                        <p:cTn id="10" dur="500"/>
                                        <p:tgtEl>
                                          <p:spTgt spid="58412"/>
                                        </p:tgtEl>
                                      </p:cBhvr>
                                    </p:animEffect>
                                  </p:childTnLst>
                                </p:cTn>
                              </p:par>
                            </p:childTnLst>
                          </p:cTn>
                        </p:par>
                        <p:par>
                          <p:cTn id="11" fill="hold">
                            <p:stCondLst>
                              <p:cond delay="500"/>
                            </p:stCondLst>
                            <p:childTnLst>
                              <p:par>
                                <p:cTn id="12" presetID="53" presetClass="entr" presetSubtype="0" fill="hold" grpId="0" nodeType="afterEffect">
                                  <p:stCondLst>
                                    <p:cond delay="0"/>
                                  </p:stCondLst>
                                  <p:childTnLst>
                                    <p:set>
                                      <p:cBhvr>
                                        <p:cTn id="13" dur="1" fill="hold">
                                          <p:stCondLst>
                                            <p:cond delay="0"/>
                                          </p:stCondLst>
                                        </p:cTn>
                                        <p:tgtEl>
                                          <p:spTgt spid="58401"/>
                                        </p:tgtEl>
                                        <p:attrNameLst>
                                          <p:attrName>style.visibility</p:attrName>
                                        </p:attrNameLst>
                                      </p:cBhvr>
                                      <p:to>
                                        <p:strVal val="visible"/>
                                      </p:to>
                                    </p:set>
                                    <p:anim calcmode="lin" valueType="num">
                                      <p:cBhvr>
                                        <p:cTn id="14" dur="500" fill="hold"/>
                                        <p:tgtEl>
                                          <p:spTgt spid="58401"/>
                                        </p:tgtEl>
                                        <p:attrNameLst>
                                          <p:attrName>ppt_w</p:attrName>
                                        </p:attrNameLst>
                                      </p:cBhvr>
                                      <p:tavLst>
                                        <p:tav tm="0">
                                          <p:val>
                                            <p:fltVal val="0"/>
                                          </p:val>
                                        </p:tav>
                                        <p:tav tm="100000">
                                          <p:val>
                                            <p:strVal val="#ppt_w"/>
                                          </p:val>
                                        </p:tav>
                                      </p:tavLst>
                                    </p:anim>
                                    <p:anim calcmode="lin" valueType="num">
                                      <p:cBhvr>
                                        <p:cTn id="15" dur="500" fill="hold"/>
                                        <p:tgtEl>
                                          <p:spTgt spid="58401"/>
                                        </p:tgtEl>
                                        <p:attrNameLst>
                                          <p:attrName>ppt_h</p:attrName>
                                        </p:attrNameLst>
                                      </p:cBhvr>
                                      <p:tavLst>
                                        <p:tav tm="0">
                                          <p:val>
                                            <p:fltVal val="0"/>
                                          </p:val>
                                        </p:tav>
                                        <p:tav tm="100000">
                                          <p:val>
                                            <p:strVal val="#ppt_h"/>
                                          </p:val>
                                        </p:tav>
                                      </p:tavLst>
                                    </p:anim>
                                    <p:animEffect transition="in" filter="fade">
                                      <p:cBhvr>
                                        <p:cTn id="16" dur="500"/>
                                        <p:tgtEl>
                                          <p:spTgt spid="58401"/>
                                        </p:tgtEl>
                                      </p:cBhvr>
                                    </p:animEffect>
                                  </p:childTnLst>
                                </p:cTn>
                              </p:par>
                            </p:childTnLst>
                          </p:cTn>
                        </p:par>
                        <p:par>
                          <p:cTn id="17" fill="hold">
                            <p:stCondLst>
                              <p:cond delay="1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58414"/>
                                        </p:tgtEl>
                                        <p:attrNameLst>
                                          <p:attrName>style.visibility</p:attrName>
                                        </p:attrNameLst>
                                      </p:cBhvr>
                                      <p:to>
                                        <p:strVal val="visible"/>
                                      </p:to>
                                    </p:set>
                                    <p:anim calcmode="lin" valueType="num">
                                      <p:cBhvr>
                                        <p:cTn id="20" dur="1000" fill="hold"/>
                                        <p:tgtEl>
                                          <p:spTgt spid="58414"/>
                                        </p:tgtEl>
                                        <p:attrNameLst>
                                          <p:attrName>ppt_w</p:attrName>
                                        </p:attrNameLst>
                                      </p:cBhvr>
                                      <p:tavLst>
                                        <p:tav tm="0">
                                          <p:val>
                                            <p:fltVal val="0"/>
                                          </p:val>
                                        </p:tav>
                                        <p:tav tm="100000">
                                          <p:val>
                                            <p:strVal val="#ppt_w"/>
                                          </p:val>
                                        </p:tav>
                                      </p:tavLst>
                                    </p:anim>
                                    <p:anim calcmode="lin" valueType="num">
                                      <p:cBhvr>
                                        <p:cTn id="21" dur="1000" fill="hold"/>
                                        <p:tgtEl>
                                          <p:spTgt spid="58414"/>
                                        </p:tgtEl>
                                        <p:attrNameLst>
                                          <p:attrName>ppt_h</p:attrName>
                                        </p:attrNameLst>
                                      </p:cBhvr>
                                      <p:tavLst>
                                        <p:tav tm="0">
                                          <p:val>
                                            <p:fltVal val="0"/>
                                          </p:val>
                                        </p:tav>
                                        <p:tav tm="100000">
                                          <p:val>
                                            <p:strVal val="#ppt_h"/>
                                          </p:val>
                                        </p:tav>
                                      </p:tavLst>
                                    </p:anim>
                                    <p:anim calcmode="lin" valueType="num">
                                      <p:cBhvr>
                                        <p:cTn id="22" dur="1000" fill="hold"/>
                                        <p:tgtEl>
                                          <p:spTgt spid="58414"/>
                                        </p:tgtEl>
                                        <p:attrNameLst>
                                          <p:attrName>style.rotation</p:attrName>
                                        </p:attrNameLst>
                                      </p:cBhvr>
                                      <p:tavLst>
                                        <p:tav tm="0">
                                          <p:val>
                                            <p:fltVal val="90"/>
                                          </p:val>
                                        </p:tav>
                                        <p:tav tm="100000">
                                          <p:val>
                                            <p:fltVal val="0"/>
                                          </p:val>
                                        </p:tav>
                                      </p:tavLst>
                                    </p:anim>
                                    <p:animEffect transition="in" filter="fade">
                                      <p:cBhvr>
                                        <p:cTn id="23" dur="1000"/>
                                        <p:tgtEl>
                                          <p:spTgt spid="58414"/>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500"/>
                                        <p:tgtEl>
                                          <p:spTgt spid="2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right)">
                                      <p:cBhvr>
                                        <p:cTn id="39" dur="500"/>
                                        <p:tgtEl>
                                          <p:spTgt spid="25"/>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right)">
                                      <p:cBhvr>
                                        <p:cTn id="42" dur="500"/>
                                        <p:tgtEl>
                                          <p:spTgt spid="3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5" grpId="0"/>
      <p:bldP spid="37" grpId="0"/>
      <p:bldP spid="38" grpId="0"/>
      <p:bldP spid="39" grpId="0"/>
      <p:bldP spid="58412" grpId="0" animBg="1"/>
      <p:bldP spid="584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a:spLocks noChangeArrowheads="1"/>
          </p:cNvSpPr>
          <p:nvPr/>
        </p:nvSpPr>
        <p:spPr bwMode="auto">
          <a:xfrm>
            <a:off x="482285" y="1460853"/>
            <a:ext cx="1342334" cy="1325910"/>
          </a:xfrm>
          <a:prstGeom prst="ellipse">
            <a:avLst/>
          </a:prstGeom>
          <a:solidFill>
            <a:schemeClr val="tx2"/>
          </a:solidFill>
          <a:ln w="9525" algn="ctr">
            <a:noFill/>
            <a:miter lim="800000"/>
          </a:ln>
        </p:spPr>
        <p:txBody>
          <a:bodyPr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3010"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01</a:t>
            </a:r>
          </a:p>
          <a:p>
            <a:pPr marL="0" marR="0" lvl="0" indent="0" algn="ctr" defTabSz="6819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rPr>
              <a:t>Please enter your desired text content</a:t>
            </a:r>
            <a:endParaRPr kumimoji="0" lang="zh-CN" altLang="zh-CN"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endParaRPr>
          </a:p>
        </p:txBody>
      </p:sp>
      <p:sp>
        <p:nvSpPr>
          <p:cNvPr id="13" name="AutoShape 50"/>
          <p:cNvSpPr>
            <a:spLocks noChangeArrowheads="1"/>
          </p:cNvSpPr>
          <p:nvPr/>
        </p:nvSpPr>
        <p:spPr bwMode="gray">
          <a:xfrm>
            <a:off x="4439111" y="1926714"/>
            <a:ext cx="347902" cy="394189"/>
          </a:xfrm>
          <a:prstGeom prst="chevron">
            <a:avLst>
              <a:gd name="adj" fmla="val 52514"/>
            </a:avLst>
          </a:prstGeom>
          <a:solidFill>
            <a:schemeClr val="bg2"/>
          </a:solidFill>
          <a:ln w="9525">
            <a:noFill/>
            <a:miter lim="800000"/>
          </a:ln>
        </p:spPr>
        <p:txBody>
          <a:bodyPr wrap="none" lIns="68271" tIns="34136" rIns="68271" bIns="34136" anchor="ctr"/>
          <a:lstStyle/>
          <a:p>
            <a:pPr marL="0" marR="0" lvl="0" indent="0" algn="l"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endParaRPr>
          </a:p>
        </p:txBody>
      </p:sp>
      <p:sp>
        <p:nvSpPr>
          <p:cNvPr id="14" name="AutoShape 51"/>
          <p:cNvSpPr>
            <a:spLocks noChangeArrowheads="1"/>
          </p:cNvSpPr>
          <p:nvPr/>
        </p:nvSpPr>
        <p:spPr bwMode="gray">
          <a:xfrm>
            <a:off x="2132207" y="1926714"/>
            <a:ext cx="349395" cy="394189"/>
          </a:xfrm>
          <a:prstGeom prst="chevron">
            <a:avLst>
              <a:gd name="adj" fmla="val 52514"/>
            </a:avLst>
          </a:prstGeom>
          <a:solidFill>
            <a:schemeClr val="bg2"/>
          </a:solidFill>
          <a:ln w="9525">
            <a:noFill/>
            <a:miter lim="800000"/>
          </a:ln>
        </p:spPr>
        <p:txBody>
          <a:bodyPr wrap="none" lIns="68271" tIns="34136" rIns="68271" bIns="34136" anchor="ctr"/>
          <a:lstStyle/>
          <a:p>
            <a:pPr marL="0" marR="0" lvl="0" indent="0" algn="l"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endParaRPr>
          </a:p>
        </p:txBody>
      </p:sp>
      <p:sp>
        <p:nvSpPr>
          <p:cNvPr id="18" name="椭圆 17"/>
          <p:cNvSpPr>
            <a:spLocks noChangeArrowheads="1"/>
          </p:cNvSpPr>
          <p:nvPr/>
        </p:nvSpPr>
        <p:spPr bwMode="auto">
          <a:xfrm>
            <a:off x="2789189" y="1460853"/>
            <a:ext cx="1340841" cy="1325910"/>
          </a:xfrm>
          <a:prstGeom prst="ellipse">
            <a:avLst/>
          </a:prstGeom>
          <a:solidFill>
            <a:schemeClr val="bg2"/>
          </a:solidFill>
          <a:ln w="9525" algn="ctr">
            <a:noFill/>
            <a:miter lim="800000"/>
          </a:ln>
        </p:spPr>
        <p:txBody>
          <a:bodyPr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3010"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02</a:t>
            </a:r>
          </a:p>
          <a:p>
            <a:pPr marL="0" marR="0" lvl="0" indent="0" algn="ctr" defTabSz="6819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rPr>
              <a:t>Please enter your desired text content</a:t>
            </a:r>
            <a:endParaRPr kumimoji="0" lang="zh-CN" altLang="zh-CN"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endParaRPr>
          </a:p>
          <a:p>
            <a:pPr marL="0" marR="0" lvl="0" indent="0" algn="ctr" defTabSz="681990" rtl="0" eaLnBrk="1" fontAlgn="base" latinLnBrk="0" hangingPunct="1">
              <a:lnSpc>
                <a:spcPct val="100000"/>
              </a:lnSpc>
              <a:spcBef>
                <a:spcPct val="0"/>
              </a:spcBef>
              <a:spcAft>
                <a:spcPct val="0"/>
              </a:spcAft>
              <a:buClrTx/>
              <a:buSzTx/>
              <a:buFontTx/>
              <a:buNone/>
              <a:defRPr/>
            </a:pPr>
            <a:endParaRPr kumimoji="0" lang="zh-CN" altLang="zh-CN" sz="940" b="0" i="0" u="none" strike="noStrike" kern="1200" cap="none" spc="0" normalizeH="0" baseline="0" noProof="0">
              <a:ln>
                <a:noFill/>
              </a:ln>
              <a:solidFill>
                <a:srgbClr val="404040"/>
              </a:solidFill>
              <a:effectLst/>
              <a:uLnTx/>
              <a:uFillTx/>
              <a:latin typeface="微软雅黑" pitchFamily="34" charset="-122"/>
              <a:ea typeface="微软雅黑" pitchFamily="34" charset="-122"/>
              <a:cs typeface="+mn-cs"/>
            </a:endParaRPr>
          </a:p>
        </p:txBody>
      </p:sp>
      <p:sp>
        <p:nvSpPr>
          <p:cNvPr id="21" name="椭圆 20"/>
          <p:cNvSpPr>
            <a:spLocks noChangeArrowheads="1"/>
          </p:cNvSpPr>
          <p:nvPr/>
        </p:nvSpPr>
        <p:spPr bwMode="auto">
          <a:xfrm>
            <a:off x="5094599" y="1460853"/>
            <a:ext cx="1343828" cy="1325910"/>
          </a:xfrm>
          <a:prstGeom prst="ellipse">
            <a:avLst/>
          </a:prstGeom>
          <a:solidFill>
            <a:schemeClr val="tx2"/>
          </a:solidFill>
          <a:ln w="9525" algn="ctr">
            <a:noFill/>
            <a:miter lim="800000"/>
          </a:ln>
        </p:spPr>
        <p:txBody>
          <a:bodyPr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3010"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03</a:t>
            </a:r>
          </a:p>
          <a:p>
            <a:pPr marL="0" marR="0" lvl="0" indent="0" algn="ctr" defTabSz="6819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rPr>
              <a:t>Please enter your desired text content</a:t>
            </a:r>
            <a:endParaRPr kumimoji="0" lang="zh-CN" altLang="zh-CN"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endParaRPr>
          </a:p>
          <a:p>
            <a:pPr marL="0" marR="0" lvl="0" indent="0" algn="ctr" defTabSz="681990" rtl="0" eaLnBrk="1" fontAlgn="base" latinLnBrk="0" hangingPunct="1">
              <a:lnSpc>
                <a:spcPct val="100000"/>
              </a:lnSpc>
              <a:spcBef>
                <a:spcPct val="0"/>
              </a:spcBef>
              <a:spcAft>
                <a:spcPct val="0"/>
              </a:spcAft>
              <a:buClrTx/>
              <a:buSzTx/>
              <a:buFontTx/>
              <a:buNone/>
              <a:defRPr/>
            </a:pPr>
            <a:endParaRPr kumimoji="0" lang="zh-CN" altLang="zh-CN" sz="940" b="0" i="0" u="none" strike="noStrike" kern="1200" cap="none" spc="0" normalizeH="0" baseline="0" noProof="0">
              <a:ln>
                <a:noFill/>
              </a:ln>
              <a:solidFill>
                <a:srgbClr val="404040"/>
              </a:solidFill>
              <a:effectLst/>
              <a:uLnTx/>
              <a:uFillTx/>
              <a:latin typeface="微软雅黑" pitchFamily="34" charset="-122"/>
              <a:ea typeface="微软雅黑" pitchFamily="34" charset="-122"/>
              <a:cs typeface="+mn-cs"/>
            </a:endParaRPr>
          </a:p>
        </p:txBody>
      </p:sp>
      <p:sp>
        <p:nvSpPr>
          <p:cNvPr id="23" name="AutoShape 50"/>
          <p:cNvSpPr>
            <a:spLocks noChangeArrowheads="1"/>
          </p:cNvSpPr>
          <p:nvPr/>
        </p:nvSpPr>
        <p:spPr bwMode="gray">
          <a:xfrm>
            <a:off x="6744522" y="1926714"/>
            <a:ext cx="349395" cy="394189"/>
          </a:xfrm>
          <a:prstGeom prst="chevron">
            <a:avLst>
              <a:gd name="adj" fmla="val 52514"/>
            </a:avLst>
          </a:prstGeom>
          <a:solidFill>
            <a:schemeClr val="bg2"/>
          </a:solidFill>
          <a:ln w="9525">
            <a:noFill/>
            <a:miter lim="800000"/>
          </a:ln>
        </p:spPr>
        <p:txBody>
          <a:bodyPr wrap="none" lIns="68271" tIns="34136" rIns="68271" bIns="34136" anchor="ctr"/>
          <a:lstStyle/>
          <a:p>
            <a:pPr marL="0" marR="0" lvl="0" indent="0" algn="l" defTabSz="681990" rtl="0" eaLnBrk="1" fontAlgn="base" latinLnBrk="0" hangingPunct="1">
              <a:lnSpc>
                <a:spcPct val="100000"/>
              </a:lnSpc>
              <a:spcBef>
                <a:spcPct val="0"/>
              </a:spcBef>
              <a:spcAft>
                <a:spcPct val="0"/>
              </a:spcAft>
              <a:buClrTx/>
              <a:buSzTx/>
              <a:buFontTx/>
              <a:buNone/>
              <a:defRPr/>
            </a:pPr>
            <a:endParaRPr kumimoji="0" lang="zh-CN" altLang="en-US" sz="1315"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endParaRPr>
          </a:p>
        </p:txBody>
      </p:sp>
      <p:sp>
        <p:nvSpPr>
          <p:cNvPr id="25" name="椭圆 24"/>
          <p:cNvSpPr>
            <a:spLocks noChangeArrowheads="1"/>
          </p:cNvSpPr>
          <p:nvPr/>
        </p:nvSpPr>
        <p:spPr bwMode="auto">
          <a:xfrm>
            <a:off x="7401504" y="1460853"/>
            <a:ext cx="1342334" cy="1325910"/>
          </a:xfrm>
          <a:prstGeom prst="ellipse">
            <a:avLst/>
          </a:prstGeom>
          <a:solidFill>
            <a:schemeClr val="bg2"/>
          </a:solidFill>
          <a:ln w="9525" algn="ctr">
            <a:noFill/>
            <a:miter lim="800000"/>
          </a:ln>
        </p:spPr>
        <p:txBody>
          <a:bodyPr lIns="68271" tIns="34136" rIns="68271" bIns="34136" anchor="ctr"/>
          <a:lstStyle/>
          <a:p>
            <a:pPr marL="0" marR="0" lvl="0" indent="0" algn="ctr" defTabSz="681990" rtl="0" eaLnBrk="1" fontAlgn="base" latinLnBrk="0" hangingPunct="1">
              <a:lnSpc>
                <a:spcPct val="100000"/>
              </a:lnSpc>
              <a:spcBef>
                <a:spcPct val="0"/>
              </a:spcBef>
              <a:spcAft>
                <a:spcPct val="0"/>
              </a:spcAft>
              <a:buClrTx/>
              <a:buSzTx/>
              <a:buFontTx/>
              <a:buNone/>
              <a:defRPr/>
            </a:pPr>
            <a:r>
              <a:rPr kumimoji="0" lang="en-US" altLang="zh-CN" sz="3010" b="1"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04</a:t>
            </a:r>
          </a:p>
          <a:p>
            <a:pPr marL="0" marR="0" lvl="0" indent="0" algn="ctr" defTabSz="681990" rtl="0" eaLnBrk="1" fontAlgn="base" latinLnBrk="0" hangingPunct="1">
              <a:lnSpc>
                <a:spcPct val="100000"/>
              </a:lnSpc>
              <a:spcBef>
                <a:spcPct val="0"/>
              </a:spcBef>
              <a:spcAft>
                <a:spcPct val="0"/>
              </a:spcAft>
              <a:buClrTx/>
              <a:buSzTx/>
              <a:buFontTx/>
              <a:buNone/>
              <a:defRPr/>
            </a:pPr>
            <a:r>
              <a:rPr kumimoji="0" lang="zh-CN" altLang="en-US"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rPr>
              <a:t>Please enter your desired text content</a:t>
            </a:r>
            <a:endParaRPr kumimoji="0" lang="zh-CN" altLang="zh-CN" sz="94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sym typeface="造字工房悦黑体验版常规体" pitchFamily="50" charset="-122"/>
            </a:endParaRPr>
          </a:p>
        </p:txBody>
      </p:sp>
      <p:sp>
        <p:nvSpPr>
          <p:cNvPr id="4" name="TextBox 3"/>
          <p:cNvSpPr txBox="1">
            <a:spLocks noChangeArrowheads="1"/>
          </p:cNvSpPr>
          <p:nvPr/>
        </p:nvSpPr>
        <p:spPr bwMode="auto">
          <a:xfrm>
            <a:off x="294149" y="3767757"/>
            <a:ext cx="1772359" cy="1523494"/>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cxnSp>
        <p:nvCxnSpPr>
          <p:cNvPr id="6" name="直接连接符 5"/>
          <p:cNvCxnSpPr/>
          <p:nvPr/>
        </p:nvCxnSpPr>
        <p:spPr>
          <a:xfrm>
            <a:off x="294149" y="3572156"/>
            <a:ext cx="1772359"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255328" y="3095843"/>
            <a:ext cx="1811180"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0099CC"/>
                </a:solidFill>
                <a:effectLst/>
                <a:uLnTx/>
                <a:uFillTx/>
                <a:latin typeface="微软雅黑" pitchFamily="34" charset="-122"/>
                <a:ea typeface="微软雅黑" pitchFamily="34" charset="-122"/>
                <a:cs typeface="+mn-cs"/>
              </a:rPr>
              <a:t>Title Content</a:t>
            </a:r>
            <a:endParaRPr>
              <a:ea typeface="黑体" charset="0"/>
            </a:endParaRPr>
          </a:p>
        </p:txBody>
      </p:sp>
      <p:sp>
        <p:nvSpPr>
          <p:cNvPr id="10" name="TextBox 9"/>
          <p:cNvSpPr txBox="1">
            <a:spLocks noChangeArrowheads="1"/>
          </p:cNvSpPr>
          <p:nvPr/>
        </p:nvSpPr>
        <p:spPr bwMode="auto">
          <a:xfrm>
            <a:off x="2595081" y="3767758"/>
            <a:ext cx="1773852" cy="1246495"/>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cxnSp>
        <p:nvCxnSpPr>
          <p:cNvPr id="2" name="直接连接符 11"/>
          <p:cNvCxnSpPr/>
          <p:nvPr/>
        </p:nvCxnSpPr>
        <p:spPr>
          <a:xfrm>
            <a:off x="2595081" y="3572156"/>
            <a:ext cx="1773852"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12"/>
          <p:cNvSpPr txBox="1">
            <a:spLocks noChangeArrowheads="1"/>
          </p:cNvSpPr>
          <p:nvPr/>
        </p:nvSpPr>
        <p:spPr bwMode="auto">
          <a:xfrm>
            <a:off x="2556259" y="3095843"/>
            <a:ext cx="1812674"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 Content</a:t>
            </a:r>
            <a:endParaRPr>
              <a:ea typeface="黑体" charset="0"/>
            </a:endParaRPr>
          </a:p>
        </p:txBody>
      </p:sp>
      <p:sp>
        <p:nvSpPr>
          <p:cNvPr id="16" name="TextBox 15"/>
          <p:cNvSpPr txBox="1">
            <a:spLocks noChangeArrowheads="1"/>
          </p:cNvSpPr>
          <p:nvPr/>
        </p:nvSpPr>
        <p:spPr bwMode="auto">
          <a:xfrm>
            <a:off x="4951258" y="3767758"/>
            <a:ext cx="1772360" cy="1246495"/>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cxnSp>
        <p:nvCxnSpPr>
          <p:cNvPr id="5" name="直接连接符 17"/>
          <p:cNvCxnSpPr/>
          <p:nvPr/>
        </p:nvCxnSpPr>
        <p:spPr>
          <a:xfrm>
            <a:off x="4951258" y="3572156"/>
            <a:ext cx="177236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4910944" y="3095843"/>
            <a:ext cx="1812674"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0099CC"/>
                </a:solidFill>
                <a:effectLst/>
                <a:uLnTx/>
                <a:uFillTx/>
                <a:latin typeface="微软雅黑" pitchFamily="34" charset="-122"/>
                <a:ea typeface="微软雅黑" pitchFamily="34" charset="-122"/>
                <a:cs typeface="+mn-cs"/>
              </a:rPr>
              <a:t>Title Content</a:t>
            </a:r>
            <a:endParaRPr>
              <a:ea typeface="黑体" charset="0"/>
            </a:endParaRPr>
          </a:p>
        </p:txBody>
      </p:sp>
      <p:sp>
        <p:nvSpPr>
          <p:cNvPr id="22" name="TextBox 21"/>
          <p:cNvSpPr txBox="1">
            <a:spLocks noChangeArrowheads="1"/>
          </p:cNvSpPr>
          <p:nvPr/>
        </p:nvSpPr>
        <p:spPr bwMode="auto">
          <a:xfrm>
            <a:off x="7201423" y="3767758"/>
            <a:ext cx="1772359" cy="1246495"/>
          </a:xfrm>
          <a:prstGeom prst="rect">
            <a:avLst/>
          </a:prstGeom>
          <a:noFill/>
          <a:ln w="9525">
            <a:noFill/>
            <a:miter lim="800000"/>
          </a:ln>
        </p:spPr>
        <p:txBody>
          <a:bodyPr lIns="0" tIns="0" rIns="0" bIns="0">
            <a:spAutoFit/>
          </a:bodyPr>
          <a:lstStyle/>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you need here to add the text you need here please add the text you need here please add the text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r>
              <a:rPr kumimoji="0" lang="zh-CN" altLang="en-US" sz="900" b="0" i="0" u="none" strike="noStrike" kern="1200" cap="none" spc="0" normalizeH="0" baseline="0" noProof="0">
                <a:ln>
                  <a:noFill/>
                </a:ln>
                <a:solidFill>
                  <a:srgbClr val="808080"/>
                </a:solidFill>
                <a:effectLst/>
                <a:uLnTx/>
                <a:uFillTx/>
                <a:latin typeface="Arial" charset="0"/>
                <a:ea typeface="微软雅黑" pitchFamily="34" charset="-122"/>
                <a:cs typeface="+mn-cs"/>
              </a:rPr>
              <a:t>Please add the text content you need here</a:t>
            </a: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a:p>
            <a:pPr marL="0" marR="0" lvl="0" indent="0" algn="l" defTabSz="909320" rtl="0" eaLnBrk="1" fontAlgn="base" latinLnBrk="0" hangingPunct="1">
              <a:lnSpc>
                <a:spcPct val="100000"/>
              </a:lnSpc>
              <a:spcBef>
                <a:spcPct val="0"/>
              </a:spcBef>
              <a:spcAft>
                <a:spcPct val="0"/>
              </a:spcAft>
              <a:buClrTx/>
              <a:buSzTx/>
              <a:buFontTx/>
              <a:buNone/>
              <a:defRPr/>
            </a:pPr>
            <a:endParaRPr kumimoji="0" lang="en-US" altLang="zh-CN" sz="900" b="0" i="0" u="none" strike="noStrike" kern="1200" cap="none" spc="0" normalizeH="0" baseline="0" noProof="0">
              <a:ln>
                <a:noFill/>
              </a:ln>
              <a:solidFill>
                <a:srgbClr val="808080"/>
              </a:solidFill>
              <a:effectLst/>
              <a:uLnTx/>
              <a:uFillTx/>
              <a:latin typeface="Arial" charset="0"/>
              <a:ea typeface="微软雅黑" pitchFamily="34" charset="-122"/>
              <a:cs typeface="+mn-cs"/>
            </a:endParaRPr>
          </a:p>
        </p:txBody>
      </p:sp>
      <p:cxnSp>
        <p:nvCxnSpPr>
          <p:cNvPr id="24" name="直接连接符 23"/>
          <p:cNvCxnSpPr/>
          <p:nvPr/>
        </p:nvCxnSpPr>
        <p:spPr>
          <a:xfrm>
            <a:off x="7201423" y="3572156"/>
            <a:ext cx="1772359"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24"/>
          <p:cNvSpPr txBox="1">
            <a:spLocks noChangeArrowheads="1"/>
          </p:cNvSpPr>
          <p:nvPr/>
        </p:nvSpPr>
        <p:spPr bwMode="auto">
          <a:xfrm>
            <a:off x="7162602" y="3095843"/>
            <a:ext cx="1811180" cy="367345"/>
          </a:xfrm>
          <a:prstGeom prst="rect">
            <a:avLst/>
          </a:prstGeom>
          <a:noFill/>
          <a:ln w="9525">
            <a:noFill/>
            <a:miter lim="800000"/>
          </a:ln>
        </p:spPr>
        <p:txBody>
          <a:bodyPr>
            <a:spAutoFit/>
          </a:bodyP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zh-CN" altLang="en-US" sz="1785" b="1" i="0" u="none" strike="noStrike" kern="1200" cap="none" spc="0" normalizeH="0" baseline="0" noProof="0">
                <a:ln>
                  <a:noFill/>
                </a:ln>
                <a:solidFill>
                  <a:srgbClr val="3399FF"/>
                </a:solidFill>
                <a:effectLst/>
                <a:uLnTx/>
                <a:uFillTx/>
                <a:latin typeface="微软雅黑" pitchFamily="34" charset="-122"/>
                <a:ea typeface="微软雅黑" pitchFamily="34" charset="-122"/>
                <a:cs typeface="+mn-cs"/>
              </a:rPr>
              <a:t>Title Content</a:t>
            </a:r>
            <a:endParaRPr>
              <a:ea typeface="黑体" charset="0"/>
            </a:endParaRPr>
          </a:p>
        </p:txBody>
      </p:sp>
      <p:cxnSp>
        <p:nvCxnSpPr>
          <p:cNvPr id="27" name="直接连接符 26"/>
          <p:cNvCxnSpPr/>
          <p:nvPr/>
        </p:nvCxnSpPr>
        <p:spPr>
          <a:xfrm>
            <a:off x="294150" y="3572156"/>
            <a:ext cx="3553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595081" y="3572156"/>
            <a:ext cx="3553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951258" y="3572156"/>
            <a:ext cx="3553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7201423" y="3572156"/>
            <a:ext cx="3553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2500"/>
                            </p:stCondLst>
                            <p:childTnLst>
                              <p:par>
                                <p:cTn id="37" presetID="16" presetClass="entr" presetSubtype="37"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outVertical)">
                                      <p:cBhvr>
                                        <p:cTn id="39" dur="500"/>
                                        <p:tgtEl>
                                          <p:spTgt spid="6"/>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par>
                          <p:cTn id="51" fill="hold">
                            <p:stCondLst>
                              <p:cond delay="4000"/>
                            </p:stCondLst>
                            <p:childTnLst>
                              <p:par>
                                <p:cTn id="52" presetID="16" presetClass="entr" presetSubtype="37"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outVertical)">
                                      <p:cBhvr>
                                        <p:cTn id="54" dur="500"/>
                                        <p:tgtEl>
                                          <p:spTgt spid="2"/>
                                        </p:tgtEl>
                                      </p:cBhvr>
                                    </p:animEffect>
                                  </p:childTnLst>
                                </p:cTn>
                              </p:par>
                            </p:childTnLst>
                          </p:cTn>
                        </p:par>
                        <p:par>
                          <p:cTn id="55" fill="hold">
                            <p:stCondLst>
                              <p:cond delay="4500"/>
                            </p:stCondLst>
                            <p:childTnLst>
                              <p:par>
                                <p:cTn id="56" presetID="22" presetClass="entr" presetSubtype="8" fill="hold"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par>
                          <p:cTn id="66" fill="hold">
                            <p:stCondLst>
                              <p:cond delay="5500"/>
                            </p:stCondLst>
                            <p:childTnLst>
                              <p:par>
                                <p:cTn id="67" presetID="16" presetClass="entr" presetSubtype="37"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outVertical)">
                                      <p:cBhvr>
                                        <p:cTn id="69" dur="500"/>
                                        <p:tgtEl>
                                          <p:spTgt spid="5"/>
                                        </p:tgtEl>
                                      </p:cBhvr>
                                    </p:animEffect>
                                  </p:childTnLst>
                                </p:cTn>
                              </p:par>
                            </p:childTnLst>
                          </p:cTn>
                        </p:par>
                        <p:par>
                          <p:cTn id="70" fill="hold">
                            <p:stCondLst>
                              <p:cond delay="6000"/>
                            </p:stCondLst>
                            <p:childTnLst>
                              <p:par>
                                <p:cTn id="71" presetID="22" presetClass="entr" presetSubtype="8"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left)">
                                      <p:cBhvr>
                                        <p:cTn id="73" dur="500"/>
                                        <p:tgtEl>
                                          <p:spTgt spid="29"/>
                                        </p:tgtEl>
                                      </p:cBhvr>
                                    </p:animEffect>
                                  </p:childTnLst>
                                </p:cTn>
                              </p:par>
                            </p:childTnLst>
                          </p:cTn>
                        </p:par>
                        <p:par>
                          <p:cTn id="74" fill="hold">
                            <p:stCondLst>
                              <p:cond delay="6500"/>
                            </p:stCondLst>
                            <p:childTnLst>
                              <p:par>
                                <p:cTn id="75" presetID="10" presetClass="entr" presetSubtype="0"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par>
                          <p:cTn id="81" fill="hold">
                            <p:stCondLst>
                              <p:cond delay="7000"/>
                            </p:stCondLst>
                            <p:childTnLst>
                              <p:par>
                                <p:cTn id="82" presetID="16" presetClass="entr" presetSubtype="37" fill="hold"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arn(outVertical)">
                                      <p:cBhvr>
                                        <p:cTn id="84" dur="500"/>
                                        <p:tgtEl>
                                          <p:spTgt spid="24"/>
                                        </p:tgtEl>
                                      </p:cBhvr>
                                    </p:animEffect>
                                  </p:childTnLst>
                                </p:cTn>
                              </p:par>
                            </p:childTnLst>
                          </p:cTn>
                        </p:par>
                        <p:par>
                          <p:cTn id="85" fill="hold">
                            <p:stCondLst>
                              <p:cond delay="7500"/>
                            </p:stCondLst>
                            <p:childTnLst>
                              <p:par>
                                <p:cTn id="86" presetID="22" presetClass="entr" presetSubtype="8" fill="hold"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left)">
                                      <p:cBhvr>
                                        <p:cTn id="8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21" grpId="0" animBg="1"/>
      <p:bldP spid="23" grpId="0" animBg="1"/>
      <p:bldP spid="25" grpId="0" animBg="1"/>
      <p:bldP spid="4" grpId="0"/>
      <p:bldP spid="7" grpId="0"/>
      <p:bldP spid="10" grpId="0"/>
      <p:bldP spid="3" grpId="0"/>
      <p:bldP spid="16" grpId="0"/>
      <p:bldP spid="19" grpId="0"/>
      <p:bldP spid="2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354" y="0"/>
            <a:ext cx="9141291" cy="5143500"/>
            <a:chOff x="1354" y="0"/>
            <a:chExt cx="9141291" cy="514350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矩形 2"/>
            <p:cNvSpPr/>
            <p:nvPr/>
          </p:nvSpPr>
          <p:spPr>
            <a:xfrm>
              <a:off x="287078" y="221955"/>
              <a:ext cx="8569842" cy="46995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黑体" charset="0"/>
              </a:endParaRPr>
            </a:p>
          </p:txBody>
        </p:sp>
      </p:grpSp>
      <p:sp>
        <p:nvSpPr>
          <p:cNvPr id="21" name="椭圆 20"/>
          <p:cNvSpPr/>
          <p:nvPr/>
        </p:nvSpPr>
        <p:spPr>
          <a:xfrm>
            <a:off x="4295634" y="1377614"/>
            <a:ext cx="1030117" cy="1027560"/>
          </a:xfrm>
          <a:prstGeom prst="ellipse">
            <a:avLst/>
          </a:prstGeom>
          <a:solidFill>
            <a:srgbClr val="549D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400" b="1" dirty="0">
                <a:solidFill>
                  <a:srgbClr val="F8F8F8"/>
                </a:solidFill>
                <a:latin typeface="华文中宋" pitchFamily="2" charset="-122"/>
                <a:ea typeface="华文中宋" pitchFamily="2" charset="-122"/>
              </a:rPr>
              <a:t>02</a:t>
            </a:r>
            <a:endParaRPr lang="zh-CN" altLang="en-US" sz="4400" b="1" dirty="0">
              <a:solidFill>
                <a:srgbClr val="F8F8F8"/>
              </a:solidFill>
              <a:latin typeface="华文中宋" pitchFamily="2" charset="-122"/>
              <a:ea typeface="华文中宋" pitchFamily="2" charset="-122"/>
            </a:endParaRPr>
          </a:p>
        </p:txBody>
      </p:sp>
      <p:sp>
        <p:nvSpPr>
          <p:cNvPr id="25" name="文本框 17"/>
          <p:cNvSpPr txBox="1">
            <a:spLocks noChangeArrowheads="1"/>
          </p:cNvSpPr>
          <p:nvPr/>
        </p:nvSpPr>
        <p:spPr bwMode="auto">
          <a:xfrm>
            <a:off x="2030412" y="2405174"/>
            <a:ext cx="5560560" cy="115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3600" dirty="0">
                <a:latin typeface="华文中宋" pitchFamily="2" charset="-122"/>
                <a:ea typeface="华文中宋" pitchFamily="2" charset="-122"/>
              </a:rPr>
              <a:t>Click here to add Text header content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theme/theme1.xml><?xml version="1.0" encoding="utf-8"?>
<a:theme xmlns:a="http://schemas.openxmlformats.org/drawingml/2006/main" name="www.freeppt7.com-Best powerpoint templates free download-slideshow​​">
  <a:themeElements>
    <a:clrScheme name="自定义 11">
      <a:dk1>
        <a:sysClr val="windowText" lastClr="000000"/>
      </a:dk1>
      <a:lt1>
        <a:sysClr val="window" lastClr="FFFFFF"/>
      </a:lt1>
      <a:dk2>
        <a:srgbClr val="549DA3"/>
      </a:dk2>
      <a:lt2>
        <a:srgbClr val="79D7D7"/>
      </a:lt2>
      <a:accent1>
        <a:srgbClr val="7F7F7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2220</Words>
  <Application>Microsoft Office PowerPoint</Application>
  <PresentationFormat>全屏显示(16:9)</PresentationFormat>
  <Paragraphs>289</Paragraphs>
  <Slides>28</Slides>
  <Notes>28</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28</vt:i4>
      </vt:variant>
    </vt:vector>
  </HeadingPairs>
  <TitlesOfParts>
    <vt:vector size="52" baseType="lpstr">
      <vt:lpstr>FontAwesome</vt:lpstr>
      <vt:lpstr>Meiryo</vt:lpstr>
      <vt:lpstr>MStiffHei PRC UltraBold</vt:lpstr>
      <vt:lpstr>等线</vt:lpstr>
      <vt:lpstr>方正大黑简体</vt:lpstr>
      <vt:lpstr>方正兰亭黑_GBK</vt:lpstr>
      <vt:lpstr>方正兰亭中粗黑_GBK</vt:lpstr>
      <vt:lpstr>方正兰亭中黑_GBK</vt:lpstr>
      <vt:lpstr>黑体</vt:lpstr>
      <vt:lpstr>华文中宋</vt:lpstr>
      <vt:lpstr>宋体</vt:lpstr>
      <vt:lpstr>微软雅黑</vt:lpstr>
      <vt:lpstr>幼圆</vt:lpstr>
      <vt:lpstr>造字工房悦黑体验版常规体</vt:lpstr>
      <vt:lpstr>Arial</vt:lpstr>
      <vt:lpstr>Arial Black</vt:lpstr>
      <vt:lpstr>Arial Rounded MT Bold</vt:lpstr>
      <vt:lpstr>Berlin Sans FB</vt:lpstr>
      <vt:lpstr>Calibri</vt:lpstr>
      <vt:lpstr>Calibri Light</vt:lpstr>
      <vt:lpstr>Times New Roman</vt:lpstr>
      <vt:lpstr>Verdana</vt:lpstr>
      <vt:lpstr>Wingdings</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User</dc:creator>
  <cp:keywords>RP</cp:keywords>
  <dc:description>RP</dc:description>
  <cp:lastModifiedBy>宇 之灵</cp:lastModifiedBy>
  <cp:revision>55</cp:revision>
  <dcterms:created xsi:type="dcterms:W3CDTF">2017-03-04T06:55:00Z</dcterms:created>
  <dcterms:modified xsi:type="dcterms:W3CDTF">2018-10-10T02:24:30Z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